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wav" ContentType="audio/unknown"/>
  <Override PartName="/ppt/media/image10.jpeg" ContentType="image/jpeg"/>
  <Override PartName="/ppt/media/image11.jpeg" ContentType="image/jpeg"/>
  <Override PartName="/ppt/media/media2.wav" ContentType="audi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media2.mp4" ContentType="video/unknown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Shape 32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7" name="Shape 32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Relationship Id="rId5" Type="http://schemas.openxmlformats.org/officeDocument/2006/relationships/image" Target="../media/image14.png"/><Relationship Id="rId6" Type="http://schemas.openxmlformats.org/officeDocument/2006/relationships/image" Target="../media/image5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الثامن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مساحة سطح…"/>
          <p:cNvSpPr txBox="1"/>
          <p:nvPr/>
        </p:nvSpPr>
        <p:spPr>
          <a:xfrm>
            <a:off x="7898165" y="860949"/>
            <a:ext cx="13880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مساحة سطح </a:t>
            </a:r>
          </a:p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المنشور  والاسطوانة</a:t>
            </a:r>
          </a:p>
        </p:txBody>
      </p:sp>
      <p:grpSp>
        <p:nvGrpSpPr>
          <p:cNvPr id="3170" name="🎯 ايجاد المساحة الجانبية والمساحة الكلية لسطح منشور واسطوانة"/>
          <p:cNvGrpSpPr/>
          <p:nvPr/>
        </p:nvGrpSpPr>
        <p:grpSpPr>
          <a:xfrm>
            <a:off x="8904189" y="2012614"/>
            <a:ext cx="1506442" cy="990602"/>
            <a:chOff x="0" y="0"/>
            <a:chExt cx="1506440" cy="990600"/>
          </a:xfrm>
        </p:grpSpPr>
        <p:sp>
          <p:nvSpPr>
            <p:cNvPr id="3168" name="🎯 ايجاد المساحة الجانبية والمساحة الكلية لسطح منشور واسطوانة"/>
            <p:cNvSpPr txBox="1"/>
            <p:nvPr/>
          </p:nvSpPr>
          <p:spPr>
            <a:xfrm>
              <a:off x="6350" y="120650"/>
              <a:ext cx="1493742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المساحة الجانبية والمساحة الكلية لسطح منشور واسطوانة</a:t>
              </a:r>
            </a:p>
          </p:txBody>
        </p:sp>
        <p:pic>
          <p:nvPicPr>
            <p:cNvPr id="3169" name="🎯 ايجاد المساحة الجانبية والمساحة الكلية لسطح منشور واسطوانة  🎯 ايجاد المساحة الجانبية والمساحة الكلية لسطح منشور واسطوانة" descr="🎯 ايجاد المساحة الجانبية والمساحة الكلية لسطح منشور واسطوانة  🎯 ايجاد المساحة الجانبية والمساحة الكلية لسطح منشور واسطوان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06442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1161.jpeg" descr="IMG_1161.jpeg"/>
          <p:cNvPicPr>
            <a:picLocks noChangeAspect="1"/>
          </p:cNvPicPr>
          <p:nvPr/>
        </p:nvPicPr>
        <p:blipFill>
          <a:blip r:embed="rId4">
            <a:extLst/>
          </a:blip>
          <a:srcRect l="1320" t="1244" r="1990" b="3999"/>
          <a:stretch>
            <a:fillRect/>
          </a:stretch>
        </p:blipFill>
        <p:spPr>
          <a:xfrm>
            <a:off x="9389173" y="5240629"/>
            <a:ext cx="1128714" cy="1106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8" fill="norm" stroke="1" extrusionOk="0">
                <a:moveTo>
                  <a:pt x="10868" y="9"/>
                </a:moveTo>
                <a:cubicBezTo>
                  <a:pt x="10658" y="92"/>
                  <a:pt x="10377" y="168"/>
                  <a:pt x="9806" y="287"/>
                </a:cubicBezTo>
                <a:cubicBezTo>
                  <a:pt x="9561" y="338"/>
                  <a:pt x="9005" y="468"/>
                  <a:pt x="8576" y="573"/>
                </a:cubicBezTo>
                <a:cubicBezTo>
                  <a:pt x="8146" y="678"/>
                  <a:pt x="7686" y="779"/>
                  <a:pt x="7552" y="805"/>
                </a:cubicBezTo>
                <a:cubicBezTo>
                  <a:pt x="6997" y="911"/>
                  <a:pt x="6971" y="1044"/>
                  <a:pt x="6967" y="3432"/>
                </a:cubicBezTo>
                <a:cubicBezTo>
                  <a:pt x="6963" y="5534"/>
                  <a:pt x="6977" y="5670"/>
                  <a:pt x="7187" y="5820"/>
                </a:cubicBezTo>
                <a:cubicBezTo>
                  <a:pt x="7309" y="5907"/>
                  <a:pt x="7407" y="6052"/>
                  <a:pt x="7407" y="6137"/>
                </a:cubicBezTo>
                <a:cubicBezTo>
                  <a:pt x="7407" y="6222"/>
                  <a:pt x="7561" y="6326"/>
                  <a:pt x="7749" y="6369"/>
                </a:cubicBezTo>
                <a:cubicBezTo>
                  <a:pt x="8139" y="6456"/>
                  <a:pt x="8440" y="6604"/>
                  <a:pt x="8918" y="6948"/>
                </a:cubicBezTo>
                <a:cubicBezTo>
                  <a:pt x="9101" y="7080"/>
                  <a:pt x="9327" y="7214"/>
                  <a:pt x="9419" y="7250"/>
                </a:cubicBezTo>
                <a:cubicBezTo>
                  <a:pt x="9694" y="7355"/>
                  <a:pt x="9850" y="7342"/>
                  <a:pt x="10246" y="7173"/>
                </a:cubicBezTo>
                <a:cubicBezTo>
                  <a:pt x="10603" y="7022"/>
                  <a:pt x="11703" y="6748"/>
                  <a:pt x="12121" y="6709"/>
                </a:cubicBezTo>
                <a:cubicBezTo>
                  <a:pt x="12227" y="6699"/>
                  <a:pt x="12352" y="6659"/>
                  <a:pt x="12394" y="6616"/>
                </a:cubicBezTo>
                <a:cubicBezTo>
                  <a:pt x="12436" y="6573"/>
                  <a:pt x="12597" y="6539"/>
                  <a:pt x="12751" y="6539"/>
                </a:cubicBezTo>
                <a:cubicBezTo>
                  <a:pt x="13129" y="6539"/>
                  <a:pt x="13764" y="6293"/>
                  <a:pt x="13775" y="6145"/>
                </a:cubicBezTo>
                <a:cubicBezTo>
                  <a:pt x="13779" y="6080"/>
                  <a:pt x="13792" y="5071"/>
                  <a:pt x="13798" y="3904"/>
                </a:cubicBezTo>
                <a:lnTo>
                  <a:pt x="13813" y="1786"/>
                </a:lnTo>
                <a:lnTo>
                  <a:pt x="13464" y="1385"/>
                </a:lnTo>
                <a:cubicBezTo>
                  <a:pt x="13275" y="1165"/>
                  <a:pt x="13096" y="1002"/>
                  <a:pt x="13069" y="1029"/>
                </a:cubicBezTo>
                <a:cubicBezTo>
                  <a:pt x="13015" y="1084"/>
                  <a:pt x="12030" y="586"/>
                  <a:pt x="11422" y="194"/>
                </a:cubicBezTo>
                <a:cubicBezTo>
                  <a:pt x="11207" y="56"/>
                  <a:pt x="10960" y="-28"/>
                  <a:pt x="10868" y="9"/>
                </a:cubicBezTo>
                <a:close/>
                <a:moveTo>
                  <a:pt x="18344" y="1493"/>
                </a:moveTo>
                <a:cubicBezTo>
                  <a:pt x="18006" y="1471"/>
                  <a:pt x="17696" y="1494"/>
                  <a:pt x="17373" y="1562"/>
                </a:cubicBezTo>
                <a:cubicBezTo>
                  <a:pt x="15229" y="2015"/>
                  <a:pt x="14110" y="4406"/>
                  <a:pt x="15065" y="6500"/>
                </a:cubicBezTo>
                <a:cubicBezTo>
                  <a:pt x="15499" y="7452"/>
                  <a:pt x="16280" y="8118"/>
                  <a:pt x="17266" y="8363"/>
                </a:cubicBezTo>
                <a:cubicBezTo>
                  <a:pt x="18151" y="8583"/>
                  <a:pt x="19176" y="8413"/>
                  <a:pt x="19892" y="7930"/>
                </a:cubicBezTo>
                <a:cubicBezTo>
                  <a:pt x="20100" y="7789"/>
                  <a:pt x="20311" y="7675"/>
                  <a:pt x="20355" y="7675"/>
                </a:cubicBezTo>
                <a:cubicBezTo>
                  <a:pt x="20487" y="7675"/>
                  <a:pt x="21231" y="6459"/>
                  <a:pt x="21312" y="6114"/>
                </a:cubicBezTo>
                <a:cubicBezTo>
                  <a:pt x="21354" y="5937"/>
                  <a:pt x="21413" y="5755"/>
                  <a:pt x="21441" y="5704"/>
                </a:cubicBezTo>
                <a:cubicBezTo>
                  <a:pt x="21495" y="5608"/>
                  <a:pt x="21512" y="4408"/>
                  <a:pt x="21463" y="4205"/>
                </a:cubicBezTo>
                <a:cubicBezTo>
                  <a:pt x="21448" y="4142"/>
                  <a:pt x="21433" y="4036"/>
                  <a:pt x="21426" y="3973"/>
                </a:cubicBezTo>
                <a:cubicBezTo>
                  <a:pt x="21371" y="3484"/>
                  <a:pt x="20059" y="1792"/>
                  <a:pt x="19710" y="1755"/>
                </a:cubicBezTo>
                <a:cubicBezTo>
                  <a:pt x="19664" y="1750"/>
                  <a:pt x="19552" y="1720"/>
                  <a:pt x="19460" y="1694"/>
                </a:cubicBezTo>
                <a:cubicBezTo>
                  <a:pt x="19044" y="1577"/>
                  <a:pt x="18681" y="1516"/>
                  <a:pt x="18344" y="1493"/>
                </a:cubicBezTo>
                <a:close/>
                <a:moveTo>
                  <a:pt x="3339" y="1593"/>
                </a:moveTo>
                <a:cubicBezTo>
                  <a:pt x="3250" y="1624"/>
                  <a:pt x="3145" y="1777"/>
                  <a:pt x="2998" y="2057"/>
                </a:cubicBezTo>
                <a:cubicBezTo>
                  <a:pt x="2500" y="3005"/>
                  <a:pt x="2017" y="3872"/>
                  <a:pt x="1897" y="4035"/>
                </a:cubicBezTo>
                <a:cubicBezTo>
                  <a:pt x="1751" y="4233"/>
                  <a:pt x="1535" y="4611"/>
                  <a:pt x="1245" y="5171"/>
                </a:cubicBezTo>
                <a:cubicBezTo>
                  <a:pt x="1132" y="5390"/>
                  <a:pt x="941" y="5725"/>
                  <a:pt x="820" y="5913"/>
                </a:cubicBezTo>
                <a:cubicBezTo>
                  <a:pt x="699" y="6100"/>
                  <a:pt x="521" y="6405"/>
                  <a:pt x="425" y="6593"/>
                </a:cubicBezTo>
                <a:cubicBezTo>
                  <a:pt x="330" y="6780"/>
                  <a:pt x="183" y="7059"/>
                  <a:pt x="99" y="7211"/>
                </a:cubicBezTo>
                <a:cubicBezTo>
                  <a:pt x="34" y="7329"/>
                  <a:pt x="-1" y="7411"/>
                  <a:pt x="0" y="7497"/>
                </a:cubicBezTo>
                <a:cubicBezTo>
                  <a:pt x="2" y="7582"/>
                  <a:pt x="36" y="7670"/>
                  <a:pt x="106" y="7806"/>
                </a:cubicBezTo>
                <a:cubicBezTo>
                  <a:pt x="195" y="7982"/>
                  <a:pt x="305" y="8118"/>
                  <a:pt x="349" y="8108"/>
                </a:cubicBezTo>
                <a:cubicBezTo>
                  <a:pt x="394" y="8099"/>
                  <a:pt x="583" y="8157"/>
                  <a:pt x="767" y="8239"/>
                </a:cubicBezTo>
                <a:cubicBezTo>
                  <a:pt x="951" y="8320"/>
                  <a:pt x="1302" y="8426"/>
                  <a:pt x="1548" y="8471"/>
                </a:cubicBezTo>
                <a:cubicBezTo>
                  <a:pt x="2270" y="8605"/>
                  <a:pt x="4341" y="8591"/>
                  <a:pt x="5191" y="8448"/>
                </a:cubicBezTo>
                <a:cubicBezTo>
                  <a:pt x="5826" y="8342"/>
                  <a:pt x="6049" y="8244"/>
                  <a:pt x="6360" y="7945"/>
                </a:cubicBezTo>
                <a:lnTo>
                  <a:pt x="6747" y="7574"/>
                </a:lnTo>
                <a:lnTo>
                  <a:pt x="6436" y="7003"/>
                </a:lnTo>
                <a:cubicBezTo>
                  <a:pt x="6264" y="6686"/>
                  <a:pt x="5988" y="6179"/>
                  <a:pt x="5821" y="5882"/>
                </a:cubicBezTo>
                <a:cubicBezTo>
                  <a:pt x="5653" y="5584"/>
                  <a:pt x="5414" y="5135"/>
                  <a:pt x="5290" y="4885"/>
                </a:cubicBezTo>
                <a:cubicBezTo>
                  <a:pt x="5166" y="4635"/>
                  <a:pt x="4964" y="4276"/>
                  <a:pt x="4842" y="4089"/>
                </a:cubicBezTo>
                <a:cubicBezTo>
                  <a:pt x="4719" y="3901"/>
                  <a:pt x="4517" y="3543"/>
                  <a:pt x="4394" y="3293"/>
                </a:cubicBezTo>
                <a:cubicBezTo>
                  <a:pt x="4270" y="3043"/>
                  <a:pt x="4071" y="2685"/>
                  <a:pt x="3947" y="2497"/>
                </a:cubicBezTo>
                <a:cubicBezTo>
                  <a:pt x="3823" y="2310"/>
                  <a:pt x="3656" y="2020"/>
                  <a:pt x="3582" y="1848"/>
                </a:cubicBezTo>
                <a:cubicBezTo>
                  <a:pt x="3497" y="1650"/>
                  <a:pt x="3428" y="1561"/>
                  <a:pt x="3339" y="1593"/>
                </a:cubicBezTo>
                <a:close/>
                <a:moveTo>
                  <a:pt x="21334" y="10163"/>
                </a:moveTo>
                <a:cubicBezTo>
                  <a:pt x="19988" y="10127"/>
                  <a:pt x="18602" y="10213"/>
                  <a:pt x="18223" y="10349"/>
                </a:cubicBezTo>
                <a:cubicBezTo>
                  <a:pt x="17975" y="10438"/>
                  <a:pt x="17742" y="10498"/>
                  <a:pt x="17699" y="10488"/>
                </a:cubicBezTo>
                <a:cubicBezTo>
                  <a:pt x="17657" y="10479"/>
                  <a:pt x="17324" y="10562"/>
                  <a:pt x="16963" y="10673"/>
                </a:cubicBezTo>
                <a:cubicBezTo>
                  <a:pt x="16603" y="10784"/>
                  <a:pt x="16250" y="10890"/>
                  <a:pt x="16181" y="10905"/>
                </a:cubicBezTo>
                <a:cubicBezTo>
                  <a:pt x="16111" y="10920"/>
                  <a:pt x="15915" y="10994"/>
                  <a:pt x="15741" y="11067"/>
                </a:cubicBezTo>
                <a:cubicBezTo>
                  <a:pt x="15567" y="11140"/>
                  <a:pt x="15383" y="11169"/>
                  <a:pt x="15331" y="11137"/>
                </a:cubicBezTo>
                <a:cubicBezTo>
                  <a:pt x="15279" y="11104"/>
                  <a:pt x="15204" y="11135"/>
                  <a:pt x="15164" y="11199"/>
                </a:cubicBezTo>
                <a:cubicBezTo>
                  <a:pt x="15125" y="11264"/>
                  <a:pt x="15042" y="11282"/>
                  <a:pt x="14982" y="11245"/>
                </a:cubicBezTo>
                <a:cubicBezTo>
                  <a:pt x="14922" y="11207"/>
                  <a:pt x="14810" y="11232"/>
                  <a:pt x="14731" y="11299"/>
                </a:cubicBezTo>
                <a:cubicBezTo>
                  <a:pt x="14652" y="11365"/>
                  <a:pt x="14493" y="11443"/>
                  <a:pt x="14375" y="11469"/>
                </a:cubicBezTo>
                <a:cubicBezTo>
                  <a:pt x="13571" y="11647"/>
                  <a:pt x="13588" y="11601"/>
                  <a:pt x="13639" y="13386"/>
                </a:cubicBezTo>
                <a:lnTo>
                  <a:pt x="13669" y="14614"/>
                </a:lnTo>
                <a:lnTo>
                  <a:pt x="15202" y="14599"/>
                </a:lnTo>
                <a:cubicBezTo>
                  <a:pt x="16043" y="14590"/>
                  <a:pt x="16778" y="14544"/>
                  <a:pt x="16841" y="14491"/>
                </a:cubicBezTo>
                <a:cubicBezTo>
                  <a:pt x="16904" y="14439"/>
                  <a:pt x="17076" y="14373"/>
                  <a:pt x="17228" y="14352"/>
                </a:cubicBezTo>
                <a:cubicBezTo>
                  <a:pt x="17380" y="14331"/>
                  <a:pt x="17561" y="14281"/>
                  <a:pt x="17623" y="14243"/>
                </a:cubicBezTo>
                <a:cubicBezTo>
                  <a:pt x="17721" y="14182"/>
                  <a:pt x="18305" y="14037"/>
                  <a:pt x="18541" y="14012"/>
                </a:cubicBezTo>
                <a:cubicBezTo>
                  <a:pt x="18588" y="14007"/>
                  <a:pt x="18775" y="13935"/>
                  <a:pt x="18959" y="13857"/>
                </a:cubicBezTo>
                <a:cubicBezTo>
                  <a:pt x="19144" y="13778"/>
                  <a:pt x="19323" y="13711"/>
                  <a:pt x="19354" y="13710"/>
                </a:cubicBezTo>
                <a:cubicBezTo>
                  <a:pt x="19385" y="13709"/>
                  <a:pt x="19548" y="13656"/>
                  <a:pt x="19725" y="13587"/>
                </a:cubicBezTo>
                <a:cubicBezTo>
                  <a:pt x="19902" y="13519"/>
                  <a:pt x="20081" y="13484"/>
                  <a:pt x="20113" y="13517"/>
                </a:cubicBezTo>
                <a:cubicBezTo>
                  <a:pt x="20145" y="13549"/>
                  <a:pt x="20234" y="13524"/>
                  <a:pt x="20317" y="13455"/>
                </a:cubicBezTo>
                <a:cubicBezTo>
                  <a:pt x="20399" y="13385"/>
                  <a:pt x="20469" y="13357"/>
                  <a:pt x="20469" y="13393"/>
                </a:cubicBezTo>
                <a:cubicBezTo>
                  <a:pt x="20469" y="13429"/>
                  <a:pt x="20641" y="13384"/>
                  <a:pt x="20856" y="13293"/>
                </a:cubicBezTo>
                <a:cubicBezTo>
                  <a:pt x="21071" y="13201"/>
                  <a:pt x="21251" y="13160"/>
                  <a:pt x="21251" y="13200"/>
                </a:cubicBezTo>
                <a:cubicBezTo>
                  <a:pt x="21251" y="13240"/>
                  <a:pt x="21326" y="13209"/>
                  <a:pt x="21418" y="13131"/>
                </a:cubicBezTo>
                <a:cubicBezTo>
                  <a:pt x="21551" y="13019"/>
                  <a:pt x="21585" y="12689"/>
                  <a:pt x="21585" y="11577"/>
                </a:cubicBezTo>
                <a:cubicBezTo>
                  <a:pt x="21585" y="10196"/>
                  <a:pt x="21580" y="10169"/>
                  <a:pt x="21334" y="10163"/>
                </a:cubicBezTo>
                <a:close/>
                <a:moveTo>
                  <a:pt x="2596" y="10279"/>
                </a:moveTo>
                <a:cubicBezTo>
                  <a:pt x="2429" y="10174"/>
                  <a:pt x="1642" y="10530"/>
                  <a:pt x="1450" y="10797"/>
                </a:cubicBezTo>
                <a:cubicBezTo>
                  <a:pt x="1348" y="10940"/>
                  <a:pt x="1277" y="10965"/>
                  <a:pt x="1222" y="10874"/>
                </a:cubicBezTo>
                <a:cubicBezTo>
                  <a:pt x="1079" y="10638"/>
                  <a:pt x="948" y="10734"/>
                  <a:pt x="1002" y="11036"/>
                </a:cubicBezTo>
                <a:cubicBezTo>
                  <a:pt x="1031" y="11199"/>
                  <a:pt x="993" y="11407"/>
                  <a:pt x="918" y="11500"/>
                </a:cubicBezTo>
                <a:cubicBezTo>
                  <a:pt x="842" y="11592"/>
                  <a:pt x="764" y="11752"/>
                  <a:pt x="751" y="11856"/>
                </a:cubicBezTo>
                <a:cubicBezTo>
                  <a:pt x="584" y="13205"/>
                  <a:pt x="567" y="13097"/>
                  <a:pt x="1070" y="13641"/>
                </a:cubicBezTo>
                <a:cubicBezTo>
                  <a:pt x="1328" y="13920"/>
                  <a:pt x="1622" y="14151"/>
                  <a:pt x="1723" y="14151"/>
                </a:cubicBezTo>
                <a:cubicBezTo>
                  <a:pt x="1825" y="14151"/>
                  <a:pt x="1967" y="14215"/>
                  <a:pt x="2034" y="14298"/>
                </a:cubicBezTo>
                <a:cubicBezTo>
                  <a:pt x="2131" y="14417"/>
                  <a:pt x="2843" y="14458"/>
                  <a:pt x="5351" y="14468"/>
                </a:cubicBezTo>
                <a:cubicBezTo>
                  <a:pt x="7109" y="14476"/>
                  <a:pt x="8577" y="14509"/>
                  <a:pt x="8614" y="14545"/>
                </a:cubicBezTo>
                <a:cubicBezTo>
                  <a:pt x="8713" y="14647"/>
                  <a:pt x="9334" y="14483"/>
                  <a:pt x="9533" y="14305"/>
                </a:cubicBezTo>
                <a:cubicBezTo>
                  <a:pt x="9630" y="14218"/>
                  <a:pt x="9849" y="14151"/>
                  <a:pt x="10011" y="14151"/>
                </a:cubicBezTo>
                <a:cubicBezTo>
                  <a:pt x="10217" y="14151"/>
                  <a:pt x="10280" y="14099"/>
                  <a:pt x="10238" y="13988"/>
                </a:cubicBezTo>
                <a:cubicBezTo>
                  <a:pt x="10205" y="13901"/>
                  <a:pt x="10284" y="13756"/>
                  <a:pt x="10413" y="13664"/>
                </a:cubicBezTo>
                <a:cubicBezTo>
                  <a:pt x="10659" y="13489"/>
                  <a:pt x="10715" y="13333"/>
                  <a:pt x="10830" y="12358"/>
                </a:cubicBezTo>
                <a:cubicBezTo>
                  <a:pt x="10887" y="11874"/>
                  <a:pt x="10863" y="11713"/>
                  <a:pt x="10701" y="11531"/>
                </a:cubicBezTo>
                <a:cubicBezTo>
                  <a:pt x="10591" y="11407"/>
                  <a:pt x="10529" y="11307"/>
                  <a:pt x="10572" y="11307"/>
                </a:cubicBezTo>
                <a:cubicBezTo>
                  <a:pt x="10739" y="11307"/>
                  <a:pt x="9902" y="10539"/>
                  <a:pt x="9646" y="10457"/>
                </a:cubicBezTo>
                <a:cubicBezTo>
                  <a:pt x="9497" y="10410"/>
                  <a:pt x="7878" y="10367"/>
                  <a:pt x="6049" y="10364"/>
                </a:cubicBezTo>
                <a:cubicBezTo>
                  <a:pt x="4221" y="10361"/>
                  <a:pt x="2668" y="10324"/>
                  <a:pt x="2596" y="10279"/>
                </a:cubicBezTo>
                <a:close/>
                <a:moveTo>
                  <a:pt x="5738" y="15063"/>
                </a:moveTo>
                <a:cubicBezTo>
                  <a:pt x="5706" y="15064"/>
                  <a:pt x="5558" y="15277"/>
                  <a:pt x="5411" y="15542"/>
                </a:cubicBezTo>
                <a:cubicBezTo>
                  <a:pt x="5264" y="15807"/>
                  <a:pt x="4994" y="16210"/>
                  <a:pt x="4819" y="16438"/>
                </a:cubicBezTo>
                <a:cubicBezTo>
                  <a:pt x="4644" y="16665"/>
                  <a:pt x="4508" y="16889"/>
                  <a:pt x="4508" y="16933"/>
                </a:cubicBezTo>
                <a:cubicBezTo>
                  <a:pt x="4508" y="16977"/>
                  <a:pt x="4388" y="17176"/>
                  <a:pt x="4250" y="17373"/>
                </a:cubicBezTo>
                <a:cubicBezTo>
                  <a:pt x="4111" y="17570"/>
                  <a:pt x="3908" y="17911"/>
                  <a:pt x="3795" y="18130"/>
                </a:cubicBezTo>
                <a:cubicBezTo>
                  <a:pt x="3682" y="18349"/>
                  <a:pt x="3449" y="18713"/>
                  <a:pt x="3271" y="18942"/>
                </a:cubicBezTo>
                <a:cubicBezTo>
                  <a:pt x="3094" y="19172"/>
                  <a:pt x="2883" y="19508"/>
                  <a:pt x="2808" y="19684"/>
                </a:cubicBezTo>
                <a:cubicBezTo>
                  <a:pt x="2734" y="19861"/>
                  <a:pt x="2614" y="20081"/>
                  <a:pt x="2535" y="20178"/>
                </a:cubicBezTo>
                <a:cubicBezTo>
                  <a:pt x="2388" y="20359"/>
                  <a:pt x="1829" y="21393"/>
                  <a:pt x="1829" y="21484"/>
                </a:cubicBezTo>
                <a:cubicBezTo>
                  <a:pt x="1829" y="21512"/>
                  <a:pt x="3130" y="21538"/>
                  <a:pt x="4721" y="21538"/>
                </a:cubicBezTo>
                <a:lnTo>
                  <a:pt x="7612" y="21538"/>
                </a:lnTo>
                <a:lnTo>
                  <a:pt x="8736" y="20387"/>
                </a:lnTo>
                <a:cubicBezTo>
                  <a:pt x="9765" y="19333"/>
                  <a:pt x="10035" y="18989"/>
                  <a:pt x="9768" y="19066"/>
                </a:cubicBezTo>
                <a:cubicBezTo>
                  <a:pt x="9631" y="19106"/>
                  <a:pt x="8971" y="18599"/>
                  <a:pt x="8971" y="18455"/>
                </a:cubicBezTo>
                <a:cubicBezTo>
                  <a:pt x="8971" y="18346"/>
                  <a:pt x="8341" y="17670"/>
                  <a:pt x="6489" y="15774"/>
                </a:cubicBezTo>
                <a:cubicBezTo>
                  <a:pt x="6108" y="15383"/>
                  <a:pt x="5770" y="15063"/>
                  <a:pt x="5738" y="15063"/>
                </a:cubicBezTo>
                <a:close/>
                <a:moveTo>
                  <a:pt x="19596" y="16345"/>
                </a:moveTo>
                <a:cubicBezTo>
                  <a:pt x="19518" y="16328"/>
                  <a:pt x="19423" y="16341"/>
                  <a:pt x="19300" y="16369"/>
                </a:cubicBezTo>
                <a:cubicBezTo>
                  <a:pt x="19112" y="16412"/>
                  <a:pt x="18817" y="16467"/>
                  <a:pt x="18640" y="16492"/>
                </a:cubicBezTo>
                <a:cubicBezTo>
                  <a:pt x="18462" y="16517"/>
                  <a:pt x="18260" y="16582"/>
                  <a:pt x="18192" y="16639"/>
                </a:cubicBezTo>
                <a:cubicBezTo>
                  <a:pt x="18124" y="16695"/>
                  <a:pt x="17913" y="16767"/>
                  <a:pt x="17729" y="16801"/>
                </a:cubicBezTo>
                <a:cubicBezTo>
                  <a:pt x="17321" y="16875"/>
                  <a:pt x="17200" y="16910"/>
                  <a:pt x="16007" y="17265"/>
                </a:cubicBezTo>
                <a:cubicBezTo>
                  <a:pt x="15488" y="17419"/>
                  <a:pt x="15027" y="17526"/>
                  <a:pt x="14982" y="17497"/>
                </a:cubicBezTo>
                <a:cubicBezTo>
                  <a:pt x="14937" y="17469"/>
                  <a:pt x="14869" y="17495"/>
                  <a:pt x="14830" y="17559"/>
                </a:cubicBezTo>
                <a:cubicBezTo>
                  <a:pt x="14790" y="17624"/>
                  <a:pt x="14708" y="17642"/>
                  <a:pt x="14648" y="17605"/>
                </a:cubicBezTo>
                <a:cubicBezTo>
                  <a:pt x="14589" y="17567"/>
                  <a:pt x="14465" y="17600"/>
                  <a:pt x="14375" y="17675"/>
                </a:cubicBezTo>
                <a:cubicBezTo>
                  <a:pt x="14286" y="17751"/>
                  <a:pt x="14215" y="17789"/>
                  <a:pt x="14215" y="17752"/>
                </a:cubicBezTo>
                <a:cubicBezTo>
                  <a:pt x="14215" y="17606"/>
                  <a:pt x="13267" y="18202"/>
                  <a:pt x="13160" y="18416"/>
                </a:cubicBezTo>
                <a:cubicBezTo>
                  <a:pt x="13097" y="18542"/>
                  <a:pt x="12912" y="18824"/>
                  <a:pt x="12751" y="19042"/>
                </a:cubicBezTo>
                <a:cubicBezTo>
                  <a:pt x="12590" y="19260"/>
                  <a:pt x="12400" y="19627"/>
                  <a:pt x="12326" y="19861"/>
                </a:cubicBezTo>
                <a:cubicBezTo>
                  <a:pt x="12252" y="20095"/>
                  <a:pt x="12128" y="20324"/>
                  <a:pt x="12052" y="20371"/>
                </a:cubicBezTo>
                <a:cubicBezTo>
                  <a:pt x="11933" y="20445"/>
                  <a:pt x="11536" y="21305"/>
                  <a:pt x="11536" y="21492"/>
                </a:cubicBezTo>
                <a:cubicBezTo>
                  <a:pt x="11536" y="21572"/>
                  <a:pt x="15601" y="21484"/>
                  <a:pt x="16090" y="21392"/>
                </a:cubicBezTo>
                <a:cubicBezTo>
                  <a:pt x="16291" y="21354"/>
                  <a:pt x="16516" y="21285"/>
                  <a:pt x="16591" y="21237"/>
                </a:cubicBezTo>
                <a:cubicBezTo>
                  <a:pt x="16667" y="21190"/>
                  <a:pt x="16779" y="21136"/>
                  <a:pt x="16841" y="21121"/>
                </a:cubicBezTo>
                <a:cubicBezTo>
                  <a:pt x="16902" y="21106"/>
                  <a:pt x="17149" y="21034"/>
                  <a:pt x="17395" y="20967"/>
                </a:cubicBezTo>
                <a:cubicBezTo>
                  <a:pt x="17826" y="20850"/>
                  <a:pt x="18278" y="20739"/>
                  <a:pt x="18511" y="20696"/>
                </a:cubicBezTo>
                <a:cubicBezTo>
                  <a:pt x="18572" y="20684"/>
                  <a:pt x="18698" y="20634"/>
                  <a:pt x="18784" y="20580"/>
                </a:cubicBezTo>
                <a:cubicBezTo>
                  <a:pt x="18870" y="20525"/>
                  <a:pt x="19042" y="20460"/>
                  <a:pt x="19171" y="20441"/>
                </a:cubicBezTo>
                <a:cubicBezTo>
                  <a:pt x="19299" y="20421"/>
                  <a:pt x="19482" y="20393"/>
                  <a:pt x="19574" y="20371"/>
                </a:cubicBezTo>
                <a:cubicBezTo>
                  <a:pt x="19666" y="20349"/>
                  <a:pt x="19920" y="20289"/>
                  <a:pt x="20135" y="20240"/>
                </a:cubicBezTo>
                <a:cubicBezTo>
                  <a:pt x="20350" y="20190"/>
                  <a:pt x="20579" y="20098"/>
                  <a:pt x="20651" y="20039"/>
                </a:cubicBezTo>
                <a:cubicBezTo>
                  <a:pt x="20723" y="19980"/>
                  <a:pt x="20901" y="19924"/>
                  <a:pt x="21046" y="19908"/>
                </a:cubicBezTo>
                <a:cubicBezTo>
                  <a:pt x="21522" y="19857"/>
                  <a:pt x="21599" y="19735"/>
                  <a:pt x="21380" y="19398"/>
                </a:cubicBezTo>
                <a:cubicBezTo>
                  <a:pt x="21271" y="19230"/>
                  <a:pt x="21126" y="18990"/>
                  <a:pt x="21054" y="18865"/>
                </a:cubicBezTo>
                <a:cubicBezTo>
                  <a:pt x="20350" y="17634"/>
                  <a:pt x="20214" y="17381"/>
                  <a:pt x="20196" y="17257"/>
                </a:cubicBezTo>
                <a:cubicBezTo>
                  <a:pt x="20185" y="17178"/>
                  <a:pt x="20082" y="17014"/>
                  <a:pt x="19968" y="16886"/>
                </a:cubicBezTo>
                <a:cubicBezTo>
                  <a:pt x="19854" y="16758"/>
                  <a:pt x="19800" y="16647"/>
                  <a:pt x="19847" y="16647"/>
                </a:cubicBezTo>
                <a:cubicBezTo>
                  <a:pt x="19895" y="16647"/>
                  <a:pt x="19866" y="16568"/>
                  <a:pt x="19786" y="16469"/>
                </a:cubicBezTo>
                <a:cubicBezTo>
                  <a:pt x="19733" y="16404"/>
                  <a:pt x="19674" y="16361"/>
                  <a:pt x="19596" y="163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2" name="IMG_2367.png" descr="IMG_2367.png"/>
          <p:cNvPicPr>
            <a:picLocks noChangeAspect="1"/>
          </p:cNvPicPr>
          <p:nvPr/>
        </p:nvPicPr>
        <p:blipFill>
          <a:blip r:embed="rId5">
            <a:alphaModFix amt="8675"/>
            <a:extLst/>
          </a:blip>
          <a:stretch>
            <a:fillRect/>
          </a:stretch>
        </p:blipFill>
        <p:spPr>
          <a:xfrm>
            <a:off x="1867186" y="1130372"/>
            <a:ext cx="5829208" cy="466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3" name="IMG_4347.jpeg" descr="IMG_4347.jpeg"/>
          <p:cNvPicPr>
            <a:picLocks noChangeAspect="1"/>
          </p:cNvPicPr>
          <p:nvPr/>
        </p:nvPicPr>
        <p:blipFill>
          <a:blip r:embed="rId6">
            <a:alphaModFix amt="48173"/>
            <a:extLst/>
          </a:blip>
          <a:srcRect l="78405" t="58513" r="12471" b="24939"/>
          <a:stretch>
            <a:fillRect/>
          </a:stretch>
        </p:blipFill>
        <p:spPr>
          <a:xfrm>
            <a:off x="10775381" y="4210577"/>
            <a:ext cx="871077" cy="884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5" h="21344" fill="norm" stroke="1" extrusionOk="0">
                <a:moveTo>
                  <a:pt x="10732" y="13"/>
                </a:moveTo>
                <a:cubicBezTo>
                  <a:pt x="10053" y="-54"/>
                  <a:pt x="8421" y="155"/>
                  <a:pt x="7742" y="463"/>
                </a:cubicBezTo>
                <a:cubicBezTo>
                  <a:pt x="5179" y="1628"/>
                  <a:pt x="4499" y="2146"/>
                  <a:pt x="4353" y="3047"/>
                </a:cubicBezTo>
                <a:cubicBezTo>
                  <a:pt x="4069" y="4800"/>
                  <a:pt x="3224" y="5064"/>
                  <a:pt x="3438" y="3334"/>
                </a:cubicBezTo>
                <a:lnTo>
                  <a:pt x="3545" y="2396"/>
                </a:lnTo>
                <a:lnTo>
                  <a:pt x="2688" y="3306"/>
                </a:lnTo>
                <a:cubicBezTo>
                  <a:pt x="2218" y="3807"/>
                  <a:pt x="1633" y="4787"/>
                  <a:pt x="1383" y="5478"/>
                </a:cubicBezTo>
                <a:cubicBezTo>
                  <a:pt x="1134" y="6169"/>
                  <a:pt x="720" y="7250"/>
                  <a:pt x="458" y="7881"/>
                </a:cubicBezTo>
                <a:cubicBezTo>
                  <a:pt x="-132" y="9302"/>
                  <a:pt x="-155" y="11439"/>
                  <a:pt x="409" y="11844"/>
                </a:cubicBezTo>
                <a:cubicBezTo>
                  <a:pt x="695" y="12049"/>
                  <a:pt x="710" y="12184"/>
                  <a:pt x="497" y="12313"/>
                </a:cubicBezTo>
                <a:cubicBezTo>
                  <a:pt x="25" y="12599"/>
                  <a:pt x="152" y="13871"/>
                  <a:pt x="721" y="14581"/>
                </a:cubicBezTo>
                <a:cubicBezTo>
                  <a:pt x="1007" y="14938"/>
                  <a:pt x="1252" y="15379"/>
                  <a:pt x="1256" y="15567"/>
                </a:cubicBezTo>
                <a:cubicBezTo>
                  <a:pt x="1266" y="15994"/>
                  <a:pt x="1905" y="16843"/>
                  <a:pt x="2084" y="16668"/>
                </a:cubicBezTo>
                <a:cubicBezTo>
                  <a:pt x="2273" y="16482"/>
                  <a:pt x="2816" y="17189"/>
                  <a:pt x="3438" y="18419"/>
                </a:cubicBezTo>
                <a:cubicBezTo>
                  <a:pt x="3919" y="19372"/>
                  <a:pt x="4077" y="19491"/>
                  <a:pt x="5006" y="19559"/>
                </a:cubicBezTo>
                <a:cubicBezTo>
                  <a:pt x="5577" y="19602"/>
                  <a:pt x="6165" y="19773"/>
                  <a:pt x="6311" y="19941"/>
                </a:cubicBezTo>
                <a:cubicBezTo>
                  <a:pt x="6845" y="20557"/>
                  <a:pt x="7663" y="20861"/>
                  <a:pt x="7966" y="20564"/>
                </a:cubicBezTo>
                <a:cubicBezTo>
                  <a:pt x="8175" y="20358"/>
                  <a:pt x="8370" y="20391"/>
                  <a:pt x="8706" y="20678"/>
                </a:cubicBezTo>
                <a:cubicBezTo>
                  <a:pt x="8959" y="20895"/>
                  <a:pt x="9349" y="21138"/>
                  <a:pt x="9563" y="21224"/>
                </a:cubicBezTo>
                <a:cubicBezTo>
                  <a:pt x="10369" y="21546"/>
                  <a:pt x="12718" y="21179"/>
                  <a:pt x="13303" y="20640"/>
                </a:cubicBezTo>
                <a:cubicBezTo>
                  <a:pt x="13727" y="20250"/>
                  <a:pt x="14074" y="20154"/>
                  <a:pt x="14647" y="20267"/>
                </a:cubicBezTo>
                <a:cubicBezTo>
                  <a:pt x="15185" y="20372"/>
                  <a:pt x="15530" y="20289"/>
                  <a:pt x="15767" y="20008"/>
                </a:cubicBezTo>
                <a:cubicBezTo>
                  <a:pt x="15955" y="19786"/>
                  <a:pt x="16251" y="19606"/>
                  <a:pt x="16419" y="19606"/>
                </a:cubicBezTo>
                <a:cubicBezTo>
                  <a:pt x="16587" y="19606"/>
                  <a:pt x="17176" y="19143"/>
                  <a:pt x="17734" y="18582"/>
                </a:cubicBezTo>
                <a:cubicBezTo>
                  <a:pt x="18292" y="18021"/>
                  <a:pt x="18914" y="17568"/>
                  <a:pt x="19117" y="17568"/>
                </a:cubicBezTo>
                <a:cubicBezTo>
                  <a:pt x="19414" y="17568"/>
                  <a:pt x="19433" y="17490"/>
                  <a:pt x="19175" y="17185"/>
                </a:cubicBezTo>
                <a:cubicBezTo>
                  <a:pt x="18915" y="16877"/>
                  <a:pt x="18937" y="16779"/>
                  <a:pt x="19282" y="16649"/>
                </a:cubicBezTo>
                <a:cubicBezTo>
                  <a:pt x="19887" y="16421"/>
                  <a:pt x="21036" y="14391"/>
                  <a:pt x="21269" y="13145"/>
                </a:cubicBezTo>
                <a:cubicBezTo>
                  <a:pt x="21445" y="12199"/>
                  <a:pt x="21413" y="12140"/>
                  <a:pt x="21084" y="12581"/>
                </a:cubicBezTo>
                <a:cubicBezTo>
                  <a:pt x="20883" y="12851"/>
                  <a:pt x="20733" y="13160"/>
                  <a:pt x="20733" y="13260"/>
                </a:cubicBezTo>
                <a:cubicBezTo>
                  <a:pt x="20733" y="13360"/>
                  <a:pt x="20046" y="13811"/>
                  <a:pt x="19224" y="14265"/>
                </a:cubicBezTo>
                <a:cubicBezTo>
                  <a:pt x="18403" y="14720"/>
                  <a:pt x="17602" y="15282"/>
                  <a:pt x="17432" y="15519"/>
                </a:cubicBezTo>
                <a:cubicBezTo>
                  <a:pt x="17111" y="15965"/>
                  <a:pt x="16421" y="16038"/>
                  <a:pt x="15835" y="15682"/>
                </a:cubicBezTo>
                <a:cubicBezTo>
                  <a:pt x="15633" y="15560"/>
                  <a:pt x="15305" y="15647"/>
                  <a:pt x="15017" y="15902"/>
                </a:cubicBezTo>
                <a:cubicBezTo>
                  <a:pt x="14570" y="16299"/>
                  <a:pt x="14531" y="16297"/>
                  <a:pt x="14306" y="15902"/>
                </a:cubicBezTo>
                <a:cubicBezTo>
                  <a:pt x="14173" y="15669"/>
                  <a:pt x="13982" y="15495"/>
                  <a:pt x="13887" y="15510"/>
                </a:cubicBezTo>
                <a:cubicBezTo>
                  <a:pt x="13508" y="15570"/>
                  <a:pt x="12257" y="15174"/>
                  <a:pt x="11686" y="14811"/>
                </a:cubicBezTo>
                <a:cubicBezTo>
                  <a:pt x="11142" y="14465"/>
                  <a:pt x="10989" y="14463"/>
                  <a:pt x="10323" y="14849"/>
                </a:cubicBezTo>
                <a:cubicBezTo>
                  <a:pt x="9545" y="15301"/>
                  <a:pt x="8964" y="14997"/>
                  <a:pt x="9534" y="14438"/>
                </a:cubicBezTo>
                <a:cubicBezTo>
                  <a:pt x="9948" y="14031"/>
                  <a:pt x="9891" y="13403"/>
                  <a:pt x="9456" y="13567"/>
                </a:cubicBezTo>
                <a:cubicBezTo>
                  <a:pt x="8966" y="13751"/>
                  <a:pt x="8120" y="13128"/>
                  <a:pt x="8356" y="12753"/>
                </a:cubicBezTo>
                <a:cubicBezTo>
                  <a:pt x="8459" y="12589"/>
                  <a:pt x="8693" y="12542"/>
                  <a:pt x="8862" y="12638"/>
                </a:cubicBezTo>
                <a:cubicBezTo>
                  <a:pt x="9031" y="12735"/>
                  <a:pt x="8970" y="12587"/>
                  <a:pt x="8726" y="12313"/>
                </a:cubicBezTo>
                <a:cubicBezTo>
                  <a:pt x="7851" y="11331"/>
                  <a:pt x="7413" y="9843"/>
                  <a:pt x="7411" y="7824"/>
                </a:cubicBezTo>
                <a:cubicBezTo>
                  <a:pt x="7409" y="5371"/>
                  <a:pt x="8180" y="3653"/>
                  <a:pt x="10060" y="1927"/>
                </a:cubicBezTo>
                <a:cubicBezTo>
                  <a:pt x="10764" y="1281"/>
                  <a:pt x="11238" y="680"/>
                  <a:pt x="11102" y="597"/>
                </a:cubicBezTo>
                <a:cubicBezTo>
                  <a:pt x="10966" y="515"/>
                  <a:pt x="10930" y="326"/>
                  <a:pt x="11024" y="176"/>
                </a:cubicBezTo>
                <a:cubicBezTo>
                  <a:pt x="11079" y="88"/>
                  <a:pt x="10958" y="36"/>
                  <a:pt x="10732" y="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3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6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9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2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5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8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201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7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2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3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5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6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السادس</a:t>
            </a:r>
          </a:p>
        </p:txBody>
      </p:sp>
      <p:sp>
        <p:nvSpPr>
          <p:cNvPr id="3285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6" name="مساحة سطح…"/>
          <p:cNvSpPr txBox="1"/>
          <p:nvPr/>
        </p:nvSpPr>
        <p:spPr>
          <a:xfrm>
            <a:off x="8064816" y="860949"/>
            <a:ext cx="13880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مساحة سطح </a:t>
            </a:r>
          </a:p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المنشور  والاسطوانة</a:t>
            </a:r>
          </a:p>
        </p:txBody>
      </p:sp>
      <p:grpSp>
        <p:nvGrpSpPr>
          <p:cNvPr id="3289" name="🎯 ايجاد المساحة الجانبية والمساحة الكلية لسطح منشور واسطوانة"/>
          <p:cNvGrpSpPr/>
          <p:nvPr/>
        </p:nvGrpSpPr>
        <p:grpSpPr>
          <a:xfrm>
            <a:off x="8881719" y="2130748"/>
            <a:ext cx="1506443" cy="990602"/>
            <a:chOff x="0" y="0"/>
            <a:chExt cx="1506441" cy="990600"/>
          </a:xfrm>
        </p:grpSpPr>
        <p:sp>
          <p:nvSpPr>
            <p:cNvPr id="3287" name="🎯 ايجاد المساحة الجانبية والمساحة الكلية لسطح منشور واسطوانة"/>
            <p:cNvSpPr txBox="1"/>
            <p:nvPr/>
          </p:nvSpPr>
          <p:spPr>
            <a:xfrm>
              <a:off x="6349" y="120650"/>
              <a:ext cx="1493744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المساحة الجانبية والمساحة الكلية لسطح منشور واسطوانة</a:t>
              </a:r>
            </a:p>
          </p:txBody>
        </p:sp>
        <p:pic>
          <p:nvPicPr>
            <p:cNvPr id="3288" name="🎯 ايجاد المساحة الجانبية والمساحة الكلية لسطح منشور واسطوانة  🎯 ايجاد المساحة الجانبية والمساحة الكلية لسطح منشور واسطوانة" descr="🎯 ايجاد المساحة الجانبية والمساحة الكلية لسطح منشور واسطوانة  🎯 ايجاد المساحة الجانبية والمساحة الكلية لسطح منشور واسطوان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06442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jpeg"/><Relationship Id="rId3" Type="http://schemas.openxmlformats.org/officeDocument/2006/relationships/image" Target="../media/image14.pn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30.png"/><Relationship Id="rId4" Type="http://schemas.openxmlformats.org/officeDocument/2006/relationships/image" Target="../media/image12.jpeg"/><Relationship Id="rId5" Type="http://schemas.openxmlformats.org/officeDocument/2006/relationships/image" Target="../media/image1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4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.gi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55.png"/><Relationship Id="rId7" Type="http://schemas.openxmlformats.org/officeDocument/2006/relationships/image" Target="../media/image18.jpeg"/><Relationship Id="rId8" Type="http://schemas.openxmlformats.org/officeDocument/2006/relationships/image" Target="../media/image5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7.jpeg"/><Relationship Id="rId11" Type="http://schemas.openxmlformats.org/officeDocument/2006/relationships/image" Target="../media/image19.png"/><Relationship Id="rId12" Type="http://schemas.openxmlformats.org/officeDocument/2006/relationships/image" Target="../media/image8.jpe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7.jpeg"/><Relationship Id="rId4" Type="http://schemas.openxmlformats.org/officeDocument/2006/relationships/image" Target="../media/image1.gif"/><Relationship Id="rId5" Type="http://schemas.openxmlformats.org/officeDocument/2006/relationships/image" Target="../media/image18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.gi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55.png"/><Relationship Id="rId7" Type="http://schemas.openxmlformats.org/officeDocument/2006/relationships/image" Target="../media/image18.jpeg"/><Relationship Id="rId8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7.jpeg"/><Relationship Id="rId4" Type="http://schemas.openxmlformats.org/officeDocument/2006/relationships/image" Target="../media/image1.gif"/><Relationship Id="rId5" Type="http://schemas.openxmlformats.org/officeDocument/2006/relationships/image" Target="../media/image18.jpeg"/><Relationship Id="rId6" Type="http://schemas.openxmlformats.org/officeDocument/2006/relationships/image" Target="../media/image5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.gif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52.png"/><Relationship Id="rId5" Type="http://schemas.openxmlformats.org/officeDocument/2006/relationships/image" Target="../media/image66.png"/><Relationship Id="rId6" Type="http://schemas.openxmlformats.org/officeDocument/2006/relationships/image" Target="../media/image61.png"/><Relationship Id="rId7" Type="http://schemas.openxmlformats.org/officeDocument/2006/relationships/image" Target="../media/image6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.gi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55.png"/><Relationship Id="rId7" Type="http://schemas.openxmlformats.org/officeDocument/2006/relationships/image" Target="../media/image18.jpeg"/><Relationship Id="rId8" Type="http://schemas.openxmlformats.org/officeDocument/2006/relationships/image" Target="../media/image6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7.jpeg"/><Relationship Id="rId4" Type="http://schemas.openxmlformats.org/officeDocument/2006/relationships/image" Target="../media/image1.gif"/><Relationship Id="rId5" Type="http://schemas.openxmlformats.org/officeDocument/2006/relationships/image" Target="../media/image18.jpeg"/><Relationship Id="rId6" Type="http://schemas.openxmlformats.org/officeDocument/2006/relationships/image" Target="../media/image6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1.gif"/><Relationship Id="rId4" Type="http://schemas.openxmlformats.org/officeDocument/2006/relationships/image" Target="../media/image7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25.jpeg"/><Relationship Id="rId6" Type="http://schemas.openxmlformats.org/officeDocument/2006/relationships/image" Target="../media/image7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1.gif"/><Relationship Id="rId4" Type="http://schemas.openxmlformats.org/officeDocument/2006/relationships/image" Target="../media/image2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Relationship Id="rId3" Type="http://schemas.openxmlformats.org/officeDocument/2006/relationships/image" Target="../media/image74.png"/><Relationship Id="rId4" Type="http://schemas.openxmlformats.org/officeDocument/2006/relationships/image" Target="../media/image1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17.jpeg"/><Relationship Id="rId7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27.jpeg"/><Relationship Id="rId8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8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9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4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4.png"/><Relationship Id="rId7" Type="http://schemas.openxmlformats.org/officeDocument/2006/relationships/image" Target="../media/image1.gif"/><Relationship Id="rId8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slide" Target="slide10.xml"/><Relationship Id="rId5" Type="http://schemas.openxmlformats.org/officeDocument/2006/relationships/image" Target="../media/image14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image" Target="../media/image11.jpeg"/><Relationship Id="rId5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>
            <a:lvl1pPr defTabSz="850391">
              <a:defRPr sz="6400"/>
            </a:lvl1pPr>
          </a:lstStyle>
          <a:p>
            <a:pPr rtl="0">
              <a:defRPr/>
            </a:pPr>
            <a:r>
              <a:t>مساحة سطح المنشور والاسطوانة</a:t>
            </a:r>
          </a:p>
        </p:txBody>
      </p:sp>
      <p:grpSp>
        <p:nvGrpSpPr>
          <p:cNvPr id="3302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300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1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7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45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3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4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3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46" name="IMG_3142.jpeg" descr="IMG_3142.jpeg"/>
          <p:cNvPicPr>
            <a:picLocks noChangeAspect="1"/>
          </p:cNvPicPr>
          <p:nvPr/>
        </p:nvPicPr>
        <p:blipFill>
          <a:blip r:embed="rId2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4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0" name="تجميع"/>
          <p:cNvGrpSpPr/>
          <p:nvPr/>
        </p:nvGrpSpPr>
        <p:grpSpPr>
          <a:xfrm>
            <a:off x="2630753" y="2546302"/>
            <a:ext cx="7716526" cy="1917476"/>
            <a:chOff x="0" y="0"/>
            <a:chExt cx="7716524" cy="1917474"/>
          </a:xfrm>
        </p:grpSpPr>
        <p:sp>
          <p:nvSpPr>
            <p:cNvPr id="3548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49" name="اجابة صحيحة…"/>
            <p:cNvSpPr/>
            <p:nvPr/>
          </p:nvSpPr>
          <p:spPr>
            <a:xfrm>
              <a:off x="6446524" y="2483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61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51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2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63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64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7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65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6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68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63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64"/>
                </p:tgtEl>
              </p:cMediaNode>
            </p:audio>
          </p:childTnLst>
        </p:cTn>
      </p:par>
    </p:tnLst>
    <p:bldLst>
      <p:bldP build="whole" bldLvl="1" animBg="1" rev="0" advAuto="0" spid="3563" grpId="2"/>
      <p:bldP build="whole" bldLvl="1" animBg="1" rev="0" advAuto="0" spid="3563" grpId="5"/>
      <p:bldP build="whole" bldLvl="1" animBg="1" rev="0" advAuto="0" spid="356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71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82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78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72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3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74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75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76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77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79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80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81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83" name="علمتني الرياضيات…"/>
          <p:cNvSpPr txBox="1"/>
          <p:nvPr>
            <p:ph type="body" sz="quarter" idx="4294967295"/>
          </p:nvPr>
        </p:nvSpPr>
        <p:spPr>
          <a:xfrm>
            <a:off x="2674539" y="2286611"/>
            <a:ext cx="6884731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100000"/>
              </a:lnSpc>
              <a:buSzTx/>
              <a:buNone/>
              <a:defRPr b="1" i="1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بعض الكسور لاتجبر </a:t>
            </a:r>
          </a:p>
        </p:txBody>
      </p:sp>
      <p:sp>
        <p:nvSpPr>
          <p:cNvPr id="3584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85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86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87" name="مستطيل"/>
          <p:cNvSpPr/>
          <p:nvPr/>
        </p:nvSpPr>
        <p:spPr>
          <a:xfrm>
            <a:off x="801889" y="4258476"/>
            <a:ext cx="10588222" cy="1184914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88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89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90" name="صفحة…"/>
          <p:cNvSpPr txBox="1"/>
          <p:nvPr/>
        </p:nvSpPr>
        <p:spPr>
          <a:xfrm>
            <a:off x="1653324" y="4442252"/>
            <a:ext cx="664660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pic>
        <p:nvPicPr>
          <p:cNvPr id="3591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92" name="IMG_4320.png" descr="IMG_4320.png"/>
          <p:cNvPicPr>
            <a:picLocks noChangeAspect="1"/>
          </p:cNvPicPr>
          <p:nvPr/>
        </p:nvPicPr>
        <p:blipFill>
          <a:blip r:embed="rId7">
            <a:extLst/>
          </a:blip>
          <a:srcRect l="34679" t="86069" r="29649" b="8380"/>
          <a:stretch>
            <a:fillRect/>
          </a:stretch>
        </p:blipFill>
        <p:spPr>
          <a:xfrm>
            <a:off x="3242462" y="3487663"/>
            <a:ext cx="5502317" cy="642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5" grpId="5"/>
      <p:bldP build="whole" bldLvl="1" animBg="1" rev="0" advAuto="0" spid="3582" grpId="1"/>
      <p:bldP build="whole" bldLvl="1" animBg="1" rev="0" advAuto="0" spid="3583" grpId="2"/>
      <p:bldP build="whole" bldLvl="1" animBg="1" rev="0" advAuto="0" spid="3584" grpId="3"/>
      <p:bldP build="whole" bldLvl="1" animBg="1" rev="0" advAuto="0" spid="3589" grpId="6"/>
      <p:bldP build="whole" bldLvl="1" animBg="1" rev="0" advAuto="0" spid="3587" grpId="4"/>
      <p:bldP build="whole" bldLvl="1" animBg="1" rev="0" advAuto="0" spid="3590" grpId="9"/>
      <p:bldP build="whole" bldLvl="1" animBg="1" rev="0" advAuto="0" spid="3586" grpId="8"/>
      <p:bldP build="whole" bldLvl="1" animBg="1" rev="0" advAuto="0" spid="3588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95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6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7" name="الأهداف…"/>
          <p:cNvSpPr txBox="1"/>
          <p:nvPr/>
        </p:nvSpPr>
        <p:spPr>
          <a:xfrm>
            <a:off x="3230955" y="2505641"/>
            <a:ext cx="539773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المساحة الجانبية والمساحة الكلية لسطح المنشور والاسطوانة</a:t>
            </a:r>
          </a:p>
        </p:txBody>
      </p:sp>
      <p:sp>
        <p:nvSpPr>
          <p:cNvPr id="3598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9" name="المفردات…"/>
          <p:cNvSpPr txBox="1"/>
          <p:nvPr/>
        </p:nvSpPr>
        <p:spPr>
          <a:xfrm>
            <a:off x="3409705" y="4055407"/>
            <a:ext cx="5167791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الوجه الجانبي </a:t>
            </a:r>
          </a:p>
          <a:p>
            <a:pPr algn="ctr" rtl="0">
              <a:defRPr b="1" sz="2500"/>
            </a:pPr>
            <a:r>
              <a:t>المساحة الجانبية للسطح</a:t>
            </a:r>
          </a:p>
          <a:p>
            <a:pPr algn="ctr" rtl="0">
              <a:defRPr b="1" sz="2500"/>
            </a:pPr>
            <a:r>
              <a:t>المساحة الكلية للسطح</a:t>
            </a:r>
          </a:p>
        </p:txBody>
      </p:sp>
      <p:sp>
        <p:nvSpPr>
          <p:cNvPr id="3600" name="الموضوع…"/>
          <p:cNvSpPr txBox="1"/>
          <p:nvPr/>
        </p:nvSpPr>
        <p:spPr>
          <a:xfrm>
            <a:off x="3467632" y="1264660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مساحة سطح المنشور والاسطوانة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8" grpId="5"/>
      <p:bldP build="whole" bldLvl="1" animBg="1" rev="0" advAuto="0" spid="3599" grpId="6"/>
      <p:bldP build="whole" bldLvl="1" animBg="1" rev="0" advAuto="0" spid="3597" grpId="4"/>
      <p:bldP build="whole" bldLvl="1" animBg="1" rev="0" advAuto="0" spid="3595" grpId="1"/>
      <p:bldP build="whole" bldLvl="1" animBg="1" rev="0" advAuto="0" spid="3600" grpId="2"/>
      <p:bldP build="whole" bldLvl="1" animBg="1" rev="0" advAuto="0" spid="359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2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005" y="1767432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60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3226" y="3108130"/>
            <a:ext cx="180267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4499" y="3060024"/>
            <a:ext cx="1892067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060024"/>
            <a:ext cx="180199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06" name="تجميع"/>
          <p:cNvSpPr/>
          <p:nvPr/>
        </p:nvSpPr>
        <p:spPr>
          <a:xfrm rot="5400000">
            <a:off x="6553421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7" name="ماذا نعرف"/>
          <p:cNvSpPr txBox="1"/>
          <p:nvPr/>
        </p:nvSpPr>
        <p:spPr>
          <a:xfrm>
            <a:off x="6281863" y="2681292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608" name="تجميع"/>
          <p:cNvSpPr/>
          <p:nvPr/>
        </p:nvSpPr>
        <p:spPr>
          <a:xfrm rot="5400000">
            <a:off x="4371547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9" name="تجميع"/>
          <p:cNvSpPr/>
          <p:nvPr/>
        </p:nvSpPr>
        <p:spPr>
          <a:xfrm rot="5400000">
            <a:off x="2245425" y="2397503"/>
            <a:ext cx="602217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0" name="ماذاسنتعلم"/>
          <p:cNvSpPr txBox="1"/>
          <p:nvPr/>
        </p:nvSpPr>
        <p:spPr>
          <a:xfrm>
            <a:off x="4056271" y="2595990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611" name="ماذا تعلمنا"/>
          <p:cNvSpPr txBox="1"/>
          <p:nvPr/>
        </p:nvSpPr>
        <p:spPr>
          <a:xfrm>
            <a:off x="1930362" y="2595990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61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13" name="حجم المنشور…"/>
          <p:cNvSpPr txBox="1"/>
          <p:nvPr/>
        </p:nvSpPr>
        <p:spPr>
          <a:xfrm>
            <a:off x="6009397" y="3223691"/>
            <a:ext cx="169026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حجم المنشور 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وحجم الاسطوانة</a:t>
            </a:r>
          </a:p>
        </p:txBody>
      </p:sp>
      <p:sp>
        <p:nvSpPr>
          <p:cNvPr id="3614" name="🎯 ايجاد المساحة الجانبية والمساحة الكلية لسطح منشور واسطوانة"/>
          <p:cNvSpPr txBox="1"/>
          <p:nvPr/>
        </p:nvSpPr>
        <p:spPr>
          <a:xfrm>
            <a:off x="3767199" y="3749611"/>
            <a:ext cx="186666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المساحة الجانبية والمساحة الكلية لسطح منشور واسطوانة</a:t>
            </a:r>
          </a:p>
        </p:txBody>
      </p:sp>
      <p:sp>
        <p:nvSpPr>
          <p:cNvPr id="3615" name="المفردات…"/>
          <p:cNvSpPr txBox="1"/>
          <p:nvPr/>
        </p:nvSpPr>
        <p:spPr>
          <a:xfrm>
            <a:off x="8828623" y="2877945"/>
            <a:ext cx="1689269" cy="2199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الوجه الجانبي </a:t>
            </a:r>
          </a:p>
          <a:p>
            <a:pPr algn="ctr" rtl="0">
              <a:defRPr b="1" sz="2500"/>
            </a:pPr>
            <a:r>
              <a:t>المساحة الجانبية للسطح</a:t>
            </a:r>
          </a:p>
          <a:p>
            <a:pPr algn="ctr" rtl="0">
              <a:defRPr b="1" sz="2500"/>
            </a:pPr>
            <a:r>
              <a:t>المساحة الكلية للسطح</a:t>
            </a:r>
          </a:p>
        </p:txBody>
      </p:sp>
      <p:grpSp>
        <p:nvGrpSpPr>
          <p:cNvPr id="3618" name="المحيط…"/>
          <p:cNvGrpSpPr/>
          <p:nvPr/>
        </p:nvGrpSpPr>
        <p:grpSpPr>
          <a:xfrm>
            <a:off x="6022097" y="3814212"/>
            <a:ext cx="1193951" cy="519987"/>
            <a:chOff x="0" y="0"/>
            <a:chExt cx="1193949" cy="519985"/>
          </a:xfrm>
        </p:grpSpPr>
        <p:sp>
          <p:nvSpPr>
            <p:cNvPr id="3616" name="مستطيل"/>
            <p:cNvSpPr/>
            <p:nvPr/>
          </p:nvSpPr>
          <p:spPr>
            <a:xfrm>
              <a:off x="0" y="0"/>
              <a:ext cx="1193950" cy="51998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617" name="المحيط…"/>
            <p:cNvSpPr txBox="1"/>
            <p:nvPr/>
          </p:nvSpPr>
          <p:spPr>
            <a:xfrm>
              <a:off x="12700" y="59701"/>
              <a:ext cx="1168550" cy="40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المحيط </a:t>
              </a:r>
            </a:p>
            <a:p>
              <a:pPr algn="ctr" rtl="0">
                <a:defRPr/>
              </a:pPr>
              <a:r>
                <a:t>المسافة حول الشكل</a:t>
              </a:r>
            </a:p>
          </p:txBody>
        </p:sp>
      </p:grpSp>
      <p:grpSp>
        <p:nvGrpSpPr>
          <p:cNvPr id="3621" name="المساحة…"/>
          <p:cNvGrpSpPr/>
          <p:nvPr/>
        </p:nvGrpSpPr>
        <p:grpSpPr>
          <a:xfrm>
            <a:off x="6529440" y="4436671"/>
            <a:ext cx="1221061" cy="628571"/>
            <a:chOff x="0" y="0"/>
            <a:chExt cx="1221060" cy="628570"/>
          </a:xfrm>
        </p:grpSpPr>
        <p:sp>
          <p:nvSpPr>
            <p:cNvPr id="3619" name="مستطيل"/>
            <p:cNvSpPr/>
            <p:nvPr/>
          </p:nvSpPr>
          <p:spPr>
            <a:xfrm>
              <a:off x="-1" y="-1"/>
              <a:ext cx="1221062" cy="6285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620" name="المساحة…"/>
            <p:cNvSpPr txBox="1"/>
            <p:nvPr/>
          </p:nvSpPr>
          <p:spPr>
            <a:xfrm>
              <a:off x="12699" y="12393"/>
              <a:ext cx="1195662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المساحة </a:t>
              </a:r>
            </a:p>
            <a:p>
              <a:pPr algn="ctr" rtl="0">
                <a:defRPr/>
              </a:pPr>
              <a:r>
                <a:t>قياس المنطقة المحصورة </a:t>
              </a:r>
            </a:p>
          </p:txBody>
        </p:sp>
      </p:grpSp>
      <p:pic>
        <p:nvPicPr>
          <p:cNvPr id="3622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5764" y="4969357"/>
            <a:ext cx="711937" cy="1076652"/>
          </a:xfrm>
          <a:prstGeom prst="rect">
            <a:avLst/>
          </a:prstGeom>
          <a:ln w="12700">
            <a:miter lim="400000"/>
          </a:ln>
        </p:spPr>
      </p:pic>
      <p:sp>
        <p:nvSpPr>
          <p:cNvPr id="3623" name="مستطيل"/>
          <p:cNvSpPr/>
          <p:nvPr/>
        </p:nvSpPr>
        <p:spPr>
          <a:xfrm>
            <a:off x="6516740" y="4423971"/>
            <a:ext cx="1246461" cy="653971"/>
          </a:xfrm>
          <a:prstGeom prst="rect">
            <a:avLst/>
          </a:prstGeom>
          <a:solidFill>
            <a:schemeClr val="accent5">
              <a:alpha val="4132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24" name="مستطيل"/>
          <p:cNvSpPr/>
          <p:nvPr/>
        </p:nvSpPr>
        <p:spPr>
          <a:xfrm>
            <a:off x="6022097" y="3814212"/>
            <a:ext cx="1193951" cy="519987"/>
          </a:xfrm>
          <a:prstGeom prst="rect">
            <a:avLst/>
          </a:prstGeom>
          <a:ln w="25400">
            <a:solidFill>
              <a:schemeClr val="accent4">
                <a:lumOff val="-968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5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0" dur="1000"/>
                                        <p:tgtEl>
                                          <p:spTgt spid="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4" dur="1000"/>
                                        <p:tgtEl>
                                          <p:spTgt spid="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8" dur="1000"/>
                                        <p:tgtEl>
                                          <p:spTgt spid="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2" dur="1000"/>
                                        <p:tgtEl>
                                          <p:spTgt spid="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5" grpId="17"/>
      <p:bldP build="whole" bldLvl="1" animBg="1" rev="0" advAuto="0" spid="3610" grpId="12"/>
      <p:bldP build="whole" bldLvl="1" animBg="1" rev="0" advAuto="0" spid="3608" grpId="11"/>
      <p:bldP build="whole" bldLvl="1" animBg="1" rev="0" advAuto="0" spid="3624" grpId="8"/>
      <p:bldP build="whole" bldLvl="1" animBg="1" rev="0" advAuto="0" spid="3621" grpId="9"/>
      <p:bldP build="whole" bldLvl="1" animBg="1" rev="0" advAuto="0" spid="3607" grpId="3"/>
      <p:bldP build="whole" bldLvl="1" animBg="1" rev="0" advAuto="0" spid="3623" grpId="10"/>
      <p:bldP build="whole" bldLvl="1" animBg="1" rev="0" advAuto="0" spid="3604" grpId="13"/>
      <p:bldP build="whole" bldLvl="1" animBg="1" rev="0" advAuto="0" spid="3615" grpId="18"/>
      <p:bldP build="whole" bldLvl="1" animBg="1" rev="0" advAuto="0" spid="3622" grpId="4"/>
      <p:bldP build="whole" bldLvl="1" animBg="1" rev="0" advAuto="0" spid="3602" grpId="1"/>
      <p:bldP build="whole" bldLvl="1" animBg="1" rev="0" advAuto="0" spid="3603" grpId="5"/>
      <p:bldP build="whole" bldLvl="1" animBg="1" rev="0" advAuto="0" spid="3614" grpId="14"/>
      <p:bldP build="whole" bldLvl="1" animBg="1" rev="0" advAuto="0" spid="3618" grpId="7"/>
      <p:bldP build="whole" bldLvl="1" animBg="1" rev="0" advAuto="0" spid="3609" grpId="15"/>
      <p:bldP build="whole" bldLvl="1" animBg="1" rev="0" advAuto="0" spid="3606" grpId="2"/>
      <p:bldP build="whole" bldLvl="1" animBg="1" rev="0" advAuto="0" spid="3613" grpId="6"/>
      <p:bldP build="whole" bldLvl="1" animBg="1" rev="0" advAuto="0" spid="3611" grpId="1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27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28" name="امثلة على مساحات المجسمات"/>
          <p:cNvSpPr txBox="1"/>
          <p:nvPr/>
        </p:nvSpPr>
        <p:spPr>
          <a:xfrm>
            <a:off x="2746530" y="1248838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امثلة على مساحات المجسمات </a:t>
            </a:r>
          </a:p>
        </p:txBody>
      </p:sp>
      <p:pic>
        <p:nvPicPr>
          <p:cNvPr id="3629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8974" y="2967572"/>
            <a:ext cx="1601458" cy="74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32" name="IMG_4331.png"/>
          <p:cNvGrpSpPr/>
          <p:nvPr/>
        </p:nvGrpSpPr>
        <p:grpSpPr>
          <a:xfrm>
            <a:off x="5247545" y="1937958"/>
            <a:ext cx="3344627" cy="1913614"/>
            <a:chOff x="0" y="0"/>
            <a:chExt cx="3344626" cy="1913613"/>
          </a:xfrm>
        </p:grpSpPr>
        <p:pic>
          <p:nvPicPr>
            <p:cNvPr id="3630" name="IMG_4331.png" descr="IMG_433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2938226" cy="1469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1" name="IMG_4331.png" descr="IMG_43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344627" cy="191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3" name="IMG_4335.png" descr="IMG_4335.png"/>
          <p:cNvPicPr>
            <a:picLocks noChangeAspect="1"/>
          </p:cNvPicPr>
          <p:nvPr/>
        </p:nvPicPr>
        <p:blipFill>
          <a:blip r:embed="rId6">
            <a:extLst/>
          </a:blip>
          <a:srcRect l="38852" t="34722" r="38162" b="48397"/>
          <a:stretch>
            <a:fillRect/>
          </a:stretch>
        </p:blipFill>
        <p:spPr>
          <a:xfrm>
            <a:off x="996373" y="2302030"/>
            <a:ext cx="2152254" cy="1185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2" fill="norm" stroke="1" extrusionOk="0">
                <a:moveTo>
                  <a:pt x="13634" y="0"/>
                </a:moveTo>
                <a:cubicBezTo>
                  <a:pt x="13070" y="-2"/>
                  <a:pt x="12424" y="487"/>
                  <a:pt x="11909" y="1465"/>
                </a:cubicBezTo>
                <a:cubicBezTo>
                  <a:pt x="11576" y="2099"/>
                  <a:pt x="11187" y="2615"/>
                  <a:pt x="11049" y="2614"/>
                </a:cubicBezTo>
                <a:cubicBezTo>
                  <a:pt x="10911" y="2614"/>
                  <a:pt x="10531" y="2097"/>
                  <a:pt x="10201" y="1465"/>
                </a:cubicBezTo>
                <a:cubicBezTo>
                  <a:pt x="9735" y="575"/>
                  <a:pt x="9436" y="277"/>
                  <a:pt x="8862" y="122"/>
                </a:cubicBezTo>
                <a:cubicBezTo>
                  <a:pt x="7861" y="-148"/>
                  <a:pt x="7350" y="441"/>
                  <a:pt x="7281" y="1953"/>
                </a:cubicBezTo>
                <a:cubicBezTo>
                  <a:pt x="7221" y="3261"/>
                  <a:pt x="7360" y="3117"/>
                  <a:pt x="3091" y="6377"/>
                </a:cubicBezTo>
                <a:lnTo>
                  <a:pt x="88" y="8668"/>
                </a:lnTo>
                <a:lnTo>
                  <a:pt x="44" y="14845"/>
                </a:lnTo>
                <a:lnTo>
                  <a:pt x="0" y="21021"/>
                </a:lnTo>
                <a:lnTo>
                  <a:pt x="6867" y="21021"/>
                </a:lnTo>
                <a:lnTo>
                  <a:pt x="13737" y="21021"/>
                </a:lnTo>
                <a:lnTo>
                  <a:pt x="16569" y="18795"/>
                </a:lnTo>
                <a:cubicBezTo>
                  <a:pt x="18127" y="17571"/>
                  <a:pt x="19877" y="16201"/>
                  <a:pt x="20457" y="15750"/>
                </a:cubicBezTo>
                <a:lnTo>
                  <a:pt x="21512" y="14931"/>
                </a:lnTo>
                <a:lnTo>
                  <a:pt x="21556" y="8783"/>
                </a:lnTo>
                <a:lnTo>
                  <a:pt x="21600" y="2628"/>
                </a:lnTo>
                <a:lnTo>
                  <a:pt x="18326" y="2549"/>
                </a:lnTo>
                <a:lnTo>
                  <a:pt x="15048" y="2470"/>
                </a:lnTo>
                <a:lnTo>
                  <a:pt x="14861" y="1472"/>
                </a:lnTo>
                <a:cubicBezTo>
                  <a:pt x="14677" y="492"/>
                  <a:pt x="14198" y="2"/>
                  <a:pt x="13634" y="0"/>
                </a:cubicBezTo>
                <a:close/>
                <a:moveTo>
                  <a:pt x="21198" y="20820"/>
                </a:moveTo>
                <a:cubicBezTo>
                  <a:pt x="21152" y="20787"/>
                  <a:pt x="21117" y="21017"/>
                  <a:pt x="21110" y="21452"/>
                </a:cubicBezTo>
                <a:lnTo>
                  <a:pt x="21313" y="21452"/>
                </a:lnTo>
                <a:cubicBezTo>
                  <a:pt x="21279" y="21095"/>
                  <a:pt x="21237" y="20848"/>
                  <a:pt x="21198" y="2082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34" name="المساحة الجانبية"/>
          <p:cNvSpPr txBox="1"/>
          <p:nvPr/>
        </p:nvSpPr>
        <p:spPr>
          <a:xfrm>
            <a:off x="5856120" y="3864269"/>
            <a:ext cx="2502100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المساحة الجانبية </a:t>
            </a:r>
          </a:p>
        </p:txBody>
      </p:sp>
      <p:sp>
        <p:nvSpPr>
          <p:cNvPr id="3635" name="المساحة الكلية"/>
          <p:cNvSpPr txBox="1"/>
          <p:nvPr/>
        </p:nvSpPr>
        <p:spPr>
          <a:xfrm>
            <a:off x="821451" y="3795977"/>
            <a:ext cx="2502101" cy="518860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المساحة الكلية  </a:t>
            </a:r>
          </a:p>
        </p:txBody>
      </p:sp>
      <p:pic>
        <p:nvPicPr>
          <p:cNvPr id="3636" name="IMG_4344.jpeg" descr="IMG_4344.jpeg"/>
          <p:cNvPicPr>
            <a:picLocks noChangeAspect="1"/>
          </p:cNvPicPr>
          <p:nvPr/>
        </p:nvPicPr>
        <p:blipFill>
          <a:blip r:embed="rId7">
            <a:extLst/>
          </a:blip>
          <a:srcRect l="38461" t="10265" r="38094" b="10266"/>
          <a:stretch>
            <a:fillRect/>
          </a:stretch>
        </p:blipFill>
        <p:spPr>
          <a:xfrm>
            <a:off x="7718182" y="4578223"/>
            <a:ext cx="359966" cy="1665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fill="norm" stroke="1" extrusionOk="0">
                <a:moveTo>
                  <a:pt x="12360" y="2"/>
                </a:moveTo>
                <a:cubicBezTo>
                  <a:pt x="8741" y="-6"/>
                  <a:pt x="4999" y="14"/>
                  <a:pt x="3358" y="53"/>
                </a:cubicBezTo>
                <a:lnTo>
                  <a:pt x="0" y="131"/>
                </a:lnTo>
                <a:lnTo>
                  <a:pt x="143" y="3026"/>
                </a:lnTo>
                <a:cubicBezTo>
                  <a:pt x="223" y="4623"/>
                  <a:pt x="283" y="7115"/>
                  <a:pt x="286" y="8560"/>
                </a:cubicBezTo>
                <a:lnTo>
                  <a:pt x="310" y="11193"/>
                </a:lnTo>
                <a:lnTo>
                  <a:pt x="1048" y="11198"/>
                </a:lnTo>
                <a:cubicBezTo>
                  <a:pt x="1463" y="11206"/>
                  <a:pt x="1933" y="11235"/>
                  <a:pt x="2072" y="11265"/>
                </a:cubicBezTo>
                <a:cubicBezTo>
                  <a:pt x="2493" y="11356"/>
                  <a:pt x="1980" y="11457"/>
                  <a:pt x="1286" y="11419"/>
                </a:cubicBezTo>
                <a:cubicBezTo>
                  <a:pt x="907" y="11399"/>
                  <a:pt x="553" y="11412"/>
                  <a:pt x="429" y="11455"/>
                </a:cubicBezTo>
                <a:cubicBezTo>
                  <a:pt x="289" y="11504"/>
                  <a:pt x="328" y="11515"/>
                  <a:pt x="548" y="11486"/>
                </a:cubicBezTo>
                <a:cubicBezTo>
                  <a:pt x="940" y="11434"/>
                  <a:pt x="1772" y="11562"/>
                  <a:pt x="1548" y="11640"/>
                </a:cubicBezTo>
                <a:cubicBezTo>
                  <a:pt x="1464" y="11670"/>
                  <a:pt x="1132" y="11697"/>
                  <a:pt x="834" y="11697"/>
                </a:cubicBezTo>
                <a:cubicBezTo>
                  <a:pt x="312" y="11697"/>
                  <a:pt x="297" y="11742"/>
                  <a:pt x="381" y="12813"/>
                </a:cubicBezTo>
                <a:cubicBezTo>
                  <a:pt x="429" y="13426"/>
                  <a:pt x="551" y="13945"/>
                  <a:pt x="643" y="13965"/>
                </a:cubicBezTo>
                <a:cubicBezTo>
                  <a:pt x="735" y="13985"/>
                  <a:pt x="689" y="14086"/>
                  <a:pt x="548" y="14191"/>
                </a:cubicBezTo>
                <a:cubicBezTo>
                  <a:pt x="387" y="14311"/>
                  <a:pt x="396" y="14496"/>
                  <a:pt x="572" y="14685"/>
                </a:cubicBezTo>
                <a:cubicBezTo>
                  <a:pt x="913" y="15052"/>
                  <a:pt x="925" y="15289"/>
                  <a:pt x="691" y="16346"/>
                </a:cubicBezTo>
                <a:cubicBezTo>
                  <a:pt x="561" y="16930"/>
                  <a:pt x="623" y="17212"/>
                  <a:pt x="857" y="17307"/>
                </a:cubicBezTo>
                <a:cubicBezTo>
                  <a:pt x="1087" y="17399"/>
                  <a:pt x="1083" y="17461"/>
                  <a:pt x="881" y="17513"/>
                </a:cubicBezTo>
                <a:cubicBezTo>
                  <a:pt x="696" y="17562"/>
                  <a:pt x="600" y="18195"/>
                  <a:pt x="595" y="19262"/>
                </a:cubicBezTo>
                <a:lnTo>
                  <a:pt x="572" y="20933"/>
                </a:lnTo>
                <a:lnTo>
                  <a:pt x="1310" y="21077"/>
                </a:lnTo>
                <a:cubicBezTo>
                  <a:pt x="2119" y="21240"/>
                  <a:pt x="4686" y="21448"/>
                  <a:pt x="7002" y="21530"/>
                </a:cubicBezTo>
                <a:cubicBezTo>
                  <a:pt x="7933" y="21563"/>
                  <a:pt x="8919" y="21577"/>
                  <a:pt x="9931" y="21581"/>
                </a:cubicBezTo>
                <a:cubicBezTo>
                  <a:pt x="12967" y="21594"/>
                  <a:pt x="16159" y="21486"/>
                  <a:pt x="18266" y="21278"/>
                </a:cubicBezTo>
                <a:cubicBezTo>
                  <a:pt x="19103" y="21195"/>
                  <a:pt x="19922" y="21068"/>
                  <a:pt x="20076" y="21005"/>
                </a:cubicBezTo>
                <a:cubicBezTo>
                  <a:pt x="20253" y="20934"/>
                  <a:pt x="20398" y="19294"/>
                  <a:pt x="20457" y="16541"/>
                </a:cubicBezTo>
                <a:cubicBezTo>
                  <a:pt x="20544" y="12465"/>
                  <a:pt x="20510" y="12182"/>
                  <a:pt x="20052" y="12072"/>
                </a:cubicBezTo>
                <a:cubicBezTo>
                  <a:pt x="19410" y="11919"/>
                  <a:pt x="19443" y="11643"/>
                  <a:pt x="20123" y="11455"/>
                </a:cubicBezTo>
                <a:cubicBezTo>
                  <a:pt x="20804" y="11267"/>
                  <a:pt x="20926" y="10639"/>
                  <a:pt x="20290" y="10586"/>
                </a:cubicBezTo>
                <a:cubicBezTo>
                  <a:pt x="19844" y="10549"/>
                  <a:pt x="19849" y="10420"/>
                  <a:pt x="20314" y="10298"/>
                </a:cubicBezTo>
                <a:cubicBezTo>
                  <a:pt x="20707" y="10195"/>
                  <a:pt x="20725" y="9757"/>
                  <a:pt x="20338" y="9655"/>
                </a:cubicBezTo>
                <a:cubicBezTo>
                  <a:pt x="20128" y="9600"/>
                  <a:pt x="20186" y="9524"/>
                  <a:pt x="20552" y="9377"/>
                </a:cubicBezTo>
                <a:cubicBezTo>
                  <a:pt x="20978" y="9206"/>
                  <a:pt x="21000" y="9154"/>
                  <a:pt x="20695" y="9074"/>
                </a:cubicBezTo>
                <a:cubicBezTo>
                  <a:pt x="20448" y="9010"/>
                  <a:pt x="20414" y="8959"/>
                  <a:pt x="20600" y="8909"/>
                </a:cubicBezTo>
                <a:cubicBezTo>
                  <a:pt x="20765" y="8863"/>
                  <a:pt x="20967" y="7721"/>
                  <a:pt x="21076" y="6050"/>
                </a:cubicBezTo>
                <a:cubicBezTo>
                  <a:pt x="21175" y="4523"/>
                  <a:pt x="21336" y="2570"/>
                  <a:pt x="21433" y="1704"/>
                </a:cubicBezTo>
                <a:lnTo>
                  <a:pt x="21600" y="131"/>
                </a:lnTo>
                <a:lnTo>
                  <a:pt x="20647" y="95"/>
                </a:lnTo>
                <a:cubicBezTo>
                  <a:pt x="19472" y="50"/>
                  <a:pt x="15979" y="11"/>
                  <a:pt x="12360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37" name="IMG_4343.jpeg" descr="IMG_4343.jpeg"/>
          <p:cNvPicPr>
            <a:picLocks noChangeAspect="1"/>
          </p:cNvPicPr>
          <p:nvPr/>
        </p:nvPicPr>
        <p:blipFill>
          <a:blip r:embed="rId8">
            <a:extLst/>
          </a:blip>
          <a:srcRect l="10782" t="20274" r="13661" b="20954"/>
          <a:stretch>
            <a:fillRect/>
          </a:stretch>
        </p:blipFill>
        <p:spPr>
          <a:xfrm>
            <a:off x="2072563" y="4928535"/>
            <a:ext cx="1614865" cy="1256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508" fill="norm" stroke="1" extrusionOk="0">
                <a:moveTo>
                  <a:pt x="6936" y="1"/>
                </a:moveTo>
                <a:cubicBezTo>
                  <a:pt x="6908" y="-5"/>
                  <a:pt x="6879" y="21"/>
                  <a:pt x="6831" y="69"/>
                </a:cubicBezTo>
                <a:cubicBezTo>
                  <a:pt x="6769" y="130"/>
                  <a:pt x="6709" y="185"/>
                  <a:pt x="6700" y="191"/>
                </a:cubicBezTo>
                <a:cubicBezTo>
                  <a:pt x="6690" y="197"/>
                  <a:pt x="6699" y="260"/>
                  <a:pt x="6721" y="334"/>
                </a:cubicBezTo>
                <a:cubicBezTo>
                  <a:pt x="6767" y="492"/>
                  <a:pt x="6868" y="501"/>
                  <a:pt x="7010" y="361"/>
                </a:cubicBezTo>
                <a:cubicBezTo>
                  <a:pt x="7099" y="274"/>
                  <a:pt x="7099" y="241"/>
                  <a:pt x="7025" y="110"/>
                </a:cubicBezTo>
                <a:cubicBezTo>
                  <a:pt x="6988" y="45"/>
                  <a:pt x="6964" y="7"/>
                  <a:pt x="6936" y="1"/>
                </a:cubicBezTo>
                <a:close/>
                <a:moveTo>
                  <a:pt x="6412" y="436"/>
                </a:moveTo>
                <a:cubicBezTo>
                  <a:pt x="6355" y="471"/>
                  <a:pt x="6312" y="543"/>
                  <a:pt x="6312" y="626"/>
                </a:cubicBezTo>
                <a:cubicBezTo>
                  <a:pt x="6312" y="823"/>
                  <a:pt x="6241" y="885"/>
                  <a:pt x="6144" y="782"/>
                </a:cubicBezTo>
                <a:cubicBezTo>
                  <a:pt x="6039" y="669"/>
                  <a:pt x="5934" y="758"/>
                  <a:pt x="5934" y="959"/>
                </a:cubicBezTo>
                <a:cubicBezTo>
                  <a:pt x="5934" y="1171"/>
                  <a:pt x="6161" y="1166"/>
                  <a:pt x="6249" y="952"/>
                </a:cubicBezTo>
                <a:cubicBezTo>
                  <a:pt x="6286" y="863"/>
                  <a:pt x="6369" y="796"/>
                  <a:pt x="6438" y="796"/>
                </a:cubicBezTo>
                <a:cubicBezTo>
                  <a:pt x="6580" y="796"/>
                  <a:pt x="6671" y="575"/>
                  <a:pt x="6579" y="456"/>
                </a:cubicBezTo>
                <a:cubicBezTo>
                  <a:pt x="6536" y="400"/>
                  <a:pt x="6469" y="401"/>
                  <a:pt x="6412" y="436"/>
                </a:cubicBezTo>
                <a:close/>
                <a:moveTo>
                  <a:pt x="4607" y="1177"/>
                </a:moveTo>
                <a:cubicBezTo>
                  <a:pt x="4285" y="1176"/>
                  <a:pt x="3930" y="1219"/>
                  <a:pt x="3735" y="1313"/>
                </a:cubicBezTo>
                <a:cubicBezTo>
                  <a:pt x="2622" y="1852"/>
                  <a:pt x="1325" y="3478"/>
                  <a:pt x="766" y="5030"/>
                </a:cubicBezTo>
                <a:cubicBezTo>
                  <a:pt x="-172" y="7635"/>
                  <a:pt x="-250" y="10062"/>
                  <a:pt x="540" y="12226"/>
                </a:cubicBezTo>
                <a:cubicBezTo>
                  <a:pt x="871" y="13134"/>
                  <a:pt x="1280" y="13614"/>
                  <a:pt x="2140" y="14082"/>
                </a:cubicBezTo>
                <a:cubicBezTo>
                  <a:pt x="2352" y="14197"/>
                  <a:pt x="2808" y="14459"/>
                  <a:pt x="3148" y="14666"/>
                </a:cubicBezTo>
                <a:cubicBezTo>
                  <a:pt x="3489" y="14873"/>
                  <a:pt x="3980" y="15145"/>
                  <a:pt x="4239" y="15278"/>
                </a:cubicBezTo>
                <a:cubicBezTo>
                  <a:pt x="4498" y="15410"/>
                  <a:pt x="4791" y="15570"/>
                  <a:pt x="4895" y="15631"/>
                </a:cubicBezTo>
                <a:cubicBezTo>
                  <a:pt x="4998" y="15692"/>
                  <a:pt x="5510" y="15960"/>
                  <a:pt x="6028" y="16229"/>
                </a:cubicBezTo>
                <a:cubicBezTo>
                  <a:pt x="6546" y="16498"/>
                  <a:pt x="7210" y="16853"/>
                  <a:pt x="7503" y="17017"/>
                </a:cubicBezTo>
                <a:cubicBezTo>
                  <a:pt x="8237" y="17428"/>
                  <a:pt x="9101" y="17901"/>
                  <a:pt x="9922" y="18336"/>
                </a:cubicBezTo>
                <a:cubicBezTo>
                  <a:pt x="10302" y="18537"/>
                  <a:pt x="10732" y="18767"/>
                  <a:pt x="10877" y="18852"/>
                </a:cubicBezTo>
                <a:cubicBezTo>
                  <a:pt x="11022" y="18938"/>
                  <a:pt x="11152" y="19008"/>
                  <a:pt x="11171" y="19008"/>
                </a:cubicBezTo>
                <a:cubicBezTo>
                  <a:pt x="11201" y="19008"/>
                  <a:pt x="11634" y="19237"/>
                  <a:pt x="12619" y="19776"/>
                </a:cubicBezTo>
                <a:cubicBezTo>
                  <a:pt x="12723" y="19832"/>
                  <a:pt x="12907" y="19929"/>
                  <a:pt x="13028" y="19987"/>
                </a:cubicBezTo>
                <a:cubicBezTo>
                  <a:pt x="13149" y="20045"/>
                  <a:pt x="13429" y="20200"/>
                  <a:pt x="13647" y="20327"/>
                </a:cubicBezTo>
                <a:cubicBezTo>
                  <a:pt x="13865" y="20454"/>
                  <a:pt x="14055" y="20558"/>
                  <a:pt x="14072" y="20558"/>
                </a:cubicBezTo>
                <a:cubicBezTo>
                  <a:pt x="14089" y="20558"/>
                  <a:pt x="14221" y="20621"/>
                  <a:pt x="14366" y="20707"/>
                </a:cubicBezTo>
                <a:cubicBezTo>
                  <a:pt x="15084" y="21129"/>
                  <a:pt x="15350" y="21265"/>
                  <a:pt x="15667" y="21353"/>
                </a:cubicBezTo>
                <a:cubicBezTo>
                  <a:pt x="15857" y="21406"/>
                  <a:pt x="16065" y="21463"/>
                  <a:pt x="16134" y="21482"/>
                </a:cubicBezTo>
                <a:cubicBezTo>
                  <a:pt x="16536" y="21595"/>
                  <a:pt x="17204" y="21334"/>
                  <a:pt x="17903" y="20789"/>
                </a:cubicBezTo>
                <a:cubicBezTo>
                  <a:pt x="19399" y="19624"/>
                  <a:pt x="20762" y="16686"/>
                  <a:pt x="21235" y="13599"/>
                </a:cubicBezTo>
                <a:cubicBezTo>
                  <a:pt x="21315" y="13080"/>
                  <a:pt x="21350" y="12242"/>
                  <a:pt x="21350" y="11438"/>
                </a:cubicBezTo>
                <a:cubicBezTo>
                  <a:pt x="21349" y="10634"/>
                  <a:pt x="21309" y="9867"/>
                  <a:pt x="21229" y="9495"/>
                </a:cubicBezTo>
                <a:cubicBezTo>
                  <a:pt x="20998" y="8424"/>
                  <a:pt x="20648" y="7711"/>
                  <a:pt x="20138" y="7293"/>
                </a:cubicBezTo>
                <a:cubicBezTo>
                  <a:pt x="19986" y="7167"/>
                  <a:pt x="19419" y="6883"/>
                  <a:pt x="18879" y="6661"/>
                </a:cubicBezTo>
                <a:cubicBezTo>
                  <a:pt x="18339" y="6438"/>
                  <a:pt x="16695" y="5757"/>
                  <a:pt x="15227" y="5152"/>
                </a:cubicBezTo>
                <a:cubicBezTo>
                  <a:pt x="13759" y="4547"/>
                  <a:pt x="12148" y="3895"/>
                  <a:pt x="11648" y="3698"/>
                </a:cubicBezTo>
                <a:cubicBezTo>
                  <a:pt x="7398" y="2025"/>
                  <a:pt x="6132" y="1534"/>
                  <a:pt x="5997" y="1510"/>
                </a:cubicBezTo>
                <a:cubicBezTo>
                  <a:pt x="5902" y="1494"/>
                  <a:pt x="5843" y="1435"/>
                  <a:pt x="5855" y="1367"/>
                </a:cubicBezTo>
                <a:cubicBezTo>
                  <a:pt x="5871" y="1273"/>
                  <a:pt x="5858" y="1273"/>
                  <a:pt x="5777" y="1360"/>
                </a:cubicBezTo>
                <a:cubicBezTo>
                  <a:pt x="5702" y="1441"/>
                  <a:pt x="5661" y="1440"/>
                  <a:pt x="5593" y="1367"/>
                </a:cubicBezTo>
                <a:cubicBezTo>
                  <a:pt x="5528" y="1297"/>
                  <a:pt x="5494" y="1301"/>
                  <a:pt x="5462" y="1367"/>
                </a:cubicBezTo>
                <a:cubicBezTo>
                  <a:pt x="5432" y="1429"/>
                  <a:pt x="5383" y="1412"/>
                  <a:pt x="5304" y="1319"/>
                </a:cubicBezTo>
                <a:cubicBezTo>
                  <a:pt x="5223" y="1224"/>
                  <a:pt x="4930" y="1179"/>
                  <a:pt x="4607" y="11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38" name="IMG_4341.jpeg" descr="IMG_4341.jpeg"/>
          <p:cNvPicPr>
            <a:picLocks noChangeAspect="1"/>
          </p:cNvPicPr>
          <p:nvPr/>
        </p:nvPicPr>
        <p:blipFill>
          <a:blip r:embed="rId9">
            <a:extLst/>
          </a:blip>
          <a:srcRect l="32354" t="18057" r="32052" b="2970"/>
          <a:stretch>
            <a:fillRect/>
          </a:stretch>
        </p:blipFill>
        <p:spPr>
          <a:xfrm>
            <a:off x="6647366" y="4533773"/>
            <a:ext cx="544982" cy="170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10" fill="norm" stroke="1" extrusionOk="0">
                <a:moveTo>
                  <a:pt x="17554" y="31"/>
                </a:moveTo>
                <a:cubicBezTo>
                  <a:pt x="17850" y="59"/>
                  <a:pt x="18025" y="123"/>
                  <a:pt x="18025" y="196"/>
                </a:cubicBezTo>
                <a:cubicBezTo>
                  <a:pt x="18025" y="305"/>
                  <a:pt x="17884" y="317"/>
                  <a:pt x="16471" y="311"/>
                </a:cubicBezTo>
                <a:cubicBezTo>
                  <a:pt x="15165" y="306"/>
                  <a:pt x="14930" y="318"/>
                  <a:pt x="14948" y="400"/>
                </a:cubicBezTo>
                <a:cubicBezTo>
                  <a:pt x="14966" y="480"/>
                  <a:pt x="14790" y="494"/>
                  <a:pt x="13927" y="480"/>
                </a:cubicBezTo>
                <a:cubicBezTo>
                  <a:pt x="10065" y="417"/>
                  <a:pt x="2018" y="684"/>
                  <a:pt x="550" y="925"/>
                </a:cubicBezTo>
                <a:lnTo>
                  <a:pt x="16" y="1014"/>
                </a:lnTo>
                <a:lnTo>
                  <a:pt x="16" y="2497"/>
                </a:lnTo>
                <a:lnTo>
                  <a:pt x="16" y="3980"/>
                </a:lnTo>
                <a:lnTo>
                  <a:pt x="1115" y="3945"/>
                </a:lnTo>
                <a:cubicBezTo>
                  <a:pt x="1717" y="3927"/>
                  <a:pt x="2982" y="3893"/>
                  <a:pt x="3925" y="3865"/>
                </a:cubicBezTo>
                <a:cubicBezTo>
                  <a:pt x="4868" y="3837"/>
                  <a:pt x="5710" y="3826"/>
                  <a:pt x="5794" y="3840"/>
                </a:cubicBezTo>
                <a:cubicBezTo>
                  <a:pt x="6140" y="3899"/>
                  <a:pt x="5460" y="4035"/>
                  <a:pt x="4632" y="4070"/>
                </a:cubicBezTo>
                <a:cubicBezTo>
                  <a:pt x="4143" y="4090"/>
                  <a:pt x="3548" y="4139"/>
                  <a:pt x="3313" y="4175"/>
                </a:cubicBezTo>
                <a:cubicBezTo>
                  <a:pt x="3078" y="4212"/>
                  <a:pt x="2623" y="4236"/>
                  <a:pt x="2308" y="4230"/>
                </a:cubicBezTo>
                <a:cubicBezTo>
                  <a:pt x="1401" y="4214"/>
                  <a:pt x="1294" y="4214"/>
                  <a:pt x="628" y="4254"/>
                </a:cubicBezTo>
                <a:lnTo>
                  <a:pt x="0" y="4294"/>
                </a:lnTo>
                <a:lnTo>
                  <a:pt x="110" y="5303"/>
                </a:lnTo>
                <a:cubicBezTo>
                  <a:pt x="167" y="5856"/>
                  <a:pt x="253" y="9424"/>
                  <a:pt x="314" y="13231"/>
                </a:cubicBezTo>
                <a:lnTo>
                  <a:pt x="424" y="20150"/>
                </a:lnTo>
                <a:lnTo>
                  <a:pt x="1178" y="20499"/>
                </a:lnTo>
                <a:cubicBezTo>
                  <a:pt x="1591" y="20691"/>
                  <a:pt x="2143" y="20895"/>
                  <a:pt x="2402" y="20949"/>
                </a:cubicBezTo>
                <a:cubicBezTo>
                  <a:pt x="3215" y="21118"/>
                  <a:pt x="6159" y="21403"/>
                  <a:pt x="7741" y="21463"/>
                </a:cubicBezTo>
                <a:cubicBezTo>
                  <a:pt x="9914" y="21547"/>
                  <a:pt x="12197" y="21514"/>
                  <a:pt x="12781" y="21393"/>
                </a:cubicBezTo>
                <a:cubicBezTo>
                  <a:pt x="13043" y="21338"/>
                  <a:pt x="14235" y="21211"/>
                  <a:pt x="15419" y="21109"/>
                </a:cubicBezTo>
                <a:cubicBezTo>
                  <a:pt x="18546" y="20839"/>
                  <a:pt x="20257" y="20524"/>
                  <a:pt x="20490" y="20175"/>
                </a:cubicBezTo>
                <a:cubicBezTo>
                  <a:pt x="20589" y="20029"/>
                  <a:pt x="20998" y="8565"/>
                  <a:pt x="20977" y="6491"/>
                </a:cubicBezTo>
                <a:cubicBezTo>
                  <a:pt x="20969" y="5725"/>
                  <a:pt x="21017" y="4941"/>
                  <a:pt x="21087" y="4754"/>
                </a:cubicBezTo>
                <a:lnTo>
                  <a:pt x="21213" y="4414"/>
                </a:lnTo>
                <a:lnTo>
                  <a:pt x="20192" y="4344"/>
                </a:lnTo>
                <a:cubicBezTo>
                  <a:pt x="19629" y="4306"/>
                  <a:pt x="18802" y="4218"/>
                  <a:pt x="18355" y="4150"/>
                </a:cubicBezTo>
                <a:cubicBezTo>
                  <a:pt x="17908" y="4081"/>
                  <a:pt x="16943" y="4004"/>
                  <a:pt x="16204" y="3975"/>
                </a:cubicBezTo>
                <a:cubicBezTo>
                  <a:pt x="14762" y="3917"/>
                  <a:pt x="14437" y="3880"/>
                  <a:pt x="14602" y="3795"/>
                </a:cubicBezTo>
                <a:cubicBezTo>
                  <a:pt x="14692" y="3749"/>
                  <a:pt x="15558" y="3721"/>
                  <a:pt x="16596" y="3735"/>
                </a:cubicBezTo>
                <a:cubicBezTo>
                  <a:pt x="16754" y="3737"/>
                  <a:pt x="17740" y="3746"/>
                  <a:pt x="18795" y="3755"/>
                </a:cubicBezTo>
                <a:cubicBezTo>
                  <a:pt x="19849" y="3765"/>
                  <a:pt x="20822" y="3796"/>
                  <a:pt x="20946" y="3820"/>
                </a:cubicBezTo>
                <a:cubicBezTo>
                  <a:pt x="21117" y="3854"/>
                  <a:pt x="21165" y="3522"/>
                  <a:pt x="21165" y="2442"/>
                </a:cubicBezTo>
                <a:cubicBezTo>
                  <a:pt x="21165" y="1559"/>
                  <a:pt x="21236" y="1004"/>
                  <a:pt x="21354" y="980"/>
                </a:cubicBezTo>
                <a:cubicBezTo>
                  <a:pt x="21472" y="957"/>
                  <a:pt x="21544" y="934"/>
                  <a:pt x="21558" y="905"/>
                </a:cubicBezTo>
                <a:cubicBezTo>
                  <a:pt x="21600" y="819"/>
                  <a:pt x="21175" y="707"/>
                  <a:pt x="20286" y="575"/>
                </a:cubicBezTo>
                <a:cubicBezTo>
                  <a:pt x="19123" y="402"/>
                  <a:pt x="19048" y="382"/>
                  <a:pt x="19376" y="306"/>
                </a:cubicBezTo>
                <a:cubicBezTo>
                  <a:pt x="19591" y="256"/>
                  <a:pt x="19937" y="234"/>
                  <a:pt x="20255" y="256"/>
                </a:cubicBezTo>
                <a:cubicBezTo>
                  <a:pt x="21184" y="321"/>
                  <a:pt x="20820" y="232"/>
                  <a:pt x="19784" y="141"/>
                </a:cubicBezTo>
                <a:cubicBezTo>
                  <a:pt x="18742" y="48"/>
                  <a:pt x="16687" y="-53"/>
                  <a:pt x="17554" y="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39" name="IMG_4345.jpeg" descr="IMG_4345.jpeg"/>
          <p:cNvPicPr>
            <a:picLocks noChangeAspect="1"/>
          </p:cNvPicPr>
          <p:nvPr/>
        </p:nvPicPr>
        <p:blipFill>
          <a:blip r:embed="rId10">
            <a:extLst/>
          </a:blip>
          <a:srcRect l="0" t="29418" r="1769" b="20704"/>
          <a:stretch>
            <a:fillRect/>
          </a:stretch>
        </p:blipFill>
        <p:spPr>
          <a:xfrm>
            <a:off x="926085" y="4433230"/>
            <a:ext cx="1882195" cy="955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0" y="0"/>
                </a:moveTo>
                <a:lnTo>
                  <a:pt x="0" y="5050"/>
                </a:lnTo>
                <a:lnTo>
                  <a:pt x="1129" y="5050"/>
                </a:lnTo>
                <a:cubicBezTo>
                  <a:pt x="1968" y="5050"/>
                  <a:pt x="2291" y="5130"/>
                  <a:pt x="2385" y="5355"/>
                </a:cubicBezTo>
                <a:cubicBezTo>
                  <a:pt x="2477" y="5572"/>
                  <a:pt x="2481" y="5699"/>
                  <a:pt x="2395" y="5804"/>
                </a:cubicBezTo>
                <a:cubicBezTo>
                  <a:pt x="2310" y="5908"/>
                  <a:pt x="2308" y="6037"/>
                  <a:pt x="2399" y="6252"/>
                </a:cubicBezTo>
                <a:cubicBezTo>
                  <a:pt x="2472" y="6426"/>
                  <a:pt x="2489" y="6705"/>
                  <a:pt x="2440" y="6925"/>
                </a:cubicBezTo>
                <a:cubicBezTo>
                  <a:pt x="2393" y="7133"/>
                  <a:pt x="2350" y="7733"/>
                  <a:pt x="2344" y="8261"/>
                </a:cubicBezTo>
                <a:cubicBezTo>
                  <a:pt x="2336" y="9031"/>
                  <a:pt x="2286" y="9271"/>
                  <a:pt x="2090" y="9463"/>
                </a:cubicBezTo>
                <a:cubicBezTo>
                  <a:pt x="1705" y="9842"/>
                  <a:pt x="1693" y="9961"/>
                  <a:pt x="1998" y="10190"/>
                </a:cubicBezTo>
                <a:lnTo>
                  <a:pt x="2281" y="10405"/>
                </a:lnTo>
                <a:lnTo>
                  <a:pt x="2017" y="11392"/>
                </a:lnTo>
                <a:cubicBezTo>
                  <a:pt x="1870" y="11937"/>
                  <a:pt x="1754" y="12445"/>
                  <a:pt x="1762" y="12522"/>
                </a:cubicBezTo>
                <a:cubicBezTo>
                  <a:pt x="1778" y="12681"/>
                  <a:pt x="1647" y="13780"/>
                  <a:pt x="1552" y="14271"/>
                </a:cubicBezTo>
                <a:cubicBezTo>
                  <a:pt x="1447" y="14817"/>
                  <a:pt x="1414" y="15199"/>
                  <a:pt x="1370" y="16263"/>
                </a:cubicBezTo>
                <a:cubicBezTo>
                  <a:pt x="1347" y="16827"/>
                  <a:pt x="1280" y="17402"/>
                  <a:pt x="1225" y="17546"/>
                </a:cubicBezTo>
                <a:cubicBezTo>
                  <a:pt x="1169" y="17689"/>
                  <a:pt x="1115" y="18189"/>
                  <a:pt x="1102" y="18658"/>
                </a:cubicBezTo>
                <a:cubicBezTo>
                  <a:pt x="1089" y="19126"/>
                  <a:pt x="1005" y="19674"/>
                  <a:pt x="915" y="19869"/>
                </a:cubicBezTo>
                <a:cubicBezTo>
                  <a:pt x="770" y="20185"/>
                  <a:pt x="772" y="20240"/>
                  <a:pt x="933" y="20362"/>
                </a:cubicBezTo>
                <a:cubicBezTo>
                  <a:pt x="1066" y="20463"/>
                  <a:pt x="1097" y="20658"/>
                  <a:pt x="1052" y="21107"/>
                </a:cubicBezTo>
                <a:cubicBezTo>
                  <a:pt x="1028" y="21337"/>
                  <a:pt x="1029" y="21479"/>
                  <a:pt x="1052" y="21600"/>
                </a:cubicBezTo>
                <a:lnTo>
                  <a:pt x="4753" y="21600"/>
                </a:lnTo>
                <a:cubicBezTo>
                  <a:pt x="4768" y="21569"/>
                  <a:pt x="4778" y="21561"/>
                  <a:pt x="4794" y="21528"/>
                </a:cubicBezTo>
                <a:cubicBezTo>
                  <a:pt x="5092" y="20943"/>
                  <a:pt x="5308" y="20374"/>
                  <a:pt x="5276" y="20272"/>
                </a:cubicBezTo>
                <a:cubicBezTo>
                  <a:pt x="5175" y="19950"/>
                  <a:pt x="5427" y="19817"/>
                  <a:pt x="5663" y="20066"/>
                </a:cubicBezTo>
                <a:cubicBezTo>
                  <a:pt x="5832" y="20244"/>
                  <a:pt x="5930" y="20237"/>
                  <a:pt x="6045" y="20048"/>
                </a:cubicBezTo>
                <a:cubicBezTo>
                  <a:pt x="6167" y="19849"/>
                  <a:pt x="6213" y="19868"/>
                  <a:pt x="6264" y="20129"/>
                </a:cubicBezTo>
                <a:cubicBezTo>
                  <a:pt x="6299" y="20312"/>
                  <a:pt x="6395" y="20413"/>
                  <a:pt x="6473" y="20353"/>
                </a:cubicBezTo>
                <a:cubicBezTo>
                  <a:pt x="6648" y="20221"/>
                  <a:pt x="6792" y="20623"/>
                  <a:pt x="6637" y="20811"/>
                </a:cubicBezTo>
                <a:cubicBezTo>
                  <a:pt x="6450" y="21038"/>
                  <a:pt x="6517" y="21349"/>
                  <a:pt x="6792" y="21555"/>
                </a:cubicBezTo>
                <a:cubicBezTo>
                  <a:pt x="6804" y="21564"/>
                  <a:pt x="6812" y="21589"/>
                  <a:pt x="6824" y="21600"/>
                </a:cubicBezTo>
                <a:lnTo>
                  <a:pt x="11112" y="21600"/>
                </a:lnTo>
                <a:cubicBezTo>
                  <a:pt x="11113" y="21590"/>
                  <a:pt x="11120" y="21574"/>
                  <a:pt x="11121" y="21564"/>
                </a:cubicBezTo>
                <a:cubicBezTo>
                  <a:pt x="11142" y="21249"/>
                  <a:pt x="11217" y="21052"/>
                  <a:pt x="11303" y="21089"/>
                </a:cubicBezTo>
                <a:cubicBezTo>
                  <a:pt x="11398" y="21129"/>
                  <a:pt x="11428" y="21030"/>
                  <a:pt x="11385" y="20811"/>
                </a:cubicBezTo>
                <a:cubicBezTo>
                  <a:pt x="11349" y="20623"/>
                  <a:pt x="11393" y="20244"/>
                  <a:pt x="11485" y="19967"/>
                </a:cubicBezTo>
                <a:cubicBezTo>
                  <a:pt x="11642" y="19497"/>
                  <a:pt x="11673" y="19485"/>
                  <a:pt x="11963" y="19770"/>
                </a:cubicBezTo>
                <a:cubicBezTo>
                  <a:pt x="12134" y="19938"/>
                  <a:pt x="12303" y="20215"/>
                  <a:pt x="12337" y="20389"/>
                </a:cubicBezTo>
                <a:cubicBezTo>
                  <a:pt x="12370" y="20563"/>
                  <a:pt x="12458" y="20703"/>
                  <a:pt x="12537" y="20703"/>
                </a:cubicBezTo>
                <a:cubicBezTo>
                  <a:pt x="12615" y="20703"/>
                  <a:pt x="12762" y="20889"/>
                  <a:pt x="12860" y="21116"/>
                </a:cubicBezTo>
                <a:cubicBezTo>
                  <a:pt x="12988" y="21409"/>
                  <a:pt x="13150" y="21509"/>
                  <a:pt x="13429" y="21465"/>
                </a:cubicBezTo>
                <a:cubicBezTo>
                  <a:pt x="13645" y="21432"/>
                  <a:pt x="13852" y="21493"/>
                  <a:pt x="13885" y="21600"/>
                </a:cubicBezTo>
                <a:lnTo>
                  <a:pt x="14048" y="21600"/>
                </a:lnTo>
                <a:cubicBezTo>
                  <a:pt x="14064" y="21583"/>
                  <a:pt x="14078" y="21581"/>
                  <a:pt x="14094" y="21555"/>
                </a:cubicBezTo>
                <a:cubicBezTo>
                  <a:pt x="14196" y="21388"/>
                  <a:pt x="14357" y="21381"/>
                  <a:pt x="14627" y="21528"/>
                </a:cubicBezTo>
                <a:cubicBezTo>
                  <a:pt x="14712" y="21574"/>
                  <a:pt x="14774" y="21586"/>
                  <a:pt x="14840" y="21600"/>
                </a:cubicBezTo>
                <a:lnTo>
                  <a:pt x="14973" y="21600"/>
                </a:lnTo>
                <a:cubicBezTo>
                  <a:pt x="15014" y="21588"/>
                  <a:pt x="15061" y="21586"/>
                  <a:pt x="15073" y="21546"/>
                </a:cubicBezTo>
                <a:cubicBezTo>
                  <a:pt x="15107" y="21438"/>
                  <a:pt x="15238" y="21349"/>
                  <a:pt x="15364" y="21349"/>
                </a:cubicBezTo>
                <a:cubicBezTo>
                  <a:pt x="15640" y="21349"/>
                  <a:pt x="16242" y="20093"/>
                  <a:pt x="16161" y="19680"/>
                </a:cubicBezTo>
                <a:cubicBezTo>
                  <a:pt x="16130" y="19519"/>
                  <a:pt x="16101" y="19257"/>
                  <a:pt x="16101" y="19106"/>
                </a:cubicBezTo>
                <a:cubicBezTo>
                  <a:pt x="16101" y="18956"/>
                  <a:pt x="15982" y="18480"/>
                  <a:pt x="15833" y="18048"/>
                </a:cubicBezTo>
                <a:lnTo>
                  <a:pt x="15560" y="17258"/>
                </a:lnTo>
                <a:lnTo>
                  <a:pt x="15815" y="17070"/>
                </a:lnTo>
                <a:cubicBezTo>
                  <a:pt x="15956" y="16965"/>
                  <a:pt x="16101" y="16727"/>
                  <a:pt x="16138" y="16541"/>
                </a:cubicBezTo>
                <a:cubicBezTo>
                  <a:pt x="16218" y="16127"/>
                  <a:pt x="17019" y="16086"/>
                  <a:pt x="17822" y="16451"/>
                </a:cubicBezTo>
                <a:cubicBezTo>
                  <a:pt x="18119" y="16586"/>
                  <a:pt x="18453" y="16615"/>
                  <a:pt x="18564" y="16523"/>
                </a:cubicBezTo>
                <a:cubicBezTo>
                  <a:pt x="18675" y="16431"/>
                  <a:pt x="18928" y="16342"/>
                  <a:pt x="19120" y="16326"/>
                </a:cubicBezTo>
                <a:cubicBezTo>
                  <a:pt x="19325" y="16309"/>
                  <a:pt x="19532" y="16132"/>
                  <a:pt x="19620" y="15895"/>
                </a:cubicBezTo>
                <a:cubicBezTo>
                  <a:pt x="19706" y="15664"/>
                  <a:pt x="19841" y="15546"/>
                  <a:pt x="19935" y="15617"/>
                </a:cubicBezTo>
                <a:cubicBezTo>
                  <a:pt x="20038" y="15695"/>
                  <a:pt x="20184" y="15511"/>
                  <a:pt x="20326" y="15133"/>
                </a:cubicBezTo>
                <a:cubicBezTo>
                  <a:pt x="20515" y="14628"/>
                  <a:pt x="20547" y="14324"/>
                  <a:pt x="20499" y="13303"/>
                </a:cubicBezTo>
                <a:cubicBezTo>
                  <a:pt x="20444" y="12137"/>
                  <a:pt x="20456" y="12035"/>
                  <a:pt x="20799" y="11329"/>
                </a:cubicBezTo>
                <a:cubicBezTo>
                  <a:pt x="20998" y="10921"/>
                  <a:pt x="21260" y="10508"/>
                  <a:pt x="21382" y="10414"/>
                </a:cubicBezTo>
                <a:cubicBezTo>
                  <a:pt x="21565" y="10273"/>
                  <a:pt x="21600" y="10068"/>
                  <a:pt x="21587" y="9203"/>
                </a:cubicBezTo>
                <a:cubicBezTo>
                  <a:pt x="21578" y="8630"/>
                  <a:pt x="21563" y="8104"/>
                  <a:pt x="21555" y="8028"/>
                </a:cubicBezTo>
                <a:cubicBezTo>
                  <a:pt x="21547" y="7953"/>
                  <a:pt x="21340" y="7728"/>
                  <a:pt x="21095" y="7535"/>
                </a:cubicBezTo>
                <a:cubicBezTo>
                  <a:pt x="20670" y="7200"/>
                  <a:pt x="20660" y="7164"/>
                  <a:pt x="20809" y="6710"/>
                </a:cubicBezTo>
                <a:cubicBezTo>
                  <a:pt x="20942" y="6305"/>
                  <a:pt x="21109" y="4677"/>
                  <a:pt x="21132" y="3552"/>
                </a:cubicBezTo>
                <a:cubicBezTo>
                  <a:pt x="21136" y="3375"/>
                  <a:pt x="21179" y="3127"/>
                  <a:pt x="21232" y="2996"/>
                </a:cubicBezTo>
                <a:cubicBezTo>
                  <a:pt x="21294" y="2838"/>
                  <a:pt x="21153" y="2571"/>
                  <a:pt x="20809" y="2216"/>
                </a:cubicBezTo>
                <a:cubicBezTo>
                  <a:pt x="20525" y="1921"/>
                  <a:pt x="20304" y="1584"/>
                  <a:pt x="20317" y="1462"/>
                </a:cubicBezTo>
                <a:cubicBezTo>
                  <a:pt x="20329" y="1340"/>
                  <a:pt x="20181" y="1257"/>
                  <a:pt x="19989" y="1274"/>
                </a:cubicBezTo>
                <a:cubicBezTo>
                  <a:pt x="19447" y="1321"/>
                  <a:pt x="19533" y="706"/>
                  <a:pt x="20103" y="457"/>
                </a:cubicBezTo>
                <a:cubicBezTo>
                  <a:pt x="20354" y="348"/>
                  <a:pt x="20511" y="167"/>
                  <a:pt x="20540" y="0"/>
                </a:cubicBezTo>
                <a:lnTo>
                  <a:pt x="0" y="0"/>
                </a:lnTo>
                <a:close/>
                <a:moveTo>
                  <a:pt x="1229" y="10495"/>
                </a:moveTo>
                <a:cubicBezTo>
                  <a:pt x="1209" y="10512"/>
                  <a:pt x="1197" y="10549"/>
                  <a:pt x="1197" y="10612"/>
                </a:cubicBezTo>
                <a:cubicBezTo>
                  <a:pt x="1197" y="10737"/>
                  <a:pt x="1248" y="10845"/>
                  <a:pt x="1307" y="10845"/>
                </a:cubicBezTo>
                <a:cubicBezTo>
                  <a:pt x="1367" y="10845"/>
                  <a:pt x="1416" y="10798"/>
                  <a:pt x="1416" y="10746"/>
                </a:cubicBezTo>
                <a:cubicBezTo>
                  <a:pt x="1416" y="10694"/>
                  <a:pt x="1367" y="10595"/>
                  <a:pt x="1307" y="10522"/>
                </a:cubicBezTo>
                <a:cubicBezTo>
                  <a:pt x="1278" y="10485"/>
                  <a:pt x="1249" y="10478"/>
                  <a:pt x="1229" y="104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750"/>
                                        <p:tgtEl>
                                          <p:spTgt spid="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75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4" grpId="3"/>
      <p:bldP build="whole" bldLvl="1" animBg="1" rev="0" advAuto="0" spid="3628" grpId="2"/>
      <p:bldP build="whole" bldLvl="1" animBg="1" rev="0" advAuto="0" spid="3626" grpId="1"/>
      <p:bldP build="whole" bldLvl="1" animBg="1" rev="0" advAuto="0" spid="3635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pic>
        <p:nvPicPr>
          <p:cNvPr id="3642" name="IMG_4248.png" descr="IMG_4248.png"/>
          <p:cNvPicPr>
            <a:picLocks noChangeAspect="1"/>
          </p:cNvPicPr>
          <p:nvPr/>
        </p:nvPicPr>
        <p:blipFill>
          <a:blip r:embed="rId2">
            <a:extLst/>
          </a:blip>
          <a:srcRect l="49567" t="19049" r="41128" b="77997"/>
          <a:stretch>
            <a:fillRect/>
          </a:stretch>
        </p:blipFill>
        <p:spPr>
          <a:xfrm>
            <a:off x="4096564" y="1102249"/>
            <a:ext cx="2474042" cy="588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3" name="IMG_4335.png" descr="IMG_4335.png"/>
          <p:cNvPicPr>
            <a:picLocks noChangeAspect="1"/>
          </p:cNvPicPr>
          <p:nvPr/>
        </p:nvPicPr>
        <p:blipFill>
          <a:blip r:embed="rId3">
            <a:extLst/>
          </a:blip>
          <a:srcRect l="38852" t="34725" r="38159" b="48394"/>
          <a:stretch>
            <a:fillRect/>
          </a:stretch>
        </p:blipFill>
        <p:spPr>
          <a:xfrm>
            <a:off x="7325555" y="1526252"/>
            <a:ext cx="1220788" cy="67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4" fill="norm" stroke="1" extrusionOk="0">
                <a:moveTo>
                  <a:pt x="13630" y="0"/>
                </a:moveTo>
                <a:cubicBezTo>
                  <a:pt x="13066" y="-2"/>
                  <a:pt x="12424" y="478"/>
                  <a:pt x="11909" y="1456"/>
                </a:cubicBezTo>
                <a:cubicBezTo>
                  <a:pt x="11576" y="2089"/>
                  <a:pt x="11184" y="2608"/>
                  <a:pt x="11046" y="2608"/>
                </a:cubicBezTo>
                <a:cubicBezTo>
                  <a:pt x="10908" y="2608"/>
                  <a:pt x="10526" y="2099"/>
                  <a:pt x="10196" y="1468"/>
                </a:cubicBezTo>
                <a:cubicBezTo>
                  <a:pt x="9731" y="578"/>
                  <a:pt x="9435" y="269"/>
                  <a:pt x="8862" y="114"/>
                </a:cubicBezTo>
                <a:cubicBezTo>
                  <a:pt x="7861" y="-156"/>
                  <a:pt x="7351" y="438"/>
                  <a:pt x="7282" y="1950"/>
                </a:cubicBezTo>
                <a:cubicBezTo>
                  <a:pt x="7222" y="3258"/>
                  <a:pt x="7358" y="3110"/>
                  <a:pt x="3090" y="6367"/>
                </a:cubicBezTo>
                <a:lnTo>
                  <a:pt x="91" y="8659"/>
                </a:lnTo>
                <a:lnTo>
                  <a:pt x="42" y="14836"/>
                </a:lnTo>
                <a:lnTo>
                  <a:pt x="0" y="21014"/>
                </a:lnTo>
                <a:lnTo>
                  <a:pt x="6868" y="21014"/>
                </a:lnTo>
                <a:lnTo>
                  <a:pt x="13735" y="21014"/>
                </a:lnTo>
                <a:lnTo>
                  <a:pt x="16565" y="18786"/>
                </a:lnTo>
                <a:cubicBezTo>
                  <a:pt x="18123" y="17563"/>
                  <a:pt x="19875" y="16198"/>
                  <a:pt x="20455" y="15748"/>
                </a:cubicBezTo>
                <a:lnTo>
                  <a:pt x="21509" y="14925"/>
                </a:lnTo>
                <a:lnTo>
                  <a:pt x="21551" y="8773"/>
                </a:lnTo>
                <a:lnTo>
                  <a:pt x="21600" y="2620"/>
                </a:lnTo>
                <a:lnTo>
                  <a:pt x="18321" y="2544"/>
                </a:lnTo>
                <a:lnTo>
                  <a:pt x="15048" y="2469"/>
                </a:lnTo>
                <a:lnTo>
                  <a:pt x="14859" y="1468"/>
                </a:lnTo>
                <a:cubicBezTo>
                  <a:pt x="14676" y="488"/>
                  <a:pt x="14194" y="2"/>
                  <a:pt x="13630" y="0"/>
                </a:cubicBezTo>
                <a:close/>
                <a:moveTo>
                  <a:pt x="21193" y="20811"/>
                </a:moveTo>
                <a:cubicBezTo>
                  <a:pt x="21150" y="20780"/>
                  <a:pt x="21125" y="21054"/>
                  <a:pt x="21115" y="21444"/>
                </a:cubicBezTo>
                <a:lnTo>
                  <a:pt x="21298" y="21444"/>
                </a:lnTo>
                <a:cubicBezTo>
                  <a:pt x="21266" y="21155"/>
                  <a:pt x="21228" y="20836"/>
                  <a:pt x="21193" y="208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4" name="متوازي مستطيلات"/>
          <p:cNvSpPr/>
          <p:nvPr/>
        </p:nvSpPr>
        <p:spPr>
          <a:xfrm>
            <a:off x="6937571" y="1548844"/>
            <a:ext cx="1741223" cy="104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F8E098">
              <a:alpha val="55251"/>
            </a:srgbClr>
          </a:solidFill>
          <a:ln w="25400">
            <a:solidFill>
              <a:srgbClr val="2E063D">
                <a:alpha val="55251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652" name="تجميع"/>
          <p:cNvGrpSpPr/>
          <p:nvPr/>
        </p:nvGrpSpPr>
        <p:grpSpPr>
          <a:xfrm>
            <a:off x="2247188" y="2262782"/>
            <a:ext cx="3210243" cy="2632411"/>
            <a:chOff x="0" y="-1"/>
            <a:chExt cx="3210241" cy="2632409"/>
          </a:xfrm>
        </p:grpSpPr>
        <p:sp>
          <p:nvSpPr>
            <p:cNvPr id="3645" name="مستطيل"/>
            <p:cNvSpPr/>
            <p:nvPr/>
          </p:nvSpPr>
          <p:spPr>
            <a:xfrm>
              <a:off x="1023688" y="1031912"/>
              <a:ext cx="568733" cy="568583"/>
            </a:xfrm>
            <a:prstGeom prst="rect">
              <a:avLst/>
            </a:prstGeom>
            <a:solidFill>
              <a:srgbClr val="F8E098">
                <a:alpha val="43835"/>
              </a:srgbClr>
            </a:solidFill>
            <a:ln w="25400" cap="flat">
              <a:solidFill>
                <a:srgbClr val="450D59">
                  <a:alpha val="43835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651" name="تجميع"/>
            <p:cNvGrpSpPr/>
            <p:nvPr/>
          </p:nvGrpSpPr>
          <p:grpSpPr>
            <a:xfrm>
              <a:off x="-1" y="-2"/>
              <a:ext cx="3210243" cy="2632411"/>
              <a:chOff x="0" y="-1"/>
              <a:chExt cx="3210241" cy="2632409"/>
            </a:xfrm>
          </p:grpSpPr>
          <p:sp>
            <p:nvSpPr>
              <p:cNvPr id="3646" name="مستطيل"/>
              <p:cNvSpPr/>
              <p:nvPr/>
            </p:nvSpPr>
            <p:spPr>
              <a:xfrm>
                <a:off x="2634014" y="1031912"/>
                <a:ext cx="576228" cy="568583"/>
              </a:xfrm>
              <a:prstGeom prst="rect">
                <a:avLst/>
              </a:prstGeom>
              <a:solidFill>
                <a:srgbClr val="F8E098">
                  <a:alpha val="43835"/>
                </a:srgbClr>
              </a:solidFill>
              <a:ln w="25400" cap="flat">
                <a:solidFill>
                  <a:srgbClr val="450D59">
                    <a:alpha val="43835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7" name="مستطيل"/>
              <p:cNvSpPr/>
              <p:nvPr/>
            </p:nvSpPr>
            <p:spPr>
              <a:xfrm>
                <a:off x="1602101" y="1031912"/>
                <a:ext cx="1006514" cy="568583"/>
              </a:xfrm>
              <a:prstGeom prst="rect">
                <a:avLst/>
              </a:prstGeom>
              <a:solidFill>
                <a:srgbClr val="F8E098">
                  <a:alpha val="43835"/>
                </a:srgbClr>
              </a:solidFill>
              <a:ln w="25400" cap="flat">
                <a:solidFill>
                  <a:srgbClr val="450D59">
                    <a:alpha val="43835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8" name="مستطيل"/>
              <p:cNvSpPr/>
              <p:nvPr/>
            </p:nvSpPr>
            <p:spPr>
              <a:xfrm>
                <a:off x="-1" y="1054339"/>
                <a:ext cx="1006514" cy="568583"/>
              </a:xfrm>
              <a:prstGeom prst="rect">
                <a:avLst/>
              </a:prstGeom>
              <a:solidFill>
                <a:srgbClr val="F8E098">
                  <a:alpha val="43835"/>
                </a:srgbClr>
              </a:solidFill>
              <a:ln w="25400" cap="flat">
                <a:solidFill>
                  <a:srgbClr val="450D59">
                    <a:alpha val="43835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9" name="مستطيل"/>
              <p:cNvSpPr/>
              <p:nvPr/>
            </p:nvSpPr>
            <p:spPr>
              <a:xfrm rot="5400000">
                <a:off x="812947" y="1844860"/>
                <a:ext cx="1006515" cy="568583"/>
              </a:xfrm>
              <a:prstGeom prst="rect">
                <a:avLst/>
              </a:prstGeom>
              <a:solidFill>
                <a:srgbClr val="F8E098">
                  <a:alpha val="43835"/>
                </a:srgbClr>
              </a:solidFill>
              <a:ln w="25400" cap="flat">
                <a:solidFill>
                  <a:srgbClr val="450D59">
                    <a:alpha val="43835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50" name="مستطيل"/>
              <p:cNvSpPr/>
              <p:nvPr/>
            </p:nvSpPr>
            <p:spPr>
              <a:xfrm rot="5400000">
                <a:off x="813097" y="218965"/>
                <a:ext cx="1006515" cy="568582"/>
              </a:xfrm>
              <a:prstGeom prst="rect">
                <a:avLst/>
              </a:prstGeom>
              <a:solidFill>
                <a:srgbClr val="F8E098">
                  <a:alpha val="43835"/>
                </a:srgbClr>
              </a:solidFill>
              <a:ln w="25400" cap="flat">
                <a:solidFill>
                  <a:srgbClr val="450D59">
                    <a:alpha val="43835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653" name="كم نحتاج  ورق لتغليف الهدية"/>
          <p:cNvSpPr txBox="1"/>
          <p:nvPr/>
        </p:nvSpPr>
        <p:spPr>
          <a:xfrm>
            <a:off x="3690768" y="1714379"/>
            <a:ext cx="3256335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كم نحتاج  ورق لتغليف الهدية </a:t>
            </a:r>
          </a:p>
        </p:txBody>
      </p:sp>
      <p:sp>
        <p:nvSpPr>
          <p:cNvPr id="3654" name="مستطيل"/>
          <p:cNvSpPr/>
          <p:nvPr/>
        </p:nvSpPr>
        <p:spPr>
          <a:xfrm>
            <a:off x="3865007" y="3301443"/>
            <a:ext cx="1006515" cy="55508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5" name="مستطيل"/>
          <p:cNvSpPr/>
          <p:nvPr/>
        </p:nvSpPr>
        <p:spPr>
          <a:xfrm>
            <a:off x="3284520" y="3881930"/>
            <a:ext cx="555089" cy="100651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6" name="مستطيل"/>
          <p:cNvSpPr/>
          <p:nvPr/>
        </p:nvSpPr>
        <p:spPr>
          <a:xfrm>
            <a:off x="2225320" y="3321367"/>
            <a:ext cx="1033802" cy="55508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7" name="مستطيل"/>
          <p:cNvSpPr/>
          <p:nvPr/>
        </p:nvSpPr>
        <p:spPr>
          <a:xfrm>
            <a:off x="3284520" y="2275483"/>
            <a:ext cx="555089" cy="100651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8" name="مربع"/>
          <p:cNvSpPr/>
          <p:nvPr/>
        </p:nvSpPr>
        <p:spPr>
          <a:xfrm>
            <a:off x="4889641" y="3301443"/>
            <a:ext cx="555089" cy="55508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9" name="مربع"/>
          <p:cNvSpPr/>
          <p:nvPr/>
        </p:nvSpPr>
        <p:spPr>
          <a:xfrm>
            <a:off x="3266480" y="3283782"/>
            <a:ext cx="555089" cy="55508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60" name="٣"/>
          <p:cNvSpPr txBox="1"/>
          <p:nvPr/>
        </p:nvSpPr>
        <p:spPr>
          <a:xfrm>
            <a:off x="7024826" y="2838799"/>
            <a:ext cx="262298" cy="49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>
                <a:solidFill>
                  <a:schemeClr val="accent5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61" name="٤"/>
          <p:cNvSpPr txBox="1"/>
          <p:nvPr/>
        </p:nvSpPr>
        <p:spPr>
          <a:xfrm>
            <a:off x="5148324" y="2606276"/>
            <a:ext cx="26229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>
                <a:solidFill>
                  <a:schemeClr val="accent5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62" name="٦"/>
          <p:cNvSpPr txBox="1"/>
          <p:nvPr/>
        </p:nvSpPr>
        <p:spPr>
          <a:xfrm>
            <a:off x="6096000" y="3105453"/>
            <a:ext cx="262298" cy="49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>
                <a:solidFill>
                  <a:schemeClr val="accent5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63" name="نوجد مساحة جميع  الاوجه"/>
          <p:cNvSpPr txBox="1"/>
          <p:nvPr/>
        </p:nvSpPr>
        <p:spPr>
          <a:xfrm>
            <a:off x="4853809" y="3898134"/>
            <a:ext cx="3433751" cy="43203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chemeClr val="accent1">
                    <a:satOff val="-33333"/>
                    <a:lumOff val="15000"/>
                  </a:schemeClr>
                </a:solidFill>
              </a:defRPr>
            </a:lvl1pPr>
          </a:lstStyle>
          <a:p>
            <a:pPr rtl="0">
              <a:defRPr/>
            </a:pPr>
            <a:r>
              <a:t>نوجد مساحة جميع  الاوجه </a:t>
            </a:r>
          </a:p>
        </p:txBody>
      </p:sp>
      <p:sp>
        <p:nvSpPr>
          <p:cNvPr id="3664" name="٦"/>
          <p:cNvSpPr txBox="1"/>
          <p:nvPr/>
        </p:nvSpPr>
        <p:spPr>
          <a:xfrm>
            <a:off x="4244244" y="3546978"/>
            <a:ext cx="382757" cy="49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65" name="٤"/>
          <p:cNvSpPr txBox="1"/>
          <p:nvPr/>
        </p:nvSpPr>
        <p:spPr>
          <a:xfrm>
            <a:off x="3954541" y="3332257"/>
            <a:ext cx="262299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66" name="٦"/>
          <p:cNvSpPr txBox="1"/>
          <p:nvPr/>
        </p:nvSpPr>
        <p:spPr>
          <a:xfrm>
            <a:off x="2653800" y="3546978"/>
            <a:ext cx="382757" cy="49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67" name="٤"/>
          <p:cNvSpPr txBox="1"/>
          <p:nvPr/>
        </p:nvSpPr>
        <p:spPr>
          <a:xfrm>
            <a:off x="2845178" y="3332257"/>
            <a:ext cx="28720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68" name="٣"/>
          <p:cNvSpPr txBox="1"/>
          <p:nvPr/>
        </p:nvSpPr>
        <p:spPr>
          <a:xfrm>
            <a:off x="3427607" y="3825716"/>
            <a:ext cx="262299" cy="49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69" name="٦"/>
          <p:cNvSpPr txBox="1"/>
          <p:nvPr/>
        </p:nvSpPr>
        <p:spPr>
          <a:xfrm>
            <a:off x="3607489" y="4172353"/>
            <a:ext cx="244820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70" name="٣"/>
          <p:cNvSpPr txBox="1"/>
          <p:nvPr/>
        </p:nvSpPr>
        <p:spPr>
          <a:xfrm>
            <a:off x="3419500" y="2888657"/>
            <a:ext cx="26229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71" name="٦"/>
          <p:cNvSpPr txBox="1"/>
          <p:nvPr/>
        </p:nvSpPr>
        <p:spPr>
          <a:xfrm>
            <a:off x="3607489" y="2446280"/>
            <a:ext cx="244820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72" name="٢٤"/>
          <p:cNvSpPr txBox="1"/>
          <p:nvPr/>
        </p:nvSpPr>
        <p:spPr>
          <a:xfrm>
            <a:off x="8071325" y="5412957"/>
            <a:ext cx="687037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3673" name="٢٤"/>
          <p:cNvSpPr txBox="1"/>
          <p:nvPr/>
        </p:nvSpPr>
        <p:spPr>
          <a:xfrm>
            <a:off x="7024826" y="5412957"/>
            <a:ext cx="687037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3674" name="١٨"/>
          <p:cNvSpPr txBox="1"/>
          <p:nvPr/>
        </p:nvSpPr>
        <p:spPr>
          <a:xfrm>
            <a:off x="6110720" y="5412957"/>
            <a:ext cx="687037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3675" name="١٨"/>
          <p:cNvSpPr txBox="1"/>
          <p:nvPr/>
        </p:nvSpPr>
        <p:spPr>
          <a:xfrm>
            <a:off x="5521833" y="5412957"/>
            <a:ext cx="687037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5E30EB"/>
                </a:solidFill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3676" name="مجموعهم ١٠٨"/>
          <p:cNvSpPr txBox="1"/>
          <p:nvPr/>
        </p:nvSpPr>
        <p:spPr>
          <a:xfrm>
            <a:off x="1900596" y="5417299"/>
            <a:ext cx="1889164" cy="394767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مجموعهم ١٠٨ </a:t>
            </a:r>
          </a:p>
        </p:txBody>
      </p:sp>
      <p:sp>
        <p:nvSpPr>
          <p:cNvPr id="3677" name="١٢"/>
          <p:cNvSpPr txBox="1"/>
          <p:nvPr/>
        </p:nvSpPr>
        <p:spPr>
          <a:xfrm>
            <a:off x="4572501" y="5412957"/>
            <a:ext cx="68703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96D35F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678" name="٣"/>
          <p:cNvSpPr txBox="1"/>
          <p:nvPr/>
        </p:nvSpPr>
        <p:spPr>
          <a:xfrm>
            <a:off x="4963023" y="3182269"/>
            <a:ext cx="370603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79" name="٤"/>
          <p:cNvSpPr txBox="1"/>
          <p:nvPr/>
        </p:nvSpPr>
        <p:spPr>
          <a:xfrm>
            <a:off x="5259537" y="3332257"/>
            <a:ext cx="26229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80" name="٣"/>
          <p:cNvSpPr txBox="1"/>
          <p:nvPr/>
        </p:nvSpPr>
        <p:spPr>
          <a:xfrm>
            <a:off x="3401536" y="3530505"/>
            <a:ext cx="370603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81" name="٤"/>
          <p:cNvSpPr txBox="1"/>
          <p:nvPr/>
        </p:nvSpPr>
        <p:spPr>
          <a:xfrm>
            <a:off x="3598750" y="3332257"/>
            <a:ext cx="262298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500"/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82" name="١٢"/>
          <p:cNvSpPr txBox="1"/>
          <p:nvPr/>
        </p:nvSpPr>
        <p:spPr>
          <a:xfrm>
            <a:off x="3939964" y="5412957"/>
            <a:ext cx="687037" cy="49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500">
                <a:solidFill>
                  <a:srgbClr val="D19D01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683" name="هل يوجد طريقة اخرى…"/>
          <p:cNvSpPr txBox="1"/>
          <p:nvPr/>
        </p:nvSpPr>
        <p:spPr>
          <a:xfrm>
            <a:off x="830414" y="1465745"/>
            <a:ext cx="1244969" cy="3239567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800">
                <a:solidFill>
                  <a:srgbClr val="E63B7A"/>
                </a:solidFill>
              </a:defRPr>
            </a:pPr>
            <a:r>
              <a:t>هل يوجد طريقة اخرى</a:t>
            </a:r>
          </a:p>
          <a:p>
            <a:pPr algn="ctr" rtl="0">
              <a:defRPr b="1" sz="2800">
                <a:solidFill>
                  <a:srgbClr val="E63B7A"/>
                </a:solidFill>
              </a:defRPr>
            </a:pPr>
            <a:r>
              <a:t> لايجاد المساحة الجانبية والكلية  للمجسم؟ </a:t>
            </a:r>
          </a:p>
        </p:txBody>
      </p:sp>
      <p:pic>
        <p:nvPicPr>
          <p:cNvPr id="3684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589" y="4419082"/>
            <a:ext cx="1810213" cy="1732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3477 0.008873 -0.046954 0.017746 -0.068120 0.031385 C -0.089286 0.045023 -0.108141 0.063426 -0.126996 0.081830" origin="layout" pathEditMode="relative">
                                      <p:cBhvr>
                                        <p:cTn id="12" dur="300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2000"/>
                                        <p:tgtEl>
                                          <p:spTgt spid="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50"/>
                            </p:stCondLst>
                            <p:childTnLst>
                              <p:par>
                                <p:cTn id="75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250"/>
                            </p:stCondLst>
                            <p:childTnLst>
                              <p:par>
                                <p:cTn id="85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4401 0.018404 0.048802 0.036807 0.074497 0.052746 C 0.100192 0.068684 0.127181 0.082158 0.153893 0.096290 C 0.180605 0.110421 0.207039 0.125210 0.233197 0.139669 C 0.259354 0.154129 0.285234 0.168261 0.311114 0.182392" origin="layout" pathEditMode="relative">
                                      <p:cBhvr>
                                        <p:cTn id="97" dur="60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"/>
                            </p:stCondLst>
                            <p:childTnLst>
                              <p:par>
                                <p:cTn id="99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path" nodeType="after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6991 0.010164 0.053978 0.020353 0.079766 0.031713 C 0.105546 0.043070 0.130130 0.055596 0.155279 0.067863 C 0.180432 0.080132 0.206141 0.092140 0.230763 0.106258 C 0.255168 0.120253 0.278565 0.136212 0.298882 0.149309 C 0.319196 0.162404 0.337278 0.173458 0.355456 0.183991" origin="layout" pathEditMode="relative">
                                      <p:cBhvr>
                                        <p:cTn id="105" dur="600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"/>
                            </p:stCondLst>
                            <p:childTnLst>
                              <p:par>
                                <p:cTn id="107" presetClass="entr" nodeType="after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path" nodeType="after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5129 0.023041 0.050267 0.046050 0.074774 0.070492 C 0.099277 0.094929 0.123167 0.120794 0.142802 0.153801 C 0.162148 0.186323 0.177324 0.225689 0.188739 0.251734 C 0.201689 0.281282 0.211193 0.298067 0.220886 0.314421" origin="layout" pathEditMode="relative">
                                      <p:cBhvr>
                                        <p:cTn id="113" dur="500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Class="entr" nodeType="afterEffect" presetSubtype="16" presetID="2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path" nodeType="afterEffect" presetSubtype="0" presetID="-1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6813 0.007477 0.053788 0.013499 0.080135 0.023004 C 0.105695 0.032226 0.130664 0.046255 0.147978 0.060633 C 0.156819 0.067975 0.163024 0.073884 0.169111 0.080177" origin="layout" pathEditMode="relative">
                                      <p:cBhvr>
                                        <p:cTn id="121" dur="300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"/>
                            </p:stCondLst>
                            <p:childTnLst>
                              <p:par>
                                <p:cTn id="123" presetClass="entr" nodeType="afterEffect" presetSubtype="16" presetID="23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ntr" nodeType="click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ntr" nodeType="click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6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clickEffect" presetSubtype="16" presetID="23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"/>
                            </p:stCondLst>
                            <p:childTnLst>
                              <p:par>
                                <p:cTn id="144" presetClass="entr" nodeType="afterEffect" presetSubtype="16" presetID="23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Class="entr" nodeType="afterEffect" presetSubtype="16" presetID="23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50"/>
                            </p:stCondLst>
                            <p:childTnLst>
                              <p:par>
                                <p:cTn id="154" presetClass="entr" nodeType="afterEffect" presetSubtype="16" presetID="23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Class="path" nodeType="afterEffect" presetSubtype="0" presetID="-1" grpId="3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7577 0.029102 -0.027051 0.068733 -0.026989 0.103520 C -0.026941 0.130254 -0.021759 0.150845 -0.014596 0.168525" origin="layout" pathEditMode="relative">
                                      <p:cBhvr>
                                        <p:cTn id="160" dur="20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path" nodeType="afterEffect" presetSubtype="0" presetID="-1" grpId="3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6267 0.029248 0.032535 0.058497 0.042425 0.087088 C 0.052314 0.115679 0.055827 0.143613 0.059339 0.171547" origin="layout" pathEditMode="relative">
                                      <p:cBhvr>
                                        <p:cTn id="163" dur="2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"/>
                            </p:stCondLst>
                            <p:childTnLst>
                              <p:par>
                                <p:cTn id="165" presetClass="entr" nodeType="afterEffect" presetSubtype="16" presetID="23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50"/>
                            </p:stCondLst>
                            <p:childTnLst>
                              <p:par>
                                <p:cTn id="170" presetClass="entr" nodeType="afterEffect" presetSubtype="16" presetID="23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"/>
                            </p:stCondLst>
                            <p:childTnLst>
                              <p:par>
                                <p:cTn id="175" presetClass="entr" nodeType="afterEffect" presetSubtype="16" presetID="23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50"/>
                            </p:stCondLst>
                            <p:childTnLst>
                              <p:par>
                                <p:cTn id="180" presetClass="entr" nodeType="afterEffect" presetID="10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2" dur="750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Class="entr" nodeType="click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7" dur="10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2" grpId="21"/>
      <p:bldP build="whole" bldLvl="1" animBg="1" rev="0" advAuto="0" spid="3665" grpId="13"/>
      <p:bldP build="whole" bldLvl="1" animBg="1" rev="0" advAuto="0" spid="3679" grpId="31"/>
      <p:bldP build="whole" bldLvl="1" animBg="1" rev="0" advAuto="0" spid="3660" grpId="3"/>
      <p:bldP build="whole" bldLvl="1" animBg="1" rev="0" advAuto="0" spid="3666" grpId="14"/>
      <p:bldP build="whole" bldLvl="1" animBg="1" rev="0" advAuto="0" spid="3684" grpId="40"/>
      <p:bldP build="whole" bldLvl="1" animBg="1" rev="0" advAuto="0" spid="3644" grpId="1"/>
      <p:bldP build="whole" bldLvl="1" animBg="1" rev="0" advAuto="0" spid="3680" grpId="32"/>
      <p:bldP build="whole" bldLvl="1" animBg="1" rev="0" advAuto="0" spid="3673" grpId="23"/>
      <p:bldP build="whole" bldLvl="1" animBg="1" rev="0" advAuto="0" spid="3661" grpId="5"/>
      <p:bldP build="whole" bldLvl="1" animBg="1" rev="0" advAuto="0" spid="3667" grpId="15"/>
      <p:bldP build="whole" bldLvl="1" animBg="1" rev="0" advAuto="0" spid="3681" grpId="33"/>
      <p:bldP build="whole" bldLvl="1" animBg="1" rev="0" advAuto="0" spid="3658" grpId="28"/>
      <p:bldP build="whole" bldLvl="1" animBg="1" rev="0" advAuto="0" spid="3674" grpId="25"/>
      <p:bldP build="whole" bldLvl="1" animBg="1" rev="0" advAuto="0" spid="3662" grpId="4"/>
      <p:bldP build="whole" bldLvl="1" animBg="1" rev="0" advAuto="0" spid="3654" grpId="8"/>
      <p:bldP build="whole" bldLvl="1" animBg="1" rev="0" advAuto="0" spid="3668" grpId="16"/>
      <p:bldP build="whole" bldLvl="1" animBg="1" rev="0" advAuto="0" spid="3675" grpId="27"/>
      <p:bldP build="whole" bldLvl="1" animBg="1" rev="0" advAuto="0" spid="3682" grpId="37"/>
      <p:bldP build="whole" bldLvl="1" animBg="1" rev="0" advAuto="0" spid="3663" grpId="7"/>
      <p:bldP build="whole" bldLvl="1" animBg="1" rev="0" advAuto="0" spid="3669" grpId="17"/>
      <p:bldP build="whole" bldLvl="1" animBg="1" rev="0" advAuto="0" spid="3652" grpId="6"/>
      <p:bldP build="whole" bldLvl="1" animBg="1" rev="0" advAuto="0" spid="3683" grpId="39"/>
      <p:bldP build="whole" bldLvl="1" animBg="1" rev="0" advAuto="0" spid="3655" grpId="11"/>
      <p:bldP build="whole" bldLvl="1" animBg="1" rev="0" advAuto="0" spid="3670" grpId="18"/>
      <p:bldP build="whole" bldLvl="1" animBg="1" rev="0" advAuto="0" spid="3664" grpId="12"/>
      <p:bldP build="whole" bldLvl="1" animBg="1" rev="0" advAuto="0" spid="3676" grpId="38"/>
      <p:bldP build="whole" bldLvl="1" animBg="1" rev="0" advAuto="0" spid="3656" grpId="10"/>
      <p:bldP build="whole" bldLvl="1" animBg="1" rev="0" advAuto="0" spid="3659" grpId="29"/>
      <p:bldP build="whole" bldLvl="1" animBg="1" rev="0" advAuto="0" spid="3671" grpId="19"/>
      <p:bldP build="whole" bldLvl="1" animBg="1" rev="0" advAuto="0" spid="3677" grpId="36"/>
      <p:bldP build="whole" bldLvl="1" animBg="1" rev="0" advAuto="0" spid="3678" grpId="30"/>
      <p:bldP build="whole" bldLvl="1" animBg="1" rev="0" advAuto="0" spid="3657" grpId="9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8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88" name="منشور رباعي"/>
          <p:cNvSpPr txBox="1"/>
          <p:nvPr/>
        </p:nvSpPr>
        <p:spPr>
          <a:xfrm>
            <a:off x="6234341" y="5268024"/>
            <a:ext cx="153384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منشور رباعي </a:t>
            </a:r>
          </a:p>
        </p:txBody>
      </p:sp>
      <p:sp>
        <p:nvSpPr>
          <p:cNvPr id="3689" name="منشور ثلاثي"/>
          <p:cNvSpPr txBox="1"/>
          <p:nvPr/>
        </p:nvSpPr>
        <p:spPr>
          <a:xfrm>
            <a:off x="1266313" y="5435824"/>
            <a:ext cx="132006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منشور ثلاثي</a:t>
            </a:r>
          </a:p>
        </p:txBody>
      </p:sp>
      <p:sp>
        <p:nvSpPr>
          <p:cNvPr id="3690" name="مكعب"/>
          <p:cNvSpPr/>
          <p:nvPr/>
        </p:nvSpPr>
        <p:spPr>
          <a:xfrm>
            <a:off x="6593047" y="3441700"/>
            <a:ext cx="1707712" cy="1707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187612"/>
                  <a:satOff val="11451"/>
                  <a:lumOff val="36794"/>
                </a:schemeClr>
              </a:gs>
              <a:gs pos="35000">
                <a:srgbClr val="C6E1E9"/>
              </a:gs>
              <a:gs pos="100000">
                <a:schemeClr val="accent5">
                  <a:hueOff val="213794"/>
                  <a:satOff val="13164"/>
                  <a:lumOff val="52730"/>
                </a:schemeClr>
              </a:gs>
            </a:gsLst>
            <a:lin ang="16200000"/>
          </a:gra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91" name="موشور"/>
          <p:cNvSpPr/>
          <p:nvPr/>
        </p:nvSpPr>
        <p:spPr>
          <a:xfrm>
            <a:off x="1278968" y="3441691"/>
            <a:ext cx="2024723" cy="1767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7" fill="norm" stroke="1" extrusionOk="0">
                <a:moveTo>
                  <a:pt x="15351" y="1"/>
                </a:moveTo>
                <a:cubicBezTo>
                  <a:pt x="15329" y="-3"/>
                  <a:pt x="15306" y="4"/>
                  <a:pt x="15287" y="22"/>
                </a:cubicBezTo>
                <a:lnTo>
                  <a:pt x="6615" y="8751"/>
                </a:lnTo>
                <a:cubicBezTo>
                  <a:pt x="6562" y="8803"/>
                  <a:pt x="6550" y="8891"/>
                  <a:pt x="6584" y="8959"/>
                </a:cubicBezTo>
                <a:lnTo>
                  <a:pt x="12730" y="21172"/>
                </a:lnTo>
                <a:cubicBezTo>
                  <a:pt x="12755" y="21221"/>
                  <a:pt x="12813" y="21232"/>
                  <a:pt x="12850" y="21195"/>
                </a:cubicBezTo>
                <a:lnTo>
                  <a:pt x="21496" y="12492"/>
                </a:lnTo>
                <a:cubicBezTo>
                  <a:pt x="21563" y="12424"/>
                  <a:pt x="21580" y="12312"/>
                  <a:pt x="21536" y="12223"/>
                </a:cubicBezTo>
                <a:lnTo>
                  <a:pt x="15407" y="46"/>
                </a:lnTo>
                <a:cubicBezTo>
                  <a:pt x="15395" y="21"/>
                  <a:pt x="15373" y="5"/>
                  <a:pt x="15351" y="1"/>
                </a:cubicBezTo>
                <a:close/>
                <a:moveTo>
                  <a:pt x="6197" y="9263"/>
                </a:moveTo>
                <a:cubicBezTo>
                  <a:pt x="6171" y="9263"/>
                  <a:pt x="6143" y="9278"/>
                  <a:pt x="6128" y="9307"/>
                </a:cubicBezTo>
                <a:lnTo>
                  <a:pt x="10" y="21464"/>
                </a:lnTo>
                <a:cubicBezTo>
                  <a:pt x="-20" y="21523"/>
                  <a:pt x="18" y="21597"/>
                  <a:pt x="78" y="21597"/>
                </a:cubicBezTo>
                <a:lnTo>
                  <a:pt x="12314" y="21597"/>
                </a:lnTo>
                <a:cubicBezTo>
                  <a:pt x="12374" y="21597"/>
                  <a:pt x="12412" y="21523"/>
                  <a:pt x="12382" y="21464"/>
                </a:cubicBezTo>
                <a:lnTo>
                  <a:pt x="6263" y="9307"/>
                </a:lnTo>
                <a:cubicBezTo>
                  <a:pt x="6248" y="9278"/>
                  <a:pt x="6223" y="9263"/>
                  <a:pt x="6197" y="9263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41818"/>
                </a:schemeClr>
              </a:gs>
              <a:gs pos="35000">
                <a:srgbClr val="FFBDBD"/>
              </a:gs>
              <a:gs pos="100000">
                <a:schemeClr val="accent1">
                  <a:lumOff val="55095"/>
                </a:schemeClr>
              </a:gs>
            </a:gsLst>
            <a:lin ang="16200000"/>
          </a:gradFill>
          <a:ln w="25400">
            <a:solidFill>
              <a:srgbClr val="E57F7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92" name="IMG_4322.png" descr="IMG_43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628" y="1471621"/>
            <a:ext cx="6546151" cy="1987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3" name="video.mp4" descr="video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78754" y="3408710"/>
            <a:ext cx="2206072" cy="2206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66" fill="hold"/>
                                        <p:tgtEl>
                                          <p:spTgt spid="3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3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69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6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93"/>
                  </p:tgtEl>
                </p:cond>
              </p:nextCondLst>
            </p:seq>
          </p:childTnLst>
        </p:cTn>
      </p:par>
    </p:tnLst>
    <p:bldLst>
      <p:bldP build="whole" bldLvl="1" animBg="1" rev="0" advAuto="0" spid="368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9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pic>
        <p:nvPicPr>
          <p:cNvPr id="3697" name="IMG_4322.png" descr="IMG_43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602" y="820484"/>
            <a:ext cx="4556375" cy="1537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0" name="IMG_4321.png"/>
          <p:cNvGrpSpPr/>
          <p:nvPr/>
        </p:nvGrpSpPr>
        <p:grpSpPr>
          <a:xfrm>
            <a:off x="1636715" y="2184051"/>
            <a:ext cx="6290150" cy="1387786"/>
            <a:chOff x="0" y="-1"/>
            <a:chExt cx="6290149" cy="1387785"/>
          </a:xfrm>
        </p:grpSpPr>
        <p:pic>
          <p:nvPicPr>
            <p:cNvPr id="3698" name="IMG_4321.png" descr="IMG_432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101" t="53829" r="39581" b="36659"/>
            <a:stretch>
              <a:fillRect/>
            </a:stretch>
          </p:blipFill>
          <p:spPr>
            <a:xfrm>
              <a:off x="50800" y="50800"/>
              <a:ext cx="6188548" cy="1286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9" name="IMG_4321.png" descr="IMG_43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2"/>
              <a:ext cx="6290150" cy="1387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01" name="المفردات…"/>
          <p:cNvSpPr txBox="1"/>
          <p:nvPr/>
        </p:nvSpPr>
        <p:spPr>
          <a:xfrm>
            <a:off x="8828623" y="2877945"/>
            <a:ext cx="1689269" cy="2199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الوجه الجانبي </a:t>
            </a:r>
          </a:p>
          <a:p>
            <a:pPr algn="ctr" rtl="0">
              <a:defRPr b="1" sz="2500"/>
            </a:pPr>
            <a:r>
              <a:t>المساحة الجانبية للسطح</a:t>
            </a:r>
          </a:p>
          <a:p>
            <a:pPr algn="ctr" rtl="0">
              <a:defRPr b="1" sz="2500"/>
            </a:pPr>
            <a:r>
              <a:t>المساحة الكلية للسطح</a:t>
            </a:r>
          </a:p>
        </p:txBody>
      </p:sp>
      <p:grpSp>
        <p:nvGrpSpPr>
          <p:cNvPr id="3704" name="IMG_4321.png"/>
          <p:cNvGrpSpPr/>
          <p:nvPr/>
        </p:nvGrpSpPr>
        <p:grpSpPr>
          <a:xfrm>
            <a:off x="4880826" y="3803862"/>
            <a:ext cx="3768319" cy="1212545"/>
            <a:chOff x="0" y="0"/>
            <a:chExt cx="3768317" cy="1212544"/>
          </a:xfrm>
        </p:grpSpPr>
        <p:pic>
          <p:nvPicPr>
            <p:cNvPr id="3702" name="IMG_4321.png" descr="IMG_432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925" t="64927" r="41118" b="22163"/>
            <a:stretch>
              <a:fillRect/>
            </a:stretch>
          </p:blipFill>
          <p:spPr>
            <a:xfrm>
              <a:off x="50800" y="50800"/>
              <a:ext cx="3666718" cy="1110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3" name="IMG_4321.png" descr="IMG_432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768319" cy="12125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07" name="IMG_4321.png"/>
          <p:cNvGrpSpPr/>
          <p:nvPr/>
        </p:nvGrpSpPr>
        <p:grpSpPr>
          <a:xfrm>
            <a:off x="956501" y="3803859"/>
            <a:ext cx="3825290" cy="1229810"/>
            <a:chOff x="0" y="-1"/>
            <a:chExt cx="3825289" cy="1229809"/>
          </a:xfrm>
        </p:grpSpPr>
        <p:pic>
          <p:nvPicPr>
            <p:cNvPr id="3705" name="IMG_4321.png" descr="IMG_432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042" t="78234" r="41003" b="8857"/>
            <a:stretch>
              <a:fillRect/>
            </a:stretch>
          </p:blipFill>
          <p:spPr>
            <a:xfrm>
              <a:off x="50800" y="50800"/>
              <a:ext cx="3723689" cy="1128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6" name="IMG_4321.png" descr="IMG_432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2"/>
              <a:ext cx="3825290" cy="1229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19" name="Google Shape;300;p37"/>
          <p:cNvGrpSpPr/>
          <p:nvPr/>
        </p:nvGrpSpPr>
        <p:grpSpPr>
          <a:xfrm>
            <a:off x="7543968" y="1977031"/>
            <a:ext cx="708388" cy="761353"/>
            <a:chOff x="0" y="0"/>
            <a:chExt cx="708387" cy="761351"/>
          </a:xfrm>
        </p:grpSpPr>
        <p:sp>
          <p:nvSpPr>
            <p:cNvPr id="3708" name="Google Shape;301;p37"/>
            <p:cNvSpPr/>
            <p:nvPr/>
          </p:nvSpPr>
          <p:spPr>
            <a:xfrm>
              <a:off x="154747" y="152304"/>
              <a:ext cx="553641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302;p37"/>
            <p:cNvSpPr/>
            <p:nvPr/>
          </p:nvSpPr>
          <p:spPr>
            <a:xfrm>
              <a:off x="603998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303;p37"/>
            <p:cNvSpPr/>
            <p:nvPr/>
          </p:nvSpPr>
          <p:spPr>
            <a:xfrm>
              <a:off x="508009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304;p37"/>
            <p:cNvSpPr/>
            <p:nvPr/>
          </p:nvSpPr>
          <p:spPr>
            <a:xfrm>
              <a:off x="350490" y="0"/>
              <a:ext cx="35346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305;p37"/>
            <p:cNvSpPr/>
            <p:nvPr/>
          </p:nvSpPr>
          <p:spPr>
            <a:xfrm>
              <a:off x="151682" y="54393"/>
              <a:ext cx="61681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309;p37"/>
            <p:cNvSpPr/>
            <p:nvPr/>
          </p:nvSpPr>
          <p:spPr>
            <a:xfrm>
              <a:off x="215509" y="609405"/>
              <a:ext cx="36256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310;p37"/>
            <p:cNvSpPr/>
            <p:nvPr/>
          </p:nvSpPr>
          <p:spPr>
            <a:xfrm>
              <a:off x="336799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311;p37"/>
            <p:cNvSpPr/>
            <p:nvPr/>
          </p:nvSpPr>
          <p:spPr>
            <a:xfrm>
              <a:off x="617852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1" grpId="2"/>
      <p:bldP build="whole" bldLvl="1" animBg="1" rev="0" advAuto="0" spid="3719" grpId="3"/>
      <p:bldP build="whole" bldLvl="1" animBg="1" rev="0" advAuto="0" spid="3707" grpId="5"/>
      <p:bldP build="whole" bldLvl="1" animBg="1" rev="0" advAuto="0" spid="3695" grpId="1"/>
      <p:bldP build="whole" bldLvl="1" animBg="1" rev="0" advAuto="0" spid="3704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2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pic>
        <p:nvPicPr>
          <p:cNvPr id="3723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24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86" t="1156" r="11243" b="4879"/>
          <a:stretch>
            <a:fillRect/>
          </a:stretch>
        </p:blipFill>
        <p:spPr>
          <a:xfrm>
            <a:off x="8853057" y="3188171"/>
            <a:ext cx="1608690" cy="1867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2" y="47"/>
                  <a:pt x="8919" y="312"/>
                </a:cubicBezTo>
                <a:cubicBezTo>
                  <a:pt x="7982" y="676"/>
                  <a:pt x="7261" y="1364"/>
                  <a:pt x="6949" y="2193"/>
                </a:cubicBezTo>
                <a:cubicBezTo>
                  <a:pt x="6761" y="2694"/>
                  <a:pt x="6758" y="3499"/>
                  <a:pt x="6944" y="4015"/>
                </a:cubicBezTo>
                <a:cubicBezTo>
                  <a:pt x="7257" y="4885"/>
                  <a:pt x="8068" y="5664"/>
                  <a:pt x="9009" y="6006"/>
                </a:cubicBezTo>
                <a:cubicBezTo>
                  <a:pt x="9147" y="6056"/>
                  <a:pt x="9282" y="6113"/>
                  <a:pt x="9311" y="6135"/>
                </a:cubicBezTo>
                <a:cubicBezTo>
                  <a:pt x="9340" y="6157"/>
                  <a:pt x="9966" y="6176"/>
                  <a:pt x="10697" y="6176"/>
                </a:cubicBezTo>
                <a:lnTo>
                  <a:pt x="12024" y="6176"/>
                </a:lnTo>
                <a:lnTo>
                  <a:pt x="12396" y="6025"/>
                </a:lnTo>
                <a:cubicBezTo>
                  <a:pt x="13556" y="5549"/>
                  <a:pt x="14311" y="4759"/>
                  <a:pt x="14552" y="3772"/>
                </a:cubicBezTo>
                <a:cubicBezTo>
                  <a:pt x="14883" y="2414"/>
                  <a:pt x="14028" y="946"/>
                  <a:pt x="12555" y="344"/>
                </a:cubicBezTo>
                <a:cubicBezTo>
                  <a:pt x="11864" y="62"/>
                  <a:pt x="11540" y="0"/>
                  <a:pt x="10708" y="0"/>
                </a:cubicBezTo>
                <a:close/>
                <a:moveTo>
                  <a:pt x="10" y="5332"/>
                </a:moveTo>
                <a:cubicBezTo>
                  <a:pt x="-46" y="5381"/>
                  <a:pt x="94" y="5480"/>
                  <a:pt x="1220" y="6153"/>
                </a:cubicBezTo>
                <a:cubicBezTo>
                  <a:pt x="1529" y="6339"/>
                  <a:pt x="2051" y="6651"/>
                  <a:pt x="2378" y="6851"/>
                </a:cubicBezTo>
                <a:cubicBezTo>
                  <a:pt x="2705" y="7051"/>
                  <a:pt x="3325" y="7429"/>
                  <a:pt x="3753" y="7690"/>
                </a:cubicBezTo>
                <a:cubicBezTo>
                  <a:pt x="4182" y="7950"/>
                  <a:pt x="4633" y="8225"/>
                  <a:pt x="4756" y="8301"/>
                </a:cubicBezTo>
                <a:cubicBezTo>
                  <a:pt x="4878" y="8377"/>
                  <a:pt x="5284" y="8626"/>
                  <a:pt x="5659" y="8851"/>
                </a:cubicBezTo>
                <a:cubicBezTo>
                  <a:pt x="6034" y="9077"/>
                  <a:pt x="6338" y="9263"/>
                  <a:pt x="6338" y="9273"/>
                </a:cubicBezTo>
                <a:cubicBezTo>
                  <a:pt x="6338" y="9282"/>
                  <a:pt x="6052" y="10283"/>
                  <a:pt x="5701" y="11494"/>
                </a:cubicBezTo>
                <a:cubicBezTo>
                  <a:pt x="5349" y="12704"/>
                  <a:pt x="5077" y="13713"/>
                  <a:pt x="5101" y="13733"/>
                </a:cubicBezTo>
                <a:cubicBezTo>
                  <a:pt x="5124" y="13753"/>
                  <a:pt x="5518" y="13777"/>
                  <a:pt x="5977" y="13784"/>
                </a:cubicBezTo>
                <a:lnTo>
                  <a:pt x="6811" y="13798"/>
                </a:lnTo>
                <a:lnTo>
                  <a:pt x="6843" y="17138"/>
                </a:lnTo>
                <a:cubicBezTo>
                  <a:pt x="6873" y="20756"/>
                  <a:pt x="6855" y="20598"/>
                  <a:pt x="7183" y="21015"/>
                </a:cubicBezTo>
                <a:cubicBezTo>
                  <a:pt x="7372" y="21255"/>
                  <a:pt x="7632" y="21435"/>
                  <a:pt x="7931" y="21534"/>
                </a:cubicBezTo>
                <a:cubicBezTo>
                  <a:pt x="8071" y="21580"/>
                  <a:pt x="8280" y="21600"/>
                  <a:pt x="8515" y="21589"/>
                </a:cubicBezTo>
                <a:cubicBezTo>
                  <a:pt x="9174" y="21559"/>
                  <a:pt x="9634" y="21254"/>
                  <a:pt x="9927" y="20653"/>
                </a:cubicBezTo>
                <a:cubicBezTo>
                  <a:pt x="10033" y="20438"/>
                  <a:pt x="10036" y="20293"/>
                  <a:pt x="10049" y="17166"/>
                </a:cubicBezTo>
                <a:cubicBezTo>
                  <a:pt x="10056" y="15370"/>
                  <a:pt x="10076" y="13869"/>
                  <a:pt x="10092" y="13834"/>
                </a:cubicBezTo>
                <a:cubicBezTo>
                  <a:pt x="10128" y="13754"/>
                  <a:pt x="11267" y="13742"/>
                  <a:pt x="11324" y="13821"/>
                </a:cubicBezTo>
                <a:cubicBezTo>
                  <a:pt x="11344" y="13849"/>
                  <a:pt x="11362" y="15296"/>
                  <a:pt x="11371" y="17033"/>
                </a:cubicBezTo>
                <a:cubicBezTo>
                  <a:pt x="11381" y="19352"/>
                  <a:pt x="11405" y="20262"/>
                  <a:pt x="11456" y="20456"/>
                </a:cubicBezTo>
                <a:cubicBezTo>
                  <a:pt x="11579" y="20919"/>
                  <a:pt x="11864" y="21248"/>
                  <a:pt x="12322" y="21456"/>
                </a:cubicBezTo>
                <a:cubicBezTo>
                  <a:pt x="12554" y="21562"/>
                  <a:pt x="12672" y="21583"/>
                  <a:pt x="13044" y="21584"/>
                </a:cubicBezTo>
                <a:cubicBezTo>
                  <a:pt x="13429" y="21585"/>
                  <a:pt x="13523" y="21563"/>
                  <a:pt x="13745" y="21451"/>
                </a:cubicBezTo>
                <a:cubicBezTo>
                  <a:pt x="14061" y="21290"/>
                  <a:pt x="14332" y="21033"/>
                  <a:pt x="14482" y="20745"/>
                </a:cubicBezTo>
                <a:cubicBezTo>
                  <a:pt x="14594" y="20531"/>
                  <a:pt x="14593" y="20462"/>
                  <a:pt x="14578" y="17221"/>
                </a:cubicBezTo>
                <a:cubicBezTo>
                  <a:pt x="14566" y="14687"/>
                  <a:pt x="14580" y="13898"/>
                  <a:pt x="14631" y="13844"/>
                </a:cubicBezTo>
                <a:cubicBezTo>
                  <a:pt x="14684" y="13789"/>
                  <a:pt x="14855" y="13770"/>
                  <a:pt x="15390" y="13770"/>
                </a:cubicBezTo>
                <a:cubicBezTo>
                  <a:pt x="16009" y="13770"/>
                  <a:pt x="16076" y="13763"/>
                  <a:pt x="16075" y="13688"/>
                </a:cubicBezTo>
                <a:cubicBezTo>
                  <a:pt x="16075" y="13642"/>
                  <a:pt x="15804" y="12663"/>
                  <a:pt x="15470" y="11513"/>
                </a:cubicBezTo>
                <a:cubicBezTo>
                  <a:pt x="14951" y="9723"/>
                  <a:pt x="14873" y="9410"/>
                  <a:pt x="14939" y="9351"/>
                </a:cubicBezTo>
                <a:cubicBezTo>
                  <a:pt x="15019" y="9279"/>
                  <a:pt x="15286" y="9180"/>
                  <a:pt x="15911" y="8989"/>
                </a:cubicBezTo>
                <a:cubicBezTo>
                  <a:pt x="16110" y="8928"/>
                  <a:pt x="16847" y="8692"/>
                  <a:pt x="17551" y="8461"/>
                </a:cubicBezTo>
                <a:cubicBezTo>
                  <a:pt x="18255" y="8231"/>
                  <a:pt x="18971" y="7997"/>
                  <a:pt x="19139" y="7943"/>
                </a:cubicBezTo>
                <a:cubicBezTo>
                  <a:pt x="19308" y="7889"/>
                  <a:pt x="19492" y="7827"/>
                  <a:pt x="19553" y="7805"/>
                </a:cubicBezTo>
                <a:cubicBezTo>
                  <a:pt x="19615" y="7783"/>
                  <a:pt x="19978" y="7665"/>
                  <a:pt x="20360" y="7544"/>
                </a:cubicBezTo>
                <a:cubicBezTo>
                  <a:pt x="21154" y="7292"/>
                  <a:pt x="21554" y="7145"/>
                  <a:pt x="21517" y="7112"/>
                </a:cubicBezTo>
                <a:cubicBezTo>
                  <a:pt x="21490" y="7090"/>
                  <a:pt x="20569" y="6982"/>
                  <a:pt x="19638" y="6897"/>
                </a:cubicBezTo>
                <a:cubicBezTo>
                  <a:pt x="19145" y="6852"/>
                  <a:pt x="18655" y="6805"/>
                  <a:pt x="15491" y="6488"/>
                </a:cubicBezTo>
                <a:cubicBezTo>
                  <a:pt x="14818" y="6421"/>
                  <a:pt x="14188" y="6347"/>
                  <a:pt x="14090" y="6323"/>
                </a:cubicBezTo>
                <a:cubicBezTo>
                  <a:pt x="13957" y="6292"/>
                  <a:pt x="13894" y="6300"/>
                  <a:pt x="13845" y="6351"/>
                </a:cubicBezTo>
                <a:cubicBezTo>
                  <a:pt x="13790" y="6408"/>
                  <a:pt x="13284" y="6416"/>
                  <a:pt x="10575" y="6406"/>
                </a:cubicBezTo>
                <a:lnTo>
                  <a:pt x="7368" y="6392"/>
                </a:lnTo>
                <a:lnTo>
                  <a:pt x="7315" y="6291"/>
                </a:lnTo>
                <a:cubicBezTo>
                  <a:pt x="7254" y="6172"/>
                  <a:pt x="7169" y="6156"/>
                  <a:pt x="5282" y="5933"/>
                </a:cubicBezTo>
                <a:cubicBezTo>
                  <a:pt x="4594" y="5852"/>
                  <a:pt x="3793" y="5755"/>
                  <a:pt x="3498" y="5717"/>
                </a:cubicBezTo>
                <a:cubicBezTo>
                  <a:pt x="3204" y="5678"/>
                  <a:pt x="2878" y="5648"/>
                  <a:pt x="2776" y="5648"/>
                </a:cubicBezTo>
                <a:cubicBezTo>
                  <a:pt x="2675" y="5648"/>
                  <a:pt x="2514" y="5628"/>
                  <a:pt x="2420" y="5603"/>
                </a:cubicBezTo>
                <a:cubicBezTo>
                  <a:pt x="2326" y="5578"/>
                  <a:pt x="1938" y="5522"/>
                  <a:pt x="1555" y="5479"/>
                </a:cubicBezTo>
                <a:cubicBezTo>
                  <a:pt x="1173" y="5436"/>
                  <a:pt x="679" y="5379"/>
                  <a:pt x="456" y="5350"/>
                </a:cubicBezTo>
                <a:cubicBezTo>
                  <a:pt x="234" y="5322"/>
                  <a:pt x="33" y="5313"/>
                  <a:pt x="10" y="533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29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727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725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26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28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30" name="IMG_4306.png" descr="IMG_43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1510" y="874877"/>
            <a:ext cx="3781781" cy="133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1" name="IMG_4322.png" descr="IMG_4322.png"/>
          <p:cNvPicPr>
            <a:picLocks noChangeAspect="1"/>
          </p:cNvPicPr>
          <p:nvPr/>
        </p:nvPicPr>
        <p:blipFill>
          <a:blip r:embed="rId6">
            <a:extLst/>
          </a:blip>
          <a:srcRect l="27950" t="15774" r="39743" b="58168"/>
          <a:stretch>
            <a:fillRect/>
          </a:stretch>
        </p:blipFill>
        <p:spPr>
          <a:xfrm>
            <a:off x="3143437" y="2759643"/>
            <a:ext cx="5520715" cy="3339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7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35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33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4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3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3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sp>
        <p:nvSpPr>
          <p:cNvPr id="3739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4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47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741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46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742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4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748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8" t="1156" r="11247" b="4877"/>
          <a:stretch>
            <a:fillRect/>
          </a:stretch>
        </p:blipFill>
        <p:spPr>
          <a:xfrm>
            <a:off x="8758854" y="4494993"/>
            <a:ext cx="1583264" cy="1838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9" y="46"/>
                  <a:pt x="8916" y="312"/>
                </a:cubicBezTo>
                <a:cubicBezTo>
                  <a:pt x="7980" y="676"/>
                  <a:pt x="7263" y="1362"/>
                  <a:pt x="6952" y="2191"/>
                </a:cubicBezTo>
                <a:cubicBezTo>
                  <a:pt x="6763" y="2692"/>
                  <a:pt x="6761" y="3497"/>
                  <a:pt x="6947" y="4014"/>
                </a:cubicBezTo>
                <a:cubicBezTo>
                  <a:pt x="7260" y="4884"/>
                  <a:pt x="8072" y="5662"/>
                  <a:pt x="9013" y="6004"/>
                </a:cubicBezTo>
                <a:cubicBezTo>
                  <a:pt x="9151" y="6054"/>
                  <a:pt x="9286" y="6114"/>
                  <a:pt x="9315" y="6135"/>
                </a:cubicBezTo>
                <a:cubicBezTo>
                  <a:pt x="9344" y="6157"/>
                  <a:pt x="9965" y="6177"/>
                  <a:pt x="10696" y="6177"/>
                </a:cubicBezTo>
                <a:lnTo>
                  <a:pt x="12028" y="6177"/>
                </a:lnTo>
                <a:lnTo>
                  <a:pt x="12395" y="6023"/>
                </a:lnTo>
                <a:cubicBezTo>
                  <a:pt x="13555" y="5548"/>
                  <a:pt x="14312" y="4758"/>
                  <a:pt x="14553" y="3771"/>
                </a:cubicBezTo>
                <a:cubicBezTo>
                  <a:pt x="14884" y="2412"/>
                  <a:pt x="14030" y="942"/>
                  <a:pt x="12557" y="340"/>
                </a:cubicBezTo>
                <a:cubicBezTo>
                  <a:pt x="11866" y="58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9" y="5480"/>
                  <a:pt x="1224" y="6154"/>
                </a:cubicBezTo>
                <a:cubicBezTo>
                  <a:pt x="1533" y="6339"/>
                  <a:pt x="2050" y="6653"/>
                  <a:pt x="2378" y="6853"/>
                </a:cubicBezTo>
                <a:cubicBezTo>
                  <a:pt x="2705" y="7053"/>
                  <a:pt x="3326" y="7426"/>
                  <a:pt x="3754" y="7687"/>
                </a:cubicBezTo>
                <a:cubicBezTo>
                  <a:pt x="4182" y="7947"/>
                  <a:pt x="4635" y="8227"/>
                  <a:pt x="4757" y="8303"/>
                </a:cubicBezTo>
                <a:cubicBezTo>
                  <a:pt x="4880" y="8379"/>
                  <a:pt x="5283" y="8623"/>
                  <a:pt x="5658" y="8848"/>
                </a:cubicBezTo>
                <a:cubicBezTo>
                  <a:pt x="6033" y="9073"/>
                  <a:pt x="6343" y="9268"/>
                  <a:pt x="6343" y="9277"/>
                </a:cubicBezTo>
                <a:cubicBezTo>
                  <a:pt x="6343" y="9286"/>
                  <a:pt x="6053" y="10280"/>
                  <a:pt x="5701" y="11491"/>
                </a:cubicBezTo>
                <a:cubicBezTo>
                  <a:pt x="5350" y="12702"/>
                  <a:pt x="5078" y="13714"/>
                  <a:pt x="5102" y="13734"/>
                </a:cubicBezTo>
                <a:cubicBezTo>
                  <a:pt x="5125" y="13754"/>
                  <a:pt x="5522" y="13772"/>
                  <a:pt x="5981" y="13780"/>
                </a:cubicBezTo>
                <a:lnTo>
                  <a:pt x="6812" y="13794"/>
                </a:lnTo>
                <a:lnTo>
                  <a:pt x="6839" y="17137"/>
                </a:lnTo>
                <a:cubicBezTo>
                  <a:pt x="6870" y="20755"/>
                  <a:pt x="6856" y="20600"/>
                  <a:pt x="7184" y="21016"/>
                </a:cubicBezTo>
                <a:cubicBezTo>
                  <a:pt x="7373" y="21256"/>
                  <a:pt x="7629" y="21434"/>
                  <a:pt x="7929" y="21533"/>
                </a:cubicBezTo>
                <a:cubicBezTo>
                  <a:pt x="8068" y="21579"/>
                  <a:pt x="8282" y="21600"/>
                  <a:pt x="8517" y="21589"/>
                </a:cubicBezTo>
                <a:cubicBezTo>
                  <a:pt x="9175" y="21559"/>
                  <a:pt x="9632" y="21258"/>
                  <a:pt x="9925" y="20657"/>
                </a:cubicBezTo>
                <a:cubicBezTo>
                  <a:pt x="10030" y="20442"/>
                  <a:pt x="10036" y="20292"/>
                  <a:pt x="10049" y="17165"/>
                </a:cubicBezTo>
                <a:cubicBezTo>
                  <a:pt x="10056" y="15369"/>
                  <a:pt x="10076" y="13871"/>
                  <a:pt x="10092" y="13836"/>
                </a:cubicBezTo>
                <a:cubicBezTo>
                  <a:pt x="10128" y="13756"/>
                  <a:pt x="11265" y="13743"/>
                  <a:pt x="11322" y="13822"/>
                </a:cubicBezTo>
                <a:cubicBezTo>
                  <a:pt x="11342" y="13849"/>
                  <a:pt x="11362" y="15293"/>
                  <a:pt x="11370" y="17030"/>
                </a:cubicBezTo>
                <a:cubicBezTo>
                  <a:pt x="11381" y="19350"/>
                  <a:pt x="11406" y="20258"/>
                  <a:pt x="11457" y="20452"/>
                </a:cubicBezTo>
                <a:cubicBezTo>
                  <a:pt x="11579" y="20914"/>
                  <a:pt x="11862" y="21246"/>
                  <a:pt x="12320" y="21454"/>
                </a:cubicBezTo>
                <a:cubicBezTo>
                  <a:pt x="12553" y="21560"/>
                  <a:pt x="12670" y="21583"/>
                  <a:pt x="13043" y="21584"/>
                </a:cubicBezTo>
                <a:cubicBezTo>
                  <a:pt x="13428" y="21584"/>
                  <a:pt x="13527" y="21567"/>
                  <a:pt x="13749" y="21454"/>
                </a:cubicBezTo>
                <a:cubicBezTo>
                  <a:pt x="14066" y="21293"/>
                  <a:pt x="14333" y="21033"/>
                  <a:pt x="14483" y="20745"/>
                </a:cubicBezTo>
                <a:cubicBezTo>
                  <a:pt x="14594" y="20530"/>
                  <a:pt x="14595" y="20462"/>
                  <a:pt x="14580" y="17221"/>
                </a:cubicBezTo>
                <a:cubicBezTo>
                  <a:pt x="14568" y="14687"/>
                  <a:pt x="14582" y="13895"/>
                  <a:pt x="14634" y="13841"/>
                </a:cubicBezTo>
                <a:cubicBezTo>
                  <a:pt x="14686" y="13787"/>
                  <a:pt x="14853" y="13771"/>
                  <a:pt x="15389" y="13771"/>
                </a:cubicBezTo>
                <a:cubicBezTo>
                  <a:pt x="16008" y="13771"/>
                  <a:pt x="16075" y="13763"/>
                  <a:pt x="16074" y="13687"/>
                </a:cubicBezTo>
                <a:cubicBezTo>
                  <a:pt x="16074" y="13641"/>
                  <a:pt x="15804" y="12661"/>
                  <a:pt x="15470" y="11510"/>
                </a:cubicBezTo>
                <a:cubicBezTo>
                  <a:pt x="14951" y="9721"/>
                  <a:pt x="14875" y="9411"/>
                  <a:pt x="14941" y="9352"/>
                </a:cubicBezTo>
                <a:cubicBezTo>
                  <a:pt x="15021" y="9281"/>
                  <a:pt x="15288" y="9184"/>
                  <a:pt x="15912" y="8993"/>
                </a:cubicBezTo>
                <a:cubicBezTo>
                  <a:pt x="16111" y="8932"/>
                  <a:pt x="16848" y="8692"/>
                  <a:pt x="17552" y="8461"/>
                </a:cubicBezTo>
                <a:cubicBezTo>
                  <a:pt x="18256" y="8231"/>
                  <a:pt x="18970" y="7998"/>
                  <a:pt x="19138" y="7944"/>
                </a:cubicBezTo>
                <a:cubicBezTo>
                  <a:pt x="19306" y="7890"/>
                  <a:pt x="19492" y="7826"/>
                  <a:pt x="19553" y="7804"/>
                </a:cubicBezTo>
                <a:cubicBezTo>
                  <a:pt x="19615" y="7782"/>
                  <a:pt x="19981" y="7665"/>
                  <a:pt x="20363" y="7543"/>
                </a:cubicBezTo>
                <a:cubicBezTo>
                  <a:pt x="21157" y="7291"/>
                  <a:pt x="21554" y="7141"/>
                  <a:pt x="21517" y="7109"/>
                </a:cubicBezTo>
                <a:cubicBezTo>
                  <a:pt x="21490" y="7086"/>
                  <a:pt x="20570" y="6985"/>
                  <a:pt x="19640" y="6900"/>
                </a:cubicBezTo>
                <a:cubicBezTo>
                  <a:pt x="19146" y="6855"/>
                  <a:pt x="18656" y="6805"/>
                  <a:pt x="15492" y="6489"/>
                </a:cubicBezTo>
                <a:cubicBezTo>
                  <a:pt x="14818" y="6421"/>
                  <a:pt x="14187" y="6344"/>
                  <a:pt x="14089" y="6321"/>
                </a:cubicBezTo>
                <a:cubicBezTo>
                  <a:pt x="13956" y="6289"/>
                  <a:pt x="13895" y="6298"/>
                  <a:pt x="13846" y="6349"/>
                </a:cubicBezTo>
                <a:cubicBezTo>
                  <a:pt x="13791" y="6406"/>
                  <a:pt x="13285" y="6415"/>
                  <a:pt x="10577" y="6405"/>
                </a:cubicBezTo>
                <a:lnTo>
                  <a:pt x="7368" y="6391"/>
                </a:lnTo>
                <a:lnTo>
                  <a:pt x="7319" y="6289"/>
                </a:lnTo>
                <a:cubicBezTo>
                  <a:pt x="7258" y="6170"/>
                  <a:pt x="7173" y="6157"/>
                  <a:pt x="5286" y="5935"/>
                </a:cubicBezTo>
                <a:cubicBezTo>
                  <a:pt x="4597" y="5854"/>
                  <a:pt x="3789" y="5753"/>
                  <a:pt x="3495" y="5715"/>
                </a:cubicBezTo>
                <a:cubicBezTo>
                  <a:pt x="3201" y="5676"/>
                  <a:pt x="2878" y="5645"/>
                  <a:pt x="2777" y="5645"/>
                </a:cubicBezTo>
                <a:cubicBezTo>
                  <a:pt x="2675" y="5645"/>
                  <a:pt x="2515" y="5629"/>
                  <a:pt x="2421" y="5604"/>
                </a:cubicBezTo>
                <a:cubicBezTo>
                  <a:pt x="2327" y="5579"/>
                  <a:pt x="1936" y="5520"/>
                  <a:pt x="1553" y="5478"/>
                </a:cubicBezTo>
                <a:cubicBezTo>
                  <a:pt x="1171" y="5435"/>
                  <a:pt x="674" y="5376"/>
                  <a:pt x="452" y="5347"/>
                </a:cubicBezTo>
                <a:cubicBezTo>
                  <a:pt x="229" y="5319"/>
                  <a:pt x="33" y="5314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51" name="التعويض"/>
          <p:cNvGrpSpPr/>
          <p:nvPr/>
        </p:nvGrpSpPr>
        <p:grpSpPr>
          <a:xfrm>
            <a:off x="7366937" y="4875829"/>
            <a:ext cx="1387658" cy="519196"/>
            <a:chOff x="0" y="0"/>
            <a:chExt cx="1387657" cy="519195"/>
          </a:xfrm>
        </p:grpSpPr>
        <p:sp>
          <p:nvSpPr>
            <p:cNvPr id="3749" name="مستطيل"/>
            <p:cNvSpPr/>
            <p:nvPr/>
          </p:nvSpPr>
          <p:spPr>
            <a:xfrm>
              <a:off x="-1" y="-1"/>
              <a:ext cx="1387659" cy="519197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50" name="التعويض"/>
            <p:cNvSpPr txBox="1"/>
            <p:nvPr/>
          </p:nvSpPr>
          <p:spPr>
            <a:xfrm>
              <a:off x="19049" y="81877"/>
              <a:ext cx="134955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52" name="ج="/>
          <p:cNvSpPr txBox="1"/>
          <p:nvPr/>
        </p:nvSpPr>
        <p:spPr>
          <a:xfrm>
            <a:off x="6330400" y="4209693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grpSp>
        <p:nvGrpSpPr>
          <p:cNvPr id="3755" name="ج= ٤٨٦  م٢"/>
          <p:cNvGrpSpPr/>
          <p:nvPr/>
        </p:nvGrpSpPr>
        <p:grpSpPr>
          <a:xfrm>
            <a:off x="4185663" y="5443416"/>
            <a:ext cx="2358603" cy="549743"/>
            <a:chOff x="0" y="0"/>
            <a:chExt cx="2358601" cy="549741"/>
          </a:xfrm>
        </p:grpSpPr>
        <p:sp>
          <p:nvSpPr>
            <p:cNvPr id="3753" name="مستطيل"/>
            <p:cNvSpPr/>
            <p:nvPr/>
          </p:nvSpPr>
          <p:spPr>
            <a:xfrm>
              <a:off x="0" y="0"/>
              <a:ext cx="2358602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54" name="ج= ٤٨٦  م٢"/>
            <p:cNvSpPr txBox="1"/>
            <p:nvPr/>
          </p:nvSpPr>
          <p:spPr>
            <a:xfrm>
              <a:off x="0" y="5049"/>
              <a:ext cx="2358602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ج= ٤٨٦  م</a:t>
              </a:r>
              <a:r>
                <a:rPr sz="2100"/>
                <a:t>٢</a:t>
              </a:r>
            </a:p>
          </p:txBody>
        </p:sp>
      </p:grpSp>
      <p:sp>
        <p:nvSpPr>
          <p:cNvPr id="3756" name="(ل➕ل➕ض➕ض)✖️ع"/>
          <p:cNvSpPr txBox="1"/>
          <p:nvPr/>
        </p:nvSpPr>
        <p:spPr>
          <a:xfrm>
            <a:off x="3700422" y="4271710"/>
            <a:ext cx="2947664" cy="4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6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(ل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ل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ض➕ض)✖️ع</a:t>
            </a:r>
          </a:p>
        </p:txBody>
      </p:sp>
      <p:sp>
        <p:nvSpPr>
          <p:cNvPr id="3757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758" name="IMG_4322.png" descr="IMG_4322.png"/>
          <p:cNvPicPr>
            <a:picLocks noChangeAspect="1"/>
          </p:cNvPicPr>
          <p:nvPr/>
        </p:nvPicPr>
        <p:blipFill>
          <a:blip r:embed="rId8">
            <a:extLst/>
          </a:blip>
          <a:srcRect l="37432" t="79167" r="39806" b="18186"/>
          <a:stretch>
            <a:fillRect/>
          </a:stretch>
        </p:blipFill>
        <p:spPr>
          <a:xfrm>
            <a:off x="2389460" y="2058841"/>
            <a:ext cx="6053365" cy="527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9" name="IMG_4322.png" descr="IMG_4322.png"/>
          <p:cNvPicPr>
            <a:picLocks noChangeAspect="1"/>
          </p:cNvPicPr>
          <p:nvPr/>
        </p:nvPicPr>
        <p:blipFill>
          <a:blip r:embed="rId8">
            <a:extLst/>
          </a:blip>
          <a:srcRect l="47347" t="81811" r="41260" b="10958"/>
          <a:stretch>
            <a:fillRect/>
          </a:stretch>
        </p:blipFill>
        <p:spPr>
          <a:xfrm>
            <a:off x="6359516" y="2805110"/>
            <a:ext cx="2232702" cy="1062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2" name="المساحة الكلية"/>
          <p:cNvGrpSpPr/>
          <p:nvPr/>
        </p:nvGrpSpPr>
        <p:grpSpPr>
          <a:xfrm>
            <a:off x="999567" y="3208435"/>
            <a:ext cx="2248126" cy="441129"/>
            <a:chOff x="0" y="0"/>
            <a:chExt cx="2248125" cy="441127"/>
          </a:xfrm>
        </p:grpSpPr>
        <p:sp>
          <p:nvSpPr>
            <p:cNvPr id="3760" name="مستطيل"/>
            <p:cNvSpPr/>
            <p:nvPr/>
          </p:nvSpPr>
          <p:spPr>
            <a:xfrm>
              <a:off x="0" y="0"/>
              <a:ext cx="2248126" cy="441128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1" name="المساحة الكلية"/>
            <p:cNvSpPr txBox="1"/>
            <p:nvPr/>
          </p:nvSpPr>
          <p:spPr>
            <a:xfrm>
              <a:off x="19050" y="12379"/>
              <a:ext cx="2210026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الكلية  </a:t>
              </a:r>
            </a:p>
          </p:txBody>
        </p:sp>
      </p:grpSp>
      <p:grpSp>
        <p:nvGrpSpPr>
          <p:cNvPr id="3765" name="القانون"/>
          <p:cNvGrpSpPr/>
          <p:nvPr/>
        </p:nvGrpSpPr>
        <p:grpSpPr>
          <a:xfrm>
            <a:off x="7383860" y="3667311"/>
            <a:ext cx="1374170" cy="618685"/>
            <a:chOff x="0" y="0"/>
            <a:chExt cx="1374169" cy="618683"/>
          </a:xfrm>
        </p:grpSpPr>
        <p:sp>
          <p:nvSpPr>
            <p:cNvPr id="3763" name="مستطيل"/>
            <p:cNvSpPr/>
            <p:nvPr/>
          </p:nvSpPr>
          <p:spPr>
            <a:xfrm>
              <a:off x="-1" y="0"/>
              <a:ext cx="1374171" cy="61868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4" name="القانون"/>
            <p:cNvSpPr txBox="1"/>
            <p:nvPr/>
          </p:nvSpPr>
          <p:spPr>
            <a:xfrm>
              <a:off x="19049" y="149453"/>
              <a:ext cx="133607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القانون 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766" name="ج="/>
          <p:cNvSpPr txBox="1"/>
          <p:nvPr/>
        </p:nvSpPr>
        <p:spPr>
          <a:xfrm>
            <a:off x="6439422" y="4828742"/>
            <a:ext cx="947496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767" name="(٦➕٦➕٢١➕٢١)✖️٩"/>
          <p:cNvSpPr txBox="1"/>
          <p:nvPr/>
        </p:nvSpPr>
        <p:spPr>
          <a:xfrm>
            <a:off x="3501866" y="4886121"/>
            <a:ext cx="3344775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5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(٦➕٦➕٢١➕٢١)✖️٩</a:t>
            </a:r>
          </a:p>
        </p:txBody>
      </p:sp>
      <p:sp>
        <p:nvSpPr>
          <p:cNvPr id="3768" name="ك="/>
          <p:cNvSpPr txBox="1"/>
          <p:nvPr/>
        </p:nvSpPr>
        <p:spPr>
          <a:xfrm>
            <a:off x="2593917" y="3913838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769" name="ج+ ٢(مساحة القاعدة)"/>
          <p:cNvSpPr txBox="1"/>
          <p:nvPr/>
        </p:nvSpPr>
        <p:spPr>
          <a:xfrm>
            <a:off x="992683" y="4059744"/>
            <a:ext cx="1886515" cy="27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1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ج+ ٢(مساحة القاعدة)</a:t>
            </a:r>
          </a:p>
        </p:txBody>
      </p:sp>
      <p:sp>
        <p:nvSpPr>
          <p:cNvPr id="3770" name="ك="/>
          <p:cNvSpPr txBox="1"/>
          <p:nvPr/>
        </p:nvSpPr>
        <p:spPr>
          <a:xfrm>
            <a:off x="2593917" y="4690867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771" name="٤٨٦➕٢(٢١✖️٦)"/>
          <p:cNvSpPr txBox="1"/>
          <p:nvPr/>
        </p:nvSpPr>
        <p:spPr>
          <a:xfrm>
            <a:off x="-338" y="4749262"/>
            <a:ext cx="3513029" cy="450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٤٨٦</a:t>
            </a:r>
            <a:r>
              <a:rPr>
                <a:solidFill>
                  <a:schemeClr val="accent1"/>
                </a:solidFill>
              </a:rPr>
              <a:t>➕٢(٢١✖️٦)</a:t>
            </a:r>
          </a:p>
        </p:txBody>
      </p:sp>
      <p:grpSp>
        <p:nvGrpSpPr>
          <p:cNvPr id="3774" name="ك= ٧٣٨  م٢"/>
          <p:cNvGrpSpPr/>
          <p:nvPr/>
        </p:nvGrpSpPr>
        <p:grpSpPr>
          <a:xfrm>
            <a:off x="1226045" y="5443416"/>
            <a:ext cx="2101681" cy="549743"/>
            <a:chOff x="0" y="0"/>
            <a:chExt cx="2101679" cy="549741"/>
          </a:xfrm>
        </p:grpSpPr>
        <p:sp>
          <p:nvSpPr>
            <p:cNvPr id="3772" name="مستطيل"/>
            <p:cNvSpPr/>
            <p:nvPr/>
          </p:nvSpPr>
          <p:spPr>
            <a:xfrm>
              <a:off x="-1" y="0"/>
              <a:ext cx="2101681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73" name="ك= ٧٣٨  م٢"/>
            <p:cNvSpPr txBox="1"/>
            <p:nvPr/>
          </p:nvSpPr>
          <p:spPr>
            <a:xfrm>
              <a:off x="-1" y="5049"/>
              <a:ext cx="2101681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ك= ٧٣٨  م</a:t>
              </a:r>
              <a:r>
                <a:rPr sz="2100"/>
                <a:t>٢</a:t>
              </a:r>
            </a:p>
          </p:txBody>
        </p:sp>
      </p:grpSp>
      <p:sp>
        <p:nvSpPr>
          <p:cNvPr id="3775" name="خط"/>
          <p:cNvSpPr/>
          <p:nvPr/>
        </p:nvSpPr>
        <p:spPr>
          <a:xfrm flipV="1">
            <a:off x="3532430" y="3232436"/>
            <a:ext cx="2" cy="2757903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76" name="ج="/>
          <p:cNvSpPr txBox="1"/>
          <p:nvPr/>
        </p:nvSpPr>
        <p:spPr>
          <a:xfrm>
            <a:off x="6359516" y="3627126"/>
            <a:ext cx="106948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777" name="محيط القاعدة✖️ الارتفاع"/>
          <p:cNvSpPr txBox="1"/>
          <p:nvPr/>
        </p:nvSpPr>
        <p:spPr>
          <a:xfrm>
            <a:off x="3700423" y="3718199"/>
            <a:ext cx="3056547" cy="41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4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محيط القاعدة✖️ الارتفاع </a:t>
            </a:r>
          </a:p>
        </p:txBody>
      </p:sp>
      <p:grpSp>
        <p:nvGrpSpPr>
          <p:cNvPr id="3780" name="المساحة الجانبية"/>
          <p:cNvGrpSpPr/>
          <p:nvPr/>
        </p:nvGrpSpPr>
        <p:grpSpPr>
          <a:xfrm>
            <a:off x="3793049" y="3137686"/>
            <a:ext cx="2547419" cy="441129"/>
            <a:chOff x="0" y="0"/>
            <a:chExt cx="2547417" cy="441127"/>
          </a:xfrm>
        </p:grpSpPr>
        <p:sp>
          <p:nvSpPr>
            <p:cNvPr id="3778" name="مستطيل"/>
            <p:cNvSpPr/>
            <p:nvPr/>
          </p:nvSpPr>
          <p:spPr>
            <a:xfrm>
              <a:off x="0" y="0"/>
              <a:ext cx="2547418" cy="441128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79" name="المساحة الجانبية"/>
            <p:cNvSpPr txBox="1"/>
            <p:nvPr/>
          </p:nvSpPr>
          <p:spPr>
            <a:xfrm>
              <a:off x="19050" y="12379"/>
              <a:ext cx="2509318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الجانبية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2" grpId="4"/>
      <p:bldP build="whole" bldLvl="1" animBg="1" rev="0" advAuto="0" spid="3768" grpId="10"/>
      <p:bldP build="whole" bldLvl="1" animBg="1" rev="0" advAuto="0" spid="3755" grpId="9"/>
      <p:bldP build="whole" bldLvl="1" animBg="1" rev="0" advAuto="0" spid="3770" grpId="13"/>
      <p:bldP build="whole" bldLvl="1" animBg="1" rev="0" advAuto="0" spid="3751" grpId="6"/>
      <p:bldP build="whole" bldLvl="1" animBg="1" rev="0" advAuto="0" spid="3774" grpId="15"/>
      <p:bldP build="whole" bldLvl="1" animBg="1" rev="0" advAuto="0" spid="3767" grpId="8"/>
      <p:bldP build="whole" bldLvl="1" animBg="1" rev="0" advAuto="0" spid="3756" grpId="5"/>
      <p:bldP build="whole" bldLvl="1" animBg="1" rev="0" advAuto="0" spid="3769" grpId="11"/>
      <p:bldP build="whole" bldLvl="1" animBg="1" rev="0" advAuto="0" spid="3769" grpId="12"/>
      <p:bldP build="whole" bldLvl="1" animBg="1" rev="0" advAuto="0" spid="3777" grpId="2"/>
      <p:bldP build="whole" bldLvl="1" animBg="1" rev="0" advAuto="0" spid="3777" grpId="3"/>
      <p:bldP build="whole" bldLvl="1" animBg="1" rev="0" advAuto="0" spid="3771" grpId="14"/>
      <p:bldP build="whole" bldLvl="1" animBg="1" rev="0" advAuto="0" spid="3766" grpId="7"/>
      <p:bldP build="whole" bldLvl="1" animBg="1" rev="0" advAuto="0" spid="377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6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4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5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7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8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9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9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7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3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10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1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2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6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4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5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8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20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21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2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9" name="تجميع"/>
          <p:cNvGrpSpPr/>
          <p:nvPr/>
        </p:nvGrpSpPr>
        <p:grpSpPr>
          <a:xfrm>
            <a:off x="692288" y="5593838"/>
            <a:ext cx="2896919" cy="667587"/>
            <a:chOff x="-2" y="-2"/>
            <a:chExt cx="2896917" cy="667585"/>
          </a:xfrm>
        </p:grpSpPr>
        <p:grpSp>
          <p:nvGrpSpPr>
            <p:cNvPr id="3332" name="تجميع"/>
            <p:cNvGrpSpPr/>
            <p:nvPr/>
          </p:nvGrpSpPr>
          <p:grpSpPr>
            <a:xfrm>
              <a:off x="767193" y="-3"/>
              <a:ext cx="2129723" cy="667586"/>
              <a:chOff x="0" y="-1"/>
              <a:chExt cx="2129722" cy="667585"/>
            </a:xfrm>
          </p:grpSpPr>
          <p:grpSp>
            <p:nvGrpSpPr>
              <p:cNvPr id="3325" name="Google Shape;8687;p62"/>
              <p:cNvGrpSpPr/>
              <p:nvPr/>
            </p:nvGrpSpPr>
            <p:grpSpPr>
              <a:xfrm>
                <a:off x="685458" y="-2"/>
                <a:ext cx="722134" cy="667586"/>
                <a:chOff x="0" y="0"/>
                <a:chExt cx="722133" cy="667585"/>
              </a:xfrm>
            </p:grpSpPr>
            <p:sp>
              <p:nvSpPr>
                <p:cNvPr id="3323" name="Google Shape;8687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24" name="Google Shape;8687;p62" descr="Google Shape;8687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28" name="Google Shape;8693;p62"/>
              <p:cNvGrpSpPr/>
              <p:nvPr/>
            </p:nvGrpSpPr>
            <p:grpSpPr>
              <a:xfrm>
                <a:off x="-1" y="-2"/>
                <a:ext cx="722711" cy="667586"/>
                <a:chOff x="0" y="0"/>
                <a:chExt cx="722710" cy="667585"/>
              </a:xfrm>
            </p:grpSpPr>
            <p:sp>
              <p:nvSpPr>
                <p:cNvPr id="3326" name="Google Shape;8693;p62"/>
                <p:cNvSpPr/>
                <p:nvPr/>
              </p:nvSpPr>
              <p:spPr>
                <a:xfrm>
                  <a:off x="16709" y="19049"/>
                  <a:ext cx="689293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0" y="0"/>
                      </a:moveTo>
                      <a:lnTo>
                        <a:pt x="0" y="10800"/>
                      </a:ln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27" name="Google Shape;8693;p62" descr="Google Shape;8693;p62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712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31" name="Google Shape;8696;p62"/>
              <p:cNvGrpSpPr/>
              <p:nvPr/>
            </p:nvGrpSpPr>
            <p:grpSpPr>
              <a:xfrm>
                <a:off x="1407588" y="-2"/>
                <a:ext cx="722134" cy="667586"/>
                <a:chOff x="0" y="0"/>
                <a:chExt cx="722133" cy="667585"/>
              </a:xfrm>
            </p:grpSpPr>
            <p:sp>
              <p:nvSpPr>
                <p:cNvPr id="3329" name="Google Shape;8696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30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333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2328096" y="133991"/>
              <a:ext cx="387897" cy="36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4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7" y="154857"/>
              <a:ext cx="423785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5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8" name="Google Shape;5412;p60"/>
            <p:cNvGrpSpPr/>
            <p:nvPr/>
          </p:nvGrpSpPr>
          <p:grpSpPr>
            <a:xfrm>
              <a:off x="-3" y="17668"/>
              <a:ext cx="812167" cy="597877"/>
              <a:chOff x="0" y="0"/>
              <a:chExt cx="812165" cy="597876"/>
            </a:xfrm>
          </p:grpSpPr>
          <p:sp>
            <p:nvSpPr>
              <p:cNvPr id="3336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337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" y="0"/>
                <a:ext cx="812166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40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48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43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41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42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44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5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6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7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6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49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320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3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0"/>
                  </p:tgtEl>
                </p:cond>
              </p:nextCondLst>
            </p:seq>
          </p:childTnLst>
        </p:cTn>
      </p:par>
    </p:tnLst>
    <p:bldLst>
      <p:bldP build="whole" bldLvl="1" animBg="1" rev="0" advAuto="0" spid="3321" grpId="2"/>
      <p:bldP build="whole" bldLvl="1" animBg="1" rev="0" advAuto="0" spid="3322" grpId="4"/>
      <p:bldP build="whole" bldLvl="1" animBg="1" rev="0" advAuto="0" spid="3339" grpId="3"/>
      <p:bldP build="whole" bldLvl="1" animBg="1" rev="0" advAuto="0" spid="3340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8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8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8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8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8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pic>
        <p:nvPicPr>
          <p:cNvPr id="3788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8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90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8" t="1156" r="11225" b="4884"/>
          <a:stretch>
            <a:fillRect/>
          </a:stretch>
        </p:blipFill>
        <p:spPr>
          <a:xfrm>
            <a:off x="8679384" y="4356043"/>
            <a:ext cx="1274318" cy="1479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600" y="47"/>
                  <a:pt x="8917" y="313"/>
                </a:cubicBezTo>
                <a:cubicBezTo>
                  <a:pt x="7981" y="677"/>
                  <a:pt x="7258" y="1366"/>
                  <a:pt x="6947" y="2195"/>
                </a:cubicBezTo>
                <a:cubicBezTo>
                  <a:pt x="6759" y="2696"/>
                  <a:pt x="6754" y="3498"/>
                  <a:pt x="6940" y="4014"/>
                </a:cubicBezTo>
                <a:cubicBezTo>
                  <a:pt x="7253" y="4884"/>
                  <a:pt x="8070" y="5666"/>
                  <a:pt x="9011" y="6007"/>
                </a:cubicBezTo>
                <a:cubicBezTo>
                  <a:pt x="9149" y="6057"/>
                  <a:pt x="9283" y="6112"/>
                  <a:pt x="9313" y="6134"/>
                </a:cubicBezTo>
                <a:cubicBezTo>
                  <a:pt x="9342" y="6155"/>
                  <a:pt x="9962" y="6175"/>
                  <a:pt x="10693" y="6175"/>
                </a:cubicBezTo>
                <a:lnTo>
                  <a:pt x="12027" y="6175"/>
                </a:lnTo>
                <a:lnTo>
                  <a:pt x="12395" y="6024"/>
                </a:lnTo>
                <a:cubicBezTo>
                  <a:pt x="13555" y="5548"/>
                  <a:pt x="14313" y="4758"/>
                  <a:pt x="14554" y="3771"/>
                </a:cubicBezTo>
                <a:cubicBezTo>
                  <a:pt x="14885" y="2413"/>
                  <a:pt x="14029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5"/>
                </a:moveTo>
                <a:cubicBezTo>
                  <a:pt x="-46" y="5384"/>
                  <a:pt x="97" y="5478"/>
                  <a:pt x="1223" y="6152"/>
                </a:cubicBezTo>
                <a:cubicBezTo>
                  <a:pt x="1532" y="6337"/>
                  <a:pt x="2049" y="6653"/>
                  <a:pt x="2376" y="6853"/>
                </a:cubicBezTo>
                <a:cubicBezTo>
                  <a:pt x="2703" y="7053"/>
                  <a:pt x="3322" y="7426"/>
                  <a:pt x="3750" y="7687"/>
                </a:cubicBezTo>
                <a:cubicBezTo>
                  <a:pt x="4179" y="7948"/>
                  <a:pt x="4633" y="8225"/>
                  <a:pt x="4755" y="8301"/>
                </a:cubicBezTo>
                <a:cubicBezTo>
                  <a:pt x="4878" y="8377"/>
                  <a:pt x="5279" y="8626"/>
                  <a:pt x="5653" y="8851"/>
                </a:cubicBezTo>
                <a:cubicBezTo>
                  <a:pt x="6028" y="9076"/>
                  <a:pt x="6337" y="9265"/>
                  <a:pt x="6337" y="9274"/>
                </a:cubicBezTo>
                <a:cubicBezTo>
                  <a:pt x="6337" y="9283"/>
                  <a:pt x="6052" y="10282"/>
                  <a:pt x="5700" y="11493"/>
                </a:cubicBezTo>
                <a:cubicBezTo>
                  <a:pt x="5349" y="12704"/>
                  <a:pt x="5081" y="13713"/>
                  <a:pt x="5104" y="13734"/>
                </a:cubicBezTo>
                <a:cubicBezTo>
                  <a:pt x="5127" y="13754"/>
                  <a:pt x="5517" y="13774"/>
                  <a:pt x="5975" y="13781"/>
                </a:cubicBezTo>
                <a:lnTo>
                  <a:pt x="6813" y="13798"/>
                </a:lnTo>
                <a:lnTo>
                  <a:pt x="6839" y="17140"/>
                </a:lnTo>
                <a:cubicBezTo>
                  <a:pt x="6869" y="20758"/>
                  <a:pt x="6854" y="20604"/>
                  <a:pt x="7181" y="21021"/>
                </a:cubicBezTo>
                <a:cubicBezTo>
                  <a:pt x="7371" y="21261"/>
                  <a:pt x="7626" y="21438"/>
                  <a:pt x="7925" y="21537"/>
                </a:cubicBezTo>
                <a:cubicBezTo>
                  <a:pt x="8065" y="21583"/>
                  <a:pt x="8280" y="21600"/>
                  <a:pt x="8515" y="21589"/>
                </a:cubicBezTo>
                <a:cubicBezTo>
                  <a:pt x="9174" y="21559"/>
                  <a:pt x="9628" y="21257"/>
                  <a:pt x="9922" y="20656"/>
                </a:cubicBezTo>
                <a:cubicBezTo>
                  <a:pt x="10027" y="20440"/>
                  <a:pt x="10037" y="20290"/>
                  <a:pt x="10050" y="17163"/>
                </a:cubicBezTo>
                <a:cubicBezTo>
                  <a:pt x="10057" y="15367"/>
                  <a:pt x="10075" y="13874"/>
                  <a:pt x="10090" y="13839"/>
                </a:cubicBezTo>
                <a:cubicBezTo>
                  <a:pt x="10126" y="13759"/>
                  <a:pt x="11259" y="13742"/>
                  <a:pt x="11316" y="13821"/>
                </a:cubicBezTo>
                <a:cubicBezTo>
                  <a:pt x="11335" y="13849"/>
                  <a:pt x="11362" y="15292"/>
                  <a:pt x="11370" y="17030"/>
                </a:cubicBezTo>
                <a:cubicBezTo>
                  <a:pt x="11381" y="19349"/>
                  <a:pt x="11406" y="20260"/>
                  <a:pt x="11457" y="20454"/>
                </a:cubicBezTo>
                <a:cubicBezTo>
                  <a:pt x="11579" y="20917"/>
                  <a:pt x="11864" y="21248"/>
                  <a:pt x="12322" y="21456"/>
                </a:cubicBezTo>
                <a:cubicBezTo>
                  <a:pt x="12554" y="21562"/>
                  <a:pt x="12667" y="21582"/>
                  <a:pt x="13039" y="21583"/>
                </a:cubicBezTo>
                <a:cubicBezTo>
                  <a:pt x="13424" y="21583"/>
                  <a:pt x="13521" y="21569"/>
                  <a:pt x="13743" y="21456"/>
                </a:cubicBezTo>
                <a:cubicBezTo>
                  <a:pt x="14059" y="21295"/>
                  <a:pt x="14330" y="21031"/>
                  <a:pt x="14480" y="20743"/>
                </a:cubicBezTo>
                <a:cubicBezTo>
                  <a:pt x="14591" y="20528"/>
                  <a:pt x="14595" y="20462"/>
                  <a:pt x="14580" y="17221"/>
                </a:cubicBezTo>
                <a:cubicBezTo>
                  <a:pt x="14569" y="14686"/>
                  <a:pt x="14576" y="13897"/>
                  <a:pt x="14627" y="13844"/>
                </a:cubicBezTo>
                <a:cubicBezTo>
                  <a:pt x="14680" y="13789"/>
                  <a:pt x="14849" y="13775"/>
                  <a:pt x="15385" y="13775"/>
                </a:cubicBezTo>
                <a:cubicBezTo>
                  <a:pt x="16004" y="13775"/>
                  <a:pt x="16076" y="13764"/>
                  <a:pt x="16075" y="13688"/>
                </a:cubicBezTo>
                <a:cubicBezTo>
                  <a:pt x="16074" y="13642"/>
                  <a:pt x="15799" y="12666"/>
                  <a:pt x="15465" y="11516"/>
                </a:cubicBezTo>
                <a:cubicBezTo>
                  <a:pt x="14946" y="9726"/>
                  <a:pt x="14869" y="9414"/>
                  <a:pt x="14936" y="9355"/>
                </a:cubicBezTo>
                <a:cubicBezTo>
                  <a:pt x="15015" y="9284"/>
                  <a:pt x="15283" y="9181"/>
                  <a:pt x="15907" y="8990"/>
                </a:cubicBezTo>
                <a:cubicBezTo>
                  <a:pt x="16106" y="8930"/>
                  <a:pt x="16845" y="8694"/>
                  <a:pt x="17549" y="8463"/>
                </a:cubicBezTo>
                <a:cubicBezTo>
                  <a:pt x="18253" y="8232"/>
                  <a:pt x="18969" y="7996"/>
                  <a:pt x="19138" y="7942"/>
                </a:cubicBezTo>
                <a:cubicBezTo>
                  <a:pt x="19306" y="7888"/>
                  <a:pt x="19492" y="7830"/>
                  <a:pt x="19553" y="7808"/>
                </a:cubicBezTo>
                <a:cubicBezTo>
                  <a:pt x="19614" y="7786"/>
                  <a:pt x="19976" y="7669"/>
                  <a:pt x="20358" y="7548"/>
                </a:cubicBezTo>
                <a:cubicBezTo>
                  <a:pt x="21152" y="7296"/>
                  <a:pt x="21554" y="7145"/>
                  <a:pt x="21517" y="7113"/>
                </a:cubicBezTo>
                <a:cubicBezTo>
                  <a:pt x="21490" y="7090"/>
                  <a:pt x="20564" y="6984"/>
                  <a:pt x="19634" y="6899"/>
                </a:cubicBezTo>
                <a:cubicBezTo>
                  <a:pt x="19140" y="6854"/>
                  <a:pt x="18656" y="6805"/>
                  <a:pt x="15492" y="6488"/>
                </a:cubicBezTo>
                <a:cubicBezTo>
                  <a:pt x="14819" y="6421"/>
                  <a:pt x="14189" y="6349"/>
                  <a:pt x="14091" y="6326"/>
                </a:cubicBezTo>
                <a:cubicBezTo>
                  <a:pt x="13958" y="6294"/>
                  <a:pt x="13892" y="6298"/>
                  <a:pt x="13843" y="6349"/>
                </a:cubicBezTo>
                <a:cubicBezTo>
                  <a:pt x="13788" y="6406"/>
                  <a:pt x="13281" y="6417"/>
                  <a:pt x="10572" y="6407"/>
                </a:cubicBezTo>
                <a:lnTo>
                  <a:pt x="7369" y="6395"/>
                </a:lnTo>
                <a:lnTo>
                  <a:pt x="7315" y="6291"/>
                </a:lnTo>
                <a:cubicBezTo>
                  <a:pt x="7254" y="6172"/>
                  <a:pt x="7165" y="6154"/>
                  <a:pt x="5278" y="5932"/>
                </a:cubicBezTo>
                <a:cubicBezTo>
                  <a:pt x="4590" y="5851"/>
                  <a:pt x="3790" y="5755"/>
                  <a:pt x="3495" y="5717"/>
                </a:cubicBezTo>
                <a:cubicBezTo>
                  <a:pt x="3201" y="5678"/>
                  <a:pt x="2872" y="5648"/>
                  <a:pt x="2771" y="5648"/>
                </a:cubicBezTo>
                <a:cubicBezTo>
                  <a:pt x="2669" y="5648"/>
                  <a:pt x="2510" y="5626"/>
                  <a:pt x="2416" y="5601"/>
                </a:cubicBezTo>
                <a:cubicBezTo>
                  <a:pt x="2322" y="5576"/>
                  <a:pt x="1933" y="5523"/>
                  <a:pt x="1551" y="5480"/>
                </a:cubicBezTo>
                <a:cubicBezTo>
                  <a:pt x="1168" y="5437"/>
                  <a:pt x="674" y="5375"/>
                  <a:pt x="452" y="5347"/>
                </a:cubicBezTo>
                <a:cubicBezTo>
                  <a:pt x="229" y="5318"/>
                  <a:pt x="33" y="5316"/>
                  <a:pt x="10" y="53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93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791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2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794" name="IMG_4333.png" descr="IMG_4333.png"/>
          <p:cNvPicPr>
            <a:picLocks noChangeAspect="1"/>
          </p:cNvPicPr>
          <p:nvPr/>
        </p:nvPicPr>
        <p:blipFill>
          <a:blip r:embed="rId6">
            <a:extLst/>
          </a:blip>
          <a:srcRect l="29567" t="59754" r="37655" b="36710"/>
          <a:stretch>
            <a:fillRect/>
          </a:stretch>
        </p:blipFill>
        <p:spPr>
          <a:xfrm>
            <a:off x="1112913" y="1843061"/>
            <a:ext cx="7337829" cy="593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7" name="الحل"/>
          <p:cNvGrpSpPr/>
          <p:nvPr/>
        </p:nvGrpSpPr>
        <p:grpSpPr>
          <a:xfrm>
            <a:off x="3692838" y="2376756"/>
            <a:ext cx="5046935" cy="494348"/>
            <a:chOff x="0" y="0"/>
            <a:chExt cx="5046934" cy="494347"/>
          </a:xfrm>
        </p:grpSpPr>
        <p:sp>
          <p:nvSpPr>
            <p:cNvPr id="3795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6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98" name="IMG_4333.png" descr="IMG_4333.png"/>
          <p:cNvPicPr>
            <a:picLocks noChangeAspect="1"/>
          </p:cNvPicPr>
          <p:nvPr/>
        </p:nvPicPr>
        <p:blipFill>
          <a:blip r:embed="rId6">
            <a:extLst/>
          </a:blip>
          <a:srcRect l="49533" t="62882" r="38288" b="28507"/>
          <a:stretch>
            <a:fillRect/>
          </a:stretch>
        </p:blipFill>
        <p:spPr>
          <a:xfrm>
            <a:off x="908738" y="2313970"/>
            <a:ext cx="2726317" cy="144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9" name="الرسم" descr="الرسم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0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0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0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0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0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sp>
        <p:nvSpPr>
          <p:cNvPr id="380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0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15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809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14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810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1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816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95" t="1156" r="11246" b="4880"/>
          <a:stretch>
            <a:fillRect/>
          </a:stretch>
        </p:blipFill>
        <p:spPr>
          <a:xfrm>
            <a:off x="8728279" y="4580738"/>
            <a:ext cx="1432392" cy="1663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7" y="0"/>
                </a:moveTo>
                <a:cubicBezTo>
                  <a:pt x="9868" y="0"/>
                  <a:pt x="9602" y="49"/>
                  <a:pt x="8919" y="314"/>
                </a:cubicBezTo>
                <a:cubicBezTo>
                  <a:pt x="7983" y="679"/>
                  <a:pt x="7262" y="1366"/>
                  <a:pt x="6951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4"/>
                  <a:pt x="8072" y="5667"/>
                  <a:pt x="9014" y="6008"/>
                </a:cubicBezTo>
                <a:cubicBezTo>
                  <a:pt x="9151" y="6058"/>
                  <a:pt x="9283" y="6115"/>
                  <a:pt x="9312" y="6137"/>
                </a:cubicBezTo>
                <a:cubicBezTo>
                  <a:pt x="9341" y="6158"/>
                  <a:pt x="9963" y="6178"/>
                  <a:pt x="10695" y="6178"/>
                </a:cubicBezTo>
                <a:lnTo>
                  <a:pt x="12031" y="6178"/>
                </a:lnTo>
                <a:lnTo>
                  <a:pt x="12401" y="6023"/>
                </a:lnTo>
                <a:cubicBezTo>
                  <a:pt x="13561" y="5548"/>
                  <a:pt x="14312" y="4759"/>
                  <a:pt x="14553" y="3772"/>
                </a:cubicBezTo>
                <a:cubicBezTo>
                  <a:pt x="14884" y="2413"/>
                  <a:pt x="14029" y="941"/>
                  <a:pt x="12556" y="340"/>
                </a:cubicBezTo>
                <a:cubicBezTo>
                  <a:pt x="11865" y="58"/>
                  <a:pt x="11539" y="0"/>
                  <a:pt x="10707" y="0"/>
                </a:cubicBezTo>
                <a:close/>
                <a:moveTo>
                  <a:pt x="11" y="5333"/>
                </a:moveTo>
                <a:cubicBezTo>
                  <a:pt x="-46" y="5382"/>
                  <a:pt x="95" y="5478"/>
                  <a:pt x="1221" y="6152"/>
                </a:cubicBezTo>
                <a:cubicBezTo>
                  <a:pt x="1530" y="6337"/>
                  <a:pt x="2050" y="6653"/>
                  <a:pt x="2378" y="6853"/>
                </a:cubicBezTo>
                <a:cubicBezTo>
                  <a:pt x="2705" y="7053"/>
                  <a:pt x="3326" y="7427"/>
                  <a:pt x="3755" y="7688"/>
                </a:cubicBezTo>
                <a:cubicBezTo>
                  <a:pt x="4183" y="7949"/>
                  <a:pt x="4634" y="8225"/>
                  <a:pt x="4757" y="8301"/>
                </a:cubicBezTo>
                <a:cubicBezTo>
                  <a:pt x="4879" y="8377"/>
                  <a:pt x="5282" y="8627"/>
                  <a:pt x="5657" y="8852"/>
                </a:cubicBezTo>
                <a:cubicBezTo>
                  <a:pt x="6032" y="9077"/>
                  <a:pt x="6343" y="9266"/>
                  <a:pt x="6343" y="9275"/>
                </a:cubicBezTo>
                <a:cubicBezTo>
                  <a:pt x="6343" y="9284"/>
                  <a:pt x="6050" y="10285"/>
                  <a:pt x="5699" y="11495"/>
                </a:cubicBezTo>
                <a:cubicBezTo>
                  <a:pt x="5347" y="12706"/>
                  <a:pt x="5080" y="13711"/>
                  <a:pt x="5103" y="13731"/>
                </a:cubicBezTo>
                <a:cubicBezTo>
                  <a:pt x="5127" y="13751"/>
                  <a:pt x="5520" y="13776"/>
                  <a:pt x="5979" y="13783"/>
                </a:cubicBezTo>
                <a:lnTo>
                  <a:pt x="6814" y="13798"/>
                </a:lnTo>
                <a:lnTo>
                  <a:pt x="6844" y="17137"/>
                </a:lnTo>
                <a:cubicBezTo>
                  <a:pt x="6875" y="20754"/>
                  <a:pt x="6857" y="20601"/>
                  <a:pt x="7184" y="21017"/>
                </a:cubicBezTo>
                <a:cubicBezTo>
                  <a:pt x="7373" y="21258"/>
                  <a:pt x="7629" y="21438"/>
                  <a:pt x="7929" y="21537"/>
                </a:cubicBezTo>
                <a:cubicBezTo>
                  <a:pt x="8068" y="21583"/>
                  <a:pt x="8284" y="21600"/>
                  <a:pt x="8519" y="21589"/>
                </a:cubicBezTo>
                <a:cubicBezTo>
                  <a:pt x="9177" y="21559"/>
                  <a:pt x="9633" y="21257"/>
                  <a:pt x="9926" y="20656"/>
                </a:cubicBezTo>
                <a:cubicBezTo>
                  <a:pt x="10031" y="20440"/>
                  <a:pt x="10039" y="20290"/>
                  <a:pt x="10052" y="17163"/>
                </a:cubicBezTo>
                <a:cubicBezTo>
                  <a:pt x="10060" y="15367"/>
                  <a:pt x="10077" y="13869"/>
                  <a:pt x="10093" y="13834"/>
                </a:cubicBezTo>
                <a:cubicBezTo>
                  <a:pt x="10128" y="13754"/>
                  <a:pt x="11265" y="13745"/>
                  <a:pt x="11321" y="13824"/>
                </a:cubicBezTo>
                <a:cubicBezTo>
                  <a:pt x="11341" y="13852"/>
                  <a:pt x="11367" y="15292"/>
                  <a:pt x="11375" y="17029"/>
                </a:cubicBezTo>
                <a:cubicBezTo>
                  <a:pt x="11386" y="19349"/>
                  <a:pt x="11408" y="20261"/>
                  <a:pt x="11459" y="20455"/>
                </a:cubicBezTo>
                <a:cubicBezTo>
                  <a:pt x="11581" y="20917"/>
                  <a:pt x="11865" y="21247"/>
                  <a:pt x="12323" y="21455"/>
                </a:cubicBezTo>
                <a:cubicBezTo>
                  <a:pt x="12556" y="21561"/>
                  <a:pt x="12673" y="21583"/>
                  <a:pt x="13045" y="21584"/>
                </a:cubicBezTo>
                <a:cubicBezTo>
                  <a:pt x="13430" y="21585"/>
                  <a:pt x="13526" y="21568"/>
                  <a:pt x="13748" y="21455"/>
                </a:cubicBezTo>
                <a:cubicBezTo>
                  <a:pt x="14064" y="21295"/>
                  <a:pt x="14331" y="21033"/>
                  <a:pt x="14481" y="20744"/>
                </a:cubicBezTo>
                <a:cubicBezTo>
                  <a:pt x="14593" y="20530"/>
                  <a:pt x="14598" y="20461"/>
                  <a:pt x="14583" y="17220"/>
                </a:cubicBezTo>
                <a:cubicBezTo>
                  <a:pt x="14571" y="14686"/>
                  <a:pt x="14586" y="13894"/>
                  <a:pt x="14637" y="13840"/>
                </a:cubicBezTo>
                <a:cubicBezTo>
                  <a:pt x="14690" y="13785"/>
                  <a:pt x="14853" y="13773"/>
                  <a:pt x="15388" y="13773"/>
                </a:cubicBezTo>
                <a:cubicBezTo>
                  <a:pt x="16008" y="13773"/>
                  <a:pt x="16080" y="13766"/>
                  <a:pt x="16079" y="13690"/>
                </a:cubicBezTo>
                <a:cubicBezTo>
                  <a:pt x="16079" y="13644"/>
                  <a:pt x="15805" y="12661"/>
                  <a:pt x="15471" y="11511"/>
                </a:cubicBezTo>
                <a:cubicBezTo>
                  <a:pt x="14952" y="9721"/>
                  <a:pt x="14875" y="9411"/>
                  <a:pt x="14941" y="9352"/>
                </a:cubicBezTo>
                <a:cubicBezTo>
                  <a:pt x="15021" y="9281"/>
                  <a:pt x="15287" y="9182"/>
                  <a:pt x="15912" y="8991"/>
                </a:cubicBezTo>
                <a:cubicBezTo>
                  <a:pt x="16111" y="8931"/>
                  <a:pt x="16848" y="8691"/>
                  <a:pt x="17552" y="8460"/>
                </a:cubicBezTo>
                <a:cubicBezTo>
                  <a:pt x="18256" y="8229"/>
                  <a:pt x="18969" y="7999"/>
                  <a:pt x="19138" y="7945"/>
                </a:cubicBezTo>
                <a:cubicBezTo>
                  <a:pt x="19306" y="7892"/>
                  <a:pt x="19494" y="7828"/>
                  <a:pt x="19555" y="7806"/>
                </a:cubicBezTo>
                <a:cubicBezTo>
                  <a:pt x="19616" y="7784"/>
                  <a:pt x="19978" y="7665"/>
                  <a:pt x="20360" y="7543"/>
                </a:cubicBezTo>
                <a:cubicBezTo>
                  <a:pt x="21154" y="7291"/>
                  <a:pt x="21554" y="7142"/>
                  <a:pt x="21517" y="7110"/>
                </a:cubicBezTo>
                <a:cubicBezTo>
                  <a:pt x="21490" y="7087"/>
                  <a:pt x="20569" y="6985"/>
                  <a:pt x="19639" y="6899"/>
                </a:cubicBezTo>
                <a:cubicBezTo>
                  <a:pt x="19145" y="6854"/>
                  <a:pt x="18660" y="6804"/>
                  <a:pt x="15495" y="6487"/>
                </a:cubicBezTo>
                <a:cubicBezTo>
                  <a:pt x="14821" y="6420"/>
                  <a:pt x="14192" y="6346"/>
                  <a:pt x="14094" y="6322"/>
                </a:cubicBezTo>
                <a:cubicBezTo>
                  <a:pt x="13961" y="6291"/>
                  <a:pt x="13898" y="6297"/>
                  <a:pt x="13849" y="6348"/>
                </a:cubicBezTo>
                <a:cubicBezTo>
                  <a:pt x="13794" y="6406"/>
                  <a:pt x="13285" y="6415"/>
                  <a:pt x="10576" y="6405"/>
                </a:cubicBezTo>
                <a:lnTo>
                  <a:pt x="7368" y="6394"/>
                </a:lnTo>
                <a:lnTo>
                  <a:pt x="7321" y="6291"/>
                </a:lnTo>
                <a:cubicBezTo>
                  <a:pt x="7261" y="6173"/>
                  <a:pt x="7170" y="6158"/>
                  <a:pt x="5282" y="5936"/>
                </a:cubicBezTo>
                <a:cubicBezTo>
                  <a:pt x="4594" y="5855"/>
                  <a:pt x="3794" y="5758"/>
                  <a:pt x="3499" y="5719"/>
                </a:cubicBezTo>
                <a:cubicBezTo>
                  <a:pt x="3205" y="5681"/>
                  <a:pt x="2879" y="5647"/>
                  <a:pt x="2778" y="5647"/>
                </a:cubicBezTo>
                <a:cubicBezTo>
                  <a:pt x="2677" y="5647"/>
                  <a:pt x="2514" y="5626"/>
                  <a:pt x="2420" y="5601"/>
                </a:cubicBezTo>
                <a:cubicBezTo>
                  <a:pt x="2326" y="5576"/>
                  <a:pt x="1937" y="5520"/>
                  <a:pt x="1555" y="5477"/>
                </a:cubicBezTo>
                <a:cubicBezTo>
                  <a:pt x="1172" y="5435"/>
                  <a:pt x="674" y="5376"/>
                  <a:pt x="452" y="5348"/>
                </a:cubicBezTo>
                <a:cubicBezTo>
                  <a:pt x="229" y="5319"/>
                  <a:pt x="33" y="5314"/>
                  <a:pt x="11" y="53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17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18" name="IMG_4322.png" descr="IMG_4322.png"/>
          <p:cNvPicPr>
            <a:picLocks noChangeAspect="1"/>
          </p:cNvPicPr>
          <p:nvPr/>
        </p:nvPicPr>
        <p:blipFill>
          <a:blip r:embed="rId8">
            <a:extLst/>
          </a:blip>
          <a:srcRect l="37432" t="79167" r="39806" b="18186"/>
          <a:stretch>
            <a:fillRect/>
          </a:stretch>
        </p:blipFill>
        <p:spPr>
          <a:xfrm>
            <a:off x="2389460" y="2058841"/>
            <a:ext cx="6053365" cy="527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9" name="IMG_4322.png" descr="IMG_4322.png"/>
          <p:cNvPicPr>
            <a:picLocks noChangeAspect="1"/>
          </p:cNvPicPr>
          <p:nvPr/>
        </p:nvPicPr>
        <p:blipFill>
          <a:blip r:embed="rId8">
            <a:extLst/>
          </a:blip>
          <a:srcRect l="34387" t="82195" r="54220" b="10575"/>
          <a:stretch>
            <a:fillRect/>
          </a:stretch>
        </p:blipFill>
        <p:spPr>
          <a:xfrm>
            <a:off x="6359515" y="2805110"/>
            <a:ext cx="2232702" cy="1062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2" name="المساحة الكلية"/>
          <p:cNvGrpSpPr/>
          <p:nvPr/>
        </p:nvGrpSpPr>
        <p:grpSpPr>
          <a:xfrm>
            <a:off x="3713226" y="4717157"/>
            <a:ext cx="2740718" cy="416370"/>
            <a:chOff x="0" y="0"/>
            <a:chExt cx="2740717" cy="416369"/>
          </a:xfrm>
        </p:grpSpPr>
        <p:sp>
          <p:nvSpPr>
            <p:cNvPr id="3820" name="مستطيل"/>
            <p:cNvSpPr/>
            <p:nvPr/>
          </p:nvSpPr>
          <p:spPr>
            <a:xfrm>
              <a:off x="0" y="4392"/>
              <a:ext cx="2740718" cy="407585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1" name="المساحة الكلية"/>
            <p:cNvSpPr txBox="1"/>
            <p:nvPr/>
          </p:nvSpPr>
          <p:spPr>
            <a:xfrm>
              <a:off x="19050" y="-1"/>
              <a:ext cx="2702618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الكلية  </a:t>
              </a:r>
            </a:p>
          </p:txBody>
        </p:sp>
      </p:grpSp>
      <p:sp>
        <p:nvSpPr>
          <p:cNvPr id="3823" name="خط"/>
          <p:cNvSpPr/>
          <p:nvPr/>
        </p:nvSpPr>
        <p:spPr>
          <a:xfrm flipH="1" flipV="1">
            <a:off x="2753137" y="4674434"/>
            <a:ext cx="4550485" cy="2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826" name="المساحة الجانبية"/>
          <p:cNvGrpSpPr/>
          <p:nvPr/>
        </p:nvGrpSpPr>
        <p:grpSpPr>
          <a:xfrm>
            <a:off x="3799575" y="2832871"/>
            <a:ext cx="2547419" cy="441129"/>
            <a:chOff x="0" y="0"/>
            <a:chExt cx="2547417" cy="441127"/>
          </a:xfrm>
        </p:grpSpPr>
        <p:sp>
          <p:nvSpPr>
            <p:cNvPr id="3824" name="مستطيل"/>
            <p:cNvSpPr/>
            <p:nvPr/>
          </p:nvSpPr>
          <p:spPr>
            <a:xfrm>
              <a:off x="0" y="0"/>
              <a:ext cx="2547418" cy="441128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5" name="المساحة الجانبية"/>
            <p:cNvSpPr txBox="1"/>
            <p:nvPr/>
          </p:nvSpPr>
          <p:spPr>
            <a:xfrm>
              <a:off x="19050" y="12379"/>
              <a:ext cx="2509318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الجانبية  </a:t>
              </a:r>
            </a:p>
          </p:txBody>
        </p:sp>
      </p:grpSp>
      <p:sp>
        <p:nvSpPr>
          <p:cNvPr id="3827" name="ج="/>
          <p:cNvSpPr txBox="1"/>
          <p:nvPr/>
        </p:nvSpPr>
        <p:spPr>
          <a:xfrm>
            <a:off x="5980746" y="3489679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grpSp>
        <p:nvGrpSpPr>
          <p:cNvPr id="3830" name="ج= ٧٢  م٢"/>
          <p:cNvGrpSpPr/>
          <p:nvPr/>
        </p:nvGrpSpPr>
        <p:grpSpPr>
          <a:xfrm>
            <a:off x="4300141" y="4322628"/>
            <a:ext cx="1546287" cy="333760"/>
            <a:chOff x="0" y="0"/>
            <a:chExt cx="1546286" cy="333759"/>
          </a:xfrm>
        </p:grpSpPr>
        <p:sp>
          <p:nvSpPr>
            <p:cNvPr id="3828" name="مستطيل"/>
            <p:cNvSpPr/>
            <p:nvPr/>
          </p:nvSpPr>
          <p:spPr>
            <a:xfrm>
              <a:off x="0" y="3161"/>
              <a:ext cx="1546287" cy="3274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7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9" name="ج= ٧٢  م٢"/>
            <p:cNvSpPr txBox="1"/>
            <p:nvPr/>
          </p:nvSpPr>
          <p:spPr>
            <a:xfrm>
              <a:off x="0" y="-1"/>
              <a:ext cx="1546287" cy="333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7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ج= ٧٢  م٢</a:t>
              </a:r>
            </a:p>
          </p:txBody>
        </p:sp>
      </p:grpSp>
      <p:sp>
        <p:nvSpPr>
          <p:cNvPr id="3831" name="(ل١➕ل٢➕ل٣)✖️ع"/>
          <p:cNvSpPr txBox="1"/>
          <p:nvPr/>
        </p:nvSpPr>
        <p:spPr>
          <a:xfrm>
            <a:off x="3942293" y="3554541"/>
            <a:ext cx="2346619" cy="437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6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(ل</a:t>
            </a:r>
            <a:r>
              <a:rPr sz="1800"/>
              <a:t>١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ل</a:t>
            </a:r>
            <a:r>
              <a:rPr sz="1800"/>
              <a:t>٢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ل</a:t>
            </a:r>
            <a:r>
              <a:rPr sz="2000"/>
              <a:t>٣</a:t>
            </a:r>
            <a:r>
              <a:t>)✖️ع</a:t>
            </a:r>
          </a:p>
        </p:txBody>
      </p:sp>
      <p:sp>
        <p:nvSpPr>
          <p:cNvPr id="3832" name="ج="/>
          <p:cNvSpPr txBox="1"/>
          <p:nvPr/>
        </p:nvSpPr>
        <p:spPr>
          <a:xfrm>
            <a:off x="5999245" y="3883821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833" name="(٥➕٤➕٣)✖️٩"/>
          <p:cNvSpPr txBox="1"/>
          <p:nvPr/>
        </p:nvSpPr>
        <p:spPr>
          <a:xfrm>
            <a:off x="4014766" y="3867544"/>
            <a:ext cx="2310333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5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(٥➕٤➕٣)✖️٩</a:t>
            </a:r>
          </a:p>
        </p:txBody>
      </p:sp>
      <p:sp>
        <p:nvSpPr>
          <p:cNvPr id="3834" name="ج="/>
          <p:cNvSpPr txBox="1"/>
          <p:nvPr/>
        </p:nvSpPr>
        <p:spPr>
          <a:xfrm>
            <a:off x="5877259" y="3088535"/>
            <a:ext cx="106948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835" name="محيط القاعدة✖️ الارتفاع"/>
          <p:cNvSpPr txBox="1"/>
          <p:nvPr/>
        </p:nvSpPr>
        <p:spPr>
          <a:xfrm>
            <a:off x="3308276" y="3222992"/>
            <a:ext cx="3056547" cy="41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4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محيط القاعدة✖️ الارتفاع </a:t>
            </a:r>
          </a:p>
        </p:txBody>
      </p:sp>
      <p:sp>
        <p:nvSpPr>
          <p:cNvPr id="3836" name="ك="/>
          <p:cNvSpPr txBox="1"/>
          <p:nvPr/>
        </p:nvSpPr>
        <p:spPr>
          <a:xfrm>
            <a:off x="5980746" y="5032317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837" name="ج+ ٢(مساحة القاعدة)"/>
          <p:cNvSpPr txBox="1"/>
          <p:nvPr/>
        </p:nvSpPr>
        <p:spPr>
          <a:xfrm>
            <a:off x="4402397" y="5148183"/>
            <a:ext cx="1886514" cy="27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1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ج+ ٢(مساحة القاعدة)</a:t>
            </a:r>
          </a:p>
        </p:txBody>
      </p:sp>
      <p:sp>
        <p:nvSpPr>
          <p:cNvPr id="3838" name="٧٢➕٢(     )"/>
          <p:cNvSpPr txBox="1"/>
          <p:nvPr/>
        </p:nvSpPr>
        <p:spPr>
          <a:xfrm>
            <a:off x="3308274" y="5423977"/>
            <a:ext cx="3513030" cy="450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٧٢</a:t>
            </a:r>
            <a:r>
              <a:rPr>
                <a:solidFill>
                  <a:schemeClr val="accent1"/>
                </a:solidFill>
              </a:rPr>
              <a:t>➕٢(     )</a:t>
            </a:r>
          </a:p>
        </p:txBody>
      </p:sp>
      <p:grpSp>
        <p:nvGrpSpPr>
          <p:cNvPr id="3841" name="ك= ٨٤  م٢"/>
          <p:cNvGrpSpPr/>
          <p:nvPr/>
        </p:nvGrpSpPr>
        <p:grpSpPr>
          <a:xfrm>
            <a:off x="4187233" y="5844201"/>
            <a:ext cx="2101680" cy="360443"/>
            <a:chOff x="0" y="0"/>
            <a:chExt cx="2101679" cy="360441"/>
          </a:xfrm>
        </p:grpSpPr>
        <p:sp>
          <p:nvSpPr>
            <p:cNvPr id="3839" name="مستطيل"/>
            <p:cNvSpPr/>
            <p:nvPr/>
          </p:nvSpPr>
          <p:spPr>
            <a:xfrm>
              <a:off x="0" y="19273"/>
              <a:ext cx="2101680" cy="3218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8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40" name="ك= ٨٤  م٢"/>
            <p:cNvSpPr txBox="1"/>
            <p:nvPr/>
          </p:nvSpPr>
          <p:spPr>
            <a:xfrm>
              <a:off x="0" y="0"/>
              <a:ext cx="2101680" cy="360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8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ك= ٨٤  م٢</a:t>
              </a:r>
            </a:p>
          </p:txBody>
        </p:sp>
      </p:grpSp>
      <p:sp>
        <p:nvSpPr>
          <p:cNvPr id="3842" name="ك="/>
          <p:cNvSpPr txBox="1"/>
          <p:nvPr/>
        </p:nvSpPr>
        <p:spPr>
          <a:xfrm>
            <a:off x="5938253" y="5320147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843" name="٣✖️٤…"/>
          <p:cNvSpPr txBox="1"/>
          <p:nvPr/>
        </p:nvSpPr>
        <p:spPr>
          <a:xfrm>
            <a:off x="4577923" y="5431754"/>
            <a:ext cx="40773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1300" u="sng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٣✖️٤</a:t>
            </a:r>
          </a:p>
          <a:p>
            <a:pPr marL="349250" indent="-349250" algn="ctr" rtl="0">
              <a:defRPr b="1" sz="13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3" grpId="7"/>
      <p:bldP build="whole" bldLvl="1" animBg="1" rev="0" advAuto="0" spid="3843" grpId="14"/>
      <p:bldP build="whole" bldLvl="1" animBg="1" rev="0" advAuto="0" spid="3838" grpId="13"/>
      <p:bldP build="whole" bldLvl="1" animBg="1" rev="0" advAuto="0" spid="3834" grpId="1"/>
      <p:bldP build="whole" bldLvl="1" animBg="1" rev="0" advAuto="0" spid="3832" grpId="6"/>
      <p:bldP build="whole" bldLvl="1" animBg="1" rev="0" advAuto="0" spid="3842" grpId="12"/>
      <p:bldP build="whole" bldLvl="1" animBg="1" rev="0" advAuto="0" spid="3836" grpId="9"/>
      <p:bldP build="whole" bldLvl="1" animBg="1" rev="0" advAuto="0" spid="3837" grpId="10"/>
      <p:bldP build="whole" bldLvl="1" animBg="1" rev="0" advAuto="0" spid="3837" grpId="11"/>
      <p:bldP build="whole" bldLvl="1" animBg="1" rev="0" advAuto="0" spid="3831" grpId="5"/>
      <p:bldP build="whole" bldLvl="1" animBg="1" rev="0" advAuto="0" spid="3835" grpId="2"/>
      <p:bldP build="whole" bldLvl="1" animBg="1" rev="0" advAuto="0" spid="3835" grpId="3"/>
      <p:bldP build="whole" bldLvl="1" animBg="1" rev="0" advAuto="0" spid="3841" grpId="15"/>
      <p:bldP build="whole" bldLvl="1" animBg="1" rev="0" advAuto="0" spid="3830" grpId="8"/>
      <p:bldP build="whole" bldLvl="1" animBg="1" rev="0" advAuto="0" spid="3827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9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47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45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46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4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85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pic>
        <p:nvPicPr>
          <p:cNvPr id="3851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5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53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8643620" y="4401087"/>
            <a:ext cx="1310060" cy="1521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56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854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55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857" name="IMG_4333.png" descr="IMG_4333.png"/>
          <p:cNvPicPr>
            <a:picLocks noChangeAspect="1"/>
          </p:cNvPicPr>
          <p:nvPr/>
        </p:nvPicPr>
        <p:blipFill>
          <a:blip r:embed="rId6">
            <a:extLst/>
          </a:blip>
          <a:srcRect l="29567" t="59754" r="37655" b="36710"/>
          <a:stretch>
            <a:fillRect/>
          </a:stretch>
        </p:blipFill>
        <p:spPr>
          <a:xfrm>
            <a:off x="1112913" y="1843061"/>
            <a:ext cx="7337829" cy="593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0" name="الحل"/>
          <p:cNvGrpSpPr/>
          <p:nvPr/>
        </p:nvGrpSpPr>
        <p:grpSpPr>
          <a:xfrm>
            <a:off x="3692838" y="2376756"/>
            <a:ext cx="5046935" cy="494348"/>
            <a:chOff x="0" y="0"/>
            <a:chExt cx="5046934" cy="494347"/>
          </a:xfrm>
        </p:grpSpPr>
        <p:sp>
          <p:nvSpPr>
            <p:cNvPr id="3858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59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61" name="IMG_4333.png" descr="IMG_4333.png"/>
          <p:cNvPicPr>
            <a:picLocks noChangeAspect="1"/>
          </p:cNvPicPr>
          <p:nvPr/>
        </p:nvPicPr>
        <p:blipFill>
          <a:blip r:embed="rId6">
            <a:extLst/>
          </a:blip>
          <a:srcRect l="33166" t="62888" r="54489" b="29305"/>
          <a:stretch>
            <a:fillRect/>
          </a:stretch>
        </p:blipFill>
        <p:spPr>
          <a:xfrm>
            <a:off x="908736" y="2436390"/>
            <a:ext cx="2284838" cy="1083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7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65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63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64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66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6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sp>
        <p:nvSpPr>
          <p:cNvPr id="3869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7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71" name="IMG_4204.png" descr="IMG_4204.png"/>
          <p:cNvPicPr>
            <a:picLocks noChangeAspect="1"/>
          </p:cNvPicPr>
          <p:nvPr/>
        </p:nvPicPr>
        <p:blipFill>
          <a:blip r:embed="rId4">
            <a:extLst/>
          </a:blip>
          <a:srcRect l="29777" t="17200" r="37937" b="79825"/>
          <a:stretch>
            <a:fillRect/>
          </a:stretch>
        </p:blipFill>
        <p:spPr>
          <a:xfrm>
            <a:off x="1539625" y="1923515"/>
            <a:ext cx="6570032" cy="453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4" name="الحل"/>
          <p:cNvGrpSpPr/>
          <p:nvPr/>
        </p:nvGrpSpPr>
        <p:grpSpPr>
          <a:xfrm>
            <a:off x="2345878" y="3635195"/>
            <a:ext cx="5148806" cy="416888"/>
            <a:chOff x="0" y="0"/>
            <a:chExt cx="5148805" cy="416887"/>
          </a:xfrm>
        </p:grpSpPr>
        <p:sp>
          <p:nvSpPr>
            <p:cNvPr id="3872" name="مستطيل"/>
            <p:cNvSpPr/>
            <p:nvPr/>
          </p:nvSpPr>
          <p:spPr>
            <a:xfrm>
              <a:off x="-1" y="-1"/>
              <a:ext cx="5148807" cy="41688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73" name="الحل"/>
            <p:cNvSpPr txBox="1"/>
            <p:nvPr/>
          </p:nvSpPr>
          <p:spPr>
            <a:xfrm>
              <a:off x="19049" y="48554"/>
              <a:ext cx="511070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75" name="IMG_4334.png" descr="IMG_4334.png"/>
          <p:cNvPicPr>
            <a:picLocks noChangeAspect="1"/>
          </p:cNvPicPr>
          <p:nvPr/>
        </p:nvPicPr>
        <p:blipFill>
          <a:blip r:embed="rId5">
            <a:extLst/>
          </a:blip>
          <a:srcRect l="24814" t="18436" r="62853" b="73633"/>
          <a:stretch>
            <a:fillRect/>
          </a:stretch>
        </p:blipFill>
        <p:spPr>
          <a:xfrm>
            <a:off x="4071170" y="2608309"/>
            <a:ext cx="1977537" cy="953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87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pic>
        <p:nvPicPr>
          <p:cNvPr id="3879" name="IMG_4324.png" descr="IMG_43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186" y="1715280"/>
            <a:ext cx="6097202" cy="1713722"/>
          </a:xfrm>
          <a:prstGeom prst="rect">
            <a:avLst/>
          </a:prstGeom>
          <a:ln w="12700">
            <a:miter lim="400000"/>
          </a:ln>
        </p:spPr>
      </p:pic>
      <p:sp>
        <p:nvSpPr>
          <p:cNvPr id="3880" name="اسطوانة"/>
          <p:cNvSpPr/>
          <p:nvPr/>
        </p:nvSpPr>
        <p:spPr>
          <a:xfrm>
            <a:off x="6764213" y="3325429"/>
            <a:ext cx="1611425" cy="2127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gradFill>
            <a:gsLst>
              <a:gs pos="0">
                <a:schemeClr val="accent5">
                  <a:hueOff val="187612"/>
                  <a:satOff val="11451"/>
                  <a:lumOff val="36794"/>
                  <a:alpha val="50456"/>
                </a:schemeClr>
              </a:gs>
              <a:gs pos="35000">
                <a:srgbClr val="C6E1E9">
                  <a:alpha val="50456"/>
                </a:srgbClr>
              </a:gs>
              <a:gs pos="100000">
                <a:schemeClr val="accent5">
                  <a:hueOff val="213794"/>
                  <a:satOff val="13164"/>
                  <a:lumOff val="52730"/>
                  <a:alpha val="50456"/>
                </a:schemeClr>
              </a:gs>
            </a:gsLst>
            <a:lin ang="16200000"/>
          </a:gradFill>
          <a:ln w="25400">
            <a:solidFill>
              <a:schemeClr val="accent1">
                <a:alpha val="5045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81" name="محيط الدائرة = ط ق…"/>
          <p:cNvSpPr txBox="1"/>
          <p:nvPr/>
        </p:nvSpPr>
        <p:spPr>
          <a:xfrm>
            <a:off x="2732298" y="3969904"/>
            <a:ext cx="3833913" cy="107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38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t>محيط الدائرة = ط ق</a:t>
            </a:r>
          </a:p>
          <a:p>
            <a:pPr algn="ctr" rtl="0">
              <a:defRPr b="1" sz="38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مساحة الدائرة = ط نق٢</a:t>
            </a:r>
          </a:p>
        </p:txBody>
      </p:sp>
      <p:pic>
        <p:nvPicPr>
          <p:cNvPr id="3882" name="IMG_4338.jpeg" descr="IMG_4338.jpeg"/>
          <p:cNvPicPr>
            <a:picLocks noChangeAspect="1"/>
          </p:cNvPicPr>
          <p:nvPr/>
        </p:nvPicPr>
        <p:blipFill>
          <a:blip r:embed="rId5">
            <a:alphaModFix amt="55022"/>
            <a:extLst/>
          </a:blip>
          <a:srcRect l="0" t="0" r="0" b="19358"/>
          <a:stretch>
            <a:fillRect/>
          </a:stretch>
        </p:blipFill>
        <p:spPr>
          <a:xfrm>
            <a:off x="1036765" y="3800724"/>
            <a:ext cx="1727127" cy="1671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grpSp>
        <p:nvGrpSpPr>
          <p:cNvPr id="3896" name="Google Shape;300;p37"/>
          <p:cNvGrpSpPr/>
          <p:nvPr/>
        </p:nvGrpSpPr>
        <p:grpSpPr>
          <a:xfrm>
            <a:off x="7902863" y="2000940"/>
            <a:ext cx="624578" cy="671277"/>
            <a:chOff x="0" y="0"/>
            <a:chExt cx="624577" cy="671275"/>
          </a:xfrm>
        </p:grpSpPr>
        <p:sp>
          <p:nvSpPr>
            <p:cNvPr id="3885" name="Google Shape;301;p37"/>
            <p:cNvSpPr/>
            <p:nvPr/>
          </p:nvSpPr>
          <p:spPr>
            <a:xfrm>
              <a:off x="136438" y="134284"/>
              <a:ext cx="488140" cy="536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6" name="Google Shape;302;p37"/>
            <p:cNvSpPr/>
            <p:nvPr/>
          </p:nvSpPr>
          <p:spPr>
            <a:xfrm>
              <a:off x="532539" y="198198"/>
              <a:ext cx="61021" cy="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7" name="Google Shape;303;p37"/>
            <p:cNvSpPr/>
            <p:nvPr/>
          </p:nvSpPr>
          <p:spPr>
            <a:xfrm>
              <a:off x="447906" y="92784"/>
              <a:ext cx="49386" cy="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304;p37"/>
            <p:cNvSpPr/>
            <p:nvPr/>
          </p:nvSpPr>
          <p:spPr>
            <a:xfrm>
              <a:off x="309023" y="0"/>
              <a:ext cx="31165" cy="6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305;p37"/>
            <p:cNvSpPr/>
            <p:nvPr/>
          </p:nvSpPr>
          <p:spPr>
            <a:xfrm>
              <a:off x="133736" y="47957"/>
              <a:ext cx="54385" cy="6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306;p37"/>
            <p:cNvSpPr/>
            <p:nvPr/>
          </p:nvSpPr>
          <p:spPr>
            <a:xfrm>
              <a:off x="53309" y="146342"/>
              <a:ext cx="61906" cy="47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307;p37"/>
            <p:cNvSpPr/>
            <p:nvPr/>
          </p:nvSpPr>
          <p:spPr>
            <a:xfrm>
              <a:off x="-1" y="311710"/>
              <a:ext cx="68038" cy="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308;p37"/>
            <p:cNvSpPr/>
            <p:nvPr/>
          </p:nvSpPr>
          <p:spPr>
            <a:xfrm>
              <a:off x="79344" y="428760"/>
              <a:ext cx="53192" cy="3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309;p37"/>
            <p:cNvSpPr/>
            <p:nvPr/>
          </p:nvSpPr>
          <p:spPr>
            <a:xfrm>
              <a:off x="190012" y="537305"/>
              <a:ext cx="31966" cy="4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310;p37"/>
            <p:cNvSpPr/>
            <p:nvPr/>
          </p:nvSpPr>
          <p:spPr>
            <a:xfrm>
              <a:off x="296952" y="552824"/>
              <a:ext cx="24915" cy="6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311;p37"/>
            <p:cNvSpPr/>
            <p:nvPr/>
          </p:nvSpPr>
          <p:spPr>
            <a:xfrm>
              <a:off x="544754" y="325875"/>
              <a:ext cx="56587" cy="2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97" name="Google Shape;332;p17"/>
          <p:cNvSpPr/>
          <p:nvPr/>
        </p:nvSpPr>
        <p:spPr>
          <a:xfrm rot="19412628">
            <a:off x="642861" y="1620783"/>
            <a:ext cx="1270418" cy="3750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900" name="IMG_4339.png"/>
          <p:cNvGrpSpPr/>
          <p:nvPr/>
        </p:nvGrpSpPr>
        <p:grpSpPr>
          <a:xfrm>
            <a:off x="2321976" y="1540922"/>
            <a:ext cx="5154654" cy="2262718"/>
            <a:chOff x="0" y="0"/>
            <a:chExt cx="5154652" cy="2262717"/>
          </a:xfrm>
        </p:grpSpPr>
        <p:pic>
          <p:nvPicPr>
            <p:cNvPr id="3898" name="IMG_4339.png" descr="IMG_43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302" t="10698" r="39900" b="68887"/>
            <a:stretch>
              <a:fillRect/>
            </a:stretch>
          </p:blipFill>
          <p:spPr>
            <a:xfrm>
              <a:off x="50800" y="50800"/>
              <a:ext cx="5053053" cy="2161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9" name="IMG_4339.png" descr="IMG_433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154653" cy="2262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03" name="IMG_4339.png"/>
          <p:cNvGrpSpPr/>
          <p:nvPr/>
        </p:nvGrpSpPr>
        <p:grpSpPr>
          <a:xfrm>
            <a:off x="1624411" y="4013875"/>
            <a:ext cx="6314757" cy="1779864"/>
            <a:chOff x="0" y="0"/>
            <a:chExt cx="6314756" cy="1779863"/>
          </a:xfrm>
        </p:grpSpPr>
        <p:pic>
          <p:nvPicPr>
            <p:cNvPr id="3901" name="IMG_4339.png" descr="IMG_43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924" t="31865" r="40255" b="56313"/>
            <a:stretch>
              <a:fillRect/>
            </a:stretch>
          </p:blipFill>
          <p:spPr>
            <a:xfrm>
              <a:off x="50800" y="50800"/>
              <a:ext cx="6213156" cy="1678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2" name="IMG_4339.png" descr="IMG_433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6314757" cy="1779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grpSp>
        <p:nvGrpSpPr>
          <p:cNvPr id="3917" name="Google Shape;300;p37"/>
          <p:cNvGrpSpPr/>
          <p:nvPr/>
        </p:nvGrpSpPr>
        <p:grpSpPr>
          <a:xfrm>
            <a:off x="7902863" y="2000940"/>
            <a:ext cx="624578" cy="671277"/>
            <a:chOff x="0" y="0"/>
            <a:chExt cx="624577" cy="671275"/>
          </a:xfrm>
        </p:grpSpPr>
        <p:sp>
          <p:nvSpPr>
            <p:cNvPr id="3906" name="Google Shape;301;p37"/>
            <p:cNvSpPr/>
            <p:nvPr/>
          </p:nvSpPr>
          <p:spPr>
            <a:xfrm>
              <a:off x="136438" y="134284"/>
              <a:ext cx="488140" cy="536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07" name="Google Shape;302;p37"/>
            <p:cNvSpPr/>
            <p:nvPr/>
          </p:nvSpPr>
          <p:spPr>
            <a:xfrm>
              <a:off x="532539" y="198198"/>
              <a:ext cx="61021" cy="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08" name="Google Shape;303;p37"/>
            <p:cNvSpPr/>
            <p:nvPr/>
          </p:nvSpPr>
          <p:spPr>
            <a:xfrm>
              <a:off x="447906" y="92784"/>
              <a:ext cx="49386" cy="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09" name="Google Shape;304;p37"/>
            <p:cNvSpPr/>
            <p:nvPr/>
          </p:nvSpPr>
          <p:spPr>
            <a:xfrm>
              <a:off x="309023" y="0"/>
              <a:ext cx="31165" cy="6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0" name="Google Shape;305;p37"/>
            <p:cNvSpPr/>
            <p:nvPr/>
          </p:nvSpPr>
          <p:spPr>
            <a:xfrm>
              <a:off x="133736" y="47957"/>
              <a:ext cx="54385" cy="6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1" name="Google Shape;306;p37"/>
            <p:cNvSpPr/>
            <p:nvPr/>
          </p:nvSpPr>
          <p:spPr>
            <a:xfrm>
              <a:off x="53309" y="146342"/>
              <a:ext cx="61906" cy="47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2" name="Google Shape;307;p37"/>
            <p:cNvSpPr/>
            <p:nvPr/>
          </p:nvSpPr>
          <p:spPr>
            <a:xfrm>
              <a:off x="-1" y="311710"/>
              <a:ext cx="68038" cy="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3" name="Google Shape;308;p37"/>
            <p:cNvSpPr/>
            <p:nvPr/>
          </p:nvSpPr>
          <p:spPr>
            <a:xfrm>
              <a:off x="79344" y="428760"/>
              <a:ext cx="53192" cy="3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4" name="Google Shape;309;p37"/>
            <p:cNvSpPr/>
            <p:nvPr/>
          </p:nvSpPr>
          <p:spPr>
            <a:xfrm>
              <a:off x="190012" y="537305"/>
              <a:ext cx="31966" cy="4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5" name="Google Shape;310;p37"/>
            <p:cNvSpPr/>
            <p:nvPr/>
          </p:nvSpPr>
          <p:spPr>
            <a:xfrm>
              <a:off x="296952" y="552824"/>
              <a:ext cx="24915" cy="6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6" name="Google Shape;311;p37"/>
            <p:cNvSpPr/>
            <p:nvPr/>
          </p:nvSpPr>
          <p:spPr>
            <a:xfrm>
              <a:off x="544754" y="325875"/>
              <a:ext cx="56587" cy="2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918" name="Google Shape;332;p17"/>
          <p:cNvSpPr/>
          <p:nvPr/>
        </p:nvSpPr>
        <p:spPr>
          <a:xfrm rot="19412628">
            <a:off x="642861" y="1620783"/>
            <a:ext cx="1270418" cy="3750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921" name="IMG_4339.png"/>
          <p:cNvGrpSpPr/>
          <p:nvPr/>
        </p:nvGrpSpPr>
        <p:grpSpPr>
          <a:xfrm>
            <a:off x="2123629" y="1600212"/>
            <a:ext cx="5667885" cy="2023800"/>
            <a:chOff x="0" y="0"/>
            <a:chExt cx="5667884" cy="2023799"/>
          </a:xfrm>
        </p:grpSpPr>
        <p:pic>
          <p:nvPicPr>
            <p:cNvPr id="3919" name="IMG_4339.png" descr="IMG_43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436" t="44089" r="41320" b="41525"/>
            <a:stretch>
              <a:fillRect/>
            </a:stretch>
          </p:blipFill>
          <p:spPr>
            <a:xfrm>
              <a:off x="50800" y="50800"/>
              <a:ext cx="5566286" cy="1922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0" name="IMG_4339.png" descr="IMG_433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667885" cy="202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24" name="IMG_4339.png"/>
          <p:cNvGrpSpPr/>
          <p:nvPr/>
        </p:nvGrpSpPr>
        <p:grpSpPr>
          <a:xfrm>
            <a:off x="2123627" y="3851568"/>
            <a:ext cx="5572767" cy="2291512"/>
            <a:chOff x="0" y="0"/>
            <a:chExt cx="5572766" cy="2291510"/>
          </a:xfrm>
        </p:grpSpPr>
        <p:pic>
          <p:nvPicPr>
            <p:cNvPr id="3922" name="IMG_4339.png" descr="IMG_43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239" t="58294" r="41122" b="24820"/>
            <a:stretch>
              <a:fillRect/>
            </a:stretch>
          </p:blipFill>
          <p:spPr>
            <a:xfrm>
              <a:off x="50800" y="50800"/>
              <a:ext cx="5471166" cy="2189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3" name="IMG_4339.png" descr="IMG_433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572767" cy="2291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92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pic>
        <p:nvPicPr>
          <p:cNvPr id="3928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9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91" t="1156" r="11243" b="4870"/>
          <a:stretch>
            <a:fillRect/>
          </a:stretch>
        </p:blipFill>
        <p:spPr>
          <a:xfrm>
            <a:off x="8758870" y="4328450"/>
            <a:ext cx="1516162" cy="176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9" y="46"/>
                  <a:pt x="8916" y="312"/>
                </a:cubicBezTo>
                <a:cubicBezTo>
                  <a:pt x="7980" y="676"/>
                  <a:pt x="7262" y="1362"/>
                  <a:pt x="6950" y="2191"/>
                </a:cubicBezTo>
                <a:cubicBezTo>
                  <a:pt x="6762" y="2692"/>
                  <a:pt x="6758" y="3495"/>
                  <a:pt x="6944" y="4011"/>
                </a:cubicBezTo>
                <a:cubicBezTo>
                  <a:pt x="7256" y="4881"/>
                  <a:pt x="8070" y="5666"/>
                  <a:pt x="9012" y="6007"/>
                </a:cubicBezTo>
                <a:cubicBezTo>
                  <a:pt x="9150" y="6057"/>
                  <a:pt x="9287" y="6116"/>
                  <a:pt x="9316" y="6138"/>
                </a:cubicBezTo>
                <a:cubicBezTo>
                  <a:pt x="9345" y="6159"/>
                  <a:pt x="9964" y="6177"/>
                  <a:pt x="10696" y="6177"/>
                </a:cubicBezTo>
                <a:lnTo>
                  <a:pt x="12025" y="6177"/>
                </a:lnTo>
                <a:lnTo>
                  <a:pt x="12397" y="6022"/>
                </a:lnTo>
                <a:cubicBezTo>
                  <a:pt x="13557" y="5546"/>
                  <a:pt x="14314" y="4760"/>
                  <a:pt x="14555" y="3773"/>
                </a:cubicBezTo>
                <a:cubicBezTo>
                  <a:pt x="14886" y="2415"/>
                  <a:pt x="14027" y="942"/>
                  <a:pt x="12555" y="341"/>
                </a:cubicBezTo>
                <a:cubicBezTo>
                  <a:pt x="11864" y="59"/>
                  <a:pt x="11539" y="0"/>
                  <a:pt x="10707" y="0"/>
                </a:cubicBezTo>
                <a:close/>
                <a:moveTo>
                  <a:pt x="10" y="5330"/>
                </a:moveTo>
                <a:cubicBezTo>
                  <a:pt x="-46" y="5378"/>
                  <a:pt x="95" y="5479"/>
                  <a:pt x="1221" y="6153"/>
                </a:cubicBezTo>
                <a:cubicBezTo>
                  <a:pt x="1530" y="6338"/>
                  <a:pt x="2055" y="6650"/>
                  <a:pt x="2382" y="6849"/>
                </a:cubicBezTo>
                <a:cubicBezTo>
                  <a:pt x="2709" y="7049"/>
                  <a:pt x="3321" y="7425"/>
                  <a:pt x="3750" y="7686"/>
                </a:cubicBezTo>
                <a:cubicBezTo>
                  <a:pt x="4178" y="7946"/>
                  <a:pt x="4631" y="8224"/>
                  <a:pt x="4753" y="8300"/>
                </a:cubicBezTo>
                <a:cubicBezTo>
                  <a:pt x="4876" y="8376"/>
                  <a:pt x="5285" y="8625"/>
                  <a:pt x="5660" y="8850"/>
                </a:cubicBezTo>
                <a:cubicBezTo>
                  <a:pt x="6035" y="9075"/>
                  <a:pt x="6342" y="9263"/>
                  <a:pt x="6342" y="9273"/>
                </a:cubicBezTo>
                <a:cubicBezTo>
                  <a:pt x="6342" y="9282"/>
                  <a:pt x="6050" y="10282"/>
                  <a:pt x="5699" y="11493"/>
                </a:cubicBezTo>
                <a:cubicBezTo>
                  <a:pt x="5347" y="12704"/>
                  <a:pt x="5078" y="13711"/>
                  <a:pt x="5102" y="13732"/>
                </a:cubicBezTo>
                <a:cubicBezTo>
                  <a:pt x="5125" y="13752"/>
                  <a:pt x="5523" y="13774"/>
                  <a:pt x="5981" y="13781"/>
                </a:cubicBezTo>
                <a:lnTo>
                  <a:pt x="6815" y="13796"/>
                </a:lnTo>
                <a:lnTo>
                  <a:pt x="6843" y="17135"/>
                </a:lnTo>
                <a:cubicBezTo>
                  <a:pt x="6873" y="20753"/>
                  <a:pt x="6859" y="20599"/>
                  <a:pt x="7187" y="21015"/>
                </a:cubicBezTo>
                <a:cubicBezTo>
                  <a:pt x="7376" y="21255"/>
                  <a:pt x="7631" y="21432"/>
                  <a:pt x="7930" y="21531"/>
                </a:cubicBezTo>
                <a:cubicBezTo>
                  <a:pt x="8070" y="21577"/>
                  <a:pt x="8281" y="21600"/>
                  <a:pt x="8516" y="21589"/>
                </a:cubicBezTo>
                <a:cubicBezTo>
                  <a:pt x="9175" y="21559"/>
                  <a:pt x="9631" y="21255"/>
                  <a:pt x="9924" y="20654"/>
                </a:cubicBezTo>
                <a:cubicBezTo>
                  <a:pt x="10029" y="20438"/>
                  <a:pt x="10035" y="20291"/>
                  <a:pt x="10048" y="17164"/>
                </a:cubicBezTo>
                <a:cubicBezTo>
                  <a:pt x="10056" y="15369"/>
                  <a:pt x="10078" y="13869"/>
                  <a:pt x="10093" y="13834"/>
                </a:cubicBezTo>
                <a:cubicBezTo>
                  <a:pt x="10129" y="13754"/>
                  <a:pt x="11265" y="13741"/>
                  <a:pt x="11321" y="13820"/>
                </a:cubicBezTo>
                <a:cubicBezTo>
                  <a:pt x="11341" y="13848"/>
                  <a:pt x="11364" y="15291"/>
                  <a:pt x="11372" y="17028"/>
                </a:cubicBezTo>
                <a:cubicBezTo>
                  <a:pt x="11383" y="19347"/>
                  <a:pt x="11405" y="20256"/>
                  <a:pt x="11456" y="20450"/>
                </a:cubicBezTo>
                <a:cubicBezTo>
                  <a:pt x="11579" y="20913"/>
                  <a:pt x="11867" y="21245"/>
                  <a:pt x="12324" y="21453"/>
                </a:cubicBezTo>
                <a:cubicBezTo>
                  <a:pt x="12557" y="21559"/>
                  <a:pt x="12673" y="21578"/>
                  <a:pt x="13045" y="21579"/>
                </a:cubicBezTo>
                <a:cubicBezTo>
                  <a:pt x="13430" y="21579"/>
                  <a:pt x="13527" y="21566"/>
                  <a:pt x="13749" y="21453"/>
                </a:cubicBezTo>
                <a:cubicBezTo>
                  <a:pt x="14065" y="21292"/>
                  <a:pt x="14332" y="21031"/>
                  <a:pt x="14481" y="20742"/>
                </a:cubicBezTo>
                <a:cubicBezTo>
                  <a:pt x="14593" y="20528"/>
                  <a:pt x="14598" y="20459"/>
                  <a:pt x="14583" y="17218"/>
                </a:cubicBezTo>
                <a:cubicBezTo>
                  <a:pt x="14571" y="14684"/>
                  <a:pt x="14582" y="13892"/>
                  <a:pt x="14633" y="13839"/>
                </a:cubicBezTo>
                <a:cubicBezTo>
                  <a:pt x="14686" y="13784"/>
                  <a:pt x="14853" y="13771"/>
                  <a:pt x="15388" y="13771"/>
                </a:cubicBezTo>
                <a:cubicBezTo>
                  <a:pt x="16007" y="13771"/>
                  <a:pt x="16076" y="13763"/>
                  <a:pt x="16075" y="13688"/>
                </a:cubicBezTo>
                <a:cubicBezTo>
                  <a:pt x="16075" y="13641"/>
                  <a:pt x="15801" y="12662"/>
                  <a:pt x="15467" y="11513"/>
                </a:cubicBezTo>
                <a:cubicBezTo>
                  <a:pt x="14948" y="9723"/>
                  <a:pt x="14871" y="9410"/>
                  <a:pt x="14938" y="9351"/>
                </a:cubicBezTo>
                <a:cubicBezTo>
                  <a:pt x="15017" y="9280"/>
                  <a:pt x="15287" y="9182"/>
                  <a:pt x="15912" y="8991"/>
                </a:cubicBezTo>
                <a:cubicBezTo>
                  <a:pt x="16111" y="8930"/>
                  <a:pt x="16847" y="8690"/>
                  <a:pt x="17551" y="8460"/>
                </a:cubicBezTo>
                <a:cubicBezTo>
                  <a:pt x="18255" y="8229"/>
                  <a:pt x="18971" y="7997"/>
                  <a:pt x="19140" y="7944"/>
                </a:cubicBezTo>
                <a:cubicBezTo>
                  <a:pt x="19308" y="7890"/>
                  <a:pt x="19495" y="7825"/>
                  <a:pt x="19557" y="7803"/>
                </a:cubicBezTo>
                <a:cubicBezTo>
                  <a:pt x="19618" y="7781"/>
                  <a:pt x="19980" y="7667"/>
                  <a:pt x="20362" y="7545"/>
                </a:cubicBezTo>
                <a:cubicBezTo>
                  <a:pt x="21156" y="7293"/>
                  <a:pt x="21554" y="7144"/>
                  <a:pt x="21517" y="7112"/>
                </a:cubicBezTo>
                <a:cubicBezTo>
                  <a:pt x="21490" y="7089"/>
                  <a:pt x="20567" y="6983"/>
                  <a:pt x="19636" y="6898"/>
                </a:cubicBezTo>
                <a:cubicBezTo>
                  <a:pt x="19143" y="6853"/>
                  <a:pt x="18660" y="6806"/>
                  <a:pt x="15495" y="6489"/>
                </a:cubicBezTo>
                <a:cubicBezTo>
                  <a:pt x="14822" y="6422"/>
                  <a:pt x="14191" y="6346"/>
                  <a:pt x="14093" y="6323"/>
                </a:cubicBezTo>
                <a:cubicBezTo>
                  <a:pt x="13960" y="6291"/>
                  <a:pt x="13894" y="6297"/>
                  <a:pt x="13845" y="6348"/>
                </a:cubicBezTo>
                <a:cubicBezTo>
                  <a:pt x="13790" y="6405"/>
                  <a:pt x="13287" y="6417"/>
                  <a:pt x="10578" y="6406"/>
                </a:cubicBezTo>
                <a:lnTo>
                  <a:pt x="7367" y="6392"/>
                </a:lnTo>
                <a:lnTo>
                  <a:pt x="7316" y="6289"/>
                </a:lnTo>
                <a:cubicBezTo>
                  <a:pt x="7256" y="6170"/>
                  <a:pt x="7170" y="6157"/>
                  <a:pt x="5283" y="5934"/>
                </a:cubicBezTo>
                <a:cubicBezTo>
                  <a:pt x="4594" y="5853"/>
                  <a:pt x="3792" y="5753"/>
                  <a:pt x="3497" y="5715"/>
                </a:cubicBezTo>
                <a:cubicBezTo>
                  <a:pt x="3203" y="5677"/>
                  <a:pt x="2878" y="5647"/>
                  <a:pt x="2776" y="5647"/>
                </a:cubicBezTo>
                <a:cubicBezTo>
                  <a:pt x="2675" y="5647"/>
                  <a:pt x="2515" y="5628"/>
                  <a:pt x="2421" y="5603"/>
                </a:cubicBezTo>
                <a:cubicBezTo>
                  <a:pt x="2327" y="5578"/>
                  <a:pt x="1935" y="5518"/>
                  <a:pt x="1553" y="5476"/>
                </a:cubicBezTo>
                <a:cubicBezTo>
                  <a:pt x="1170" y="5433"/>
                  <a:pt x="678" y="5379"/>
                  <a:pt x="455" y="5350"/>
                </a:cubicBezTo>
                <a:cubicBezTo>
                  <a:pt x="233" y="5321"/>
                  <a:pt x="33" y="5310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934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932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930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31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933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935" name="IMG_4309.png" descr="IMG_430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05582" y="838141"/>
            <a:ext cx="3579675" cy="1267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8" name="IMG_4339.png"/>
          <p:cNvGrpSpPr/>
          <p:nvPr/>
        </p:nvGrpSpPr>
        <p:grpSpPr>
          <a:xfrm>
            <a:off x="2234982" y="2763815"/>
            <a:ext cx="5461413" cy="2175512"/>
            <a:chOff x="0" y="0"/>
            <a:chExt cx="5461411" cy="2175511"/>
          </a:xfrm>
        </p:grpSpPr>
        <p:pic>
          <p:nvPicPr>
            <p:cNvPr id="3936" name="IMG_4339.png" descr="IMG_433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7322" t="80086" r="41903" b="4037"/>
            <a:stretch>
              <a:fillRect/>
            </a:stretch>
          </p:blipFill>
          <p:spPr>
            <a:xfrm>
              <a:off x="50799" y="50800"/>
              <a:ext cx="5359812" cy="2073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7" name="IMG_4339.png" descr="IMG_4339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5461413" cy="2175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4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942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940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41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94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45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grpSp>
        <p:nvGrpSpPr>
          <p:cNvPr id="3948" name="الحل"/>
          <p:cNvGrpSpPr/>
          <p:nvPr/>
        </p:nvGrpSpPr>
        <p:grpSpPr>
          <a:xfrm>
            <a:off x="7646899" y="2771031"/>
            <a:ext cx="1092875" cy="376807"/>
            <a:chOff x="0" y="0"/>
            <a:chExt cx="1092873" cy="376805"/>
          </a:xfrm>
        </p:grpSpPr>
        <p:sp>
          <p:nvSpPr>
            <p:cNvPr id="3946" name="مستطيل"/>
            <p:cNvSpPr/>
            <p:nvPr/>
          </p:nvSpPr>
          <p:spPr>
            <a:xfrm>
              <a:off x="0" y="0"/>
              <a:ext cx="1092874" cy="37680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47" name="الحل"/>
            <p:cNvSpPr txBox="1"/>
            <p:nvPr/>
          </p:nvSpPr>
          <p:spPr>
            <a:xfrm>
              <a:off x="19050" y="28514"/>
              <a:ext cx="1054774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949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0" name="ج="/>
          <p:cNvSpPr txBox="1"/>
          <p:nvPr/>
        </p:nvSpPr>
        <p:spPr>
          <a:xfrm>
            <a:off x="6331701" y="3246366"/>
            <a:ext cx="112151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ج=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951" name="ج ="/>
          <p:cNvSpPr txBox="1"/>
          <p:nvPr/>
        </p:nvSpPr>
        <p:spPr>
          <a:xfrm>
            <a:off x="6381837" y="4148064"/>
            <a:ext cx="1021241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 =</a:t>
            </a:r>
          </a:p>
        </p:txBody>
      </p:sp>
      <p:pic>
        <p:nvPicPr>
          <p:cNvPr id="395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088" y="1047216"/>
            <a:ext cx="1154435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59" name="تجميع"/>
          <p:cNvGrpSpPr/>
          <p:nvPr/>
        </p:nvGrpSpPr>
        <p:grpSpPr>
          <a:xfrm>
            <a:off x="8904186" y="3246351"/>
            <a:ext cx="1519774" cy="1294199"/>
            <a:chOff x="-2" y="-6"/>
            <a:chExt cx="1519772" cy="1294197"/>
          </a:xfrm>
        </p:grpSpPr>
        <p:sp>
          <p:nvSpPr>
            <p:cNvPr id="3953" name="مستطيل مستدير الزوايا"/>
            <p:cNvSpPr/>
            <p:nvPr/>
          </p:nvSpPr>
          <p:spPr>
            <a:xfrm>
              <a:off x="12548" y="101788"/>
              <a:ext cx="1507222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58" name="تجميع"/>
            <p:cNvGrpSpPr/>
            <p:nvPr/>
          </p:nvGrpSpPr>
          <p:grpSpPr>
            <a:xfrm>
              <a:off x="-3" y="-7"/>
              <a:ext cx="1402733" cy="1294199"/>
              <a:chOff x="-1" y="-5"/>
              <a:chExt cx="1402731" cy="1294197"/>
            </a:xfrm>
          </p:grpSpPr>
          <p:sp>
            <p:nvSpPr>
              <p:cNvPr id="3954" name="فكر…"/>
              <p:cNvSpPr txBox="1"/>
              <p:nvPr/>
            </p:nvSpPr>
            <p:spPr>
              <a:xfrm>
                <a:off x="536092" y="196657"/>
                <a:ext cx="475978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55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0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56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8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57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0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60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95" t="1156" r="11246" b="4880"/>
          <a:stretch>
            <a:fillRect/>
          </a:stretch>
        </p:blipFill>
        <p:spPr>
          <a:xfrm>
            <a:off x="8639208" y="4569276"/>
            <a:ext cx="1432391" cy="1663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7" y="0"/>
                </a:moveTo>
                <a:cubicBezTo>
                  <a:pt x="9868" y="0"/>
                  <a:pt x="9602" y="49"/>
                  <a:pt x="8919" y="314"/>
                </a:cubicBezTo>
                <a:cubicBezTo>
                  <a:pt x="7983" y="679"/>
                  <a:pt x="7262" y="1366"/>
                  <a:pt x="6951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4"/>
                  <a:pt x="8072" y="5667"/>
                  <a:pt x="9014" y="6008"/>
                </a:cubicBezTo>
                <a:cubicBezTo>
                  <a:pt x="9151" y="6058"/>
                  <a:pt x="9283" y="6115"/>
                  <a:pt x="9312" y="6137"/>
                </a:cubicBezTo>
                <a:cubicBezTo>
                  <a:pt x="9341" y="6158"/>
                  <a:pt x="9963" y="6178"/>
                  <a:pt x="10695" y="6178"/>
                </a:cubicBezTo>
                <a:lnTo>
                  <a:pt x="12031" y="6178"/>
                </a:lnTo>
                <a:lnTo>
                  <a:pt x="12401" y="6023"/>
                </a:lnTo>
                <a:cubicBezTo>
                  <a:pt x="13561" y="5548"/>
                  <a:pt x="14312" y="4759"/>
                  <a:pt x="14553" y="3772"/>
                </a:cubicBezTo>
                <a:cubicBezTo>
                  <a:pt x="14884" y="2413"/>
                  <a:pt x="14029" y="941"/>
                  <a:pt x="12556" y="340"/>
                </a:cubicBezTo>
                <a:cubicBezTo>
                  <a:pt x="11865" y="58"/>
                  <a:pt x="11539" y="0"/>
                  <a:pt x="10707" y="0"/>
                </a:cubicBezTo>
                <a:close/>
                <a:moveTo>
                  <a:pt x="11" y="5333"/>
                </a:moveTo>
                <a:cubicBezTo>
                  <a:pt x="-46" y="5382"/>
                  <a:pt x="95" y="5478"/>
                  <a:pt x="1221" y="6152"/>
                </a:cubicBezTo>
                <a:cubicBezTo>
                  <a:pt x="1530" y="6337"/>
                  <a:pt x="2050" y="6653"/>
                  <a:pt x="2378" y="6853"/>
                </a:cubicBezTo>
                <a:cubicBezTo>
                  <a:pt x="2705" y="7053"/>
                  <a:pt x="3326" y="7427"/>
                  <a:pt x="3755" y="7688"/>
                </a:cubicBezTo>
                <a:cubicBezTo>
                  <a:pt x="4183" y="7949"/>
                  <a:pt x="4634" y="8225"/>
                  <a:pt x="4757" y="8301"/>
                </a:cubicBezTo>
                <a:cubicBezTo>
                  <a:pt x="4879" y="8377"/>
                  <a:pt x="5282" y="8627"/>
                  <a:pt x="5657" y="8852"/>
                </a:cubicBezTo>
                <a:cubicBezTo>
                  <a:pt x="6032" y="9077"/>
                  <a:pt x="6343" y="9266"/>
                  <a:pt x="6343" y="9275"/>
                </a:cubicBezTo>
                <a:cubicBezTo>
                  <a:pt x="6343" y="9284"/>
                  <a:pt x="6050" y="10285"/>
                  <a:pt x="5699" y="11495"/>
                </a:cubicBezTo>
                <a:cubicBezTo>
                  <a:pt x="5347" y="12706"/>
                  <a:pt x="5080" y="13711"/>
                  <a:pt x="5103" y="13731"/>
                </a:cubicBezTo>
                <a:cubicBezTo>
                  <a:pt x="5127" y="13751"/>
                  <a:pt x="5520" y="13776"/>
                  <a:pt x="5979" y="13783"/>
                </a:cubicBezTo>
                <a:lnTo>
                  <a:pt x="6814" y="13798"/>
                </a:lnTo>
                <a:lnTo>
                  <a:pt x="6844" y="17137"/>
                </a:lnTo>
                <a:cubicBezTo>
                  <a:pt x="6875" y="20754"/>
                  <a:pt x="6857" y="20601"/>
                  <a:pt x="7184" y="21017"/>
                </a:cubicBezTo>
                <a:cubicBezTo>
                  <a:pt x="7373" y="21258"/>
                  <a:pt x="7629" y="21438"/>
                  <a:pt x="7929" y="21537"/>
                </a:cubicBezTo>
                <a:cubicBezTo>
                  <a:pt x="8068" y="21583"/>
                  <a:pt x="8284" y="21600"/>
                  <a:pt x="8519" y="21589"/>
                </a:cubicBezTo>
                <a:cubicBezTo>
                  <a:pt x="9177" y="21559"/>
                  <a:pt x="9633" y="21257"/>
                  <a:pt x="9926" y="20656"/>
                </a:cubicBezTo>
                <a:cubicBezTo>
                  <a:pt x="10031" y="20440"/>
                  <a:pt x="10039" y="20290"/>
                  <a:pt x="10052" y="17163"/>
                </a:cubicBezTo>
                <a:cubicBezTo>
                  <a:pt x="10060" y="15367"/>
                  <a:pt x="10077" y="13869"/>
                  <a:pt x="10093" y="13834"/>
                </a:cubicBezTo>
                <a:cubicBezTo>
                  <a:pt x="10128" y="13754"/>
                  <a:pt x="11265" y="13745"/>
                  <a:pt x="11321" y="13824"/>
                </a:cubicBezTo>
                <a:cubicBezTo>
                  <a:pt x="11341" y="13852"/>
                  <a:pt x="11367" y="15292"/>
                  <a:pt x="11375" y="17029"/>
                </a:cubicBezTo>
                <a:cubicBezTo>
                  <a:pt x="11386" y="19349"/>
                  <a:pt x="11408" y="20261"/>
                  <a:pt x="11459" y="20455"/>
                </a:cubicBezTo>
                <a:cubicBezTo>
                  <a:pt x="11581" y="20917"/>
                  <a:pt x="11865" y="21247"/>
                  <a:pt x="12323" y="21455"/>
                </a:cubicBezTo>
                <a:cubicBezTo>
                  <a:pt x="12556" y="21561"/>
                  <a:pt x="12673" y="21583"/>
                  <a:pt x="13045" y="21584"/>
                </a:cubicBezTo>
                <a:cubicBezTo>
                  <a:pt x="13430" y="21585"/>
                  <a:pt x="13526" y="21568"/>
                  <a:pt x="13748" y="21455"/>
                </a:cubicBezTo>
                <a:cubicBezTo>
                  <a:pt x="14064" y="21295"/>
                  <a:pt x="14331" y="21033"/>
                  <a:pt x="14481" y="20744"/>
                </a:cubicBezTo>
                <a:cubicBezTo>
                  <a:pt x="14593" y="20530"/>
                  <a:pt x="14598" y="20461"/>
                  <a:pt x="14583" y="17220"/>
                </a:cubicBezTo>
                <a:cubicBezTo>
                  <a:pt x="14571" y="14686"/>
                  <a:pt x="14586" y="13894"/>
                  <a:pt x="14637" y="13840"/>
                </a:cubicBezTo>
                <a:cubicBezTo>
                  <a:pt x="14690" y="13785"/>
                  <a:pt x="14853" y="13773"/>
                  <a:pt x="15388" y="13773"/>
                </a:cubicBezTo>
                <a:cubicBezTo>
                  <a:pt x="16008" y="13773"/>
                  <a:pt x="16080" y="13766"/>
                  <a:pt x="16079" y="13690"/>
                </a:cubicBezTo>
                <a:cubicBezTo>
                  <a:pt x="16079" y="13644"/>
                  <a:pt x="15805" y="12661"/>
                  <a:pt x="15471" y="11511"/>
                </a:cubicBezTo>
                <a:cubicBezTo>
                  <a:pt x="14952" y="9721"/>
                  <a:pt x="14875" y="9411"/>
                  <a:pt x="14941" y="9352"/>
                </a:cubicBezTo>
                <a:cubicBezTo>
                  <a:pt x="15021" y="9281"/>
                  <a:pt x="15287" y="9182"/>
                  <a:pt x="15912" y="8991"/>
                </a:cubicBezTo>
                <a:cubicBezTo>
                  <a:pt x="16111" y="8931"/>
                  <a:pt x="16848" y="8691"/>
                  <a:pt x="17552" y="8460"/>
                </a:cubicBezTo>
                <a:cubicBezTo>
                  <a:pt x="18256" y="8229"/>
                  <a:pt x="18969" y="7999"/>
                  <a:pt x="19138" y="7945"/>
                </a:cubicBezTo>
                <a:cubicBezTo>
                  <a:pt x="19306" y="7892"/>
                  <a:pt x="19494" y="7828"/>
                  <a:pt x="19555" y="7806"/>
                </a:cubicBezTo>
                <a:cubicBezTo>
                  <a:pt x="19616" y="7784"/>
                  <a:pt x="19978" y="7665"/>
                  <a:pt x="20360" y="7543"/>
                </a:cubicBezTo>
                <a:cubicBezTo>
                  <a:pt x="21154" y="7291"/>
                  <a:pt x="21554" y="7142"/>
                  <a:pt x="21517" y="7110"/>
                </a:cubicBezTo>
                <a:cubicBezTo>
                  <a:pt x="21490" y="7087"/>
                  <a:pt x="20569" y="6985"/>
                  <a:pt x="19639" y="6899"/>
                </a:cubicBezTo>
                <a:cubicBezTo>
                  <a:pt x="19145" y="6854"/>
                  <a:pt x="18660" y="6804"/>
                  <a:pt x="15495" y="6487"/>
                </a:cubicBezTo>
                <a:cubicBezTo>
                  <a:pt x="14821" y="6420"/>
                  <a:pt x="14192" y="6346"/>
                  <a:pt x="14094" y="6322"/>
                </a:cubicBezTo>
                <a:cubicBezTo>
                  <a:pt x="13961" y="6291"/>
                  <a:pt x="13898" y="6297"/>
                  <a:pt x="13849" y="6348"/>
                </a:cubicBezTo>
                <a:cubicBezTo>
                  <a:pt x="13794" y="6406"/>
                  <a:pt x="13285" y="6415"/>
                  <a:pt x="10576" y="6405"/>
                </a:cubicBezTo>
                <a:lnTo>
                  <a:pt x="7368" y="6394"/>
                </a:lnTo>
                <a:lnTo>
                  <a:pt x="7321" y="6291"/>
                </a:lnTo>
                <a:cubicBezTo>
                  <a:pt x="7261" y="6173"/>
                  <a:pt x="7170" y="6158"/>
                  <a:pt x="5282" y="5936"/>
                </a:cubicBezTo>
                <a:cubicBezTo>
                  <a:pt x="4594" y="5855"/>
                  <a:pt x="3794" y="5758"/>
                  <a:pt x="3499" y="5719"/>
                </a:cubicBezTo>
                <a:cubicBezTo>
                  <a:pt x="3205" y="5681"/>
                  <a:pt x="2879" y="5647"/>
                  <a:pt x="2778" y="5647"/>
                </a:cubicBezTo>
                <a:cubicBezTo>
                  <a:pt x="2677" y="5647"/>
                  <a:pt x="2514" y="5626"/>
                  <a:pt x="2420" y="5601"/>
                </a:cubicBezTo>
                <a:cubicBezTo>
                  <a:pt x="2326" y="5576"/>
                  <a:pt x="1937" y="5520"/>
                  <a:pt x="1555" y="5477"/>
                </a:cubicBezTo>
                <a:cubicBezTo>
                  <a:pt x="1172" y="5435"/>
                  <a:pt x="674" y="5376"/>
                  <a:pt x="452" y="5348"/>
                </a:cubicBezTo>
                <a:cubicBezTo>
                  <a:pt x="229" y="5319"/>
                  <a:pt x="33" y="5314"/>
                  <a:pt x="11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963" name="المساحة الجانبية"/>
          <p:cNvGrpSpPr/>
          <p:nvPr/>
        </p:nvGrpSpPr>
        <p:grpSpPr>
          <a:xfrm>
            <a:off x="3697742" y="2771031"/>
            <a:ext cx="2751083" cy="439595"/>
            <a:chOff x="0" y="0"/>
            <a:chExt cx="2751082" cy="439594"/>
          </a:xfrm>
        </p:grpSpPr>
        <p:sp>
          <p:nvSpPr>
            <p:cNvPr id="3961" name="مستطيل"/>
            <p:cNvSpPr/>
            <p:nvPr/>
          </p:nvSpPr>
          <p:spPr>
            <a:xfrm>
              <a:off x="-1" y="-1"/>
              <a:ext cx="2751084" cy="439596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62" name="المساحة الجانبية"/>
            <p:cNvSpPr txBox="1"/>
            <p:nvPr/>
          </p:nvSpPr>
          <p:spPr>
            <a:xfrm>
              <a:off x="19049" y="11612"/>
              <a:ext cx="2712984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الجانبية  </a:t>
              </a:r>
            </a:p>
          </p:txBody>
        </p:sp>
      </p:grpSp>
      <p:grpSp>
        <p:nvGrpSpPr>
          <p:cNvPr id="3966" name="المساحة الكلية"/>
          <p:cNvGrpSpPr/>
          <p:nvPr/>
        </p:nvGrpSpPr>
        <p:grpSpPr>
          <a:xfrm>
            <a:off x="3785413" y="4657021"/>
            <a:ext cx="2767646" cy="441380"/>
            <a:chOff x="0" y="0"/>
            <a:chExt cx="2767645" cy="441379"/>
          </a:xfrm>
        </p:grpSpPr>
        <p:sp>
          <p:nvSpPr>
            <p:cNvPr id="3964" name="مستطيل"/>
            <p:cNvSpPr/>
            <p:nvPr/>
          </p:nvSpPr>
          <p:spPr>
            <a:xfrm>
              <a:off x="-1" y="-1"/>
              <a:ext cx="2767647" cy="44138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65" name="المساحة الكلية"/>
            <p:cNvSpPr txBox="1"/>
            <p:nvPr/>
          </p:nvSpPr>
          <p:spPr>
            <a:xfrm>
              <a:off x="19049" y="33477"/>
              <a:ext cx="2729547" cy="374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الكلية</a:t>
              </a:r>
            </a:p>
          </p:txBody>
        </p:sp>
      </p:grpSp>
      <p:sp>
        <p:nvSpPr>
          <p:cNvPr id="3967" name="ج="/>
          <p:cNvSpPr txBox="1"/>
          <p:nvPr/>
        </p:nvSpPr>
        <p:spPr>
          <a:xfrm>
            <a:off x="6289907" y="3707484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grpSp>
        <p:nvGrpSpPr>
          <p:cNvPr id="3970" name="ج = ٣١٤  م٢"/>
          <p:cNvGrpSpPr/>
          <p:nvPr/>
        </p:nvGrpSpPr>
        <p:grpSpPr>
          <a:xfrm>
            <a:off x="1178851" y="4084750"/>
            <a:ext cx="2749333" cy="539644"/>
            <a:chOff x="0" y="0"/>
            <a:chExt cx="2749331" cy="539642"/>
          </a:xfrm>
        </p:grpSpPr>
        <p:sp>
          <p:nvSpPr>
            <p:cNvPr id="3968" name="مستطيل"/>
            <p:cNvSpPr/>
            <p:nvPr/>
          </p:nvSpPr>
          <p:spPr>
            <a:xfrm>
              <a:off x="0" y="10185"/>
              <a:ext cx="2749332" cy="5192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69" name="ج = ٣١٤  م٢"/>
            <p:cNvSpPr txBox="1"/>
            <p:nvPr/>
          </p:nvSpPr>
          <p:spPr>
            <a:xfrm>
              <a:off x="0" y="0"/>
              <a:ext cx="2749332" cy="539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ج = ٣١٤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٢</a:t>
              </a:r>
            </a:p>
          </p:txBody>
        </p:sp>
      </p:grpSp>
      <p:grpSp>
        <p:nvGrpSpPr>
          <p:cNvPr id="3973" name="تجميع"/>
          <p:cNvGrpSpPr/>
          <p:nvPr/>
        </p:nvGrpSpPr>
        <p:grpSpPr>
          <a:xfrm>
            <a:off x="5360349" y="3672470"/>
            <a:ext cx="1846760" cy="527953"/>
            <a:chOff x="0" y="0"/>
            <a:chExt cx="1846758" cy="527952"/>
          </a:xfrm>
        </p:grpSpPr>
        <p:sp>
          <p:nvSpPr>
            <p:cNvPr id="3971" name="ط✖️ق"/>
            <p:cNvSpPr txBox="1"/>
            <p:nvPr/>
          </p:nvSpPr>
          <p:spPr>
            <a:xfrm>
              <a:off x="908543" y="0"/>
              <a:ext cx="938216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ط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ق</a:t>
              </a:r>
            </a:p>
          </p:txBody>
        </p:sp>
        <p:sp>
          <p:nvSpPr>
            <p:cNvPr id="3972" name="✖️ع"/>
            <p:cNvSpPr txBox="1"/>
            <p:nvPr/>
          </p:nvSpPr>
          <p:spPr>
            <a:xfrm>
              <a:off x="-1" y="0"/>
              <a:ext cx="641340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49250" indent="-349250" algn="ctr">
                <a:defRPr b="1" sz="31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✖️ع</a:t>
              </a:r>
            </a:p>
          </p:txBody>
        </p:sp>
      </p:grpSp>
      <p:grpSp>
        <p:nvGrpSpPr>
          <p:cNvPr id="3976" name="تجميع"/>
          <p:cNvGrpSpPr/>
          <p:nvPr/>
        </p:nvGrpSpPr>
        <p:grpSpPr>
          <a:xfrm>
            <a:off x="4001186" y="4153232"/>
            <a:ext cx="2603971" cy="509346"/>
            <a:chOff x="-1" y="0"/>
            <a:chExt cx="2603970" cy="509345"/>
          </a:xfrm>
        </p:grpSpPr>
        <p:sp>
          <p:nvSpPr>
            <p:cNvPr id="3974" name="٣٫١٤(٥➕٥)"/>
            <p:cNvSpPr txBox="1"/>
            <p:nvPr/>
          </p:nvSpPr>
          <p:spPr>
            <a:xfrm>
              <a:off x="785196" y="-1"/>
              <a:ext cx="1818774" cy="48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49250" indent="-349250" algn="ctr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٣٫١٤(٥➕٥)</a:t>
              </a:r>
            </a:p>
          </p:txBody>
        </p:sp>
        <p:sp>
          <p:nvSpPr>
            <p:cNvPr id="3975" name="✖️١٠"/>
            <p:cNvSpPr txBox="1"/>
            <p:nvPr/>
          </p:nvSpPr>
          <p:spPr>
            <a:xfrm>
              <a:off x="-2" y="19961"/>
              <a:ext cx="780604" cy="48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✖️</a:t>
              </a:r>
              <a:r>
                <a:rPr>
                  <a:solidFill>
                    <a:schemeClr val="accent1"/>
                  </a:solidFill>
                </a:rPr>
                <a:t>١٠</a:t>
              </a:r>
            </a:p>
          </p:txBody>
        </p:sp>
      </p:grpSp>
      <p:sp>
        <p:nvSpPr>
          <p:cNvPr id="3977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78" name="IMG_4340.png" descr="IMG_4340.png"/>
          <p:cNvPicPr>
            <a:picLocks noChangeAspect="1"/>
          </p:cNvPicPr>
          <p:nvPr/>
        </p:nvPicPr>
        <p:blipFill>
          <a:blip r:embed="rId8">
            <a:extLst/>
          </a:blip>
          <a:srcRect l="29167" t="40709" r="39184" b="54432"/>
          <a:stretch>
            <a:fillRect/>
          </a:stretch>
        </p:blipFill>
        <p:spPr>
          <a:xfrm>
            <a:off x="1513721" y="1964559"/>
            <a:ext cx="6536234" cy="752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9" name="IMG_4340.png" descr="IMG_4340.png"/>
          <p:cNvPicPr>
            <a:picLocks noChangeAspect="1"/>
          </p:cNvPicPr>
          <p:nvPr/>
        </p:nvPicPr>
        <p:blipFill>
          <a:blip r:embed="rId8">
            <a:extLst/>
          </a:blip>
          <a:srcRect l="51781" t="46194" r="39046" b="46964"/>
          <a:stretch>
            <a:fillRect/>
          </a:stretch>
        </p:blipFill>
        <p:spPr>
          <a:xfrm>
            <a:off x="907084" y="2775277"/>
            <a:ext cx="1894423" cy="1059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2" name="تجميع"/>
          <p:cNvGrpSpPr/>
          <p:nvPr/>
        </p:nvGrpSpPr>
        <p:grpSpPr>
          <a:xfrm>
            <a:off x="2558240" y="3264620"/>
            <a:ext cx="4334220" cy="527954"/>
            <a:chOff x="0" y="0"/>
            <a:chExt cx="4334219" cy="527952"/>
          </a:xfrm>
        </p:grpSpPr>
        <p:sp>
          <p:nvSpPr>
            <p:cNvPr id="3980" name="محيط القاعدة"/>
            <p:cNvSpPr txBox="1"/>
            <p:nvPr/>
          </p:nvSpPr>
          <p:spPr>
            <a:xfrm>
              <a:off x="1532360" y="0"/>
              <a:ext cx="2801860" cy="50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محيط القاعدة</a:t>
              </a:r>
            </a:p>
          </p:txBody>
        </p:sp>
        <p:sp>
          <p:nvSpPr>
            <p:cNvPr id="3981" name="✖️الارتفاع"/>
            <p:cNvSpPr txBox="1"/>
            <p:nvPr/>
          </p:nvSpPr>
          <p:spPr>
            <a:xfrm>
              <a:off x="0" y="0"/>
              <a:ext cx="1995672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31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✖️الارتفاع </a:t>
              </a:r>
            </a:p>
          </p:txBody>
        </p:sp>
      </p:grpSp>
      <p:sp>
        <p:nvSpPr>
          <p:cNvPr id="3983" name="ك="/>
          <p:cNvSpPr txBox="1"/>
          <p:nvPr/>
        </p:nvSpPr>
        <p:spPr>
          <a:xfrm>
            <a:off x="6289907" y="5051064"/>
            <a:ext cx="112151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ك=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grpSp>
        <p:nvGrpSpPr>
          <p:cNvPr id="3986" name="تجميع"/>
          <p:cNvGrpSpPr/>
          <p:nvPr/>
        </p:nvGrpSpPr>
        <p:grpSpPr>
          <a:xfrm>
            <a:off x="3415289" y="5041393"/>
            <a:ext cx="3413873" cy="480005"/>
            <a:chOff x="0" y="0"/>
            <a:chExt cx="3413871" cy="480004"/>
          </a:xfrm>
        </p:grpSpPr>
        <p:sp>
          <p:nvSpPr>
            <p:cNvPr id="3984" name="ج"/>
            <p:cNvSpPr txBox="1"/>
            <p:nvPr/>
          </p:nvSpPr>
          <p:spPr>
            <a:xfrm>
              <a:off x="1626298" y="0"/>
              <a:ext cx="1787574" cy="480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3985" name="➕٢مساحة القاعدة"/>
            <p:cNvSpPr txBox="1"/>
            <p:nvPr/>
          </p:nvSpPr>
          <p:spPr>
            <a:xfrm>
              <a:off x="0" y="79022"/>
              <a:ext cx="2520086" cy="382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22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➕٢مساحة القاعدة  </a:t>
              </a:r>
            </a:p>
          </p:txBody>
        </p:sp>
      </p:grpSp>
      <p:sp>
        <p:nvSpPr>
          <p:cNvPr id="3987" name="٣١٤"/>
          <p:cNvSpPr txBox="1"/>
          <p:nvPr/>
        </p:nvSpPr>
        <p:spPr>
          <a:xfrm>
            <a:off x="5588963" y="5530324"/>
            <a:ext cx="1391020" cy="3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23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٣١٤</a:t>
            </a:r>
          </a:p>
        </p:txBody>
      </p:sp>
      <p:sp>
        <p:nvSpPr>
          <p:cNvPr id="3988" name="➕٢(٣٫١٤) ٢٥"/>
          <p:cNvSpPr txBox="1"/>
          <p:nvPr/>
        </p:nvSpPr>
        <p:spPr>
          <a:xfrm>
            <a:off x="3766363" y="5530324"/>
            <a:ext cx="2329638" cy="39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23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➕٢(٣٫١٤) ٢٥ </a:t>
            </a:r>
          </a:p>
        </p:txBody>
      </p:sp>
      <p:sp>
        <p:nvSpPr>
          <p:cNvPr id="3989" name="ك="/>
          <p:cNvSpPr txBox="1"/>
          <p:nvPr/>
        </p:nvSpPr>
        <p:spPr>
          <a:xfrm>
            <a:off x="6381837" y="5480331"/>
            <a:ext cx="1071379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grpSp>
        <p:nvGrpSpPr>
          <p:cNvPr id="3992" name="ك = ٤٧١  م٢"/>
          <p:cNvGrpSpPr/>
          <p:nvPr/>
        </p:nvGrpSpPr>
        <p:grpSpPr>
          <a:xfrm>
            <a:off x="959583" y="5558926"/>
            <a:ext cx="2968601" cy="543014"/>
            <a:chOff x="0" y="0"/>
            <a:chExt cx="2968600" cy="543012"/>
          </a:xfrm>
        </p:grpSpPr>
        <p:sp>
          <p:nvSpPr>
            <p:cNvPr id="3990" name="مستطيل"/>
            <p:cNvSpPr/>
            <p:nvPr/>
          </p:nvSpPr>
          <p:spPr>
            <a:xfrm>
              <a:off x="-1" y="0"/>
              <a:ext cx="2968602" cy="543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91" name="ك = ٤٧١  م٢"/>
            <p:cNvSpPr txBox="1"/>
            <p:nvPr/>
          </p:nvSpPr>
          <p:spPr>
            <a:xfrm>
              <a:off x="-1" y="1685"/>
              <a:ext cx="2968602" cy="539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ك = ٤٧١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8" grpId="13"/>
      <p:bldP build="whole" bldLvl="1" animBg="1" rev="0" advAuto="0" spid="3992" grpId="14"/>
      <p:bldP build="whole" bldLvl="1" animBg="1" rev="0" advAuto="0" spid="3976" grpId="6"/>
      <p:bldP build="whole" bldLvl="1" animBg="1" rev="0" advAuto="0" spid="3967" grpId="3"/>
      <p:bldP build="whole" bldLvl="1" animBg="1" rev="0" advAuto="0" spid="3951" grpId="5"/>
      <p:bldP build="whole" bldLvl="1" animBg="1" rev="0" advAuto="0" spid="3973" grpId="4"/>
      <p:bldP build="whole" bldLvl="1" animBg="1" rev="0" advAuto="0" spid="3982" grpId="2"/>
      <p:bldP build="whole" bldLvl="1" animBg="1" rev="0" advAuto="0" spid="3987" grpId="12"/>
      <p:bldP build="whole" bldLvl="1" animBg="1" rev="0" advAuto="0" spid="3989" grpId="11"/>
      <p:bldP build="whole" bldLvl="1" animBg="1" rev="0" advAuto="0" spid="3970" grpId="7"/>
      <p:bldP build="whole" bldLvl="1" animBg="1" rev="0" advAuto="0" spid="3986" grpId="10"/>
      <p:bldP build="whole" bldLvl="1" animBg="1" rev="0" advAuto="0" spid="3950" grpId="1"/>
      <p:bldP build="whole" bldLvl="1" animBg="1" rev="0" advAuto="0" spid="3966" grpId="8"/>
      <p:bldP build="whole" bldLvl="1" animBg="1" rev="0" advAuto="0" spid="3983" grpId="9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8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96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94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95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9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999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pic>
        <p:nvPicPr>
          <p:cNvPr id="4000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0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9978" y="1094451"/>
            <a:ext cx="1001905" cy="751429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002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8592325" y="4479771"/>
            <a:ext cx="1310060" cy="1521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005" name="الحل"/>
          <p:cNvGrpSpPr/>
          <p:nvPr/>
        </p:nvGrpSpPr>
        <p:grpSpPr>
          <a:xfrm>
            <a:off x="7462419" y="3481104"/>
            <a:ext cx="1277354" cy="442360"/>
            <a:chOff x="0" y="0"/>
            <a:chExt cx="1277353" cy="442358"/>
          </a:xfrm>
        </p:grpSpPr>
        <p:sp>
          <p:nvSpPr>
            <p:cNvPr id="4003" name="مستطيل"/>
            <p:cNvSpPr/>
            <p:nvPr/>
          </p:nvSpPr>
          <p:spPr>
            <a:xfrm>
              <a:off x="-1" y="0"/>
              <a:ext cx="1277355" cy="44235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04" name="الحل"/>
            <p:cNvSpPr txBox="1"/>
            <p:nvPr/>
          </p:nvSpPr>
          <p:spPr>
            <a:xfrm>
              <a:off x="19049" y="61290"/>
              <a:ext cx="1239255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006" name="مستطيل مستدير الزوايا"/>
          <p:cNvSpPr/>
          <p:nvPr/>
        </p:nvSpPr>
        <p:spPr>
          <a:xfrm>
            <a:off x="960459" y="1910166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07" name="IMG_4348.png" descr="IMG_4348.png"/>
          <p:cNvPicPr>
            <a:picLocks noChangeAspect="1"/>
          </p:cNvPicPr>
          <p:nvPr/>
        </p:nvPicPr>
        <p:blipFill>
          <a:blip r:embed="rId6">
            <a:extLst/>
          </a:blip>
          <a:srcRect l="20777" t="74238" r="33273" b="12125"/>
          <a:stretch>
            <a:fillRect/>
          </a:stretch>
        </p:blipFill>
        <p:spPr>
          <a:xfrm>
            <a:off x="2123628" y="2023745"/>
            <a:ext cx="5445974" cy="1212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7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7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8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83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6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4012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4010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401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1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sp>
        <p:nvSpPr>
          <p:cNvPr id="401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1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7310" y="315491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016" name="IMG_4349.png" descr="IMG_4349.png"/>
          <p:cNvPicPr>
            <a:picLocks noChangeAspect="1"/>
          </p:cNvPicPr>
          <p:nvPr/>
        </p:nvPicPr>
        <p:blipFill>
          <a:blip r:embed="rId4">
            <a:extLst/>
          </a:blip>
          <a:srcRect l="17450" t="81345" r="34309" b="8774"/>
          <a:stretch>
            <a:fillRect/>
          </a:stretch>
        </p:blipFill>
        <p:spPr>
          <a:xfrm>
            <a:off x="1049577" y="3064150"/>
            <a:ext cx="7464401" cy="11465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0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4018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019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021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4022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02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٤٤</a:t>
            </a:r>
          </a:p>
        </p:txBody>
      </p:sp>
      <p:sp>
        <p:nvSpPr>
          <p:cNvPr id="402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25" name="IMG_4351.png" descr="IMG_4351.png"/>
          <p:cNvPicPr>
            <a:picLocks noChangeAspect="1"/>
          </p:cNvPicPr>
          <p:nvPr/>
        </p:nvPicPr>
        <p:blipFill>
          <a:blip r:embed="rId6">
            <a:extLst/>
          </a:blip>
          <a:srcRect l="30202" t="15084" r="49059" b="57280"/>
          <a:stretch>
            <a:fillRect/>
          </a:stretch>
        </p:blipFill>
        <p:spPr>
          <a:xfrm>
            <a:off x="3436415" y="2334147"/>
            <a:ext cx="3667098" cy="3665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1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4029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4027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028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030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3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sp>
        <p:nvSpPr>
          <p:cNvPr id="4033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3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037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4035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36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038" name="IMG_4350.jpeg" descr="IMG_435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7988" y="1802132"/>
            <a:ext cx="5181603" cy="1320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0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043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041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42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44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045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7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050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048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49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51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052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3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907808" y="2988012"/>
            <a:ext cx="2286446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54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4133338" y="3182441"/>
            <a:ext cx="2182418" cy="17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6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05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5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5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060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1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062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3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4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065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066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4067" name="حجم المنشور…"/>
          <p:cNvSpPr txBox="1"/>
          <p:nvPr/>
        </p:nvSpPr>
        <p:spPr>
          <a:xfrm>
            <a:off x="6009397" y="3223691"/>
            <a:ext cx="169026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حجم المنشور 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وحجم الاسطوانة</a:t>
            </a:r>
          </a:p>
        </p:txBody>
      </p:sp>
      <p:sp>
        <p:nvSpPr>
          <p:cNvPr id="4068" name="🎯 ايجاد المساحة الجانبية والمساحة الكلية لسطح منشور واسطوانة"/>
          <p:cNvSpPr txBox="1"/>
          <p:nvPr/>
        </p:nvSpPr>
        <p:spPr>
          <a:xfrm>
            <a:off x="4148718" y="3641661"/>
            <a:ext cx="148514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المساحة الجانبية والمساحة الكلية لسطح منشور واسطوانة</a:t>
            </a:r>
          </a:p>
        </p:txBody>
      </p:sp>
      <p:sp>
        <p:nvSpPr>
          <p:cNvPr id="4069" name="مستطيل"/>
          <p:cNvSpPr/>
          <p:nvPr/>
        </p:nvSpPr>
        <p:spPr>
          <a:xfrm>
            <a:off x="6516740" y="4423971"/>
            <a:ext cx="1246461" cy="653971"/>
          </a:xfrm>
          <a:prstGeom prst="rect">
            <a:avLst/>
          </a:prstGeom>
          <a:solidFill>
            <a:schemeClr val="accent5">
              <a:alpha val="4132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70" name="مستطيل"/>
          <p:cNvSpPr/>
          <p:nvPr/>
        </p:nvSpPr>
        <p:spPr>
          <a:xfrm>
            <a:off x="6022097" y="3814212"/>
            <a:ext cx="1193951" cy="519987"/>
          </a:xfrm>
          <a:prstGeom prst="rect">
            <a:avLst/>
          </a:prstGeom>
          <a:ln w="25400">
            <a:solidFill>
              <a:schemeClr val="accent4">
                <a:lumOff val="-968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073" name="المحيط…"/>
          <p:cNvGrpSpPr/>
          <p:nvPr/>
        </p:nvGrpSpPr>
        <p:grpSpPr>
          <a:xfrm>
            <a:off x="6022097" y="3814212"/>
            <a:ext cx="1193951" cy="519987"/>
            <a:chOff x="0" y="0"/>
            <a:chExt cx="1193949" cy="519985"/>
          </a:xfrm>
        </p:grpSpPr>
        <p:sp>
          <p:nvSpPr>
            <p:cNvPr id="4071" name="مستطيل"/>
            <p:cNvSpPr/>
            <p:nvPr/>
          </p:nvSpPr>
          <p:spPr>
            <a:xfrm>
              <a:off x="0" y="0"/>
              <a:ext cx="1193950" cy="51998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4072" name="المحيط…"/>
            <p:cNvSpPr txBox="1"/>
            <p:nvPr/>
          </p:nvSpPr>
          <p:spPr>
            <a:xfrm>
              <a:off x="12700" y="59701"/>
              <a:ext cx="1168550" cy="40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المحيط </a:t>
              </a:r>
            </a:p>
            <a:p>
              <a:pPr algn="ctr" rtl="0">
                <a:defRPr/>
              </a:pPr>
              <a:r>
                <a:t>المسافة حول الشكل</a:t>
              </a:r>
            </a:p>
          </p:txBody>
        </p:sp>
      </p:grpSp>
      <p:grpSp>
        <p:nvGrpSpPr>
          <p:cNvPr id="4076" name="المساحة…"/>
          <p:cNvGrpSpPr/>
          <p:nvPr/>
        </p:nvGrpSpPr>
        <p:grpSpPr>
          <a:xfrm>
            <a:off x="6529440" y="4436671"/>
            <a:ext cx="1221061" cy="628571"/>
            <a:chOff x="0" y="0"/>
            <a:chExt cx="1221060" cy="628570"/>
          </a:xfrm>
        </p:grpSpPr>
        <p:sp>
          <p:nvSpPr>
            <p:cNvPr id="4074" name="مستطيل"/>
            <p:cNvSpPr/>
            <p:nvPr/>
          </p:nvSpPr>
          <p:spPr>
            <a:xfrm>
              <a:off x="-1" y="-1"/>
              <a:ext cx="1221062" cy="6285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4075" name="المساحة…"/>
            <p:cNvSpPr txBox="1"/>
            <p:nvPr/>
          </p:nvSpPr>
          <p:spPr>
            <a:xfrm>
              <a:off x="12699" y="12393"/>
              <a:ext cx="1195662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المساحة </a:t>
              </a:r>
            </a:p>
            <a:p>
              <a:pPr algn="ctr" rtl="0">
                <a:defRPr/>
              </a:pPr>
              <a:r>
                <a:t>قياس المنطقة المحصورة </a:t>
              </a:r>
            </a:p>
          </p:txBody>
        </p:sp>
      </p:grpSp>
      <p:sp>
        <p:nvSpPr>
          <p:cNvPr id="4077" name="🎯 ايجاد المساحة الجانبية والمساحة الكلية لسطح منشور واسطوانة"/>
          <p:cNvSpPr txBox="1"/>
          <p:nvPr/>
        </p:nvSpPr>
        <p:spPr>
          <a:xfrm>
            <a:off x="1745225" y="3655481"/>
            <a:ext cx="164544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المساحة الجانبية والمساحة الكلية لسطح منشور واسطوانة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59" grpId="1"/>
      <p:bldP build="whole" bldLvl="1" animBg="1" rev="0" advAuto="0" spid="407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1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079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80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82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3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4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087" name="Google Shape;4924;p54"/>
          <p:cNvGrpSpPr/>
          <p:nvPr/>
        </p:nvGrpSpPr>
        <p:grpSpPr>
          <a:xfrm>
            <a:off x="876951" y="5200520"/>
            <a:ext cx="7809677" cy="665244"/>
            <a:chOff x="0" y="0"/>
            <a:chExt cx="7809676" cy="665243"/>
          </a:xfrm>
        </p:grpSpPr>
        <p:sp>
          <p:nvSpPr>
            <p:cNvPr id="4085" name="مستطيل"/>
            <p:cNvSpPr/>
            <p:nvPr/>
          </p:nvSpPr>
          <p:spPr>
            <a:xfrm>
              <a:off x="0" y="-1"/>
              <a:ext cx="7809677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086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50" y="6349"/>
              <a:ext cx="7796977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088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82046" y="3457404"/>
            <a:ext cx="1585034" cy="98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9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90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091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09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094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095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097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098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099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100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101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102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103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04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10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106" name="مستطيل"/>
          <p:cNvSpPr/>
          <p:nvPr/>
        </p:nvSpPr>
        <p:spPr>
          <a:xfrm>
            <a:off x="1289912" y="862327"/>
            <a:ext cx="9612176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  <p:sp>
        <p:nvSpPr>
          <p:cNvPr id="4107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8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9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93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6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97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03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401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99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0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02" name="مساحات الاشكال المركب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مساحات الاشكال المركبة </a:t>
              </a:r>
            </a:p>
          </p:txBody>
        </p:sp>
      </p:grpSp>
      <p:grpSp>
        <p:nvGrpSpPr>
          <p:cNvPr id="3408" name="تجميع"/>
          <p:cNvGrpSpPr/>
          <p:nvPr/>
        </p:nvGrpSpPr>
        <p:grpSpPr>
          <a:xfrm>
            <a:off x="6398476" y="2111644"/>
            <a:ext cx="1116253" cy="937695"/>
            <a:chOff x="0" y="0"/>
            <a:chExt cx="1116252" cy="937693"/>
          </a:xfrm>
        </p:grpSpPr>
        <p:grpSp>
          <p:nvGrpSpPr>
            <p:cNvPr id="3406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04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5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07" name="الاشكال ثلاثية الابعاد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الاشكال ثلاثية الابعاد</a:t>
              </a:r>
            </a:p>
          </p:txBody>
        </p:sp>
      </p:grpSp>
      <p:grpSp>
        <p:nvGrpSpPr>
          <p:cNvPr id="3413" name="تجميع"/>
          <p:cNvGrpSpPr/>
          <p:nvPr/>
        </p:nvGrpSpPr>
        <p:grpSpPr>
          <a:xfrm>
            <a:off x="5267068" y="2111644"/>
            <a:ext cx="1116253" cy="937695"/>
            <a:chOff x="0" y="0"/>
            <a:chExt cx="1116252" cy="937693"/>
          </a:xfrm>
        </p:grpSpPr>
        <p:grpSp>
          <p:nvGrpSpPr>
            <p:cNvPr id="3411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09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0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12" name="حجم المنشور والاسطوانة"/>
            <p:cNvSpPr txBox="1"/>
            <p:nvPr/>
          </p:nvSpPr>
          <p:spPr>
            <a:xfrm>
              <a:off x="195666" y="194376"/>
              <a:ext cx="724918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حجم المنشور والاسطوانة </a:t>
              </a:r>
            </a:p>
          </p:txBody>
        </p:sp>
      </p:grpSp>
      <p:grpSp>
        <p:nvGrpSpPr>
          <p:cNvPr id="3418" name="تجميع"/>
          <p:cNvGrpSpPr/>
          <p:nvPr/>
        </p:nvGrpSpPr>
        <p:grpSpPr>
          <a:xfrm>
            <a:off x="4135661" y="2111644"/>
            <a:ext cx="1116253" cy="937695"/>
            <a:chOff x="0" y="0"/>
            <a:chExt cx="1116252" cy="937693"/>
          </a:xfrm>
        </p:grpSpPr>
        <p:grpSp>
          <p:nvGrpSpPr>
            <p:cNvPr id="3416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14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5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17" name="حجم الهرم والمخروط"/>
            <p:cNvSpPr txBox="1"/>
            <p:nvPr/>
          </p:nvSpPr>
          <p:spPr>
            <a:xfrm>
              <a:off x="195666" y="282803"/>
              <a:ext cx="724918" cy="372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حجم الهرم والمخروط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3" grpId="1"/>
      <p:bldP build="whole" bldLvl="1" animBg="1" rev="0" advAuto="0" spid="3408" grpId="2"/>
      <p:bldP build="whole" bldLvl="1" animBg="1" rev="0" advAuto="0" spid="3418" grpId="4"/>
      <p:bldP build="whole" bldLvl="1" animBg="1" rev="0" advAuto="0" spid="341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2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420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421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42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24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5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6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427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428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3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3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3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39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40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43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41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2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46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44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45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47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48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49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50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49"/>
                </p:tgtEl>
              </p:cMediaNode>
            </p:audio>
          </p:childTnLst>
        </p:cTn>
      </p:par>
    </p:tnLst>
    <p:bldLst>
      <p:bldP build="whole" bldLvl="1" animBg="1" rev="0" advAuto="0" spid="3447" grpId="3"/>
      <p:bldP build="whole" bldLvl="1" animBg="1" rev="0" advAuto="0" spid="3447" grpId="5"/>
      <p:bldP build="whole" bldLvl="1" animBg="1" rev="0" advAuto="0" spid="344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5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5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8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6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5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6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6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67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8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7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73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74" name="اوجد حجم المجسم المجاور"/>
          <p:cNvSpPr txBox="1"/>
          <p:nvPr/>
        </p:nvSpPr>
        <p:spPr>
          <a:xfrm>
            <a:off x="5592219" y="2923351"/>
            <a:ext cx="409044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اوجد حجم المجسم المجاور </a:t>
            </a:r>
          </a:p>
        </p:txBody>
      </p:sp>
      <p:sp>
        <p:nvSpPr>
          <p:cNvPr id="3475" name="Google Shape;4238;p45"/>
          <p:cNvSpPr/>
          <p:nvPr/>
        </p:nvSpPr>
        <p:spPr>
          <a:xfrm rot="599">
            <a:off x="6256299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6" name="Google Shape;4238;p45"/>
          <p:cNvSpPr/>
          <p:nvPr/>
        </p:nvSpPr>
        <p:spPr>
          <a:xfrm rot="599">
            <a:off x="2955440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7" name="١٢٥ سم ٣"/>
          <p:cNvSpPr txBox="1"/>
          <p:nvPr/>
        </p:nvSpPr>
        <p:spPr>
          <a:xfrm>
            <a:off x="6906146" y="4410438"/>
            <a:ext cx="1736577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١٢٥ سم ٣</a:t>
            </a:r>
          </a:p>
        </p:txBody>
      </p:sp>
      <p:sp>
        <p:nvSpPr>
          <p:cNvPr id="3478" name="٢٥ سم ٣"/>
          <p:cNvSpPr txBox="1"/>
          <p:nvPr/>
        </p:nvSpPr>
        <p:spPr>
          <a:xfrm>
            <a:off x="3301308" y="4410438"/>
            <a:ext cx="1479848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٢٥ سم ٣</a:t>
            </a:r>
          </a:p>
        </p:txBody>
      </p:sp>
      <p:pic>
        <p:nvPicPr>
          <p:cNvPr id="3479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80" name="IMG_4233.jpeg" descr="IMG_4233.jpeg"/>
          <p:cNvPicPr>
            <a:picLocks noChangeAspect="1"/>
          </p:cNvPicPr>
          <p:nvPr/>
        </p:nvPicPr>
        <p:blipFill>
          <a:blip r:embed="rId8">
            <a:extLst/>
          </a:blip>
          <a:srcRect l="43422" t="0" r="40017" b="37037"/>
          <a:stretch>
            <a:fillRect/>
          </a:stretch>
        </p:blipFill>
        <p:spPr>
          <a:xfrm>
            <a:off x="2806857" y="2505641"/>
            <a:ext cx="1914945" cy="1338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8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85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9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9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96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7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50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99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0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502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503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504" name="اذكر قانون حجم  اي مجسم"/>
          <p:cNvSpPr txBox="1"/>
          <p:nvPr/>
        </p:nvSpPr>
        <p:spPr>
          <a:xfrm>
            <a:off x="4244125" y="3111061"/>
            <a:ext cx="4380657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حجم  اي مجسم   </a:t>
            </a:r>
          </a:p>
        </p:txBody>
      </p:sp>
      <p:pic>
        <p:nvPicPr>
          <p:cNvPr id="3505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508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0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510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11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12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2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31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521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32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33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34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35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