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5" r:id="rId4"/>
    <p:sldId id="273" r:id="rId5"/>
    <p:sldId id="272" r:id="rId6"/>
    <p:sldId id="274" r:id="rId7"/>
    <p:sldId id="275" r:id="rId8"/>
    <p:sldId id="271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394AC2-FEBA-4EA0-B627-184BBCF0A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44317B-68CE-4EA1-94BD-18F28A49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6EE87A-42A1-433D-8C64-F7DBE2BB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7E811-9788-4D4E-81CE-DF175896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34F143-1087-4739-9D55-06C796C5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96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28D6A9-7EEA-4F59-80EC-AB72E548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CE4D41-5AF4-4425-B051-C1C1A70F1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A5FCA-E38C-4CEC-A82F-46051B34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2FDE93-042B-4B1E-92FD-55D6A24D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DAB62E-5926-4D5E-9CF3-D9BCDFB5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6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8DE4002-7724-42C5-9D23-9A29D335F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C58B40-8795-41F7-86A5-C0AAB46E8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76E852-5608-4253-BC2D-A32E8E43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2D1F30-25FF-4995-9945-D0E8BD40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4B6E0D-9BF6-4F03-AE95-BB9A5BFC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0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60873-718B-410A-8F6E-5BD90F06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0E0450-82B1-4169-9975-0FAA8889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55C9A7-0493-49C5-A064-02AEF865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E4C23A-45B0-41BC-B075-E9E4A2B5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BE867D-8754-411C-AF32-95C08DA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FEBDEA-A008-49E3-B4E4-5676EBEB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2F1529-9B6A-4A2C-A07E-30971096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6A7021-8FD6-4A45-A0BA-91CD3B15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FECF99-D8F0-474A-8CF9-EF6247E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5E1DC3-33A7-472B-8FF2-D0B95500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34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5043BB-7DA6-4168-85A9-3D9C1902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CF2C73-7418-4F99-B5F0-A8D6DE8D3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D7F604-DC71-4488-85BE-7CD2D6F4A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965073-C6C7-410F-9F29-BA777844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100835-ADCB-4638-89D9-5B56B518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1F86BA-6631-410F-A009-9097B2CD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4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07E765-4972-4F6B-B54A-E1390D44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76ACD1-24A1-45A1-90B9-07AF7B29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B6FEB2-110B-4967-A3A3-74FCABF63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DA1FB79-0FB2-4165-B11A-741C69A98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48ED434-096F-4DA7-A470-562D57D19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E0C73DA-8BD6-4807-AB4D-77C6D463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29CD110-A3B5-4CCF-AD36-52873912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493B29-5786-4EB1-ADBD-61EA8F36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1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21D215-1CDB-476E-A7B9-49203E56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EE0B6D1-529F-4937-8117-B9FBBE82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07BE14-DFAA-4C7C-A4FE-9020D65D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FDEABA-7C38-45AC-8425-A10A8AF0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7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E4726D-4A77-4968-81EE-2BB5BAA3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2855A4B-1A28-4C1B-A48A-7800D2F4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BB7E3C-91B8-4D37-B82F-043D1628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2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3CC3C5-976B-4B95-A759-F758D516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9B5A92-D52F-4BC7-8F66-911226CB7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66DB43-90E0-410A-B5CE-3A83A5750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6C9447-2613-4016-AB2D-ADDDCEE0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6F87C2-0B4E-430B-9D44-A91C90B5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E4308-FD29-46B8-8650-19EB14A3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153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0DEDC6-9110-4F4D-9A8C-6828CAFD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D37F550-FD8F-42B6-8DB6-FF0614431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3A25F6-F6E3-4F69-9A73-AE3CAC53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9E7D27A-A3C6-4D99-9168-0D04F430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0C983F-D5D8-4160-A280-C5EAF737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395ACC-9606-46BA-A83D-31C227EE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27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D5DA53C-B825-4710-B239-D952F531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C915D0-52C3-4166-B0C7-EA66A5223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64118C-F374-4C20-8A61-0583B0A53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0F9F-F685-4FD7-8D10-61E4F4B0CB85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24D5E5-FB03-414B-88C9-57DE8C59B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96E494-59BD-4EFC-A3D7-7DCCE7817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2E14-1B01-47D2-8173-7E6FD2E845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31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9 - 6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التماثل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517172D-15BF-41B2-B055-ECBEFB3D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4" y="892968"/>
            <a:ext cx="8330173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2E0B45-C15A-4916-9F13-5E3ED4CB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1" y="897732"/>
            <a:ext cx="7519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6EC4110-27E4-4F28-93A1-49ADB6B2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7" y="714375"/>
            <a:ext cx="3929062" cy="7429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A94166-9364-4C65-8A4A-F6204947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68" y="1607344"/>
            <a:ext cx="8484393" cy="6000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014F0E4-1D99-4CDD-BEE9-A9393F1C9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86" y="3429000"/>
            <a:ext cx="5857875" cy="9001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BA5899-EA33-44B2-979E-716E3ABC0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514725"/>
            <a:ext cx="2009775" cy="17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8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693944" y="1921669"/>
            <a:ext cx="2157412" cy="24383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محاور التماثل في شكل.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التماثل</a:t>
            </a:r>
          </a:p>
          <a:p>
            <a:pPr algn="ctr"/>
            <a:r>
              <a:rPr lang="ar-SA" dirty="0"/>
              <a:t>محور التماثل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E391143-2FE3-436D-B2D8-ED1E5081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78" y="1252538"/>
            <a:ext cx="5557838" cy="43529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77B730-5086-41DB-A193-070E9999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57" y="1252539"/>
            <a:ext cx="1574006" cy="21764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7D2A69-DE2A-4890-90B7-56288531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738187"/>
            <a:ext cx="20574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45FB8C-6B30-4FE6-ADFA-3E2BE4BC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818" y="916781"/>
            <a:ext cx="671036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69F3B97-1034-4479-A4C3-B3F353F5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952500"/>
            <a:ext cx="65913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598FE7-7492-4443-B4C8-A02D702F8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69" y="840580"/>
            <a:ext cx="6815137" cy="6477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56A87D-1AEC-4675-82D0-327715E17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1478758"/>
            <a:ext cx="85820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CB7D68-FC47-49CB-BC40-530D43F8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95" y="854869"/>
            <a:ext cx="8312942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9AB1902-E6E1-4D5D-8D7D-4DBBDAC4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828674"/>
            <a:ext cx="5791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8A01190-B87E-4C0D-B704-D57450BB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74B758-E435-4ADF-B6AC-B47D52D1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69" y="835356"/>
            <a:ext cx="6653212" cy="6572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034BDA-509A-4FB9-B437-3828EE0C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869" y="1738312"/>
            <a:ext cx="85344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5B0BEA-3794-4154-9F51-118E421B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802481"/>
            <a:ext cx="8596311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85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</Words>
  <Application>Microsoft Office PowerPoint</Application>
  <PresentationFormat>شاشة عريضة</PresentationFormat>
  <Paragraphs>11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2022-04-08T14:03:48Z</dcterms:created>
  <dcterms:modified xsi:type="dcterms:W3CDTF">2022-04-08T14:23:32Z</dcterms:modified>
</cp:coreProperties>
</file>