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3B0767F-5254-470C-9E3D-1888774927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CD98284E-AAA9-4F58-981B-D9693F674D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29E31A0-9272-4376-AF83-22EBF1D4B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2D6B4-6E6C-4437-8BD0-2FB1FB781152}" type="datetimeFigureOut">
              <a:rPr lang="ar-SA" smtClean="0"/>
              <a:t>07/09/43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BB138A6-CF5F-4E53-AC97-4648420D0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586ECEC-6EDB-4A85-969C-CBE4F0D8D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2E2EC-5886-4CB5-B373-A0B846D643E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8681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15340E9-2650-4F42-BE12-350553A20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922AAA31-D962-4687-A73D-A0331250DB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18077B3-B574-4D92-BA08-6C49CF9F3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2D6B4-6E6C-4437-8BD0-2FB1FB781152}" type="datetimeFigureOut">
              <a:rPr lang="ar-SA" smtClean="0"/>
              <a:t>07/09/43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9DC6CE8-1EA1-4F6A-990E-A12C3EA9D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86C12FC-0986-449E-B525-1738E8F7F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2E2EC-5886-4CB5-B373-A0B846D643E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90617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07A3B3B8-9899-412C-BD39-9D920667B2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512B8119-688E-480B-9DEB-EFCCF34027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85F9892-CD0F-416F-A9A2-FD52AB6CF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2D6B4-6E6C-4437-8BD0-2FB1FB781152}" type="datetimeFigureOut">
              <a:rPr lang="ar-SA" smtClean="0"/>
              <a:t>07/09/43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AB3E16D-DEB7-4311-8CA8-E629C69F8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8EE0391-4E3A-4A52-A6AC-495858408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2E2EC-5886-4CB5-B373-A0B846D643E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73102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EEA9582-A36E-4856-8284-18A18BE74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B5F292C-F986-4EE3-9037-4407F37415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BB5DFC2-34C9-4720-A02C-4AC44F9B7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2D6B4-6E6C-4437-8BD0-2FB1FB781152}" type="datetimeFigureOut">
              <a:rPr lang="ar-SA" smtClean="0"/>
              <a:t>07/09/43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4C90250-1EE0-4F2F-BF34-8DEC78C48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40EC124-DF02-4122-B12E-FC2AD1B2C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2E2EC-5886-4CB5-B373-A0B846D643E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923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D651F42-53A1-47BE-A094-946A549E9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E33C3E72-B1B3-4321-A6AD-900C3BF64E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75339DE-FE07-46B7-B742-35B45781B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2D6B4-6E6C-4437-8BD0-2FB1FB781152}" type="datetimeFigureOut">
              <a:rPr lang="ar-SA" smtClean="0"/>
              <a:t>07/09/43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739D3B8-6FA6-44E8-9AE0-4025FF71F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D7E70F1-B089-4458-B10F-43D745E31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2E2EC-5886-4CB5-B373-A0B846D643E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34825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ABBD779-C9F4-4A9D-84B6-6041F7622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F128ABC-F0CE-46B3-919D-9FA41044D1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03B55C6B-5517-4777-94D2-C31F8DD937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3EB7FE6-BECF-4AFF-9496-F58D2A6F2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2D6B4-6E6C-4437-8BD0-2FB1FB781152}" type="datetimeFigureOut">
              <a:rPr lang="ar-SA" smtClean="0"/>
              <a:t>07/09/43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45CB8875-E1E0-4626-8B6B-20FECB353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81B410E-43ED-4499-8952-2DD1833FA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2E2EC-5886-4CB5-B373-A0B846D643E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34871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CCB3B46-0032-4683-96CA-DC88DA564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BE5D97E2-2234-4529-B45B-E0C4D80800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6B955240-20FE-4A12-AC40-F04CF05A03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ECF0C2FD-B989-449C-8A90-48157C04C7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83CF590D-78A4-49F5-8240-7DA889B1CF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7F627C53-CE72-4A29-AE10-22AAF3601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2D6B4-6E6C-4437-8BD0-2FB1FB781152}" type="datetimeFigureOut">
              <a:rPr lang="ar-SA" smtClean="0"/>
              <a:t>07/09/43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1D4F0EE3-E01D-4E13-9E5E-B99D24809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C351DA20-125F-4534-8E46-FCFA5E0A7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2E2EC-5886-4CB5-B373-A0B846D643E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27223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22FD4E1-586F-4688-B88A-AD6E8D7C6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129A57E9-B302-46FA-8AB8-22641EA6F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2D6B4-6E6C-4437-8BD0-2FB1FB781152}" type="datetimeFigureOut">
              <a:rPr lang="ar-SA" smtClean="0"/>
              <a:t>07/09/43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B51AA560-BCCE-4583-983F-2C7FCDDF6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CF9DC72C-A6AF-4FA5-9336-2D68E3472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2E2EC-5886-4CB5-B373-A0B846D643E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0323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9E49FA0E-1B89-4C23-B5DC-4C8214810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2D6B4-6E6C-4437-8BD0-2FB1FB781152}" type="datetimeFigureOut">
              <a:rPr lang="ar-SA" smtClean="0"/>
              <a:t>07/09/43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DDE22388-7AF7-45F7-9B73-0C7A5570C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2EA51249-F896-496C-B6F3-C44EBC498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2E2EC-5886-4CB5-B373-A0B846D643E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68602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59D4582-68F5-4A44-83DE-8C46C9F63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D541525-6AD3-42F6-8AE3-70911053BB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7BCCDF62-AF79-45E0-BA7A-B4E2E3BA7A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158FC1B9-1797-449A-9283-FF1EBE94A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2D6B4-6E6C-4437-8BD0-2FB1FB781152}" type="datetimeFigureOut">
              <a:rPr lang="ar-SA" smtClean="0"/>
              <a:t>07/09/43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495041D7-D252-400B-AD5E-A21AB3CDB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B37765F5-CA6C-4593-B611-6ED860E18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2E2EC-5886-4CB5-B373-A0B846D643E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8613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5E20BE2-6B91-4F0A-9BF7-CC1414F72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EDFCB75C-0E03-4534-9EBB-68C8A528E2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3F368555-387F-4FD2-BF28-7289CCE1CB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568538D1-5AAC-4691-ADA8-0A5A2CA1C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2D6B4-6E6C-4437-8BD0-2FB1FB781152}" type="datetimeFigureOut">
              <a:rPr lang="ar-SA" smtClean="0"/>
              <a:t>07/09/43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6237F652-7201-4669-B8F1-2B3A6A381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5ED4594-0CA0-4CBC-9A33-1B0B8453E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2E2EC-5886-4CB5-B373-A0B846D643E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32683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899EB151-31B3-4805-9DE2-223EF162B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3295269-6BF5-4AF6-BCD8-B79FC2397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81CCE58-C8CC-4DD5-9F02-5D23797F8C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2D6B4-6E6C-4437-8BD0-2FB1FB781152}" type="datetimeFigureOut">
              <a:rPr lang="ar-SA" smtClean="0"/>
              <a:t>07/09/43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E066C0E-BED5-4F4F-A5FA-240941E53E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69C0A57-99C1-428C-AA7B-0E8AB5A952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2E2EC-5886-4CB5-B373-A0B846D643E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15543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4773215" y="2293513"/>
            <a:ext cx="3292079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ar-SA" sz="66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اختبار الفصل</a:t>
            </a: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رابط مستقيم 8">
            <a:extLst>
              <a:ext uri="{FF2B5EF4-FFF2-40B4-BE49-F238E27FC236}">
                <a16:creationId xmlns:a16="http://schemas.microsoft.com/office/drawing/2014/main" id="{1A72A7E0-D5B5-41A3-B242-A85267D0254F}"/>
              </a:ext>
            </a:extLst>
          </p:cNvPr>
          <p:cNvCxnSpPr>
            <a:cxnSpLocks/>
          </p:cNvCxnSpPr>
          <p:nvPr/>
        </p:nvCxnSpPr>
        <p:spPr>
          <a:xfrm>
            <a:off x="6630241" y="914400"/>
            <a:ext cx="0" cy="469232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3" name="صورة 2">
            <a:extLst>
              <a:ext uri="{FF2B5EF4-FFF2-40B4-BE49-F238E27FC236}">
                <a16:creationId xmlns:a16="http://schemas.microsoft.com/office/drawing/2014/main" id="{A16EFDBF-6EB9-41D8-914E-A26497F781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4650" y="816768"/>
            <a:ext cx="4114800" cy="1838325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871C12C-DFBE-441A-B7A4-2FFF6AC36F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601" y="745330"/>
            <a:ext cx="4021231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197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رابط مستقيم 8">
            <a:extLst>
              <a:ext uri="{FF2B5EF4-FFF2-40B4-BE49-F238E27FC236}">
                <a16:creationId xmlns:a16="http://schemas.microsoft.com/office/drawing/2014/main" id="{1A72A7E0-D5B5-41A3-B242-A85267D0254F}"/>
              </a:ext>
            </a:extLst>
          </p:cNvPr>
          <p:cNvCxnSpPr>
            <a:cxnSpLocks/>
          </p:cNvCxnSpPr>
          <p:nvPr/>
        </p:nvCxnSpPr>
        <p:spPr>
          <a:xfrm>
            <a:off x="6551660" y="942975"/>
            <a:ext cx="0" cy="469232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4" name="صورة 3">
            <a:extLst>
              <a:ext uri="{FF2B5EF4-FFF2-40B4-BE49-F238E27FC236}">
                <a16:creationId xmlns:a16="http://schemas.microsoft.com/office/drawing/2014/main" id="{C8BBAD45-9A23-457B-B2E3-4BD90207F1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7649" y="773906"/>
            <a:ext cx="3171825" cy="638175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C6838779-AB00-43F0-BBCB-1757A62849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5240" y="1512094"/>
            <a:ext cx="3424234" cy="619125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A7E20B25-30DD-49EF-8DA6-B20E14C360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51056" y="2476500"/>
            <a:ext cx="2495550" cy="619125"/>
          </a:xfrm>
          <a:prstGeom prst="rect">
            <a:avLst/>
          </a:prstGeom>
        </p:spPr>
      </p:pic>
      <p:pic>
        <p:nvPicPr>
          <p:cNvPr id="13" name="صورة 12">
            <a:extLst>
              <a:ext uri="{FF2B5EF4-FFF2-40B4-BE49-F238E27FC236}">
                <a16:creationId xmlns:a16="http://schemas.microsoft.com/office/drawing/2014/main" id="{A128A9C3-3BE5-418B-957E-E09586B9C54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28876" y="833437"/>
            <a:ext cx="3971926" cy="2917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606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رابط مستقيم 8">
            <a:extLst>
              <a:ext uri="{FF2B5EF4-FFF2-40B4-BE49-F238E27FC236}">
                <a16:creationId xmlns:a16="http://schemas.microsoft.com/office/drawing/2014/main" id="{1A72A7E0-D5B5-41A3-B242-A85267D0254F}"/>
              </a:ext>
            </a:extLst>
          </p:cNvPr>
          <p:cNvCxnSpPr>
            <a:cxnSpLocks/>
          </p:cNvCxnSpPr>
          <p:nvPr/>
        </p:nvCxnSpPr>
        <p:spPr>
          <a:xfrm>
            <a:off x="6551660" y="942975"/>
            <a:ext cx="0" cy="469232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3" name="صورة 2">
            <a:extLst>
              <a:ext uri="{FF2B5EF4-FFF2-40B4-BE49-F238E27FC236}">
                <a16:creationId xmlns:a16="http://schemas.microsoft.com/office/drawing/2014/main" id="{75DF74A8-00AA-486D-8850-8B1F6923DF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9443" y="809625"/>
            <a:ext cx="3952875" cy="3355181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F2370E71-D7A5-4B38-990C-866AF92BC9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4581" y="910267"/>
            <a:ext cx="4117181" cy="150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569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B7E098BA-9D6C-42BF-9F4D-B4EF0AA20D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4163" y="878682"/>
            <a:ext cx="4438650" cy="1085850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09648960-89A6-49A5-8B2D-CA34AF0280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53488" y="2195512"/>
            <a:ext cx="1905000" cy="1495425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C23D532D-B188-4961-8928-929DF1E54C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79031" y="2195512"/>
            <a:ext cx="2076450" cy="150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88165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</Words>
  <Application>Microsoft Office PowerPoint</Application>
  <PresentationFormat>شاشة عريضة</PresentationFormat>
  <Paragraphs>1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10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2022-04-08T14:24:41Z</dcterms:created>
  <dcterms:modified xsi:type="dcterms:W3CDTF">2022-04-08T14:33:31Z</dcterms:modified>
</cp:coreProperties>
</file>