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6"/>
  </p:notesMasterIdLst>
  <p:sldIdLst>
    <p:sldId id="256" r:id="rId2"/>
    <p:sldId id="261" r:id="rId3"/>
    <p:sldId id="262" r:id="rId4"/>
    <p:sldId id="263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791"/>
    <a:srgbClr val="A07CA0"/>
    <a:srgbClr val="9AE3EC"/>
    <a:srgbClr val="FFC3B0"/>
    <a:srgbClr val="FEA982"/>
    <a:srgbClr val="D5DDD3"/>
    <a:srgbClr val="DEDED2"/>
    <a:srgbClr val="D0E0D3"/>
    <a:srgbClr val="ED718B"/>
    <a:srgbClr val="F198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نمط فاتح 3 - تميي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88" d="100"/>
          <a:sy n="88" d="100"/>
        </p:scale>
        <p:origin x="52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CCCA004-CCE2-42DE-A686-C9175999C065}" type="datetimeFigureOut">
              <a:rPr lang="ar-SA" smtClean="0"/>
              <a:t>07/09/44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198727F-5D51-422E-B1CC-056C5F64600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9333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07/09/44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39050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07/09/44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18746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07/09/44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48503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07/09/44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72913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07/09/44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99409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07/09/44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90516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07/09/44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68453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07/09/44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20025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07/09/44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68778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07/09/44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77652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07/09/44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74950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E0F1F-CBFA-490C-AF93-A21012932AAC}" type="datetimeFigureOut">
              <a:rPr lang="ar-SA" smtClean="0"/>
              <a:t>07/09/44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58560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microsoft.com/office/2007/relationships/hdphoto" Target="../media/hdphoto4.wdp"/><Relationship Id="rId5" Type="http://schemas.microsoft.com/office/2007/relationships/hdphoto" Target="../media/hdphoto2.wdp"/><Relationship Id="rId10" Type="http://schemas.openxmlformats.org/officeDocument/2006/relationships/image" Target="../media/image6.png"/><Relationship Id="rId4" Type="http://schemas.openxmlformats.org/officeDocument/2006/relationships/image" Target="../media/image2.png"/><Relationship Id="rId9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microsoft.com/office/2007/relationships/hdphoto" Target="../media/hdphoto4.wdp"/><Relationship Id="rId5" Type="http://schemas.microsoft.com/office/2007/relationships/hdphoto" Target="../media/hdphoto2.wdp"/><Relationship Id="rId10" Type="http://schemas.openxmlformats.org/officeDocument/2006/relationships/image" Target="../media/image6.png"/><Relationship Id="rId4" Type="http://schemas.openxmlformats.org/officeDocument/2006/relationships/image" Target="../media/image2.png"/><Relationship Id="rId9" Type="http://schemas.openxmlformats.org/officeDocument/2006/relationships/image" Target="../media/image8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microsoft.com/office/2007/relationships/hdphoto" Target="../media/hdphoto4.wdp"/><Relationship Id="rId5" Type="http://schemas.microsoft.com/office/2007/relationships/hdphoto" Target="../media/hdphoto2.wdp"/><Relationship Id="rId10" Type="http://schemas.openxmlformats.org/officeDocument/2006/relationships/image" Target="../media/image6.png"/><Relationship Id="rId4" Type="http://schemas.openxmlformats.org/officeDocument/2006/relationships/image" Target="../media/image2.png"/><Relationship Id="rId9" Type="http://schemas.openxmlformats.org/officeDocument/2006/relationships/image" Target="../media/image10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10" Type="http://schemas.microsoft.com/office/2007/relationships/hdphoto" Target="../media/hdphoto4.wdp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59" y="745042"/>
            <a:ext cx="849447" cy="849447"/>
          </a:xfrm>
          <a:prstGeom prst="rect">
            <a:avLst/>
          </a:prstGeom>
        </p:spPr>
      </p:pic>
      <p:sp>
        <p:nvSpPr>
          <p:cNvPr id="17" name="مستطيل مستدير الزوايا 16"/>
          <p:cNvSpPr/>
          <p:nvPr/>
        </p:nvSpPr>
        <p:spPr>
          <a:xfrm>
            <a:off x="8761388" y="1043443"/>
            <a:ext cx="2295812" cy="473279"/>
          </a:xfrm>
          <a:prstGeom prst="roundRect">
            <a:avLst/>
          </a:prstGeom>
          <a:solidFill>
            <a:srgbClr val="FFC3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   أجيب </a:t>
            </a:r>
            <a:r>
              <a:rPr lang="ar-SA" b="1" dirty="0">
                <a:solidFill>
                  <a:schemeClr val="bg2">
                    <a:lumMod val="25000"/>
                  </a:schemeClr>
                </a:solidFill>
              </a:rPr>
              <a:t>عن الأسئلة الآتية : </a:t>
            </a:r>
          </a:p>
        </p:txBody>
      </p:sp>
      <p:sp>
        <p:nvSpPr>
          <p:cNvPr id="31" name="مخطط انسيابي: مستند 30"/>
          <p:cNvSpPr/>
          <p:nvPr/>
        </p:nvSpPr>
        <p:spPr>
          <a:xfrm rot="10800000" flipV="1">
            <a:off x="104261" y="62343"/>
            <a:ext cx="12016618" cy="833425"/>
          </a:xfrm>
          <a:prstGeom prst="flowChartDocument">
            <a:avLst/>
          </a:prstGeom>
          <a:solidFill>
            <a:srgbClr val="D5DD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0" name="مخطط انسيابي: مستند 29"/>
          <p:cNvSpPr/>
          <p:nvPr/>
        </p:nvSpPr>
        <p:spPr>
          <a:xfrm rot="5400000" flipV="1">
            <a:off x="-2962068" y="3070864"/>
            <a:ext cx="6754364" cy="702489"/>
          </a:xfrm>
          <a:prstGeom prst="flowChartDocument">
            <a:avLst/>
          </a:prstGeom>
          <a:solidFill>
            <a:srgbClr val="D5DD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مستطيل 17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8" name="مخطط انسيابي: محطة طرفية 57"/>
          <p:cNvSpPr/>
          <p:nvPr/>
        </p:nvSpPr>
        <p:spPr>
          <a:xfrm>
            <a:off x="10606900" y="243908"/>
            <a:ext cx="1371600" cy="455324"/>
          </a:xfrm>
          <a:prstGeom prst="flowChartTerminator">
            <a:avLst/>
          </a:prstGeom>
          <a:ln>
            <a:solidFill>
              <a:srgbClr val="FEA98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الفصل التاسع</a:t>
            </a:r>
            <a:endParaRPr lang="ar-SA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6" name="مخطط انسيابي: محطة طرفية 35"/>
          <p:cNvSpPr/>
          <p:nvPr/>
        </p:nvSpPr>
        <p:spPr>
          <a:xfrm>
            <a:off x="8554382" y="243908"/>
            <a:ext cx="1817506" cy="455324"/>
          </a:xfrm>
          <a:prstGeom prst="flowChartTerminator">
            <a:avLst/>
          </a:prstGeom>
          <a:ln>
            <a:solidFill>
              <a:srgbClr val="FEA98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الأشكال الهندسية 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0" name="مخطط انسيابي: محطة طرفية 39"/>
          <p:cNvSpPr/>
          <p:nvPr/>
        </p:nvSpPr>
        <p:spPr>
          <a:xfrm>
            <a:off x="6947770" y="243908"/>
            <a:ext cx="1371600" cy="455324"/>
          </a:xfrm>
          <a:prstGeom prst="flowChartTerminator">
            <a:avLst/>
          </a:prstGeom>
          <a:ln>
            <a:solidFill>
              <a:srgbClr val="FEA98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التهيئة 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86" b="98438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42" y="893928"/>
            <a:ext cx="886198" cy="859227"/>
          </a:xfrm>
          <a:prstGeom prst="rect">
            <a:avLst/>
          </a:prstGeom>
        </p:spPr>
      </p:pic>
      <p:pic>
        <p:nvPicPr>
          <p:cNvPr id="15" name="صورة 14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7745" b="96196" l="4076" r="9252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69" y="5200159"/>
            <a:ext cx="1660968" cy="1660968"/>
          </a:xfrm>
          <a:prstGeom prst="rect">
            <a:avLst/>
          </a:prstGeom>
        </p:spPr>
      </p:pic>
      <p:sp>
        <p:nvSpPr>
          <p:cNvPr id="45" name="مخطط انسيابي: محطة طرفية 44"/>
          <p:cNvSpPr/>
          <p:nvPr/>
        </p:nvSpPr>
        <p:spPr>
          <a:xfrm>
            <a:off x="379037" y="174680"/>
            <a:ext cx="953242" cy="455324"/>
          </a:xfrm>
          <a:prstGeom prst="flowChartTerminator">
            <a:avLst/>
          </a:prstGeom>
          <a:ln>
            <a:solidFill>
              <a:srgbClr val="FEA98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ص </a:t>
            </a:r>
            <a:r>
              <a:rPr lang="ku-Arab-IQ" sz="2000" b="1" dirty="0" smtClean="0">
                <a:solidFill>
                  <a:schemeClr val="bg2">
                    <a:lumMod val="25000"/>
                  </a:schemeClr>
                </a:solidFill>
              </a:rPr>
              <a:t>٥٦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457046" y="4868091"/>
            <a:ext cx="426720" cy="426359"/>
          </a:xfrm>
          <a:prstGeom prst="rect">
            <a:avLst/>
          </a:prstGeom>
          <a:solidFill>
            <a:srgbClr val="FFC3B0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ثلث متساوي الساقين 20"/>
          <p:cNvSpPr/>
          <p:nvPr/>
        </p:nvSpPr>
        <p:spPr>
          <a:xfrm>
            <a:off x="417193" y="4321408"/>
            <a:ext cx="552270" cy="432900"/>
          </a:xfrm>
          <a:prstGeom prst="triangle">
            <a:avLst/>
          </a:prstGeom>
          <a:solidFill>
            <a:srgbClr val="9AE3EC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2" name="علبة 21"/>
          <p:cNvSpPr/>
          <p:nvPr/>
        </p:nvSpPr>
        <p:spPr>
          <a:xfrm>
            <a:off x="499637" y="2830509"/>
            <a:ext cx="413150" cy="643331"/>
          </a:xfrm>
          <a:prstGeom prst="can">
            <a:avLst/>
          </a:prstGeom>
          <a:solidFill>
            <a:srgbClr val="92D050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3" name="شكل بيضاوي 22"/>
          <p:cNvSpPr/>
          <p:nvPr/>
        </p:nvSpPr>
        <p:spPr>
          <a:xfrm>
            <a:off x="492852" y="3650277"/>
            <a:ext cx="426720" cy="452846"/>
          </a:xfrm>
          <a:prstGeom prst="ellipse">
            <a:avLst/>
          </a:prstGeom>
          <a:solidFill>
            <a:srgbClr val="A07CA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5" name="مكعب 24"/>
          <p:cNvSpPr/>
          <p:nvPr/>
        </p:nvSpPr>
        <p:spPr>
          <a:xfrm>
            <a:off x="439788" y="2279889"/>
            <a:ext cx="653142" cy="374183"/>
          </a:xfrm>
          <a:prstGeom prst="cube">
            <a:avLst/>
          </a:prstGeom>
          <a:solidFill>
            <a:srgbClr val="FFD79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9" name="سداسي 28"/>
          <p:cNvSpPr/>
          <p:nvPr/>
        </p:nvSpPr>
        <p:spPr>
          <a:xfrm>
            <a:off x="483330" y="1644683"/>
            <a:ext cx="566057" cy="478972"/>
          </a:xfrm>
          <a:prstGeom prst="hexagon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98199" y="1813923"/>
            <a:ext cx="9159001" cy="2289200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898199" y="4098525"/>
            <a:ext cx="9159001" cy="1810667"/>
          </a:xfrm>
          <a:prstGeom prst="rect">
            <a:avLst/>
          </a:prstGeom>
        </p:spPr>
      </p:pic>
      <p:sp>
        <p:nvSpPr>
          <p:cNvPr id="24" name="مستطيل مستدير الزوايا 23"/>
          <p:cNvSpPr/>
          <p:nvPr/>
        </p:nvSpPr>
        <p:spPr>
          <a:xfrm>
            <a:off x="3021874" y="2751909"/>
            <a:ext cx="1341120" cy="1346203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6" name="مستطيل مستدير الزوايا 25"/>
          <p:cNvSpPr/>
          <p:nvPr/>
        </p:nvSpPr>
        <p:spPr>
          <a:xfrm>
            <a:off x="5014467" y="4312813"/>
            <a:ext cx="1341120" cy="1596379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7" name="مربع نص 26"/>
          <p:cNvSpPr txBox="1"/>
          <p:nvPr/>
        </p:nvSpPr>
        <p:spPr>
          <a:xfrm>
            <a:off x="1368134" y="2814259"/>
            <a:ext cx="1549986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كل الأشكال رباعية إلا الدائرة 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8" name="مربع نص 27"/>
          <p:cNvSpPr txBox="1"/>
          <p:nvPr/>
        </p:nvSpPr>
        <p:spPr>
          <a:xfrm>
            <a:off x="1368134" y="4346656"/>
            <a:ext cx="1549986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كل الأشكال مجسمات إلا الشكل </a:t>
            </a:r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٣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فهو مستوي 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3" name="صورة 32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99219" l="0" r="9980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6652" y="5916316"/>
            <a:ext cx="899175" cy="89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094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6" grpId="0" animBg="1"/>
      <p:bldP spid="27" grpId="0"/>
      <p:bldP spid="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59" y="745042"/>
            <a:ext cx="849447" cy="849447"/>
          </a:xfrm>
          <a:prstGeom prst="rect">
            <a:avLst/>
          </a:prstGeom>
        </p:spPr>
      </p:pic>
      <p:sp>
        <p:nvSpPr>
          <p:cNvPr id="17" name="مستطيل مستدير الزوايا 16"/>
          <p:cNvSpPr/>
          <p:nvPr/>
        </p:nvSpPr>
        <p:spPr>
          <a:xfrm>
            <a:off x="8761388" y="1043443"/>
            <a:ext cx="2295812" cy="473279"/>
          </a:xfrm>
          <a:prstGeom prst="roundRect">
            <a:avLst/>
          </a:prstGeom>
          <a:solidFill>
            <a:srgbClr val="FFC3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   أجيب </a:t>
            </a:r>
            <a:r>
              <a:rPr lang="ar-SA" b="1" dirty="0">
                <a:solidFill>
                  <a:schemeClr val="bg2">
                    <a:lumMod val="25000"/>
                  </a:schemeClr>
                </a:solidFill>
              </a:rPr>
              <a:t>عن الأسئلة الآتية : </a:t>
            </a:r>
          </a:p>
        </p:txBody>
      </p:sp>
      <p:sp>
        <p:nvSpPr>
          <p:cNvPr id="31" name="مخطط انسيابي: مستند 30"/>
          <p:cNvSpPr/>
          <p:nvPr/>
        </p:nvSpPr>
        <p:spPr>
          <a:xfrm rot="10800000" flipV="1">
            <a:off x="104261" y="62343"/>
            <a:ext cx="12016618" cy="833425"/>
          </a:xfrm>
          <a:prstGeom prst="flowChartDocument">
            <a:avLst/>
          </a:prstGeom>
          <a:solidFill>
            <a:srgbClr val="D5DD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0" name="مخطط انسيابي: مستند 29"/>
          <p:cNvSpPr/>
          <p:nvPr/>
        </p:nvSpPr>
        <p:spPr>
          <a:xfrm rot="5400000" flipV="1">
            <a:off x="-2962068" y="3070864"/>
            <a:ext cx="6754364" cy="702489"/>
          </a:xfrm>
          <a:prstGeom prst="flowChartDocument">
            <a:avLst/>
          </a:prstGeom>
          <a:solidFill>
            <a:srgbClr val="D5DD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مستطيل 17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8" name="مخطط انسيابي: محطة طرفية 57"/>
          <p:cNvSpPr/>
          <p:nvPr/>
        </p:nvSpPr>
        <p:spPr>
          <a:xfrm>
            <a:off x="10606900" y="243908"/>
            <a:ext cx="1371600" cy="455324"/>
          </a:xfrm>
          <a:prstGeom prst="flowChartTerminator">
            <a:avLst/>
          </a:prstGeom>
          <a:ln>
            <a:solidFill>
              <a:srgbClr val="FEA98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الفصل التاسع</a:t>
            </a:r>
            <a:endParaRPr lang="ar-SA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6" name="مخطط انسيابي: محطة طرفية 35"/>
          <p:cNvSpPr/>
          <p:nvPr/>
        </p:nvSpPr>
        <p:spPr>
          <a:xfrm>
            <a:off x="8554382" y="243908"/>
            <a:ext cx="1817506" cy="455324"/>
          </a:xfrm>
          <a:prstGeom prst="flowChartTerminator">
            <a:avLst/>
          </a:prstGeom>
          <a:ln>
            <a:solidFill>
              <a:srgbClr val="FEA98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الأشكال الهندسية 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0" name="مخطط انسيابي: محطة طرفية 39"/>
          <p:cNvSpPr/>
          <p:nvPr/>
        </p:nvSpPr>
        <p:spPr>
          <a:xfrm>
            <a:off x="6947770" y="243908"/>
            <a:ext cx="1371600" cy="455324"/>
          </a:xfrm>
          <a:prstGeom prst="flowChartTerminator">
            <a:avLst/>
          </a:prstGeom>
          <a:ln>
            <a:solidFill>
              <a:srgbClr val="FEA98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التهيئة 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86" b="98438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42" y="893928"/>
            <a:ext cx="886198" cy="859227"/>
          </a:xfrm>
          <a:prstGeom prst="rect">
            <a:avLst/>
          </a:prstGeom>
        </p:spPr>
      </p:pic>
      <p:pic>
        <p:nvPicPr>
          <p:cNvPr id="15" name="صورة 14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7745" b="96196" l="4076" r="9252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69" y="5200159"/>
            <a:ext cx="1660968" cy="1660968"/>
          </a:xfrm>
          <a:prstGeom prst="rect">
            <a:avLst/>
          </a:prstGeom>
        </p:spPr>
      </p:pic>
      <p:sp>
        <p:nvSpPr>
          <p:cNvPr id="20" name="مستطيل 19"/>
          <p:cNvSpPr/>
          <p:nvPr/>
        </p:nvSpPr>
        <p:spPr>
          <a:xfrm>
            <a:off x="457046" y="4868091"/>
            <a:ext cx="426720" cy="426359"/>
          </a:xfrm>
          <a:prstGeom prst="rect">
            <a:avLst/>
          </a:prstGeom>
          <a:solidFill>
            <a:srgbClr val="FFC3B0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ثلث متساوي الساقين 20"/>
          <p:cNvSpPr/>
          <p:nvPr/>
        </p:nvSpPr>
        <p:spPr>
          <a:xfrm>
            <a:off x="417193" y="4269157"/>
            <a:ext cx="552270" cy="432900"/>
          </a:xfrm>
          <a:prstGeom prst="triangle">
            <a:avLst/>
          </a:prstGeom>
          <a:solidFill>
            <a:srgbClr val="9AE3EC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2" name="علبة 21"/>
          <p:cNvSpPr/>
          <p:nvPr/>
        </p:nvSpPr>
        <p:spPr>
          <a:xfrm>
            <a:off x="499637" y="2830509"/>
            <a:ext cx="413150" cy="643331"/>
          </a:xfrm>
          <a:prstGeom prst="can">
            <a:avLst/>
          </a:prstGeom>
          <a:solidFill>
            <a:srgbClr val="92D050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3" name="شكل بيضاوي 22"/>
          <p:cNvSpPr/>
          <p:nvPr/>
        </p:nvSpPr>
        <p:spPr>
          <a:xfrm>
            <a:off x="492852" y="3650277"/>
            <a:ext cx="426720" cy="452846"/>
          </a:xfrm>
          <a:prstGeom prst="ellipse">
            <a:avLst/>
          </a:prstGeom>
          <a:solidFill>
            <a:srgbClr val="A07CA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5" name="مكعب 24"/>
          <p:cNvSpPr/>
          <p:nvPr/>
        </p:nvSpPr>
        <p:spPr>
          <a:xfrm>
            <a:off x="439788" y="2279889"/>
            <a:ext cx="653142" cy="374183"/>
          </a:xfrm>
          <a:prstGeom prst="cube">
            <a:avLst/>
          </a:prstGeom>
          <a:solidFill>
            <a:srgbClr val="FFD79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9" name="سداسي 28"/>
          <p:cNvSpPr/>
          <p:nvPr/>
        </p:nvSpPr>
        <p:spPr>
          <a:xfrm>
            <a:off x="483330" y="1644683"/>
            <a:ext cx="566057" cy="478972"/>
          </a:xfrm>
          <a:prstGeom prst="hexagon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73062" y="1790449"/>
            <a:ext cx="9741114" cy="1175290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986678" y="3783337"/>
            <a:ext cx="9327498" cy="1714618"/>
          </a:xfrm>
          <a:prstGeom prst="rect">
            <a:avLst/>
          </a:prstGeom>
        </p:spPr>
      </p:pic>
      <p:sp>
        <p:nvSpPr>
          <p:cNvPr id="24" name="مربع نص 23"/>
          <p:cNvSpPr txBox="1"/>
          <p:nvPr/>
        </p:nvSpPr>
        <p:spPr>
          <a:xfrm>
            <a:off x="2436456" y="3117380"/>
            <a:ext cx="7867899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الورقة ، لأنها تمثل شكلاً مستوياً بينما الصندوق وعلبة العصير هي مجسمات  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9392549" y="5102082"/>
            <a:ext cx="154998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يتكون من قطع مستقيمة  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7659078" y="5317419"/>
            <a:ext cx="154998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ليس فيه  قطع مستقيمة  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8" name="مربع نص 27"/>
          <p:cNvSpPr txBox="1"/>
          <p:nvPr/>
        </p:nvSpPr>
        <p:spPr>
          <a:xfrm>
            <a:off x="5313027" y="5346355"/>
            <a:ext cx="1549986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يتكون من زوايا كلها حادة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2" name="مربع نص 31"/>
          <p:cNvSpPr txBox="1"/>
          <p:nvPr/>
        </p:nvSpPr>
        <p:spPr>
          <a:xfrm>
            <a:off x="2907221" y="5396015"/>
            <a:ext cx="2097844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يتكون من زاويتان فقط حادة والأخرى قائمة 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3" name="مخطط انسيابي: محطة طرفية 32"/>
          <p:cNvSpPr/>
          <p:nvPr/>
        </p:nvSpPr>
        <p:spPr>
          <a:xfrm>
            <a:off x="379037" y="174680"/>
            <a:ext cx="953242" cy="455324"/>
          </a:xfrm>
          <a:prstGeom prst="flowChartTerminator">
            <a:avLst/>
          </a:prstGeom>
          <a:ln>
            <a:solidFill>
              <a:srgbClr val="FEA98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ص </a:t>
            </a:r>
            <a:r>
              <a:rPr lang="ku-Arab-IQ" sz="2000" b="1" dirty="0" smtClean="0">
                <a:solidFill>
                  <a:schemeClr val="bg2">
                    <a:lumMod val="25000"/>
                  </a:schemeClr>
                </a:solidFill>
              </a:rPr>
              <a:t>٥٦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35" name="صورة 34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99219" l="0" r="9980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6652" y="5916316"/>
            <a:ext cx="899175" cy="89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109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  <p:bldP spid="27" grpId="0"/>
      <p:bldP spid="28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59" y="745042"/>
            <a:ext cx="849447" cy="849447"/>
          </a:xfrm>
          <a:prstGeom prst="rect">
            <a:avLst/>
          </a:prstGeom>
        </p:spPr>
      </p:pic>
      <p:sp>
        <p:nvSpPr>
          <p:cNvPr id="17" name="مستطيل مستدير الزوايا 16"/>
          <p:cNvSpPr/>
          <p:nvPr/>
        </p:nvSpPr>
        <p:spPr>
          <a:xfrm>
            <a:off x="8761388" y="1043443"/>
            <a:ext cx="2295812" cy="473279"/>
          </a:xfrm>
          <a:prstGeom prst="roundRect">
            <a:avLst/>
          </a:prstGeom>
          <a:solidFill>
            <a:srgbClr val="FFC3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   أجيب </a:t>
            </a:r>
            <a:r>
              <a:rPr lang="ar-SA" b="1" dirty="0">
                <a:solidFill>
                  <a:schemeClr val="bg2">
                    <a:lumMod val="25000"/>
                  </a:schemeClr>
                </a:solidFill>
              </a:rPr>
              <a:t>عن الأسئلة الآتية : </a:t>
            </a:r>
          </a:p>
        </p:txBody>
      </p:sp>
      <p:sp>
        <p:nvSpPr>
          <p:cNvPr id="31" name="مخطط انسيابي: مستند 30"/>
          <p:cNvSpPr/>
          <p:nvPr/>
        </p:nvSpPr>
        <p:spPr>
          <a:xfrm rot="10800000" flipV="1">
            <a:off x="104261" y="62343"/>
            <a:ext cx="12016618" cy="833425"/>
          </a:xfrm>
          <a:prstGeom prst="flowChartDocument">
            <a:avLst/>
          </a:prstGeom>
          <a:solidFill>
            <a:srgbClr val="D5DD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0" name="مخطط انسيابي: مستند 29"/>
          <p:cNvSpPr/>
          <p:nvPr/>
        </p:nvSpPr>
        <p:spPr>
          <a:xfrm rot="5400000" flipV="1">
            <a:off x="-2962068" y="3070864"/>
            <a:ext cx="6754364" cy="702489"/>
          </a:xfrm>
          <a:prstGeom prst="flowChartDocument">
            <a:avLst/>
          </a:prstGeom>
          <a:solidFill>
            <a:srgbClr val="D5DD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مستطيل 17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8" name="مخطط انسيابي: محطة طرفية 57"/>
          <p:cNvSpPr/>
          <p:nvPr/>
        </p:nvSpPr>
        <p:spPr>
          <a:xfrm>
            <a:off x="10606900" y="243908"/>
            <a:ext cx="1371600" cy="455324"/>
          </a:xfrm>
          <a:prstGeom prst="flowChartTerminator">
            <a:avLst/>
          </a:prstGeom>
          <a:ln>
            <a:solidFill>
              <a:srgbClr val="FEA98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الفصل التاسع</a:t>
            </a:r>
            <a:endParaRPr lang="ar-SA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6" name="مخطط انسيابي: محطة طرفية 35"/>
          <p:cNvSpPr/>
          <p:nvPr/>
        </p:nvSpPr>
        <p:spPr>
          <a:xfrm>
            <a:off x="8554382" y="243908"/>
            <a:ext cx="1817506" cy="455324"/>
          </a:xfrm>
          <a:prstGeom prst="flowChartTerminator">
            <a:avLst/>
          </a:prstGeom>
          <a:ln>
            <a:solidFill>
              <a:srgbClr val="FEA98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الأشكال الهندسية 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0" name="مخطط انسيابي: محطة طرفية 39"/>
          <p:cNvSpPr/>
          <p:nvPr/>
        </p:nvSpPr>
        <p:spPr>
          <a:xfrm>
            <a:off x="6947770" y="243908"/>
            <a:ext cx="1371600" cy="455324"/>
          </a:xfrm>
          <a:prstGeom prst="flowChartTerminator">
            <a:avLst/>
          </a:prstGeom>
          <a:ln>
            <a:solidFill>
              <a:srgbClr val="FEA98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التهيئة 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86" b="98438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42" y="893928"/>
            <a:ext cx="886198" cy="859227"/>
          </a:xfrm>
          <a:prstGeom prst="rect">
            <a:avLst/>
          </a:prstGeom>
        </p:spPr>
      </p:pic>
      <p:pic>
        <p:nvPicPr>
          <p:cNvPr id="15" name="صورة 14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7745" b="96196" l="4076" r="9252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69" y="5200159"/>
            <a:ext cx="1660968" cy="1660968"/>
          </a:xfrm>
          <a:prstGeom prst="rect">
            <a:avLst/>
          </a:prstGeom>
        </p:spPr>
      </p:pic>
      <p:sp>
        <p:nvSpPr>
          <p:cNvPr id="20" name="مستطيل 19"/>
          <p:cNvSpPr/>
          <p:nvPr/>
        </p:nvSpPr>
        <p:spPr>
          <a:xfrm>
            <a:off x="457046" y="4868091"/>
            <a:ext cx="426720" cy="426359"/>
          </a:xfrm>
          <a:prstGeom prst="rect">
            <a:avLst/>
          </a:prstGeom>
          <a:solidFill>
            <a:srgbClr val="FFC3B0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ثلث متساوي الساقين 20"/>
          <p:cNvSpPr/>
          <p:nvPr/>
        </p:nvSpPr>
        <p:spPr>
          <a:xfrm>
            <a:off x="417193" y="4269157"/>
            <a:ext cx="552270" cy="432900"/>
          </a:xfrm>
          <a:prstGeom prst="triangle">
            <a:avLst/>
          </a:prstGeom>
          <a:solidFill>
            <a:srgbClr val="9AE3EC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2" name="علبة 21"/>
          <p:cNvSpPr/>
          <p:nvPr/>
        </p:nvSpPr>
        <p:spPr>
          <a:xfrm>
            <a:off x="499637" y="2830509"/>
            <a:ext cx="413150" cy="643331"/>
          </a:xfrm>
          <a:prstGeom prst="can">
            <a:avLst/>
          </a:prstGeom>
          <a:solidFill>
            <a:srgbClr val="92D050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3" name="شكل بيضاوي 22"/>
          <p:cNvSpPr/>
          <p:nvPr/>
        </p:nvSpPr>
        <p:spPr>
          <a:xfrm>
            <a:off x="492852" y="3650277"/>
            <a:ext cx="426720" cy="452846"/>
          </a:xfrm>
          <a:prstGeom prst="ellipse">
            <a:avLst/>
          </a:prstGeom>
          <a:solidFill>
            <a:srgbClr val="A07CA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5" name="مكعب 24"/>
          <p:cNvSpPr/>
          <p:nvPr/>
        </p:nvSpPr>
        <p:spPr>
          <a:xfrm>
            <a:off x="439788" y="2279889"/>
            <a:ext cx="653142" cy="374183"/>
          </a:xfrm>
          <a:prstGeom prst="cube">
            <a:avLst/>
          </a:prstGeom>
          <a:solidFill>
            <a:srgbClr val="FFD79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9" name="سداسي 28"/>
          <p:cNvSpPr/>
          <p:nvPr/>
        </p:nvSpPr>
        <p:spPr>
          <a:xfrm>
            <a:off x="483330" y="1644683"/>
            <a:ext cx="566057" cy="478972"/>
          </a:xfrm>
          <a:prstGeom prst="hexagon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770659" y="1796290"/>
            <a:ext cx="9345920" cy="1251674"/>
          </a:xfrm>
          <a:prstGeom prst="rect">
            <a:avLst/>
          </a:prstGeom>
        </p:spPr>
      </p:pic>
      <p:pic>
        <p:nvPicPr>
          <p:cNvPr id="3" name="صورة 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194560" y="4597939"/>
            <a:ext cx="8922019" cy="1393021"/>
          </a:xfrm>
          <a:prstGeom prst="rect">
            <a:avLst/>
          </a:prstGeom>
        </p:spPr>
      </p:pic>
      <p:sp>
        <p:nvSpPr>
          <p:cNvPr id="24" name="مربع نص 23"/>
          <p:cNvSpPr txBox="1"/>
          <p:nvPr/>
        </p:nvSpPr>
        <p:spPr>
          <a:xfrm>
            <a:off x="9297349" y="2996384"/>
            <a:ext cx="1549986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لا تتكون الدائرة من قطع مستقيمة  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7579890" y="3023629"/>
            <a:ext cx="154998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chemeClr val="accent1">
                    <a:lumMod val="75000"/>
                  </a:schemeClr>
                </a:solidFill>
              </a:rPr>
              <a:t>ي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تكون من قطع مستقيمة  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5008207" y="3117488"/>
            <a:ext cx="154998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يتجه الشكل الى اليمين 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8" name="مربع نص 27"/>
          <p:cNvSpPr txBox="1"/>
          <p:nvPr/>
        </p:nvSpPr>
        <p:spPr>
          <a:xfrm>
            <a:off x="3558474" y="3058341"/>
            <a:ext cx="154998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يتجه الشكل الى اليسار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8" name="رابط مستقيم 7"/>
          <p:cNvCxnSpPr/>
          <p:nvPr/>
        </p:nvCxnSpPr>
        <p:spPr>
          <a:xfrm flipH="1">
            <a:off x="5288280" y="5241833"/>
            <a:ext cx="1900645" cy="727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مخطط انسيابي: محطة طرفية 31"/>
          <p:cNvSpPr/>
          <p:nvPr/>
        </p:nvSpPr>
        <p:spPr>
          <a:xfrm>
            <a:off x="379037" y="174680"/>
            <a:ext cx="953242" cy="455324"/>
          </a:xfrm>
          <a:prstGeom prst="flowChartTerminator">
            <a:avLst/>
          </a:prstGeom>
          <a:ln>
            <a:solidFill>
              <a:srgbClr val="FEA98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ص </a:t>
            </a:r>
            <a:r>
              <a:rPr lang="ku-Arab-IQ" sz="2000" b="1" dirty="0" smtClean="0">
                <a:solidFill>
                  <a:schemeClr val="bg2">
                    <a:lumMod val="25000"/>
                  </a:schemeClr>
                </a:solidFill>
              </a:rPr>
              <a:t>٥٦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33" name="صورة 32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99219" l="0" r="9980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6652" y="5916316"/>
            <a:ext cx="899175" cy="89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303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  <p:bldP spid="27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359" y="745042"/>
            <a:ext cx="849447" cy="849447"/>
          </a:xfrm>
          <a:prstGeom prst="rect">
            <a:avLst/>
          </a:prstGeom>
        </p:spPr>
      </p:pic>
      <p:sp>
        <p:nvSpPr>
          <p:cNvPr id="17" name="مستطيل مستدير الزوايا 16"/>
          <p:cNvSpPr/>
          <p:nvPr/>
        </p:nvSpPr>
        <p:spPr>
          <a:xfrm>
            <a:off x="8761388" y="1043443"/>
            <a:ext cx="2295812" cy="473279"/>
          </a:xfrm>
          <a:prstGeom prst="roundRect">
            <a:avLst/>
          </a:prstGeom>
          <a:solidFill>
            <a:srgbClr val="FFC3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   أجيب </a:t>
            </a:r>
            <a:r>
              <a:rPr lang="ar-SA" b="1" dirty="0">
                <a:solidFill>
                  <a:schemeClr val="bg2">
                    <a:lumMod val="25000"/>
                  </a:schemeClr>
                </a:solidFill>
              </a:rPr>
              <a:t>عن الأسئلة الآتية : </a:t>
            </a:r>
          </a:p>
        </p:txBody>
      </p:sp>
      <p:sp>
        <p:nvSpPr>
          <p:cNvPr id="31" name="مخطط انسيابي: مستند 30"/>
          <p:cNvSpPr/>
          <p:nvPr/>
        </p:nvSpPr>
        <p:spPr>
          <a:xfrm rot="10800000" flipV="1">
            <a:off x="104261" y="62343"/>
            <a:ext cx="12016618" cy="833425"/>
          </a:xfrm>
          <a:prstGeom prst="flowChartDocument">
            <a:avLst/>
          </a:prstGeom>
          <a:solidFill>
            <a:srgbClr val="D5DD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0" name="مخطط انسيابي: مستند 29"/>
          <p:cNvSpPr/>
          <p:nvPr/>
        </p:nvSpPr>
        <p:spPr>
          <a:xfrm rot="5400000" flipV="1">
            <a:off x="-2962068" y="3070864"/>
            <a:ext cx="6754364" cy="702489"/>
          </a:xfrm>
          <a:prstGeom prst="flowChartDocument">
            <a:avLst/>
          </a:prstGeom>
          <a:solidFill>
            <a:srgbClr val="D5DD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مستطيل 17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8" name="مخطط انسيابي: محطة طرفية 57"/>
          <p:cNvSpPr/>
          <p:nvPr/>
        </p:nvSpPr>
        <p:spPr>
          <a:xfrm>
            <a:off x="10606900" y="243908"/>
            <a:ext cx="1371600" cy="455324"/>
          </a:xfrm>
          <a:prstGeom prst="flowChartTerminator">
            <a:avLst/>
          </a:prstGeom>
          <a:ln>
            <a:solidFill>
              <a:srgbClr val="FEA98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الفصل التاسع</a:t>
            </a:r>
            <a:endParaRPr lang="ar-SA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6" name="مخطط انسيابي: محطة طرفية 35"/>
          <p:cNvSpPr/>
          <p:nvPr/>
        </p:nvSpPr>
        <p:spPr>
          <a:xfrm>
            <a:off x="8554382" y="243908"/>
            <a:ext cx="1817506" cy="455324"/>
          </a:xfrm>
          <a:prstGeom prst="flowChartTerminator">
            <a:avLst/>
          </a:prstGeom>
          <a:ln>
            <a:solidFill>
              <a:srgbClr val="FEA98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الأشكال الهندسية 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0" name="مخطط انسيابي: محطة طرفية 39"/>
          <p:cNvSpPr/>
          <p:nvPr/>
        </p:nvSpPr>
        <p:spPr>
          <a:xfrm>
            <a:off x="6947770" y="243908"/>
            <a:ext cx="1371600" cy="455324"/>
          </a:xfrm>
          <a:prstGeom prst="flowChartTerminator">
            <a:avLst/>
          </a:prstGeom>
          <a:ln>
            <a:solidFill>
              <a:srgbClr val="FEA98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التهيئة 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86" b="98438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42" y="893928"/>
            <a:ext cx="886198" cy="859227"/>
          </a:xfrm>
          <a:prstGeom prst="rect">
            <a:avLst/>
          </a:prstGeom>
        </p:spPr>
      </p:pic>
      <p:pic>
        <p:nvPicPr>
          <p:cNvPr id="15" name="صورة 14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7745" b="96196" l="4076" r="9252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69" y="5200159"/>
            <a:ext cx="1660968" cy="1660968"/>
          </a:xfrm>
          <a:prstGeom prst="rect">
            <a:avLst/>
          </a:prstGeom>
        </p:spPr>
      </p:pic>
      <p:sp>
        <p:nvSpPr>
          <p:cNvPr id="20" name="مستطيل 19"/>
          <p:cNvSpPr/>
          <p:nvPr/>
        </p:nvSpPr>
        <p:spPr>
          <a:xfrm>
            <a:off x="457046" y="4868091"/>
            <a:ext cx="426720" cy="426359"/>
          </a:xfrm>
          <a:prstGeom prst="rect">
            <a:avLst/>
          </a:prstGeom>
          <a:solidFill>
            <a:srgbClr val="FFC3B0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ثلث متساوي الساقين 20"/>
          <p:cNvSpPr/>
          <p:nvPr/>
        </p:nvSpPr>
        <p:spPr>
          <a:xfrm>
            <a:off x="417193" y="4269157"/>
            <a:ext cx="552270" cy="432900"/>
          </a:xfrm>
          <a:prstGeom prst="triangle">
            <a:avLst/>
          </a:prstGeom>
          <a:solidFill>
            <a:srgbClr val="9AE3EC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2" name="علبة 21"/>
          <p:cNvSpPr/>
          <p:nvPr/>
        </p:nvSpPr>
        <p:spPr>
          <a:xfrm>
            <a:off x="499637" y="2830509"/>
            <a:ext cx="413150" cy="643331"/>
          </a:xfrm>
          <a:prstGeom prst="can">
            <a:avLst/>
          </a:prstGeom>
          <a:solidFill>
            <a:srgbClr val="92D050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3" name="شكل بيضاوي 22"/>
          <p:cNvSpPr/>
          <p:nvPr/>
        </p:nvSpPr>
        <p:spPr>
          <a:xfrm>
            <a:off x="492852" y="3650277"/>
            <a:ext cx="426720" cy="452846"/>
          </a:xfrm>
          <a:prstGeom prst="ellipse">
            <a:avLst/>
          </a:prstGeom>
          <a:solidFill>
            <a:srgbClr val="A07CA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5" name="مكعب 24"/>
          <p:cNvSpPr/>
          <p:nvPr/>
        </p:nvSpPr>
        <p:spPr>
          <a:xfrm>
            <a:off x="439788" y="2279889"/>
            <a:ext cx="653142" cy="374183"/>
          </a:xfrm>
          <a:prstGeom prst="cube">
            <a:avLst/>
          </a:prstGeom>
          <a:solidFill>
            <a:srgbClr val="FFD79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9" name="سداسي 28"/>
          <p:cNvSpPr/>
          <p:nvPr/>
        </p:nvSpPr>
        <p:spPr>
          <a:xfrm>
            <a:off x="483330" y="1644683"/>
            <a:ext cx="566057" cy="478972"/>
          </a:xfrm>
          <a:prstGeom prst="hexagon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24" name="صورة 2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78976" y="2000224"/>
            <a:ext cx="8864165" cy="733328"/>
          </a:xfrm>
          <a:prstGeom prst="rect">
            <a:avLst/>
          </a:prstGeom>
        </p:spPr>
      </p:pic>
      <p:sp>
        <p:nvSpPr>
          <p:cNvPr id="2" name="ثماني 1"/>
          <p:cNvSpPr/>
          <p:nvPr/>
        </p:nvSpPr>
        <p:spPr>
          <a:xfrm>
            <a:off x="8411878" y="3394711"/>
            <a:ext cx="1960010" cy="1890849"/>
          </a:xfrm>
          <a:prstGeom prst="octagon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6" name="ثماني 25"/>
          <p:cNvSpPr/>
          <p:nvPr/>
        </p:nvSpPr>
        <p:spPr>
          <a:xfrm>
            <a:off x="2634924" y="3385821"/>
            <a:ext cx="5021580" cy="1890849"/>
          </a:xfrm>
          <a:prstGeom prst="octagon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7" name="مخطط انسيابي: محطة طرفية 26"/>
          <p:cNvSpPr/>
          <p:nvPr/>
        </p:nvSpPr>
        <p:spPr>
          <a:xfrm>
            <a:off x="379037" y="174680"/>
            <a:ext cx="953242" cy="455324"/>
          </a:xfrm>
          <a:prstGeom prst="flowChartTerminator">
            <a:avLst/>
          </a:prstGeom>
          <a:ln>
            <a:solidFill>
              <a:srgbClr val="FEA98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ص </a:t>
            </a:r>
            <a:r>
              <a:rPr lang="ku-Arab-IQ" sz="2000" b="1" dirty="0" smtClean="0">
                <a:solidFill>
                  <a:schemeClr val="bg2">
                    <a:lumMod val="25000"/>
                  </a:schemeClr>
                </a:solidFill>
              </a:rPr>
              <a:t>٥٦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28" name="صورة 27"/>
          <p:cNvPicPr>
            <a:picLocks noChangeAspect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0" b="99219" l="0" r="9980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6652" y="5916316"/>
            <a:ext cx="899175" cy="89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222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6" grpId="0" animBg="1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934</TotalTime>
  <Words>115</Words>
  <Application>Microsoft Office PowerPoint</Application>
  <PresentationFormat>شاشة عريضة</PresentationFormat>
  <Paragraphs>31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WinDows</dc:creator>
  <cp:lastModifiedBy>WinDows</cp:lastModifiedBy>
  <cp:revision>119</cp:revision>
  <dcterms:created xsi:type="dcterms:W3CDTF">2022-12-02T21:48:32Z</dcterms:created>
  <dcterms:modified xsi:type="dcterms:W3CDTF">2023-03-27T23:08:40Z</dcterms:modified>
</cp:coreProperties>
</file>