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tmp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314" r:id="rId2"/>
    <p:sldId id="348" r:id="rId3"/>
    <p:sldId id="315" r:id="rId4"/>
    <p:sldId id="316" r:id="rId5"/>
    <p:sldId id="331" r:id="rId6"/>
    <p:sldId id="320" r:id="rId7"/>
    <p:sldId id="312" r:id="rId8"/>
    <p:sldId id="313" r:id="rId9"/>
    <p:sldId id="332" r:id="rId10"/>
    <p:sldId id="337" r:id="rId11"/>
    <p:sldId id="347" r:id="rId12"/>
    <p:sldId id="346" r:id="rId13"/>
    <p:sldId id="336" r:id="rId14"/>
    <p:sldId id="311" r:id="rId15"/>
    <p:sldId id="333" r:id="rId16"/>
    <p:sldId id="334" r:id="rId17"/>
    <p:sldId id="335" r:id="rId18"/>
  </p:sldIdLst>
  <p:sldSz cx="12192000" cy="6858000"/>
  <p:notesSz cx="6858000" cy="9144000"/>
  <p:custDataLst>
    <p:tags r:id="rId2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FF66"/>
    <a:srgbClr val="FF00FF"/>
    <a:srgbClr val="00CC00"/>
    <a:srgbClr val="009900"/>
    <a:srgbClr val="CC0066"/>
    <a:srgbClr val="FF9933"/>
    <a:srgbClr val="990033"/>
    <a:srgbClr val="6699FF"/>
    <a:srgbClr val="CC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32" autoAdjust="0"/>
    <p:restoredTop sz="94660"/>
  </p:normalViewPr>
  <p:slideViewPr>
    <p:cSldViewPr snapToGrid="0">
      <p:cViewPr>
        <p:scale>
          <a:sx n="60" d="100"/>
          <a:sy n="60" d="100"/>
        </p:scale>
        <p:origin x="-900" y="-4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B3AF3F-6BD6-4C05-82F7-2744AB0CF614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AEB0F2-959E-438E-8CC2-6439B8D1B2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873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803c1a9252_0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803c1a9252_0_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8505e5f957_2_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" name="Google Shape;391;g8505e5f957_2_1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8505e5f957_2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8505e5f957_2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5" name="Google Shape;1285;gccf3902700_0_8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6" name="Google Shape;1286;gccf3902700_0_8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5" name="Google Shape;1155;gccffd0e25e_0_16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6" name="Google Shape;1156;gccffd0e25e_0_16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g8505e5f957_2_21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1" name="Google Shape;641;g8505e5f957_2_21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7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9234" y="268151"/>
            <a:ext cx="11513532" cy="6321700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7"/>
          <p:cNvSpPr txBox="1">
            <a:spLocks noGrp="1"/>
          </p:cNvSpPr>
          <p:nvPr>
            <p:ph type="body" idx="1"/>
          </p:nvPr>
        </p:nvSpPr>
        <p:spPr>
          <a:xfrm>
            <a:off x="1328500" y="2534033"/>
            <a:ext cx="3868800" cy="30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 sz="2133">
                <a:solidFill>
                  <a:schemeClr val="dk2"/>
                </a:solidFill>
              </a:defRPr>
            </a:lvl1pPr>
            <a:lvl2pPr marL="1219170" lvl="1" indent="-440256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  <a:defRPr sz="2133">
                <a:solidFill>
                  <a:schemeClr val="dk2"/>
                </a:solidFill>
              </a:defRPr>
            </a:lvl2pPr>
            <a:lvl3pPr marL="1828754" lvl="2" indent="-440256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 sz="2133">
                <a:solidFill>
                  <a:schemeClr val="dk2"/>
                </a:solidFill>
              </a:defRPr>
            </a:lvl3pPr>
            <a:lvl4pPr marL="2438339" lvl="3" indent="-440256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 sz="2133">
                <a:solidFill>
                  <a:schemeClr val="dk2"/>
                </a:solidFill>
              </a:defRPr>
            </a:lvl4pPr>
            <a:lvl5pPr marL="3047924" lvl="4" indent="-440256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  <a:defRPr sz="2133">
                <a:solidFill>
                  <a:schemeClr val="dk2"/>
                </a:solidFill>
              </a:defRPr>
            </a:lvl5pPr>
            <a:lvl6pPr marL="3657509" lvl="5" indent="-440256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 sz="2133">
                <a:solidFill>
                  <a:schemeClr val="dk2"/>
                </a:solidFill>
              </a:defRPr>
            </a:lvl6pPr>
            <a:lvl7pPr marL="4267093" lvl="6" indent="-440256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 sz="2133">
                <a:solidFill>
                  <a:schemeClr val="dk2"/>
                </a:solidFill>
              </a:defRPr>
            </a:lvl7pPr>
            <a:lvl8pPr marL="4876678" lvl="7" indent="-440256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  <a:defRPr sz="2133">
                <a:solidFill>
                  <a:schemeClr val="dk2"/>
                </a:solidFill>
              </a:defRPr>
            </a:lvl8pPr>
            <a:lvl9pPr marL="5486263" lvl="8" indent="-440256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1600"/>
              <a:buChar char="■"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title"/>
          </p:nvPr>
        </p:nvSpPr>
        <p:spPr>
          <a:xfrm>
            <a:off x="1336433" y="948241"/>
            <a:ext cx="320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604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0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5" y="4633873"/>
            <a:ext cx="3295651" cy="686324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4"/>
            <a:ext cx="4455604" cy="105676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8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5" y="4633873"/>
            <a:ext cx="3295651" cy="686324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4"/>
            <a:ext cx="4455604" cy="105676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8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5" y="4633873"/>
            <a:ext cx="3295651" cy="686324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4"/>
            <a:ext cx="4455604" cy="105676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8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5" y="4633873"/>
            <a:ext cx="3295651" cy="686324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4"/>
            <a:ext cx="4455604" cy="105676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8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5" y="4633873"/>
            <a:ext cx="3295651" cy="686324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4"/>
            <a:ext cx="4455604" cy="105676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8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5" y="4633873"/>
            <a:ext cx="3295651" cy="686324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4"/>
            <a:ext cx="4455604" cy="105676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8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">
  <p:cSld name="Title + Text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8"/>
          <p:cNvSpPr txBox="1">
            <a:spLocks noGrp="1"/>
          </p:cNvSpPr>
          <p:nvPr>
            <p:ph type="title"/>
          </p:nvPr>
        </p:nvSpPr>
        <p:spPr>
          <a:xfrm rot="-433836">
            <a:off x="5675000" y="2322131"/>
            <a:ext cx="3877233" cy="2100259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4" name="Google Shape;84;p18"/>
          <p:cNvSpPr txBox="1">
            <a:spLocks noGrp="1"/>
          </p:cNvSpPr>
          <p:nvPr>
            <p:ph type="subTitle" idx="1"/>
          </p:nvPr>
        </p:nvSpPr>
        <p:spPr>
          <a:xfrm rot="-432969">
            <a:off x="6310158" y="4408756"/>
            <a:ext cx="3057013" cy="1476115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845684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Numbers">
  <p:cSld name="Three Numbers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3"/>
          <p:cNvSpPr/>
          <p:nvPr/>
        </p:nvSpPr>
        <p:spPr>
          <a:xfrm>
            <a:off x="-66900" y="400200"/>
            <a:ext cx="6296800" cy="95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3"/>
          <p:cNvSpPr txBox="1">
            <a:spLocks noGrp="1"/>
          </p:cNvSpPr>
          <p:nvPr>
            <p:ph type="title"/>
          </p:nvPr>
        </p:nvSpPr>
        <p:spPr>
          <a:xfrm>
            <a:off x="1417600" y="447164"/>
            <a:ext cx="9356800" cy="76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105" name="Google Shape;105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1790933" y="-962900"/>
            <a:ext cx="5334967" cy="10187832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23"/>
          <p:cNvSpPr txBox="1">
            <a:spLocks noGrp="1"/>
          </p:cNvSpPr>
          <p:nvPr>
            <p:ph type="subTitle" idx="1"/>
          </p:nvPr>
        </p:nvSpPr>
        <p:spPr>
          <a:xfrm>
            <a:off x="1640664" y="3314633"/>
            <a:ext cx="2507200" cy="690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07" name="Google Shape;107;p23"/>
          <p:cNvSpPr txBox="1">
            <a:spLocks noGrp="1"/>
          </p:cNvSpPr>
          <p:nvPr>
            <p:ph type="title" idx="2" hasCustomPrompt="1"/>
          </p:nvPr>
        </p:nvSpPr>
        <p:spPr>
          <a:xfrm>
            <a:off x="1640651" y="2294767"/>
            <a:ext cx="2507200" cy="9880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r>
              <a:t>xx%</a:t>
            </a:r>
          </a:p>
        </p:txBody>
      </p:sp>
      <p:sp>
        <p:nvSpPr>
          <p:cNvPr id="108" name="Google Shape;108;p23"/>
          <p:cNvSpPr txBox="1">
            <a:spLocks noGrp="1"/>
          </p:cNvSpPr>
          <p:nvPr>
            <p:ph type="subTitle" idx="3"/>
          </p:nvPr>
        </p:nvSpPr>
        <p:spPr>
          <a:xfrm>
            <a:off x="5116164" y="3314633"/>
            <a:ext cx="2507200" cy="690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09" name="Google Shape;109;p23"/>
          <p:cNvSpPr txBox="1">
            <a:spLocks noGrp="1"/>
          </p:cNvSpPr>
          <p:nvPr>
            <p:ph type="title" idx="4" hasCustomPrompt="1"/>
          </p:nvPr>
        </p:nvSpPr>
        <p:spPr>
          <a:xfrm>
            <a:off x="5116151" y="2294767"/>
            <a:ext cx="2507200" cy="9880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r>
              <a:t>xx%</a:t>
            </a:r>
          </a:p>
        </p:txBody>
      </p:sp>
      <p:sp>
        <p:nvSpPr>
          <p:cNvPr id="110" name="Google Shape;110;p23"/>
          <p:cNvSpPr txBox="1">
            <a:spLocks noGrp="1"/>
          </p:cNvSpPr>
          <p:nvPr>
            <p:ph type="subTitle" idx="5"/>
          </p:nvPr>
        </p:nvSpPr>
        <p:spPr>
          <a:xfrm>
            <a:off x="3378415" y="5276467"/>
            <a:ext cx="2507200" cy="690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11" name="Google Shape;111;p23"/>
          <p:cNvSpPr txBox="1">
            <a:spLocks noGrp="1"/>
          </p:cNvSpPr>
          <p:nvPr>
            <p:ph type="title" idx="6" hasCustomPrompt="1"/>
          </p:nvPr>
        </p:nvSpPr>
        <p:spPr>
          <a:xfrm>
            <a:off x="3378384" y="4256600"/>
            <a:ext cx="2507200" cy="9880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173366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Numbers">
  <p:cSld name="1_Three Numbers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3"/>
          <p:cNvSpPr/>
          <p:nvPr/>
        </p:nvSpPr>
        <p:spPr>
          <a:xfrm>
            <a:off x="-66900" y="400200"/>
            <a:ext cx="6296800" cy="95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3"/>
          <p:cNvSpPr txBox="1">
            <a:spLocks noGrp="1"/>
          </p:cNvSpPr>
          <p:nvPr>
            <p:ph type="title"/>
          </p:nvPr>
        </p:nvSpPr>
        <p:spPr>
          <a:xfrm>
            <a:off x="1417600" y="447164"/>
            <a:ext cx="9356800" cy="76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105" name="Google Shape;105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1790933" y="-962900"/>
            <a:ext cx="5334967" cy="10187832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23"/>
          <p:cNvSpPr txBox="1">
            <a:spLocks noGrp="1"/>
          </p:cNvSpPr>
          <p:nvPr>
            <p:ph type="subTitle" idx="1"/>
          </p:nvPr>
        </p:nvSpPr>
        <p:spPr>
          <a:xfrm>
            <a:off x="1640664" y="3314633"/>
            <a:ext cx="2507200" cy="690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07" name="Google Shape;107;p23"/>
          <p:cNvSpPr txBox="1">
            <a:spLocks noGrp="1"/>
          </p:cNvSpPr>
          <p:nvPr>
            <p:ph type="title" idx="2" hasCustomPrompt="1"/>
          </p:nvPr>
        </p:nvSpPr>
        <p:spPr>
          <a:xfrm>
            <a:off x="1640651" y="2294767"/>
            <a:ext cx="2507200" cy="9880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r>
              <a:t>xx%</a:t>
            </a:r>
          </a:p>
        </p:txBody>
      </p:sp>
      <p:sp>
        <p:nvSpPr>
          <p:cNvPr id="108" name="Google Shape;108;p23"/>
          <p:cNvSpPr txBox="1">
            <a:spLocks noGrp="1"/>
          </p:cNvSpPr>
          <p:nvPr>
            <p:ph type="subTitle" idx="3"/>
          </p:nvPr>
        </p:nvSpPr>
        <p:spPr>
          <a:xfrm>
            <a:off x="5116164" y="3314633"/>
            <a:ext cx="2507200" cy="690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09" name="Google Shape;109;p23"/>
          <p:cNvSpPr txBox="1">
            <a:spLocks noGrp="1"/>
          </p:cNvSpPr>
          <p:nvPr>
            <p:ph type="title" idx="4" hasCustomPrompt="1"/>
          </p:nvPr>
        </p:nvSpPr>
        <p:spPr>
          <a:xfrm>
            <a:off x="5116151" y="2294767"/>
            <a:ext cx="2507200" cy="9880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r>
              <a:t>xx%</a:t>
            </a:r>
          </a:p>
        </p:txBody>
      </p:sp>
      <p:sp>
        <p:nvSpPr>
          <p:cNvPr id="110" name="Google Shape;110;p23"/>
          <p:cNvSpPr txBox="1">
            <a:spLocks noGrp="1"/>
          </p:cNvSpPr>
          <p:nvPr>
            <p:ph type="subTitle" idx="5"/>
          </p:nvPr>
        </p:nvSpPr>
        <p:spPr>
          <a:xfrm>
            <a:off x="3378415" y="5276467"/>
            <a:ext cx="2507200" cy="690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11" name="Google Shape;111;p23"/>
          <p:cNvSpPr txBox="1">
            <a:spLocks noGrp="1"/>
          </p:cNvSpPr>
          <p:nvPr>
            <p:ph type="title" idx="6" hasCustomPrompt="1"/>
          </p:nvPr>
        </p:nvSpPr>
        <p:spPr>
          <a:xfrm>
            <a:off x="3378384" y="4256600"/>
            <a:ext cx="2507200" cy="9880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173366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Numbers">
  <p:cSld name="1_Three Numbers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3"/>
          <p:cNvSpPr/>
          <p:nvPr/>
        </p:nvSpPr>
        <p:spPr>
          <a:xfrm>
            <a:off x="-66900" y="400200"/>
            <a:ext cx="6296800" cy="95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3"/>
          <p:cNvSpPr txBox="1">
            <a:spLocks noGrp="1"/>
          </p:cNvSpPr>
          <p:nvPr>
            <p:ph type="title"/>
          </p:nvPr>
        </p:nvSpPr>
        <p:spPr>
          <a:xfrm>
            <a:off x="1417600" y="447164"/>
            <a:ext cx="9356800" cy="76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105" name="Google Shape;105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1790933" y="-962900"/>
            <a:ext cx="5334967" cy="10187832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23"/>
          <p:cNvSpPr txBox="1">
            <a:spLocks noGrp="1"/>
          </p:cNvSpPr>
          <p:nvPr>
            <p:ph type="subTitle" idx="1"/>
          </p:nvPr>
        </p:nvSpPr>
        <p:spPr>
          <a:xfrm>
            <a:off x="1640664" y="3314633"/>
            <a:ext cx="2507200" cy="690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07" name="Google Shape;107;p23"/>
          <p:cNvSpPr txBox="1">
            <a:spLocks noGrp="1"/>
          </p:cNvSpPr>
          <p:nvPr>
            <p:ph type="title" idx="2" hasCustomPrompt="1"/>
          </p:nvPr>
        </p:nvSpPr>
        <p:spPr>
          <a:xfrm>
            <a:off x="1640651" y="2294767"/>
            <a:ext cx="2507200" cy="9880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r>
              <a:t>xx%</a:t>
            </a:r>
          </a:p>
        </p:txBody>
      </p:sp>
      <p:sp>
        <p:nvSpPr>
          <p:cNvPr id="108" name="Google Shape;108;p23"/>
          <p:cNvSpPr txBox="1">
            <a:spLocks noGrp="1"/>
          </p:cNvSpPr>
          <p:nvPr>
            <p:ph type="subTitle" idx="3"/>
          </p:nvPr>
        </p:nvSpPr>
        <p:spPr>
          <a:xfrm>
            <a:off x="5116164" y="3314633"/>
            <a:ext cx="2507200" cy="690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09" name="Google Shape;109;p23"/>
          <p:cNvSpPr txBox="1">
            <a:spLocks noGrp="1"/>
          </p:cNvSpPr>
          <p:nvPr>
            <p:ph type="title" idx="4" hasCustomPrompt="1"/>
          </p:nvPr>
        </p:nvSpPr>
        <p:spPr>
          <a:xfrm>
            <a:off x="5116151" y="2294767"/>
            <a:ext cx="2507200" cy="9880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r>
              <a:t>xx%</a:t>
            </a:r>
          </a:p>
        </p:txBody>
      </p:sp>
      <p:sp>
        <p:nvSpPr>
          <p:cNvPr id="110" name="Google Shape;110;p23"/>
          <p:cNvSpPr txBox="1">
            <a:spLocks noGrp="1"/>
          </p:cNvSpPr>
          <p:nvPr>
            <p:ph type="subTitle" idx="5"/>
          </p:nvPr>
        </p:nvSpPr>
        <p:spPr>
          <a:xfrm>
            <a:off x="3378415" y="5276467"/>
            <a:ext cx="2507200" cy="690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11" name="Google Shape;111;p23"/>
          <p:cNvSpPr txBox="1">
            <a:spLocks noGrp="1"/>
          </p:cNvSpPr>
          <p:nvPr>
            <p:ph type="title" idx="6" hasCustomPrompt="1"/>
          </p:nvPr>
        </p:nvSpPr>
        <p:spPr>
          <a:xfrm>
            <a:off x="3378384" y="4256600"/>
            <a:ext cx="2507200" cy="9880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173366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0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942133" y="1934567"/>
            <a:ext cx="10269600" cy="415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7" name="Google Shape;17;p4"/>
          <p:cNvSpPr/>
          <p:nvPr/>
        </p:nvSpPr>
        <p:spPr>
          <a:xfrm>
            <a:off x="-66900" y="400200"/>
            <a:ext cx="9398400" cy="95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1417600" y="447164"/>
            <a:ext cx="9356800" cy="76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6315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942133" y="1934567"/>
            <a:ext cx="10269600" cy="415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7" name="Google Shape;17;p4"/>
          <p:cNvSpPr/>
          <p:nvPr/>
        </p:nvSpPr>
        <p:spPr>
          <a:xfrm>
            <a:off x="-66900" y="400200"/>
            <a:ext cx="9398400" cy="95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1417600" y="447164"/>
            <a:ext cx="9356800" cy="76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6315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942133" y="1934567"/>
            <a:ext cx="10269600" cy="415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7" name="Google Shape;17;p4"/>
          <p:cNvSpPr/>
          <p:nvPr/>
        </p:nvSpPr>
        <p:spPr>
          <a:xfrm>
            <a:off x="-66900" y="400200"/>
            <a:ext cx="9398400" cy="95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1417600" y="447164"/>
            <a:ext cx="9356800" cy="76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6315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942133" y="1934567"/>
            <a:ext cx="10269600" cy="415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7" name="Google Shape;17;p4"/>
          <p:cNvSpPr/>
          <p:nvPr/>
        </p:nvSpPr>
        <p:spPr>
          <a:xfrm>
            <a:off x="-66900" y="400200"/>
            <a:ext cx="9398400" cy="95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1417600" y="447164"/>
            <a:ext cx="9356800" cy="76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6315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942133" y="1934567"/>
            <a:ext cx="10269600" cy="415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7" name="Google Shape;17;p4"/>
          <p:cNvSpPr/>
          <p:nvPr/>
        </p:nvSpPr>
        <p:spPr>
          <a:xfrm>
            <a:off x="-66900" y="400200"/>
            <a:ext cx="9398400" cy="95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1417600" y="447164"/>
            <a:ext cx="9356800" cy="76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6315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942133" y="1934567"/>
            <a:ext cx="10269600" cy="415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7" name="Google Shape;17;p4"/>
          <p:cNvSpPr/>
          <p:nvPr/>
        </p:nvSpPr>
        <p:spPr>
          <a:xfrm>
            <a:off x="-66900" y="400200"/>
            <a:ext cx="9398400" cy="95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1417600" y="447164"/>
            <a:ext cx="9356800" cy="76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6315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942133" y="1934567"/>
            <a:ext cx="10269600" cy="415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7" name="Google Shape;17;p4"/>
          <p:cNvSpPr/>
          <p:nvPr/>
        </p:nvSpPr>
        <p:spPr>
          <a:xfrm>
            <a:off x="-66900" y="400200"/>
            <a:ext cx="9398400" cy="95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1417600" y="447164"/>
            <a:ext cx="9356800" cy="76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6315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84987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84987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84987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0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84987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84987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84987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84987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84987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84987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2471402" y="53977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397183" y="698683"/>
            <a:ext cx="9397635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233" y="3986034"/>
            <a:ext cx="2113032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42800" y="2304564"/>
            <a:ext cx="81064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230351" y="5025767"/>
            <a:ext cx="190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83193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2471402" y="53977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397183" y="698683"/>
            <a:ext cx="9397635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233" y="3986034"/>
            <a:ext cx="2113032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42800" y="2304564"/>
            <a:ext cx="81064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230351" y="5025767"/>
            <a:ext cx="190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83193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0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0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0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0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8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3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3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Google Shape;45;p9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46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033" y="248368"/>
            <a:ext cx="11509931" cy="6361265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9"/>
          <p:cNvSpPr txBox="1">
            <a:spLocks noGrp="1"/>
          </p:cNvSpPr>
          <p:nvPr>
            <p:ph type="subTitle" idx="1"/>
          </p:nvPr>
        </p:nvSpPr>
        <p:spPr>
          <a:xfrm>
            <a:off x="2173267" y="5104133"/>
            <a:ext cx="3110000" cy="9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oncert One"/>
              <a:buNone/>
              <a:defRPr sz="2133">
                <a:latin typeface="Concert One"/>
                <a:ea typeface="Concert One"/>
                <a:cs typeface="Concert One"/>
                <a:sym typeface="Concert One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body" idx="2"/>
          </p:nvPr>
        </p:nvSpPr>
        <p:spPr>
          <a:xfrm>
            <a:off x="6726300" y="719333"/>
            <a:ext cx="4299200" cy="54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867">
                <a:solidFill>
                  <a:schemeClr val="dk2"/>
                </a:solidFill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title"/>
          </p:nvPr>
        </p:nvSpPr>
        <p:spPr>
          <a:xfrm>
            <a:off x="1336433" y="948241"/>
            <a:ext cx="320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499319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3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3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0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464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464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464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464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464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464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464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464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464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0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464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464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464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464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464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464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464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464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464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24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033" y="248368"/>
            <a:ext cx="11509931" cy="63612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29044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0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2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9234" y="268151"/>
            <a:ext cx="11513532" cy="6321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2875959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0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0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0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1">
  <p:cSld name="Title + Design 1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2"/>
          <p:cNvSpPr/>
          <p:nvPr/>
        </p:nvSpPr>
        <p:spPr>
          <a:xfrm>
            <a:off x="-66900" y="400200"/>
            <a:ext cx="9398400" cy="95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2"/>
          <p:cNvSpPr txBox="1">
            <a:spLocks noGrp="1"/>
          </p:cNvSpPr>
          <p:nvPr>
            <p:ph type="title"/>
          </p:nvPr>
        </p:nvSpPr>
        <p:spPr>
          <a:xfrm>
            <a:off x="1417600" y="447164"/>
            <a:ext cx="9356800" cy="76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16941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"/>
          <p:cNvSpPr/>
          <p:nvPr/>
        </p:nvSpPr>
        <p:spPr>
          <a:xfrm>
            <a:off x="8730379" y="-371332"/>
            <a:ext cx="3508173" cy="1720035"/>
          </a:xfrm>
          <a:custGeom>
            <a:avLst/>
            <a:gdLst/>
            <a:ahLst/>
            <a:cxnLst/>
            <a:rect l="l" t="t" r="r" b="b"/>
            <a:pathLst>
              <a:path w="16766" h="8220" extrusionOk="0">
                <a:moveTo>
                  <a:pt x="16619" y="0"/>
                </a:moveTo>
                <a:lnTo>
                  <a:pt x="1" y="306"/>
                </a:lnTo>
                <a:cubicBezTo>
                  <a:pt x="61" y="421"/>
                  <a:pt x="130" y="530"/>
                  <a:pt x="209" y="629"/>
                </a:cubicBezTo>
                <a:cubicBezTo>
                  <a:pt x="561" y="1077"/>
                  <a:pt x="1090" y="1341"/>
                  <a:pt x="1620" y="1341"/>
                </a:cubicBezTo>
                <a:cubicBezTo>
                  <a:pt x="1653" y="1341"/>
                  <a:pt x="1687" y="1340"/>
                  <a:pt x="1720" y="1338"/>
                </a:cubicBezTo>
                <a:cubicBezTo>
                  <a:pt x="2137" y="1311"/>
                  <a:pt x="2547" y="1128"/>
                  <a:pt x="2959" y="1128"/>
                </a:cubicBezTo>
                <a:cubicBezTo>
                  <a:pt x="3033" y="1128"/>
                  <a:pt x="3106" y="1133"/>
                  <a:pt x="3180" y="1147"/>
                </a:cubicBezTo>
                <a:cubicBezTo>
                  <a:pt x="3277" y="1165"/>
                  <a:pt x="3367" y="1194"/>
                  <a:pt x="3455" y="1233"/>
                </a:cubicBezTo>
                <a:cubicBezTo>
                  <a:pt x="3474" y="1242"/>
                  <a:pt x="3493" y="1250"/>
                  <a:pt x="3511" y="1261"/>
                </a:cubicBezTo>
                <a:lnTo>
                  <a:pt x="3512" y="1261"/>
                </a:lnTo>
                <a:cubicBezTo>
                  <a:pt x="4178" y="1599"/>
                  <a:pt x="4587" y="2502"/>
                  <a:pt x="5216" y="2997"/>
                </a:cubicBezTo>
                <a:cubicBezTo>
                  <a:pt x="5642" y="3331"/>
                  <a:pt x="6137" y="3458"/>
                  <a:pt x="6653" y="3458"/>
                </a:cubicBezTo>
                <a:cubicBezTo>
                  <a:pt x="7281" y="3458"/>
                  <a:pt x="7939" y="3268"/>
                  <a:pt x="8534" y="3032"/>
                </a:cubicBezTo>
                <a:cubicBezTo>
                  <a:pt x="9061" y="2823"/>
                  <a:pt x="9606" y="2582"/>
                  <a:pt x="10155" y="2582"/>
                </a:cubicBezTo>
                <a:cubicBezTo>
                  <a:pt x="10271" y="2582"/>
                  <a:pt x="10386" y="2593"/>
                  <a:pt x="10502" y="2617"/>
                </a:cubicBezTo>
                <a:cubicBezTo>
                  <a:pt x="11491" y="2819"/>
                  <a:pt x="12129" y="3901"/>
                  <a:pt x="12548" y="4929"/>
                </a:cubicBezTo>
                <a:cubicBezTo>
                  <a:pt x="12966" y="5958"/>
                  <a:pt x="13334" y="7102"/>
                  <a:pt x="14165" y="7742"/>
                </a:cubicBezTo>
                <a:cubicBezTo>
                  <a:pt x="14587" y="8068"/>
                  <a:pt x="15094" y="8220"/>
                  <a:pt x="15606" y="8220"/>
                </a:cubicBezTo>
                <a:cubicBezTo>
                  <a:pt x="16002" y="8220"/>
                  <a:pt x="16401" y="8129"/>
                  <a:pt x="16766" y="7956"/>
                </a:cubicBezTo>
                <a:lnTo>
                  <a:pt x="16619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3"/>
          <p:cNvSpPr/>
          <p:nvPr/>
        </p:nvSpPr>
        <p:spPr>
          <a:xfrm>
            <a:off x="9877671" y="1941058"/>
            <a:ext cx="2998876" cy="5465401"/>
          </a:xfrm>
          <a:custGeom>
            <a:avLst/>
            <a:gdLst/>
            <a:ahLst/>
            <a:cxnLst/>
            <a:rect l="l" t="t" r="r" b="b"/>
            <a:pathLst>
              <a:path w="14332" h="26119" extrusionOk="0">
                <a:moveTo>
                  <a:pt x="12104" y="0"/>
                </a:moveTo>
                <a:cubicBezTo>
                  <a:pt x="11836" y="0"/>
                  <a:pt x="11579" y="100"/>
                  <a:pt x="11338" y="207"/>
                </a:cubicBezTo>
                <a:cubicBezTo>
                  <a:pt x="11049" y="335"/>
                  <a:pt x="10764" y="475"/>
                  <a:pt x="10478" y="610"/>
                </a:cubicBezTo>
                <a:cubicBezTo>
                  <a:pt x="9890" y="885"/>
                  <a:pt x="9294" y="1149"/>
                  <a:pt x="8713" y="1440"/>
                </a:cubicBezTo>
                <a:cubicBezTo>
                  <a:pt x="8495" y="1549"/>
                  <a:pt x="8298" y="1691"/>
                  <a:pt x="8201" y="1922"/>
                </a:cubicBezTo>
                <a:cubicBezTo>
                  <a:pt x="8095" y="2174"/>
                  <a:pt x="8110" y="2467"/>
                  <a:pt x="8106" y="2735"/>
                </a:cubicBezTo>
                <a:cubicBezTo>
                  <a:pt x="8097" y="3377"/>
                  <a:pt x="8121" y="4019"/>
                  <a:pt x="8176" y="4658"/>
                </a:cubicBezTo>
                <a:cubicBezTo>
                  <a:pt x="8228" y="5277"/>
                  <a:pt x="8331" y="5899"/>
                  <a:pt x="8283" y="6521"/>
                </a:cubicBezTo>
                <a:cubicBezTo>
                  <a:pt x="8242" y="7056"/>
                  <a:pt x="8055" y="7556"/>
                  <a:pt x="7761" y="8004"/>
                </a:cubicBezTo>
                <a:cubicBezTo>
                  <a:pt x="7173" y="8897"/>
                  <a:pt x="6276" y="9476"/>
                  <a:pt x="5434" y="10099"/>
                </a:cubicBezTo>
                <a:cubicBezTo>
                  <a:pt x="5008" y="10415"/>
                  <a:pt x="4600" y="10769"/>
                  <a:pt x="4338" y="11238"/>
                </a:cubicBezTo>
                <a:cubicBezTo>
                  <a:pt x="4078" y="11703"/>
                  <a:pt x="3973" y="12231"/>
                  <a:pt x="3932" y="12758"/>
                </a:cubicBezTo>
                <a:cubicBezTo>
                  <a:pt x="3854" y="13776"/>
                  <a:pt x="4023" y="14819"/>
                  <a:pt x="3717" y="15812"/>
                </a:cubicBezTo>
                <a:cubicBezTo>
                  <a:pt x="3574" y="16273"/>
                  <a:pt x="3319" y="16702"/>
                  <a:pt x="2917" y="16981"/>
                </a:cubicBezTo>
                <a:cubicBezTo>
                  <a:pt x="2489" y="17279"/>
                  <a:pt x="1977" y="17419"/>
                  <a:pt x="1536" y="17694"/>
                </a:cubicBezTo>
                <a:cubicBezTo>
                  <a:pt x="639" y="18252"/>
                  <a:pt x="327" y="19323"/>
                  <a:pt x="152" y="20304"/>
                </a:cubicBezTo>
                <a:cubicBezTo>
                  <a:pt x="48" y="20891"/>
                  <a:pt x="1" y="21500"/>
                  <a:pt x="140" y="22087"/>
                </a:cubicBezTo>
                <a:cubicBezTo>
                  <a:pt x="259" y="22589"/>
                  <a:pt x="523" y="23040"/>
                  <a:pt x="855" y="23429"/>
                </a:cubicBezTo>
                <a:cubicBezTo>
                  <a:pt x="1544" y="24236"/>
                  <a:pt x="3187" y="24329"/>
                  <a:pt x="3333" y="25366"/>
                </a:cubicBezTo>
                <a:cubicBezTo>
                  <a:pt x="3413" y="25937"/>
                  <a:pt x="4213" y="26116"/>
                  <a:pt x="4450" y="26116"/>
                </a:cubicBezTo>
                <a:cubicBezTo>
                  <a:pt x="4499" y="26116"/>
                  <a:pt x="4524" y="26108"/>
                  <a:pt x="4512" y="26094"/>
                </a:cubicBezTo>
                <a:lnTo>
                  <a:pt x="4512" y="26094"/>
                </a:lnTo>
                <a:cubicBezTo>
                  <a:pt x="5752" y="26098"/>
                  <a:pt x="6992" y="26103"/>
                  <a:pt x="8231" y="26108"/>
                </a:cubicBezTo>
                <a:cubicBezTo>
                  <a:pt x="8884" y="26110"/>
                  <a:pt x="9536" y="26113"/>
                  <a:pt x="10188" y="26115"/>
                </a:cubicBezTo>
                <a:cubicBezTo>
                  <a:pt x="10509" y="26116"/>
                  <a:pt x="10831" y="26117"/>
                  <a:pt x="11153" y="26118"/>
                </a:cubicBezTo>
                <a:cubicBezTo>
                  <a:pt x="11181" y="26118"/>
                  <a:pt x="11210" y="26118"/>
                  <a:pt x="11238" y="26118"/>
                </a:cubicBezTo>
                <a:cubicBezTo>
                  <a:pt x="11502" y="26118"/>
                  <a:pt x="11768" y="26112"/>
                  <a:pt x="12030" y="26066"/>
                </a:cubicBezTo>
                <a:cubicBezTo>
                  <a:pt x="12510" y="25980"/>
                  <a:pt x="12981" y="25708"/>
                  <a:pt x="13161" y="25232"/>
                </a:cubicBezTo>
                <a:cubicBezTo>
                  <a:pt x="13200" y="25130"/>
                  <a:pt x="13224" y="25017"/>
                  <a:pt x="13222" y="24907"/>
                </a:cubicBezTo>
                <a:cubicBezTo>
                  <a:pt x="13220" y="24778"/>
                  <a:pt x="13107" y="24687"/>
                  <a:pt x="13042" y="24582"/>
                </a:cubicBezTo>
                <a:cubicBezTo>
                  <a:pt x="12914" y="24378"/>
                  <a:pt x="12829" y="24154"/>
                  <a:pt x="12777" y="23918"/>
                </a:cubicBezTo>
                <a:cubicBezTo>
                  <a:pt x="12667" y="23424"/>
                  <a:pt x="12700" y="22903"/>
                  <a:pt x="12760" y="22402"/>
                </a:cubicBezTo>
                <a:cubicBezTo>
                  <a:pt x="12825" y="21856"/>
                  <a:pt x="12928" y="21313"/>
                  <a:pt x="12991" y="20766"/>
                </a:cubicBezTo>
                <a:cubicBezTo>
                  <a:pt x="13138" y="19498"/>
                  <a:pt x="13165" y="18220"/>
                  <a:pt x="13259" y="16947"/>
                </a:cubicBezTo>
                <a:cubicBezTo>
                  <a:pt x="13306" y="16306"/>
                  <a:pt x="13371" y="15667"/>
                  <a:pt x="13476" y="15033"/>
                </a:cubicBezTo>
                <a:cubicBezTo>
                  <a:pt x="13580" y="14418"/>
                  <a:pt x="13717" y="13809"/>
                  <a:pt x="13850" y="13199"/>
                </a:cubicBezTo>
                <a:cubicBezTo>
                  <a:pt x="14117" y="11977"/>
                  <a:pt x="14332" y="10761"/>
                  <a:pt x="14312" y="9506"/>
                </a:cubicBezTo>
                <a:cubicBezTo>
                  <a:pt x="14292" y="8213"/>
                  <a:pt x="14104" y="6931"/>
                  <a:pt x="14032" y="5641"/>
                </a:cubicBezTo>
                <a:cubicBezTo>
                  <a:pt x="13973" y="4552"/>
                  <a:pt x="14026" y="3448"/>
                  <a:pt x="13821" y="2371"/>
                </a:cubicBezTo>
                <a:cubicBezTo>
                  <a:pt x="13723" y="1854"/>
                  <a:pt x="13559" y="1346"/>
                  <a:pt x="13296" y="889"/>
                </a:cubicBezTo>
                <a:cubicBezTo>
                  <a:pt x="13046" y="456"/>
                  <a:pt x="12681" y="18"/>
                  <a:pt x="12141" y="1"/>
                </a:cubicBezTo>
                <a:cubicBezTo>
                  <a:pt x="12128" y="1"/>
                  <a:pt x="12116" y="0"/>
                  <a:pt x="12104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3"/>
          <p:cNvSpPr/>
          <p:nvPr/>
        </p:nvSpPr>
        <p:spPr>
          <a:xfrm>
            <a:off x="-279099" y="5418325"/>
            <a:ext cx="3398740" cy="2613323"/>
          </a:xfrm>
          <a:custGeom>
            <a:avLst/>
            <a:gdLst/>
            <a:ahLst/>
            <a:cxnLst/>
            <a:rect l="l" t="t" r="r" b="b"/>
            <a:pathLst>
              <a:path w="16243" h="12489" extrusionOk="0">
                <a:moveTo>
                  <a:pt x="3844" y="0"/>
                </a:moveTo>
                <a:cubicBezTo>
                  <a:pt x="3285" y="0"/>
                  <a:pt x="2723" y="148"/>
                  <a:pt x="2228" y="400"/>
                </a:cubicBezTo>
                <a:cubicBezTo>
                  <a:pt x="1280" y="883"/>
                  <a:pt x="590" y="1767"/>
                  <a:pt x="156" y="2720"/>
                </a:cubicBezTo>
                <a:cubicBezTo>
                  <a:pt x="49" y="2956"/>
                  <a:pt x="1" y="3596"/>
                  <a:pt x="54" y="3596"/>
                </a:cubicBezTo>
                <a:cubicBezTo>
                  <a:pt x="57" y="3596"/>
                  <a:pt x="61" y="3593"/>
                  <a:pt x="66" y="3588"/>
                </a:cubicBezTo>
                <a:cubicBezTo>
                  <a:pt x="269" y="4868"/>
                  <a:pt x="1355" y="5759"/>
                  <a:pt x="2294" y="6557"/>
                </a:cubicBezTo>
                <a:cubicBezTo>
                  <a:pt x="3560" y="7632"/>
                  <a:pt x="4723" y="8824"/>
                  <a:pt x="5756" y="10126"/>
                </a:cubicBezTo>
                <a:cubicBezTo>
                  <a:pt x="6340" y="10862"/>
                  <a:pt x="6881" y="11633"/>
                  <a:pt x="7379" y="12430"/>
                </a:cubicBezTo>
                <a:cubicBezTo>
                  <a:pt x="7403" y="12468"/>
                  <a:pt x="7442" y="12488"/>
                  <a:pt x="7481" y="12488"/>
                </a:cubicBezTo>
                <a:cubicBezTo>
                  <a:pt x="7510" y="12488"/>
                  <a:pt x="7539" y="12478"/>
                  <a:pt x="7563" y="12456"/>
                </a:cubicBezTo>
                <a:cubicBezTo>
                  <a:pt x="9372" y="10767"/>
                  <a:pt x="11182" y="9079"/>
                  <a:pt x="12991" y="7391"/>
                </a:cubicBezTo>
                <a:cubicBezTo>
                  <a:pt x="13444" y="6969"/>
                  <a:pt x="13897" y="6547"/>
                  <a:pt x="14348" y="6125"/>
                </a:cubicBezTo>
                <a:cubicBezTo>
                  <a:pt x="14774" y="5728"/>
                  <a:pt x="15224" y="5346"/>
                  <a:pt x="15621" y="4920"/>
                </a:cubicBezTo>
                <a:cubicBezTo>
                  <a:pt x="15956" y="4561"/>
                  <a:pt x="16230" y="4130"/>
                  <a:pt x="16237" y="3625"/>
                </a:cubicBezTo>
                <a:cubicBezTo>
                  <a:pt x="16243" y="3173"/>
                  <a:pt x="16055" y="2737"/>
                  <a:pt x="15772" y="2393"/>
                </a:cubicBezTo>
                <a:cubicBezTo>
                  <a:pt x="15118" y="1597"/>
                  <a:pt x="13969" y="1326"/>
                  <a:pt x="12990" y="1230"/>
                </a:cubicBezTo>
                <a:cubicBezTo>
                  <a:pt x="12782" y="1209"/>
                  <a:pt x="12575" y="1199"/>
                  <a:pt x="12369" y="1199"/>
                </a:cubicBezTo>
                <a:cubicBezTo>
                  <a:pt x="11579" y="1199"/>
                  <a:pt x="10805" y="1344"/>
                  <a:pt x="10046" y="1589"/>
                </a:cubicBezTo>
                <a:cubicBezTo>
                  <a:pt x="9458" y="1779"/>
                  <a:pt x="8842" y="1996"/>
                  <a:pt x="8230" y="1996"/>
                </a:cubicBezTo>
                <a:cubicBezTo>
                  <a:pt x="7924" y="1996"/>
                  <a:pt x="7618" y="1942"/>
                  <a:pt x="7317" y="1801"/>
                </a:cubicBezTo>
                <a:cubicBezTo>
                  <a:pt x="6411" y="1378"/>
                  <a:pt x="5786" y="517"/>
                  <a:pt x="4835" y="170"/>
                </a:cubicBezTo>
                <a:cubicBezTo>
                  <a:pt x="4516" y="54"/>
                  <a:pt x="4181" y="0"/>
                  <a:pt x="3844" y="0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3"/>
          <p:cNvSpPr/>
          <p:nvPr/>
        </p:nvSpPr>
        <p:spPr>
          <a:xfrm>
            <a:off x="-264453" y="-371331"/>
            <a:ext cx="2601941" cy="5060084"/>
          </a:xfrm>
          <a:custGeom>
            <a:avLst/>
            <a:gdLst/>
            <a:ahLst/>
            <a:cxnLst/>
            <a:rect l="l" t="t" r="r" b="b"/>
            <a:pathLst>
              <a:path w="12435" h="24182" extrusionOk="0">
                <a:moveTo>
                  <a:pt x="7995" y="0"/>
                </a:moveTo>
                <a:cubicBezTo>
                  <a:pt x="6753" y="0"/>
                  <a:pt x="5507" y="123"/>
                  <a:pt x="4282" y="305"/>
                </a:cubicBezTo>
                <a:cubicBezTo>
                  <a:pt x="3647" y="400"/>
                  <a:pt x="3014" y="509"/>
                  <a:pt x="2384" y="629"/>
                </a:cubicBezTo>
                <a:cubicBezTo>
                  <a:pt x="1767" y="745"/>
                  <a:pt x="1135" y="843"/>
                  <a:pt x="528" y="997"/>
                </a:cubicBezTo>
                <a:cubicBezTo>
                  <a:pt x="284" y="1059"/>
                  <a:pt x="86" y="1199"/>
                  <a:pt x="44" y="1438"/>
                </a:cubicBezTo>
                <a:cubicBezTo>
                  <a:pt x="1" y="1675"/>
                  <a:pt x="98" y="1906"/>
                  <a:pt x="177" y="2128"/>
                </a:cubicBezTo>
                <a:cubicBezTo>
                  <a:pt x="371" y="2674"/>
                  <a:pt x="529" y="3231"/>
                  <a:pt x="657" y="3795"/>
                </a:cubicBezTo>
                <a:cubicBezTo>
                  <a:pt x="1173" y="6076"/>
                  <a:pt x="1176" y="8421"/>
                  <a:pt x="1157" y="10740"/>
                </a:cubicBezTo>
                <a:cubicBezTo>
                  <a:pt x="1137" y="13166"/>
                  <a:pt x="1119" y="15594"/>
                  <a:pt x="956" y="18015"/>
                </a:cubicBezTo>
                <a:cubicBezTo>
                  <a:pt x="873" y="19227"/>
                  <a:pt x="754" y="20438"/>
                  <a:pt x="578" y="21641"/>
                </a:cubicBezTo>
                <a:cubicBezTo>
                  <a:pt x="533" y="21947"/>
                  <a:pt x="484" y="22253"/>
                  <a:pt x="431" y="22559"/>
                </a:cubicBezTo>
                <a:cubicBezTo>
                  <a:pt x="386" y="22822"/>
                  <a:pt x="322" y="23092"/>
                  <a:pt x="343" y="23359"/>
                </a:cubicBezTo>
                <a:cubicBezTo>
                  <a:pt x="374" y="23781"/>
                  <a:pt x="660" y="24173"/>
                  <a:pt x="1161" y="24181"/>
                </a:cubicBezTo>
                <a:cubicBezTo>
                  <a:pt x="1165" y="24181"/>
                  <a:pt x="1169" y="24181"/>
                  <a:pt x="1173" y="24181"/>
                </a:cubicBezTo>
                <a:cubicBezTo>
                  <a:pt x="1371" y="24181"/>
                  <a:pt x="1540" y="24099"/>
                  <a:pt x="1654" y="23951"/>
                </a:cubicBezTo>
                <a:cubicBezTo>
                  <a:pt x="1675" y="23925"/>
                  <a:pt x="1683" y="23898"/>
                  <a:pt x="1682" y="23874"/>
                </a:cubicBezTo>
                <a:lnTo>
                  <a:pt x="1682" y="23874"/>
                </a:lnTo>
                <a:cubicBezTo>
                  <a:pt x="1847" y="23898"/>
                  <a:pt x="2014" y="23909"/>
                  <a:pt x="2180" y="23909"/>
                </a:cubicBezTo>
                <a:cubicBezTo>
                  <a:pt x="2943" y="23909"/>
                  <a:pt x="3699" y="23667"/>
                  <a:pt x="4311" y="23242"/>
                </a:cubicBezTo>
                <a:cubicBezTo>
                  <a:pt x="4708" y="22966"/>
                  <a:pt x="5045" y="22616"/>
                  <a:pt x="5275" y="22211"/>
                </a:cubicBezTo>
                <a:cubicBezTo>
                  <a:pt x="5529" y="21761"/>
                  <a:pt x="5637" y="21258"/>
                  <a:pt x="5672" y="20756"/>
                </a:cubicBezTo>
                <a:cubicBezTo>
                  <a:pt x="5745" y="19694"/>
                  <a:pt x="5474" y="18600"/>
                  <a:pt x="5753" y="17552"/>
                </a:cubicBezTo>
                <a:cubicBezTo>
                  <a:pt x="5970" y="16734"/>
                  <a:pt x="6573" y="16141"/>
                  <a:pt x="7340" y="15710"/>
                </a:cubicBezTo>
                <a:cubicBezTo>
                  <a:pt x="8075" y="15296"/>
                  <a:pt x="8888" y="15018"/>
                  <a:pt x="9665" y="14682"/>
                </a:cubicBezTo>
                <a:cubicBezTo>
                  <a:pt x="10395" y="14367"/>
                  <a:pt x="11138" y="13992"/>
                  <a:pt x="11650" y="13407"/>
                </a:cubicBezTo>
                <a:cubicBezTo>
                  <a:pt x="12358" y="12597"/>
                  <a:pt x="12435" y="11553"/>
                  <a:pt x="12147" y="10578"/>
                </a:cubicBezTo>
                <a:cubicBezTo>
                  <a:pt x="11808" y="9430"/>
                  <a:pt x="11016" y="8461"/>
                  <a:pt x="10472" y="7396"/>
                </a:cubicBezTo>
                <a:cubicBezTo>
                  <a:pt x="9923" y="6314"/>
                  <a:pt x="9632" y="5096"/>
                  <a:pt x="9791" y="3904"/>
                </a:cubicBezTo>
                <a:cubicBezTo>
                  <a:pt x="9926" y="2896"/>
                  <a:pt x="10412" y="1909"/>
                  <a:pt x="11209" y="1194"/>
                </a:cubicBezTo>
                <a:cubicBezTo>
                  <a:pt x="11406" y="1016"/>
                  <a:pt x="11621" y="858"/>
                  <a:pt x="11854" y="718"/>
                </a:cubicBezTo>
                <a:cubicBezTo>
                  <a:pt x="11960" y="654"/>
                  <a:pt x="11944" y="503"/>
                  <a:pt x="11818" y="468"/>
                </a:cubicBezTo>
                <a:cubicBezTo>
                  <a:pt x="10568" y="132"/>
                  <a:pt x="9284" y="0"/>
                  <a:pt x="7995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3"/>
          <p:cNvSpPr txBox="1">
            <a:spLocks noGrp="1"/>
          </p:cNvSpPr>
          <p:nvPr>
            <p:ph type="title"/>
          </p:nvPr>
        </p:nvSpPr>
        <p:spPr>
          <a:xfrm>
            <a:off x="3849000" y="1333800"/>
            <a:ext cx="4494000" cy="1122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8" name="Google Shape;78;p3">
            <a:hlinkClick r:id=""/>
          </p:cNvPr>
          <p:cNvSpPr txBox="1">
            <a:spLocks noGrp="1"/>
          </p:cNvSpPr>
          <p:nvPr>
            <p:ph type="subTitle" idx="1"/>
          </p:nvPr>
        </p:nvSpPr>
        <p:spPr>
          <a:xfrm>
            <a:off x="5230967" y="4493067"/>
            <a:ext cx="1730400" cy="7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Gloria Hallelujah"/>
              <a:buNone/>
              <a:defRPr sz="2700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endParaRPr/>
          </a:p>
        </p:txBody>
      </p:sp>
      <p:sp>
        <p:nvSpPr>
          <p:cNvPr id="79" name="Google Shape;79;p3"/>
          <p:cNvSpPr txBox="1">
            <a:spLocks noGrp="1"/>
          </p:cNvSpPr>
          <p:nvPr>
            <p:ph type="subTitle" idx="2"/>
          </p:nvPr>
        </p:nvSpPr>
        <p:spPr>
          <a:xfrm>
            <a:off x="4055300" y="3080033"/>
            <a:ext cx="4081600" cy="7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aleway Thin"/>
              <a:buNone/>
              <a:defRPr sz="21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endParaRPr/>
          </a:p>
        </p:txBody>
      </p:sp>
      <p:sp>
        <p:nvSpPr>
          <p:cNvPr id="80" name="Google Shape;80;p3"/>
          <p:cNvSpPr/>
          <p:nvPr/>
        </p:nvSpPr>
        <p:spPr>
          <a:xfrm rot="-906775">
            <a:off x="9000867" y="6217200"/>
            <a:ext cx="807728" cy="18924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" name="Google Shape;81;p3"/>
          <p:cNvGrpSpPr/>
          <p:nvPr/>
        </p:nvGrpSpPr>
        <p:grpSpPr>
          <a:xfrm rot="-5400000">
            <a:off x="11510567" y="585420"/>
            <a:ext cx="295696" cy="267845"/>
            <a:chOff x="1640475" y="1197075"/>
            <a:chExt cx="55475" cy="50250"/>
          </a:xfrm>
        </p:grpSpPr>
        <p:sp>
          <p:nvSpPr>
            <p:cNvPr id="82" name="Google Shape;82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5" name="Google Shape;85;p3"/>
          <p:cNvSpPr/>
          <p:nvPr/>
        </p:nvSpPr>
        <p:spPr>
          <a:xfrm rot="9965797">
            <a:off x="-542457" y="4341410"/>
            <a:ext cx="1325152" cy="2076284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6" name="Google Shape;86;p3"/>
          <p:cNvGrpSpPr/>
          <p:nvPr/>
        </p:nvGrpSpPr>
        <p:grpSpPr>
          <a:xfrm rot="-6145098">
            <a:off x="1915116" y="5834116"/>
            <a:ext cx="578189" cy="523765"/>
            <a:chOff x="1640475" y="1197075"/>
            <a:chExt cx="55475" cy="50250"/>
          </a:xfrm>
        </p:grpSpPr>
        <p:sp>
          <p:nvSpPr>
            <p:cNvPr id="87" name="Google Shape;87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0" name="Google Shape;90;p3"/>
          <p:cNvGrpSpPr/>
          <p:nvPr/>
        </p:nvGrpSpPr>
        <p:grpSpPr>
          <a:xfrm rot="-5400000">
            <a:off x="11089990" y="5193380"/>
            <a:ext cx="326429" cy="295697"/>
            <a:chOff x="1640475" y="1197075"/>
            <a:chExt cx="55475" cy="50250"/>
          </a:xfrm>
        </p:grpSpPr>
        <p:sp>
          <p:nvSpPr>
            <p:cNvPr id="91" name="Google Shape;91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4" name="Google Shape;94;p3"/>
          <p:cNvSpPr/>
          <p:nvPr/>
        </p:nvSpPr>
        <p:spPr>
          <a:xfrm rot="-4322283">
            <a:off x="340290" y="705348"/>
            <a:ext cx="773556" cy="18122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5" name="Google Shape;95;p3"/>
          <p:cNvGrpSpPr/>
          <p:nvPr/>
        </p:nvGrpSpPr>
        <p:grpSpPr>
          <a:xfrm rot="-5400000">
            <a:off x="1815565" y="655863"/>
            <a:ext cx="295696" cy="267845"/>
            <a:chOff x="1640475" y="1197075"/>
            <a:chExt cx="55475" cy="50250"/>
          </a:xfrm>
        </p:grpSpPr>
        <p:sp>
          <p:nvSpPr>
            <p:cNvPr id="96" name="Google Shape;96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933756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5" y="4633873"/>
            <a:ext cx="3295651" cy="686324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4"/>
            <a:ext cx="4455604" cy="105676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8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5" y="4633873"/>
            <a:ext cx="3295651" cy="686324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4"/>
            <a:ext cx="4455604" cy="105676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8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5" y="4633873"/>
            <a:ext cx="3295651" cy="686324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4"/>
            <a:ext cx="4455604" cy="105676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8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5" y="4633873"/>
            <a:ext cx="3295651" cy="686324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4"/>
            <a:ext cx="4455604" cy="105676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8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5" y="4633873"/>
            <a:ext cx="3295651" cy="686324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4"/>
            <a:ext cx="4455604" cy="105676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8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5" y="4633873"/>
            <a:ext cx="3295651" cy="686324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4"/>
            <a:ext cx="4455604" cy="105676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8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5" y="4633873"/>
            <a:ext cx="3295651" cy="686324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4"/>
            <a:ext cx="4455604" cy="105676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8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117" Type="http://schemas.openxmlformats.org/officeDocument/2006/relationships/slideLayout" Target="../slideLayouts/slideLayout117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112" Type="http://schemas.openxmlformats.org/officeDocument/2006/relationships/slideLayout" Target="../slideLayouts/slideLayout112.xml"/><Relationship Id="rId16" Type="http://schemas.openxmlformats.org/officeDocument/2006/relationships/slideLayout" Target="../slideLayouts/slideLayout16.xml"/><Relationship Id="rId107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102" Type="http://schemas.openxmlformats.org/officeDocument/2006/relationships/slideLayout" Target="../slideLayouts/slideLayout102.xml"/><Relationship Id="rId123" Type="http://schemas.openxmlformats.org/officeDocument/2006/relationships/slideLayout" Target="../slideLayouts/slideLayout123.xml"/><Relationship Id="rId128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105" Type="http://schemas.openxmlformats.org/officeDocument/2006/relationships/slideLayout" Target="../slideLayouts/slideLayout105.xml"/><Relationship Id="rId113" Type="http://schemas.openxmlformats.org/officeDocument/2006/relationships/slideLayout" Target="../slideLayouts/slideLayout113.xml"/><Relationship Id="rId118" Type="http://schemas.openxmlformats.org/officeDocument/2006/relationships/slideLayout" Target="../slideLayouts/slideLayout118.xml"/><Relationship Id="rId126" Type="http://schemas.openxmlformats.org/officeDocument/2006/relationships/slideLayout" Target="../slideLayouts/slideLayout12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121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103" Type="http://schemas.openxmlformats.org/officeDocument/2006/relationships/slideLayout" Target="../slideLayouts/slideLayout103.xml"/><Relationship Id="rId108" Type="http://schemas.openxmlformats.org/officeDocument/2006/relationships/slideLayout" Target="../slideLayouts/slideLayout108.xml"/><Relationship Id="rId116" Type="http://schemas.openxmlformats.org/officeDocument/2006/relationships/slideLayout" Target="../slideLayouts/slideLayout116.xml"/><Relationship Id="rId124" Type="http://schemas.openxmlformats.org/officeDocument/2006/relationships/slideLayout" Target="../slideLayouts/slideLayout124.xml"/><Relationship Id="rId129" Type="http://schemas.openxmlformats.org/officeDocument/2006/relationships/image" Target="../media/image1.jpg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11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6" Type="http://schemas.openxmlformats.org/officeDocument/2006/relationships/slideLayout" Target="../slideLayouts/slideLayout106.xml"/><Relationship Id="rId114" Type="http://schemas.openxmlformats.org/officeDocument/2006/relationships/slideLayout" Target="../slideLayouts/slideLayout114.xml"/><Relationship Id="rId119" Type="http://schemas.openxmlformats.org/officeDocument/2006/relationships/slideLayout" Target="../slideLayouts/slideLayout119.xml"/><Relationship Id="rId127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101" Type="http://schemas.openxmlformats.org/officeDocument/2006/relationships/slideLayout" Target="../slideLayouts/slideLayout101.xml"/><Relationship Id="rId122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109" Type="http://schemas.openxmlformats.org/officeDocument/2006/relationships/slideLayout" Target="../slideLayouts/slideLayout10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104" Type="http://schemas.openxmlformats.org/officeDocument/2006/relationships/slideLayout" Target="../slideLayouts/slideLayout104.xml"/><Relationship Id="rId120" Type="http://schemas.openxmlformats.org/officeDocument/2006/relationships/slideLayout" Target="../slideLayouts/slideLayout120.xml"/><Relationship Id="rId125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110" Type="http://schemas.openxmlformats.org/officeDocument/2006/relationships/slideLayout" Target="../slideLayouts/slideLayout110.xml"/><Relationship Id="rId115" Type="http://schemas.openxmlformats.org/officeDocument/2006/relationships/slideLayout" Target="../slideLayouts/slideLayout115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9">
            <a:alphaModFix amt="25000"/>
            <a:lum/>
          </a:blip>
          <a:srcRect/>
          <a:stretch>
            <a:fillRect t="-8000" b="-19000"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oncert One"/>
              <a:buNone/>
              <a:defRPr sz="2800" b="1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499867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Roboto Mono Regular"/>
              <a:buChar char="●"/>
              <a:defRPr sz="1800"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○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■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●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○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■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●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○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400"/>
              <a:buFont typeface="Roboto Mono Regular"/>
              <a:buChar char="■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5898289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791" r:id="rId4"/>
    <p:sldLayoutId id="2147483790" r:id="rId5"/>
    <p:sldLayoutId id="2147483789" r:id="rId6"/>
    <p:sldLayoutId id="2147483788" r:id="rId7"/>
    <p:sldLayoutId id="2147483783" r:id="rId8"/>
    <p:sldLayoutId id="2147483778" r:id="rId9"/>
    <p:sldLayoutId id="2147483777" r:id="rId10"/>
    <p:sldLayoutId id="2147483776" r:id="rId11"/>
    <p:sldLayoutId id="2147483775" r:id="rId12"/>
    <p:sldLayoutId id="2147483771" r:id="rId13"/>
    <p:sldLayoutId id="2147483770" r:id="rId14"/>
    <p:sldLayoutId id="2147483769" r:id="rId15"/>
    <p:sldLayoutId id="2147483764" r:id="rId16"/>
    <p:sldLayoutId id="2147483754" r:id="rId17"/>
    <p:sldLayoutId id="2147483707" r:id="rId18"/>
    <p:sldLayoutId id="2147483688" r:id="rId19"/>
    <p:sldLayoutId id="2147483687" r:id="rId20"/>
    <p:sldLayoutId id="2147483686" r:id="rId21"/>
    <p:sldLayoutId id="2147483667" r:id="rId22"/>
    <p:sldLayoutId id="2147483760" r:id="rId23"/>
    <p:sldLayoutId id="2147483739" r:id="rId24"/>
    <p:sldLayoutId id="2147483738" r:id="rId25"/>
    <p:sldLayoutId id="2147483737" r:id="rId26"/>
    <p:sldLayoutId id="2147483735" r:id="rId27"/>
    <p:sldLayoutId id="2147483734" r:id="rId28"/>
    <p:sldLayoutId id="2147483733" r:id="rId29"/>
    <p:sldLayoutId id="2147483732" r:id="rId30"/>
    <p:sldLayoutId id="2147483731" r:id="rId31"/>
    <p:sldLayoutId id="2147483730" r:id="rId32"/>
    <p:sldLayoutId id="2147483724" r:id="rId33"/>
    <p:sldLayoutId id="2147483717" r:id="rId34"/>
    <p:sldLayoutId id="2147483713" r:id="rId35"/>
    <p:sldLayoutId id="2147483711" r:id="rId36"/>
    <p:sldLayoutId id="2147483709" r:id="rId37"/>
    <p:sldLayoutId id="2147483703" r:id="rId38"/>
    <p:sldLayoutId id="2147483702" r:id="rId39"/>
    <p:sldLayoutId id="2147483689" r:id="rId40"/>
    <p:sldLayoutId id="2147483668" r:id="rId41"/>
    <p:sldLayoutId id="2147483763" r:id="rId42"/>
    <p:sldLayoutId id="2147483762" r:id="rId43"/>
    <p:sldLayoutId id="2147483761" r:id="rId44"/>
    <p:sldLayoutId id="2147483706" r:id="rId45"/>
    <p:sldLayoutId id="2147483704" r:id="rId46"/>
    <p:sldLayoutId id="2147483697" r:id="rId47"/>
    <p:sldLayoutId id="2147483695" r:id="rId48"/>
    <p:sldLayoutId id="2147483780" r:id="rId49"/>
    <p:sldLayoutId id="2147483694" r:id="rId50"/>
    <p:sldLayoutId id="2147483693" r:id="rId51"/>
    <p:sldLayoutId id="2147483692" r:id="rId52"/>
    <p:sldLayoutId id="2147483691" r:id="rId53"/>
    <p:sldLayoutId id="2147483781" r:id="rId54"/>
    <p:sldLayoutId id="2147483701" r:id="rId55"/>
    <p:sldLayoutId id="2147483690" r:id="rId56"/>
    <p:sldLayoutId id="2147483787" r:id="rId57"/>
    <p:sldLayoutId id="2147483786" r:id="rId58"/>
    <p:sldLayoutId id="2147483669" r:id="rId59"/>
    <p:sldLayoutId id="2147483670" r:id="rId60"/>
    <p:sldLayoutId id="2147483671" r:id="rId61"/>
    <p:sldLayoutId id="2147483774" r:id="rId62"/>
    <p:sldLayoutId id="2147483773" r:id="rId63"/>
    <p:sldLayoutId id="2147483772" r:id="rId64"/>
    <p:sldLayoutId id="2147483767" r:id="rId65"/>
    <p:sldLayoutId id="2147483766" r:id="rId66"/>
    <p:sldLayoutId id="2147483765" r:id="rId67"/>
    <p:sldLayoutId id="2147483755" r:id="rId68"/>
    <p:sldLayoutId id="2147483752" r:id="rId69"/>
    <p:sldLayoutId id="2147483750" r:id="rId70"/>
    <p:sldLayoutId id="2147483749" r:id="rId71"/>
    <p:sldLayoutId id="2147483748" r:id="rId72"/>
    <p:sldLayoutId id="2147483747" r:id="rId73"/>
    <p:sldLayoutId id="2147483746" r:id="rId74"/>
    <p:sldLayoutId id="2147483745" r:id="rId75"/>
    <p:sldLayoutId id="2147483742" r:id="rId76"/>
    <p:sldLayoutId id="2147483736" r:id="rId77"/>
    <p:sldLayoutId id="2147483729" r:id="rId78"/>
    <p:sldLayoutId id="2147483715" r:id="rId79"/>
    <p:sldLayoutId id="2147483714" r:id="rId80"/>
    <p:sldLayoutId id="2147483710" r:id="rId81"/>
    <p:sldLayoutId id="2147483708" r:id="rId82"/>
    <p:sldLayoutId id="2147483700" r:id="rId83"/>
    <p:sldLayoutId id="2147483699" r:id="rId84"/>
    <p:sldLayoutId id="2147483744" r:id="rId85"/>
    <p:sldLayoutId id="2147483743" r:id="rId86"/>
    <p:sldLayoutId id="2147483741" r:id="rId87"/>
    <p:sldLayoutId id="2147483740" r:id="rId88"/>
    <p:sldLayoutId id="2147483712" r:id="rId89"/>
    <p:sldLayoutId id="2147483698" r:id="rId90"/>
    <p:sldLayoutId id="2147483672" r:id="rId91"/>
    <p:sldLayoutId id="2147483673" r:id="rId92"/>
    <p:sldLayoutId id="2147483675" r:id="rId93"/>
    <p:sldLayoutId id="2147483792" r:id="rId94"/>
    <p:sldLayoutId id="2147483779" r:id="rId95"/>
    <p:sldLayoutId id="2147483757" r:id="rId96"/>
    <p:sldLayoutId id="2147483753" r:id="rId97"/>
    <p:sldLayoutId id="2147483751" r:id="rId98"/>
    <p:sldLayoutId id="2147483727" r:id="rId99"/>
    <p:sldLayoutId id="2147483726" r:id="rId100"/>
    <p:sldLayoutId id="2147483725" r:id="rId101"/>
    <p:sldLayoutId id="2147483719" r:id="rId102"/>
    <p:sldLayoutId id="2147483718" r:id="rId103"/>
    <p:sldLayoutId id="2147483716" r:id="rId104"/>
    <p:sldLayoutId id="2147483705" r:id="rId105"/>
    <p:sldLayoutId id="2147483676" r:id="rId106"/>
    <p:sldLayoutId id="2147483677" r:id="rId107"/>
    <p:sldLayoutId id="2147483785" r:id="rId108"/>
    <p:sldLayoutId id="2147483784" r:id="rId109"/>
    <p:sldLayoutId id="2147483678" r:id="rId110"/>
    <p:sldLayoutId id="2147483756" r:id="rId111"/>
    <p:sldLayoutId id="2147483685" r:id="rId112"/>
    <p:sldLayoutId id="2147483684" r:id="rId113"/>
    <p:sldLayoutId id="2147483683" r:id="rId114"/>
    <p:sldLayoutId id="2147483682" r:id="rId115"/>
    <p:sldLayoutId id="2147483681" r:id="rId116"/>
    <p:sldLayoutId id="2147483679" r:id="rId117"/>
    <p:sldLayoutId id="2147483759" r:id="rId118"/>
    <p:sldLayoutId id="2147483758" r:id="rId119"/>
    <p:sldLayoutId id="2147483728" r:id="rId120"/>
    <p:sldLayoutId id="2147483723" r:id="rId121"/>
    <p:sldLayoutId id="2147483722" r:id="rId122"/>
    <p:sldLayoutId id="2147483721" r:id="rId123"/>
    <p:sldLayoutId id="2147483720" r:id="rId124"/>
    <p:sldLayoutId id="2147483680" r:id="rId125"/>
    <p:sldLayoutId id="2147483696" r:id="rId126"/>
    <p:sldLayoutId id="2147483782" r:id="rId12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81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5.png"/><Relationship Id="rId5" Type="http://schemas.openxmlformats.org/officeDocument/2006/relationships/image" Target="../media/image80.png"/><Relationship Id="rId4" Type="http://schemas.microsoft.com/office/2007/relationships/hdphoto" Target="../media/hdphoto1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tmp"/><Relationship Id="rId7" Type="http://schemas.openxmlformats.org/officeDocument/2006/relationships/image" Target="../media/image85.png"/><Relationship Id="rId2" Type="http://schemas.openxmlformats.org/officeDocument/2006/relationships/image" Target="../media/image82.tmp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4.png"/><Relationship Id="rId5" Type="http://schemas.openxmlformats.org/officeDocument/2006/relationships/image" Target="../media/image5.png"/><Relationship Id="rId4" Type="http://schemas.openxmlformats.org/officeDocument/2006/relationships/image" Target="../media/image8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tmp"/><Relationship Id="rId7" Type="http://schemas.openxmlformats.org/officeDocument/2006/relationships/image" Target="../media/image5.png"/><Relationship Id="rId2" Type="http://schemas.openxmlformats.org/officeDocument/2006/relationships/image" Target="../media/image86.tmp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0.png"/><Relationship Id="rId5" Type="http://schemas.microsoft.com/office/2007/relationships/hdphoto" Target="../media/hdphoto13.wdp"/><Relationship Id="rId4" Type="http://schemas.openxmlformats.org/officeDocument/2006/relationships/image" Target="../media/image8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90.png"/><Relationship Id="rId7" Type="http://schemas.openxmlformats.org/officeDocument/2006/relationships/image" Target="../media/image5.png"/><Relationship Id="rId2" Type="http://schemas.openxmlformats.org/officeDocument/2006/relationships/image" Target="../media/image89.tmp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0.png"/><Relationship Id="rId5" Type="http://schemas.openxmlformats.org/officeDocument/2006/relationships/image" Target="../media/image91.gif"/><Relationship Id="rId4" Type="http://schemas.microsoft.com/office/2007/relationships/hdphoto" Target="../media/hdphoto14.wdp"/><Relationship Id="rId9" Type="http://schemas.openxmlformats.org/officeDocument/2006/relationships/image" Target="../media/image8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97.png"/><Relationship Id="rId18" Type="http://schemas.microsoft.com/office/2007/relationships/hdphoto" Target="../media/hdphoto15.wdp"/><Relationship Id="rId3" Type="http://schemas.openxmlformats.org/officeDocument/2006/relationships/slideLayout" Target="../slideLayouts/slideLayout93.xml"/><Relationship Id="rId21" Type="http://schemas.openxmlformats.org/officeDocument/2006/relationships/hyperlink" Target="https://www.youtube.com/playlist?list=PLyoodbH_5mVIlRVJAJof8blvnTy0aF9Rr" TargetMode="External"/><Relationship Id="rId12" Type="http://schemas.openxmlformats.org/officeDocument/2006/relationships/image" Target="../media/image96.png"/><Relationship Id="rId17" Type="http://schemas.openxmlformats.org/officeDocument/2006/relationships/image" Target="../media/image100.png"/><Relationship Id="rId2" Type="http://schemas.openxmlformats.org/officeDocument/2006/relationships/video" Target="../media/media3.mp4"/><Relationship Id="rId16" Type="http://schemas.openxmlformats.org/officeDocument/2006/relationships/image" Target="../media/image99.png"/><Relationship Id="rId20" Type="http://schemas.openxmlformats.org/officeDocument/2006/relationships/image" Target="../media/image102.png"/><Relationship Id="rId1" Type="http://schemas.microsoft.com/office/2007/relationships/media" Target="../media/media3.mp4"/><Relationship Id="rId11" Type="http://schemas.openxmlformats.org/officeDocument/2006/relationships/image" Target="../media/image95.png"/><Relationship Id="rId5" Type="http://schemas.openxmlformats.org/officeDocument/2006/relationships/image" Target="../media/image92.png"/><Relationship Id="rId15" Type="http://schemas.openxmlformats.org/officeDocument/2006/relationships/image" Target="../media/image19.png"/><Relationship Id="rId10" Type="http://schemas.openxmlformats.org/officeDocument/2006/relationships/image" Target="../media/image94.jpeg"/><Relationship Id="rId19" Type="http://schemas.openxmlformats.org/officeDocument/2006/relationships/image" Target="../media/image101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93.jpeg"/><Relationship Id="rId14" Type="http://schemas.openxmlformats.org/officeDocument/2006/relationships/image" Target="../media/image98.png"/><Relationship Id="rId22" Type="http://schemas.openxmlformats.org/officeDocument/2006/relationships/image" Target="../media/image10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107.gif"/><Relationship Id="rId5" Type="http://schemas.openxmlformats.org/officeDocument/2006/relationships/image" Target="../media/image106.png"/><Relationship Id="rId4" Type="http://schemas.openxmlformats.org/officeDocument/2006/relationships/image" Target="../media/image105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gif"/><Relationship Id="rId3" Type="http://schemas.openxmlformats.org/officeDocument/2006/relationships/image" Target="../media/image108.png"/><Relationship Id="rId7" Type="http://schemas.openxmlformats.org/officeDocument/2006/relationships/image" Target="../media/image112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111.gif"/><Relationship Id="rId5" Type="http://schemas.openxmlformats.org/officeDocument/2006/relationships/image" Target="../media/image110.gif"/><Relationship Id="rId4" Type="http://schemas.openxmlformats.org/officeDocument/2006/relationships/image" Target="../media/image109.jpg"/><Relationship Id="rId9" Type="http://schemas.openxmlformats.org/officeDocument/2006/relationships/image" Target="../media/image114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13" Type="http://schemas.openxmlformats.org/officeDocument/2006/relationships/image" Target="../media/image121.gif"/><Relationship Id="rId3" Type="http://schemas.openxmlformats.org/officeDocument/2006/relationships/slide" Target="slide8.xml"/><Relationship Id="rId7" Type="http://schemas.openxmlformats.org/officeDocument/2006/relationships/image" Target="../media/image117.png"/><Relationship Id="rId12" Type="http://schemas.openxmlformats.org/officeDocument/2006/relationships/image" Target="../media/image120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7.xml"/><Relationship Id="rId6" Type="http://schemas.openxmlformats.org/officeDocument/2006/relationships/image" Target="../media/image116.gif"/><Relationship Id="rId11" Type="http://schemas.openxmlformats.org/officeDocument/2006/relationships/image" Target="../media/image16.gif"/><Relationship Id="rId5" Type="http://schemas.openxmlformats.org/officeDocument/2006/relationships/image" Target="../media/image21.png"/><Relationship Id="rId10" Type="http://schemas.openxmlformats.org/officeDocument/2006/relationships/image" Target="../media/image119.png"/><Relationship Id="rId4" Type="http://schemas.openxmlformats.org/officeDocument/2006/relationships/image" Target="../media/image115.png"/><Relationship Id="rId9" Type="http://schemas.microsoft.com/office/2007/relationships/hdphoto" Target="../media/hdphoto16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16.gif"/><Relationship Id="rId11" Type="http://schemas.openxmlformats.org/officeDocument/2006/relationships/image" Target="../media/image21.png"/><Relationship Id="rId5" Type="http://schemas.openxmlformats.org/officeDocument/2006/relationships/image" Target="../media/image15.gif"/><Relationship Id="rId10" Type="http://schemas.openxmlformats.org/officeDocument/2006/relationships/image" Target="../media/image20.jpe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18" Type="http://schemas.openxmlformats.org/officeDocument/2006/relationships/image" Target="../media/image37.png"/><Relationship Id="rId3" Type="http://schemas.openxmlformats.org/officeDocument/2006/relationships/slideLayout" Target="../slideLayouts/slideLayout110.xml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17" Type="http://schemas.openxmlformats.org/officeDocument/2006/relationships/image" Target="../media/image36.png"/><Relationship Id="rId2" Type="http://schemas.openxmlformats.org/officeDocument/2006/relationships/audio" Target="../media/media1.mp3"/><Relationship Id="rId16" Type="http://schemas.openxmlformats.org/officeDocument/2006/relationships/image" Target="../media/image35.png"/><Relationship Id="rId20" Type="http://schemas.openxmlformats.org/officeDocument/2006/relationships/image" Target="../media/image39.png"/><Relationship Id="rId1" Type="http://schemas.microsoft.com/office/2007/relationships/media" Target="../media/media1.mp3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audio" Target="../media/audio1.wav"/><Relationship Id="rId15" Type="http://schemas.openxmlformats.org/officeDocument/2006/relationships/image" Target="../media/image34.png"/><Relationship Id="rId10" Type="http://schemas.openxmlformats.org/officeDocument/2006/relationships/image" Target="../media/image29.png"/><Relationship Id="rId19" Type="http://schemas.openxmlformats.org/officeDocument/2006/relationships/image" Target="../media/image38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45.png"/><Relationship Id="rId18" Type="http://schemas.openxmlformats.org/officeDocument/2006/relationships/image" Target="../media/image48.gif"/><Relationship Id="rId26" Type="http://schemas.openxmlformats.org/officeDocument/2006/relationships/image" Target="../media/image56.png"/><Relationship Id="rId3" Type="http://schemas.openxmlformats.org/officeDocument/2006/relationships/slideLayout" Target="../slideLayouts/slideLayout93.xml"/><Relationship Id="rId21" Type="http://schemas.openxmlformats.org/officeDocument/2006/relationships/image" Target="../media/image51.jpeg"/><Relationship Id="rId7" Type="http://schemas.openxmlformats.org/officeDocument/2006/relationships/image" Target="../media/image42.png"/><Relationship Id="rId12" Type="http://schemas.microsoft.com/office/2007/relationships/hdphoto" Target="../media/hdphoto5.wdp"/><Relationship Id="rId17" Type="http://schemas.openxmlformats.org/officeDocument/2006/relationships/image" Target="../media/image47.png"/><Relationship Id="rId25" Type="http://schemas.openxmlformats.org/officeDocument/2006/relationships/image" Target="../media/image55.png"/><Relationship Id="rId2" Type="http://schemas.openxmlformats.org/officeDocument/2006/relationships/audio" Target="../media/media2.mp3"/><Relationship Id="rId16" Type="http://schemas.openxmlformats.org/officeDocument/2006/relationships/image" Target="../media/image4.svg"/><Relationship Id="rId20" Type="http://schemas.openxmlformats.org/officeDocument/2006/relationships/image" Target="../media/image50.jpeg"/><Relationship Id="rId29" Type="http://schemas.openxmlformats.org/officeDocument/2006/relationships/image" Target="../media/image59.png"/><Relationship Id="rId1" Type="http://schemas.microsoft.com/office/2007/relationships/media" Target="../media/media2.mp3"/><Relationship Id="rId6" Type="http://schemas.openxmlformats.org/officeDocument/2006/relationships/image" Target="../media/image41.png"/><Relationship Id="rId11" Type="http://schemas.openxmlformats.org/officeDocument/2006/relationships/image" Target="../media/image44.png"/><Relationship Id="rId24" Type="http://schemas.openxmlformats.org/officeDocument/2006/relationships/image" Target="../media/image54.png"/><Relationship Id="rId32" Type="http://schemas.openxmlformats.org/officeDocument/2006/relationships/image" Target="../media/image33.png"/><Relationship Id="rId5" Type="http://schemas.microsoft.com/office/2007/relationships/hdphoto" Target="../media/hdphoto2.wdp"/><Relationship Id="rId15" Type="http://schemas.openxmlformats.org/officeDocument/2006/relationships/image" Target="../media/image46.png"/><Relationship Id="rId23" Type="http://schemas.openxmlformats.org/officeDocument/2006/relationships/image" Target="../media/image53.jpeg"/><Relationship Id="rId28" Type="http://schemas.openxmlformats.org/officeDocument/2006/relationships/image" Target="../media/image58.png"/><Relationship Id="rId10" Type="http://schemas.microsoft.com/office/2007/relationships/hdphoto" Target="../media/hdphoto4.wdp"/><Relationship Id="rId19" Type="http://schemas.openxmlformats.org/officeDocument/2006/relationships/image" Target="../media/image49.gif"/><Relationship Id="rId31" Type="http://schemas.openxmlformats.org/officeDocument/2006/relationships/image" Target="../media/image61.gif"/><Relationship Id="rId4" Type="http://schemas.openxmlformats.org/officeDocument/2006/relationships/image" Target="../media/image40.jpeg"/><Relationship Id="rId9" Type="http://schemas.openxmlformats.org/officeDocument/2006/relationships/image" Target="../media/image43.png"/><Relationship Id="rId14" Type="http://schemas.microsoft.com/office/2007/relationships/hdphoto" Target="../media/hdphoto6.wdp"/><Relationship Id="rId22" Type="http://schemas.openxmlformats.org/officeDocument/2006/relationships/image" Target="../media/image52.png"/><Relationship Id="rId27" Type="http://schemas.openxmlformats.org/officeDocument/2006/relationships/image" Target="../media/image57.jpeg"/><Relationship Id="rId30" Type="http://schemas.openxmlformats.org/officeDocument/2006/relationships/image" Target="../media/image60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microsoft.com/office/2007/relationships/hdphoto" Target="../media/hdphoto7.wdp"/><Relationship Id="rId7" Type="http://schemas.microsoft.com/office/2007/relationships/hdphoto" Target="../media/hdphoto9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17.xml"/><Relationship Id="rId6" Type="http://schemas.openxmlformats.org/officeDocument/2006/relationships/image" Target="../media/image64.png"/><Relationship Id="rId5" Type="http://schemas.microsoft.com/office/2007/relationships/hdphoto" Target="../media/hdphoto8.wdp"/><Relationship Id="rId10" Type="http://schemas.microsoft.com/office/2007/relationships/hdphoto" Target="../media/hdphoto10.wdp"/><Relationship Id="rId4" Type="http://schemas.openxmlformats.org/officeDocument/2006/relationships/image" Target="../media/image63.png"/><Relationship Id="rId9" Type="http://schemas.openxmlformats.org/officeDocument/2006/relationships/image" Target="../media/image6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Relationship Id="rId6" Type="http://schemas.openxmlformats.org/officeDocument/2006/relationships/slide" Target="slide7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71.jpeg"/><Relationship Id="rId7" Type="http://schemas.openxmlformats.org/officeDocument/2006/relationships/slide" Target="slide7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74.gif"/><Relationship Id="rId5" Type="http://schemas.openxmlformats.org/officeDocument/2006/relationships/image" Target="../media/image73.png"/><Relationship Id="rId4" Type="http://schemas.openxmlformats.org/officeDocument/2006/relationships/image" Target="../media/image72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7" Type="http://schemas.openxmlformats.org/officeDocument/2006/relationships/image" Target="../media/image77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7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副标题 2"/>
          <p:cNvSpPr txBox="1">
            <a:spLocks/>
          </p:cNvSpPr>
          <p:nvPr/>
        </p:nvSpPr>
        <p:spPr>
          <a:xfrm>
            <a:off x="4028398" y="1801249"/>
            <a:ext cx="4704524" cy="694928"/>
          </a:xfrm>
          <a:prstGeom prst="rect">
            <a:avLst/>
          </a:prstGeom>
        </p:spPr>
        <p:txBody>
          <a:bodyPr lIns="91438" tIns="45719" rIns="91438" bIns="45719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5900" dirty="0">
                <a:solidFill>
                  <a:schemeClr val="bg1">
                    <a:lumMod val="75000"/>
                  </a:schemeClr>
                </a:solidFill>
                <a:latin typeface="新蒂小丸子小学版" panose="03000600000000000000" pitchFamily="66" charset="-122"/>
                <a:ea typeface="新蒂小丸子小学版" panose="03000600000000000000" pitchFamily="66" charset="-122"/>
              </a:rPr>
              <a:t>Loading…</a:t>
            </a:r>
            <a:endParaRPr lang="zh-CN" altLang="en-US" sz="5900" dirty="0">
              <a:solidFill>
                <a:schemeClr val="bg1">
                  <a:lumMod val="75000"/>
                </a:schemeClr>
              </a:solidFill>
              <a:latin typeface="新蒂小丸子小学版" panose="03000600000000000000" pitchFamily="66" charset="-122"/>
              <a:ea typeface="新蒂小丸子小学版" panose="03000600000000000000" pitchFamily="66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000029" y="2948950"/>
            <a:ext cx="6720000" cy="480053"/>
          </a:xfrm>
          <a:prstGeom prst="rect">
            <a:avLst/>
          </a:prstGeom>
          <a:solidFill>
            <a:srgbClr val="FFFFFF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38" tIns="45719" rIns="91438" bIns="45719" rtlCol="0" anchor="ctr"/>
          <a:lstStyle/>
          <a:p>
            <a:pPr algn="ctr"/>
            <a:endParaRPr lang="zh-CN" altLang="en-US" sz="2400"/>
          </a:p>
        </p:txBody>
      </p:sp>
      <p:sp>
        <p:nvSpPr>
          <p:cNvPr id="6" name="文本框 8">
            <a:extLst>
              <a:ext uri="{FF2B5EF4-FFF2-40B4-BE49-F238E27FC236}">
                <a16:creationId xmlns:a16="http://schemas.microsoft.com/office/drawing/2014/main" xmlns="" id="{8D3EF0CF-7C0F-44A0-AB8B-F4A72F03F32D}"/>
              </a:ext>
            </a:extLst>
          </p:cNvPr>
          <p:cNvSpPr txBox="1"/>
          <p:nvPr/>
        </p:nvSpPr>
        <p:spPr>
          <a:xfrm>
            <a:off x="1703389" y="3609823"/>
            <a:ext cx="9026092" cy="156966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ar-KW" altLang="zh-CN" sz="4800" dirty="0">
                <a:solidFill>
                  <a:srgbClr val="FF3399"/>
                </a:solidFill>
                <a:latin typeface="Arabic Typesetting" pitchFamily="66" charset="-78"/>
                <a:ea typeface="+mj-ea"/>
                <a:cs typeface="Arabic Typesetting" pitchFamily="66" charset="-78"/>
                <a:sym typeface="+mn-lt"/>
              </a:rPr>
              <a:t>أبطال مادة ا</a:t>
            </a:r>
            <a:r>
              <a:rPr lang="ar-SA" altLang="zh-CN" sz="4800" dirty="0">
                <a:solidFill>
                  <a:srgbClr val="FF3399"/>
                </a:solidFill>
                <a:latin typeface="Arabic Typesetting" pitchFamily="66" charset="-78"/>
                <a:ea typeface="+mj-ea"/>
                <a:cs typeface="Arabic Typesetting" pitchFamily="66" charset="-78"/>
                <a:sym typeface="+mn-lt"/>
              </a:rPr>
              <a:t>لرياضيات</a:t>
            </a:r>
            <a:endParaRPr lang="ar-KW" altLang="zh-CN" sz="4800" dirty="0">
              <a:solidFill>
                <a:srgbClr val="FF3399"/>
              </a:solidFill>
              <a:latin typeface="Arabic Typesetting" pitchFamily="66" charset="-78"/>
              <a:ea typeface="+mj-ea"/>
              <a:cs typeface="Arabic Typesetting" pitchFamily="66" charset="-78"/>
              <a:sym typeface="+mn-lt"/>
            </a:endParaRPr>
          </a:p>
          <a:p>
            <a:pPr algn="ctr"/>
            <a:r>
              <a:rPr lang="ar-KW" altLang="zh-CN" sz="4800" dirty="0">
                <a:solidFill>
                  <a:srgbClr val="FF3399"/>
                </a:solidFill>
                <a:latin typeface="Arabic Typesetting" pitchFamily="66" charset="-78"/>
                <a:ea typeface="+mj-ea"/>
                <a:cs typeface="Arabic Typesetting" pitchFamily="66" charset="-78"/>
                <a:sym typeface="+mn-lt"/>
              </a:rPr>
              <a:t> تبدأ حصتنا بعد </a:t>
            </a:r>
            <a:r>
              <a:rPr lang="ar-SA" altLang="zh-CN" sz="4800" dirty="0" smtClean="0">
                <a:solidFill>
                  <a:srgbClr val="FF3399"/>
                </a:solidFill>
                <a:latin typeface="Arabic Typesetting" pitchFamily="66" charset="-78"/>
                <a:ea typeface="+mj-ea"/>
                <a:cs typeface="Arabic Typesetting" pitchFamily="66" charset="-78"/>
                <a:sym typeface="+mn-lt"/>
              </a:rPr>
              <a:t>لحظات</a:t>
            </a:r>
            <a:r>
              <a:rPr lang="ar-KW" altLang="zh-CN" sz="4800" dirty="0" smtClean="0">
                <a:solidFill>
                  <a:srgbClr val="FF3399"/>
                </a:solidFill>
                <a:latin typeface="Arabic Typesetting" pitchFamily="66" charset="-78"/>
                <a:ea typeface="+mj-ea"/>
                <a:cs typeface="Arabic Typesetting" pitchFamily="66" charset="-78"/>
                <a:sym typeface="+mn-lt"/>
              </a:rPr>
              <a:t>..</a:t>
            </a:r>
            <a:endParaRPr lang="zh-CN" altLang="en-US" sz="4800" dirty="0">
              <a:solidFill>
                <a:srgbClr val="FF3399"/>
              </a:solidFill>
              <a:latin typeface="Arabic Typesetting" pitchFamily="66" charset="-78"/>
              <a:ea typeface="+mj-ea"/>
              <a:cs typeface="Arabic Typesetting" pitchFamily="66" charset="-78"/>
              <a:sym typeface="+mn-lt"/>
            </a:endParaRPr>
          </a:p>
        </p:txBody>
      </p:sp>
      <p:sp>
        <p:nvSpPr>
          <p:cNvPr id="8" name="Freeform 38">
            <a:extLst>
              <a:ext uri="{FF2B5EF4-FFF2-40B4-BE49-F238E27FC236}">
                <a16:creationId xmlns:a16="http://schemas.microsoft.com/office/drawing/2014/main" xmlns="" id="{FA37CC29-2445-4774-B1A6-84AC5B264CE7}"/>
              </a:ext>
            </a:extLst>
          </p:cNvPr>
          <p:cNvSpPr>
            <a:spLocks noEditPoints="1"/>
          </p:cNvSpPr>
          <p:nvPr/>
        </p:nvSpPr>
        <p:spPr bwMode="auto">
          <a:xfrm>
            <a:off x="2414590" y="1050926"/>
            <a:ext cx="668337" cy="320676"/>
          </a:xfrm>
          <a:custGeom>
            <a:avLst/>
            <a:gdLst>
              <a:gd name="T0" fmla="*/ 2 w 178"/>
              <a:gd name="T1" fmla="*/ 13 h 85"/>
              <a:gd name="T2" fmla="*/ 48 w 178"/>
              <a:gd name="T3" fmla="*/ 26 h 85"/>
              <a:gd name="T4" fmla="*/ 131 w 178"/>
              <a:gd name="T5" fmla="*/ 36 h 85"/>
              <a:gd name="T6" fmla="*/ 149 w 178"/>
              <a:gd name="T7" fmla="*/ 61 h 85"/>
              <a:gd name="T8" fmla="*/ 147 w 178"/>
              <a:gd name="T9" fmla="*/ 68 h 85"/>
              <a:gd name="T10" fmla="*/ 141 w 178"/>
              <a:gd name="T11" fmla="*/ 59 h 85"/>
              <a:gd name="T12" fmla="*/ 142 w 178"/>
              <a:gd name="T13" fmla="*/ 66 h 85"/>
              <a:gd name="T14" fmla="*/ 138 w 178"/>
              <a:gd name="T15" fmla="*/ 65 h 85"/>
              <a:gd name="T16" fmla="*/ 129 w 178"/>
              <a:gd name="T17" fmla="*/ 44 h 85"/>
              <a:gd name="T18" fmla="*/ 125 w 178"/>
              <a:gd name="T19" fmla="*/ 42 h 85"/>
              <a:gd name="T20" fmla="*/ 127 w 178"/>
              <a:gd name="T21" fmla="*/ 59 h 85"/>
              <a:gd name="T22" fmla="*/ 114 w 178"/>
              <a:gd name="T23" fmla="*/ 36 h 85"/>
              <a:gd name="T24" fmla="*/ 109 w 178"/>
              <a:gd name="T25" fmla="*/ 35 h 85"/>
              <a:gd name="T26" fmla="*/ 105 w 178"/>
              <a:gd name="T27" fmla="*/ 31 h 85"/>
              <a:gd name="T28" fmla="*/ 99 w 178"/>
              <a:gd name="T29" fmla="*/ 30 h 85"/>
              <a:gd name="T30" fmla="*/ 99 w 178"/>
              <a:gd name="T31" fmla="*/ 48 h 85"/>
              <a:gd name="T32" fmla="*/ 95 w 178"/>
              <a:gd name="T33" fmla="*/ 46 h 85"/>
              <a:gd name="T34" fmla="*/ 81 w 178"/>
              <a:gd name="T35" fmla="*/ 25 h 85"/>
              <a:gd name="T36" fmla="*/ 82 w 178"/>
              <a:gd name="T37" fmla="*/ 40 h 85"/>
              <a:gd name="T38" fmla="*/ 71 w 178"/>
              <a:gd name="T39" fmla="*/ 24 h 85"/>
              <a:gd name="T40" fmla="*/ 65 w 178"/>
              <a:gd name="T41" fmla="*/ 21 h 85"/>
              <a:gd name="T42" fmla="*/ 60 w 178"/>
              <a:gd name="T43" fmla="*/ 22 h 85"/>
              <a:gd name="T44" fmla="*/ 57 w 178"/>
              <a:gd name="T45" fmla="*/ 23 h 85"/>
              <a:gd name="T46" fmla="*/ 172 w 178"/>
              <a:gd name="T47" fmla="*/ 77 h 85"/>
              <a:gd name="T48" fmla="*/ 169 w 178"/>
              <a:gd name="T49" fmla="*/ 68 h 85"/>
              <a:gd name="T50" fmla="*/ 169 w 178"/>
              <a:gd name="T51" fmla="*/ 76 h 85"/>
              <a:gd name="T52" fmla="*/ 165 w 178"/>
              <a:gd name="T53" fmla="*/ 75 h 85"/>
              <a:gd name="T54" fmla="*/ 162 w 178"/>
              <a:gd name="T55" fmla="*/ 73 h 85"/>
              <a:gd name="T56" fmla="*/ 157 w 178"/>
              <a:gd name="T57" fmla="*/ 66 h 85"/>
              <a:gd name="T58" fmla="*/ 156 w 178"/>
              <a:gd name="T59" fmla="*/ 71 h 85"/>
              <a:gd name="T60" fmla="*/ 162 w 178"/>
              <a:gd name="T61" fmla="*/ 64 h 85"/>
              <a:gd name="T62" fmla="*/ 144 w 178"/>
              <a:gd name="T63" fmla="*/ 54 h 85"/>
              <a:gd name="T64" fmla="*/ 68 w 178"/>
              <a:gd name="T65" fmla="*/ 34 h 85"/>
              <a:gd name="T66" fmla="*/ 56 w 178"/>
              <a:gd name="T67" fmla="*/ 24 h 85"/>
              <a:gd name="T68" fmla="*/ 60 w 178"/>
              <a:gd name="T69" fmla="*/ 27 h 85"/>
              <a:gd name="T70" fmla="*/ 64 w 178"/>
              <a:gd name="T71" fmla="*/ 30 h 85"/>
              <a:gd name="T72" fmla="*/ 26 w 178"/>
              <a:gd name="T73" fmla="*/ 14 h 85"/>
              <a:gd name="T74" fmla="*/ 9 w 178"/>
              <a:gd name="T75" fmla="*/ 16 h 85"/>
              <a:gd name="T76" fmla="*/ 38 w 178"/>
              <a:gd name="T77" fmla="*/ 13 h 85"/>
              <a:gd name="T78" fmla="*/ 12 w 178"/>
              <a:gd name="T79" fmla="*/ 20 h 85"/>
              <a:gd name="T80" fmla="*/ 52 w 178"/>
              <a:gd name="T81" fmla="*/ 25 h 85"/>
              <a:gd name="T82" fmla="*/ 18 w 178"/>
              <a:gd name="T83" fmla="*/ 6 h 85"/>
              <a:gd name="T84" fmla="*/ 149 w 178"/>
              <a:gd name="T85" fmla="*/ 77 h 85"/>
              <a:gd name="T86" fmla="*/ 75 w 178"/>
              <a:gd name="T87" fmla="*/ 37 h 85"/>
              <a:gd name="T88" fmla="*/ 82 w 178"/>
              <a:gd name="T89" fmla="*/ 42 h 85"/>
              <a:gd name="T90" fmla="*/ 83 w 178"/>
              <a:gd name="T91" fmla="*/ 31 h 85"/>
              <a:gd name="T92" fmla="*/ 96 w 178"/>
              <a:gd name="T93" fmla="*/ 49 h 85"/>
              <a:gd name="T94" fmla="*/ 100 w 178"/>
              <a:gd name="T95" fmla="*/ 49 h 85"/>
              <a:gd name="T96" fmla="*/ 101 w 178"/>
              <a:gd name="T97" fmla="*/ 33 h 85"/>
              <a:gd name="T98" fmla="*/ 115 w 178"/>
              <a:gd name="T99" fmla="*/ 57 h 85"/>
              <a:gd name="T100" fmla="*/ 123 w 178"/>
              <a:gd name="T101" fmla="*/ 64 h 85"/>
              <a:gd name="T102" fmla="*/ 129 w 178"/>
              <a:gd name="T103" fmla="*/ 65 h 85"/>
              <a:gd name="T104" fmla="*/ 138 w 178"/>
              <a:gd name="T105" fmla="*/ 66 h 85"/>
              <a:gd name="T106" fmla="*/ 147 w 178"/>
              <a:gd name="T107" fmla="*/ 73 h 85"/>
              <a:gd name="T108" fmla="*/ 153 w 178"/>
              <a:gd name="T109" fmla="*/ 72 h 85"/>
              <a:gd name="T110" fmla="*/ 160 w 178"/>
              <a:gd name="T111" fmla="*/ 73 h 85"/>
              <a:gd name="T112" fmla="*/ 167 w 178"/>
              <a:gd name="T113" fmla="*/ 79 h 85"/>
              <a:gd name="T114" fmla="*/ 171 w 178"/>
              <a:gd name="T115" fmla="*/ 77 h 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78" h="85">
                <a:moveTo>
                  <a:pt x="58" y="16"/>
                </a:moveTo>
                <a:cubicBezTo>
                  <a:pt x="55" y="16"/>
                  <a:pt x="52" y="16"/>
                  <a:pt x="49" y="17"/>
                </a:cubicBezTo>
                <a:cubicBezTo>
                  <a:pt x="43" y="8"/>
                  <a:pt x="36" y="1"/>
                  <a:pt x="25" y="1"/>
                </a:cubicBezTo>
                <a:cubicBezTo>
                  <a:pt x="16" y="0"/>
                  <a:pt x="12" y="11"/>
                  <a:pt x="4" y="13"/>
                </a:cubicBezTo>
                <a:cubicBezTo>
                  <a:pt x="4" y="13"/>
                  <a:pt x="4" y="13"/>
                  <a:pt x="4" y="13"/>
                </a:cubicBezTo>
                <a:cubicBezTo>
                  <a:pt x="3" y="13"/>
                  <a:pt x="3" y="13"/>
                  <a:pt x="2" y="13"/>
                </a:cubicBezTo>
                <a:cubicBezTo>
                  <a:pt x="2" y="13"/>
                  <a:pt x="2" y="13"/>
                  <a:pt x="1" y="14"/>
                </a:cubicBezTo>
                <a:cubicBezTo>
                  <a:pt x="1" y="13"/>
                  <a:pt x="1" y="14"/>
                  <a:pt x="1" y="14"/>
                </a:cubicBezTo>
                <a:cubicBezTo>
                  <a:pt x="0" y="14"/>
                  <a:pt x="0" y="14"/>
                  <a:pt x="0" y="15"/>
                </a:cubicBezTo>
                <a:cubicBezTo>
                  <a:pt x="0" y="15"/>
                  <a:pt x="0" y="16"/>
                  <a:pt x="1" y="16"/>
                </a:cubicBezTo>
                <a:cubicBezTo>
                  <a:pt x="11" y="21"/>
                  <a:pt x="15" y="33"/>
                  <a:pt x="27" y="35"/>
                </a:cubicBezTo>
                <a:cubicBezTo>
                  <a:pt x="34" y="37"/>
                  <a:pt x="45" y="33"/>
                  <a:pt x="48" y="26"/>
                </a:cubicBezTo>
                <a:cubicBezTo>
                  <a:pt x="48" y="26"/>
                  <a:pt x="48" y="26"/>
                  <a:pt x="48" y="26"/>
                </a:cubicBezTo>
                <a:cubicBezTo>
                  <a:pt x="76" y="41"/>
                  <a:pt x="102" y="58"/>
                  <a:pt x="130" y="71"/>
                </a:cubicBezTo>
                <a:cubicBezTo>
                  <a:pt x="138" y="75"/>
                  <a:pt x="146" y="80"/>
                  <a:pt x="155" y="82"/>
                </a:cubicBezTo>
                <a:cubicBezTo>
                  <a:pt x="161" y="84"/>
                  <a:pt x="170" y="85"/>
                  <a:pt x="174" y="79"/>
                </a:cubicBezTo>
                <a:cubicBezTo>
                  <a:pt x="178" y="72"/>
                  <a:pt x="171" y="64"/>
                  <a:pt x="166" y="59"/>
                </a:cubicBezTo>
                <a:cubicBezTo>
                  <a:pt x="157" y="49"/>
                  <a:pt x="143" y="42"/>
                  <a:pt x="131" y="36"/>
                </a:cubicBezTo>
                <a:cubicBezTo>
                  <a:pt x="108" y="24"/>
                  <a:pt x="83" y="16"/>
                  <a:pt x="58" y="16"/>
                </a:cubicBezTo>
                <a:close/>
                <a:moveTo>
                  <a:pt x="118" y="33"/>
                </a:moveTo>
                <a:cubicBezTo>
                  <a:pt x="129" y="37"/>
                  <a:pt x="140" y="43"/>
                  <a:pt x="150" y="50"/>
                </a:cubicBezTo>
                <a:cubicBezTo>
                  <a:pt x="151" y="56"/>
                  <a:pt x="152" y="63"/>
                  <a:pt x="152" y="69"/>
                </a:cubicBezTo>
                <a:cubicBezTo>
                  <a:pt x="152" y="71"/>
                  <a:pt x="150" y="67"/>
                  <a:pt x="150" y="67"/>
                </a:cubicBezTo>
                <a:cubicBezTo>
                  <a:pt x="150" y="65"/>
                  <a:pt x="149" y="63"/>
                  <a:pt x="149" y="61"/>
                </a:cubicBezTo>
                <a:cubicBezTo>
                  <a:pt x="148" y="58"/>
                  <a:pt x="148" y="55"/>
                  <a:pt x="147" y="51"/>
                </a:cubicBezTo>
                <a:cubicBezTo>
                  <a:pt x="147" y="51"/>
                  <a:pt x="146" y="51"/>
                  <a:pt x="146" y="52"/>
                </a:cubicBezTo>
                <a:cubicBezTo>
                  <a:pt x="147" y="55"/>
                  <a:pt x="148" y="59"/>
                  <a:pt x="148" y="63"/>
                </a:cubicBezTo>
                <a:cubicBezTo>
                  <a:pt x="149" y="65"/>
                  <a:pt x="149" y="67"/>
                  <a:pt x="149" y="69"/>
                </a:cubicBezTo>
                <a:cubicBezTo>
                  <a:pt x="149" y="70"/>
                  <a:pt x="150" y="76"/>
                  <a:pt x="149" y="72"/>
                </a:cubicBezTo>
                <a:cubicBezTo>
                  <a:pt x="148" y="71"/>
                  <a:pt x="147" y="69"/>
                  <a:pt x="147" y="68"/>
                </a:cubicBezTo>
                <a:cubicBezTo>
                  <a:pt x="147" y="62"/>
                  <a:pt x="146" y="55"/>
                  <a:pt x="143" y="50"/>
                </a:cubicBezTo>
                <a:cubicBezTo>
                  <a:pt x="142" y="50"/>
                  <a:pt x="142" y="50"/>
                  <a:pt x="142" y="51"/>
                </a:cubicBezTo>
                <a:cubicBezTo>
                  <a:pt x="143" y="56"/>
                  <a:pt x="144" y="62"/>
                  <a:pt x="146" y="68"/>
                </a:cubicBezTo>
                <a:cubicBezTo>
                  <a:pt x="146" y="68"/>
                  <a:pt x="146" y="69"/>
                  <a:pt x="146" y="69"/>
                </a:cubicBezTo>
                <a:cubicBezTo>
                  <a:pt x="146" y="71"/>
                  <a:pt x="147" y="73"/>
                  <a:pt x="145" y="70"/>
                </a:cubicBezTo>
                <a:cubicBezTo>
                  <a:pt x="144" y="66"/>
                  <a:pt x="142" y="63"/>
                  <a:pt x="141" y="59"/>
                </a:cubicBezTo>
                <a:cubicBezTo>
                  <a:pt x="141" y="57"/>
                  <a:pt x="141" y="56"/>
                  <a:pt x="140" y="55"/>
                </a:cubicBezTo>
                <a:cubicBezTo>
                  <a:pt x="140" y="52"/>
                  <a:pt x="139" y="49"/>
                  <a:pt x="138" y="47"/>
                </a:cubicBezTo>
                <a:cubicBezTo>
                  <a:pt x="138" y="46"/>
                  <a:pt x="137" y="47"/>
                  <a:pt x="137" y="47"/>
                </a:cubicBezTo>
                <a:cubicBezTo>
                  <a:pt x="138" y="48"/>
                  <a:pt x="138" y="48"/>
                  <a:pt x="138" y="49"/>
                </a:cubicBezTo>
                <a:cubicBezTo>
                  <a:pt x="138" y="49"/>
                  <a:pt x="138" y="49"/>
                  <a:pt x="138" y="49"/>
                </a:cubicBezTo>
                <a:cubicBezTo>
                  <a:pt x="139" y="55"/>
                  <a:pt x="141" y="60"/>
                  <a:pt x="142" y="66"/>
                </a:cubicBezTo>
                <a:cubicBezTo>
                  <a:pt x="142" y="69"/>
                  <a:pt x="139" y="63"/>
                  <a:pt x="139" y="63"/>
                </a:cubicBezTo>
                <a:cubicBezTo>
                  <a:pt x="138" y="63"/>
                  <a:pt x="138" y="62"/>
                  <a:pt x="138" y="61"/>
                </a:cubicBezTo>
                <a:cubicBezTo>
                  <a:pt x="137" y="55"/>
                  <a:pt x="135" y="50"/>
                  <a:pt x="134" y="44"/>
                </a:cubicBezTo>
                <a:cubicBezTo>
                  <a:pt x="134" y="43"/>
                  <a:pt x="133" y="44"/>
                  <a:pt x="133" y="44"/>
                </a:cubicBezTo>
                <a:cubicBezTo>
                  <a:pt x="134" y="50"/>
                  <a:pt x="135" y="56"/>
                  <a:pt x="137" y="62"/>
                </a:cubicBezTo>
                <a:cubicBezTo>
                  <a:pt x="137" y="63"/>
                  <a:pt x="138" y="64"/>
                  <a:pt x="138" y="65"/>
                </a:cubicBezTo>
                <a:cubicBezTo>
                  <a:pt x="138" y="66"/>
                  <a:pt x="136" y="63"/>
                  <a:pt x="135" y="61"/>
                </a:cubicBezTo>
                <a:cubicBezTo>
                  <a:pt x="134" y="59"/>
                  <a:pt x="134" y="58"/>
                  <a:pt x="133" y="56"/>
                </a:cubicBezTo>
                <a:cubicBezTo>
                  <a:pt x="133" y="55"/>
                  <a:pt x="133" y="55"/>
                  <a:pt x="133" y="55"/>
                </a:cubicBezTo>
                <a:cubicBezTo>
                  <a:pt x="132" y="53"/>
                  <a:pt x="132" y="51"/>
                  <a:pt x="131" y="49"/>
                </a:cubicBezTo>
                <a:cubicBezTo>
                  <a:pt x="130" y="47"/>
                  <a:pt x="130" y="45"/>
                  <a:pt x="129" y="44"/>
                </a:cubicBezTo>
                <a:cubicBezTo>
                  <a:pt x="129" y="43"/>
                  <a:pt x="128" y="44"/>
                  <a:pt x="129" y="44"/>
                </a:cubicBezTo>
                <a:cubicBezTo>
                  <a:pt x="130" y="48"/>
                  <a:pt x="131" y="51"/>
                  <a:pt x="132" y="55"/>
                </a:cubicBezTo>
                <a:cubicBezTo>
                  <a:pt x="133" y="57"/>
                  <a:pt x="133" y="59"/>
                  <a:pt x="133" y="62"/>
                </a:cubicBezTo>
                <a:cubicBezTo>
                  <a:pt x="134" y="65"/>
                  <a:pt x="134" y="67"/>
                  <a:pt x="132" y="63"/>
                </a:cubicBezTo>
                <a:cubicBezTo>
                  <a:pt x="130" y="60"/>
                  <a:pt x="130" y="58"/>
                  <a:pt x="129" y="56"/>
                </a:cubicBezTo>
                <a:cubicBezTo>
                  <a:pt x="128" y="52"/>
                  <a:pt x="126" y="48"/>
                  <a:pt x="125" y="44"/>
                </a:cubicBezTo>
                <a:cubicBezTo>
                  <a:pt x="125" y="43"/>
                  <a:pt x="125" y="43"/>
                  <a:pt x="125" y="42"/>
                </a:cubicBezTo>
                <a:cubicBezTo>
                  <a:pt x="124" y="42"/>
                  <a:pt x="124" y="41"/>
                  <a:pt x="124" y="41"/>
                </a:cubicBezTo>
                <a:cubicBezTo>
                  <a:pt x="124" y="40"/>
                  <a:pt x="123" y="41"/>
                  <a:pt x="123" y="41"/>
                </a:cubicBezTo>
                <a:cubicBezTo>
                  <a:pt x="125" y="46"/>
                  <a:pt x="126" y="50"/>
                  <a:pt x="128" y="55"/>
                </a:cubicBezTo>
                <a:cubicBezTo>
                  <a:pt x="128" y="56"/>
                  <a:pt x="128" y="57"/>
                  <a:pt x="128" y="58"/>
                </a:cubicBezTo>
                <a:cubicBezTo>
                  <a:pt x="129" y="60"/>
                  <a:pt x="129" y="62"/>
                  <a:pt x="129" y="64"/>
                </a:cubicBezTo>
                <a:cubicBezTo>
                  <a:pt x="129" y="63"/>
                  <a:pt x="127" y="60"/>
                  <a:pt x="127" y="59"/>
                </a:cubicBezTo>
                <a:cubicBezTo>
                  <a:pt x="124" y="51"/>
                  <a:pt x="122" y="43"/>
                  <a:pt x="117" y="35"/>
                </a:cubicBezTo>
                <a:cubicBezTo>
                  <a:pt x="117" y="35"/>
                  <a:pt x="116" y="35"/>
                  <a:pt x="116" y="35"/>
                </a:cubicBezTo>
                <a:cubicBezTo>
                  <a:pt x="118" y="44"/>
                  <a:pt x="123" y="53"/>
                  <a:pt x="123" y="62"/>
                </a:cubicBezTo>
                <a:cubicBezTo>
                  <a:pt x="123" y="60"/>
                  <a:pt x="121" y="57"/>
                  <a:pt x="121" y="55"/>
                </a:cubicBezTo>
                <a:cubicBezTo>
                  <a:pt x="120" y="53"/>
                  <a:pt x="119" y="51"/>
                  <a:pt x="119" y="48"/>
                </a:cubicBezTo>
                <a:cubicBezTo>
                  <a:pt x="117" y="44"/>
                  <a:pt x="116" y="40"/>
                  <a:pt x="114" y="36"/>
                </a:cubicBezTo>
                <a:cubicBezTo>
                  <a:pt x="113" y="36"/>
                  <a:pt x="113" y="36"/>
                  <a:pt x="113" y="36"/>
                </a:cubicBezTo>
                <a:cubicBezTo>
                  <a:pt x="115" y="44"/>
                  <a:pt x="119" y="51"/>
                  <a:pt x="120" y="59"/>
                </a:cubicBezTo>
                <a:cubicBezTo>
                  <a:pt x="121" y="63"/>
                  <a:pt x="118" y="58"/>
                  <a:pt x="118" y="57"/>
                </a:cubicBezTo>
                <a:cubicBezTo>
                  <a:pt x="117" y="56"/>
                  <a:pt x="117" y="54"/>
                  <a:pt x="116" y="52"/>
                </a:cubicBezTo>
                <a:cubicBezTo>
                  <a:pt x="115" y="48"/>
                  <a:pt x="113" y="45"/>
                  <a:pt x="112" y="41"/>
                </a:cubicBezTo>
                <a:cubicBezTo>
                  <a:pt x="111" y="39"/>
                  <a:pt x="110" y="37"/>
                  <a:pt x="109" y="35"/>
                </a:cubicBezTo>
                <a:cubicBezTo>
                  <a:pt x="109" y="34"/>
                  <a:pt x="108" y="35"/>
                  <a:pt x="108" y="35"/>
                </a:cubicBezTo>
                <a:cubicBezTo>
                  <a:pt x="109" y="37"/>
                  <a:pt x="110" y="39"/>
                  <a:pt x="111" y="41"/>
                </a:cubicBezTo>
                <a:cubicBezTo>
                  <a:pt x="111" y="41"/>
                  <a:pt x="111" y="42"/>
                  <a:pt x="112" y="42"/>
                </a:cubicBezTo>
                <a:cubicBezTo>
                  <a:pt x="112" y="45"/>
                  <a:pt x="113" y="48"/>
                  <a:pt x="114" y="50"/>
                </a:cubicBezTo>
                <a:cubicBezTo>
                  <a:pt x="114" y="51"/>
                  <a:pt x="114" y="55"/>
                  <a:pt x="114" y="55"/>
                </a:cubicBezTo>
                <a:cubicBezTo>
                  <a:pt x="109" y="48"/>
                  <a:pt x="108" y="39"/>
                  <a:pt x="105" y="31"/>
                </a:cubicBezTo>
                <a:cubicBezTo>
                  <a:pt x="105" y="31"/>
                  <a:pt x="104" y="31"/>
                  <a:pt x="104" y="32"/>
                </a:cubicBezTo>
                <a:cubicBezTo>
                  <a:pt x="105" y="35"/>
                  <a:pt x="106" y="39"/>
                  <a:pt x="107" y="42"/>
                </a:cubicBezTo>
                <a:cubicBezTo>
                  <a:pt x="108" y="45"/>
                  <a:pt x="109" y="47"/>
                  <a:pt x="109" y="50"/>
                </a:cubicBezTo>
                <a:cubicBezTo>
                  <a:pt x="110" y="52"/>
                  <a:pt x="110" y="54"/>
                  <a:pt x="108" y="51"/>
                </a:cubicBezTo>
                <a:cubicBezTo>
                  <a:pt x="104" y="45"/>
                  <a:pt x="104" y="37"/>
                  <a:pt x="100" y="30"/>
                </a:cubicBezTo>
                <a:cubicBezTo>
                  <a:pt x="99" y="30"/>
                  <a:pt x="99" y="30"/>
                  <a:pt x="99" y="30"/>
                </a:cubicBezTo>
                <a:cubicBezTo>
                  <a:pt x="100" y="34"/>
                  <a:pt x="101" y="37"/>
                  <a:pt x="102" y="41"/>
                </a:cubicBezTo>
                <a:cubicBezTo>
                  <a:pt x="102" y="43"/>
                  <a:pt x="103" y="44"/>
                  <a:pt x="103" y="46"/>
                </a:cubicBezTo>
                <a:cubicBezTo>
                  <a:pt x="104" y="48"/>
                  <a:pt x="104" y="49"/>
                  <a:pt x="103" y="47"/>
                </a:cubicBezTo>
                <a:cubicBezTo>
                  <a:pt x="99" y="41"/>
                  <a:pt x="98" y="34"/>
                  <a:pt x="96" y="28"/>
                </a:cubicBezTo>
                <a:cubicBezTo>
                  <a:pt x="96" y="28"/>
                  <a:pt x="95" y="28"/>
                  <a:pt x="95" y="28"/>
                </a:cubicBezTo>
                <a:cubicBezTo>
                  <a:pt x="96" y="35"/>
                  <a:pt x="99" y="41"/>
                  <a:pt x="99" y="48"/>
                </a:cubicBezTo>
                <a:cubicBezTo>
                  <a:pt x="99" y="47"/>
                  <a:pt x="98" y="45"/>
                  <a:pt x="97" y="44"/>
                </a:cubicBezTo>
                <a:cubicBezTo>
                  <a:pt x="96" y="42"/>
                  <a:pt x="96" y="40"/>
                  <a:pt x="95" y="38"/>
                </a:cubicBezTo>
                <a:cubicBezTo>
                  <a:pt x="94" y="35"/>
                  <a:pt x="93" y="32"/>
                  <a:pt x="91" y="29"/>
                </a:cubicBezTo>
                <a:cubicBezTo>
                  <a:pt x="91" y="28"/>
                  <a:pt x="91" y="29"/>
                  <a:pt x="91" y="29"/>
                </a:cubicBezTo>
                <a:cubicBezTo>
                  <a:pt x="91" y="35"/>
                  <a:pt x="95" y="41"/>
                  <a:pt x="96" y="47"/>
                </a:cubicBezTo>
                <a:cubicBezTo>
                  <a:pt x="96" y="49"/>
                  <a:pt x="95" y="47"/>
                  <a:pt x="95" y="46"/>
                </a:cubicBezTo>
                <a:cubicBezTo>
                  <a:pt x="94" y="44"/>
                  <a:pt x="93" y="42"/>
                  <a:pt x="92" y="39"/>
                </a:cubicBezTo>
                <a:cubicBezTo>
                  <a:pt x="90" y="35"/>
                  <a:pt x="89" y="31"/>
                  <a:pt x="87" y="28"/>
                </a:cubicBezTo>
                <a:cubicBezTo>
                  <a:pt x="87" y="27"/>
                  <a:pt x="87" y="27"/>
                  <a:pt x="87" y="28"/>
                </a:cubicBezTo>
                <a:cubicBezTo>
                  <a:pt x="87" y="30"/>
                  <a:pt x="87" y="32"/>
                  <a:pt x="88" y="35"/>
                </a:cubicBezTo>
                <a:cubicBezTo>
                  <a:pt x="88" y="37"/>
                  <a:pt x="89" y="42"/>
                  <a:pt x="90" y="43"/>
                </a:cubicBezTo>
                <a:cubicBezTo>
                  <a:pt x="86" y="38"/>
                  <a:pt x="84" y="31"/>
                  <a:pt x="81" y="25"/>
                </a:cubicBezTo>
                <a:cubicBezTo>
                  <a:pt x="81" y="25"/>
                  <a:pt x="81" y="25"/>
                  <a:pt x="81" y="25"/>
                </a:cubicBezTo>
                <a:cubicBezTo>
                  <a:pt x="81" y="28"/>
                  <a:pt x="82" y="30"/>
                  <a:pt x="83" y="33"/>
                </a:cubicBezTo>
                <a:cubicBezTo>
                  <a:pt x="84" y="35"/>
                  <a:pt x="84" y="38"/>
                  <a:pt x="85" y="39"/>
                </a:cubicBezTo>
                <a:cubicBezTo>
                  <a:pt x="82" y="34"/>
                  <a:pt x="80" y="28"/>
                  <a:pt x="77" y="22"/>
                </a:cubicBezTo>
                <a:cubicBezTo>
                  <a:pt x="77" y="22"/>
                  <a:pt x="77" y="22"/>
                  <a:pt x="77" y="23"/>
                </a:cubicBezTo>
                <a:cubicBezTo>
                  <a:pt x="78" y="28"/>
                  <a:pt x="81" y="34"/>
                  <a:pt x="82" y="40"/>
                </a:cubicBezTo>
                <a:cubicBezTo>
                  <a:pt x="81" y="38"/>
                  <a:pt x="79" y="35"/>
                  <a:pt x="78" y="32"/>
                </a:cubicBezTo>
                <a:cubicBezTo>
                  <a:pt x="77" y="29"/>
                  <a:pt x="76" y="26"/>
                  <a:pt x="74" y="23"/>
                </a:cubicBezTo>
                <a:cubicBezTo>
                  <a:pt x="74" y="23"/>
                  <a:pt x="73" y="23"/>
                  <a:pt x="74" y="23"/>
                </a:cubicBezTo>
                <a:cubicBezTo>
                  <a:pt x="75" y="28"/>
                  <a:pt x="77" y="32"/>
                  <a:pt x="78" y="37"/>
                </a:cubicBezTo>
                <a:cubicBezTo>
                  <a:pt x="77" y="33"/>
                  <a:pt x="74" y="28"/>
                  <a:pt x="72" y="24"/>
                </a:cubicBezTo>
                <a:cubicBezTo>
                  <a:pt x="72" y="24"/>
                  <a:pt x="71" y="24"/>
                  <a:pt x="71" y="24"/>
                </a:cubicBezTo>
                <a:cubicBezTo>
                  <a:pt x="72" y="27"/>
                  <a:pt x="72" y="34"/>
                  <a:pt x="74" y="36"/>
                </a:cubicBezTo>
                <a:cubicBezTo>
                  <a:pt x="71" y="32"/>
                  <a:pt x="71" y="27"/>
                  <a:pt x="68" y="23"/>
                </a:cubicBezTo>
                <a:cubicBezTo>
                  <a:pt x="67" y="23"/>
                  <a:pt x="67" y="23"/>
                  <a:pt x="67" y="23"/>
                </a:cubicBezTo>
                <a:cubicBezTo>
                  <a:pt x="68" y="25"/>
                  <a:pt x="68" y="28"/>
                  <a:pt x="69" y="30"/>
                </a:cubicBezTo>
                <a:cubicBezTo>
                  <a:pt x="69" y="30"/>
                  <a:pt x="72" y="37"/>
                  <a:pt x="70" y="33"/>
                </a:cubicBezTo>
                <a:cubicBezTo>
                  <a:pt x="68" y="29"/>
                  <a:pt x="67" y="25"/>
                  <a:pt x="65" y="21"/>
                </a:cubicBezTo>
                <a:cubicBezTo>
                  <a:pt x="65" y="21"/>
                  <a:pt x="64" y="21"/>
                  <a:pt x="64" y="22"/>
                </a:cubicBezTo>
                <a:cubicBezTo>
                  <a:pt x="65" y="24"/>
                  <a:pt x="65" y="27"/>
                  <a:pt x="66" y="29"/>
                </a:cubicBezTo>
                <a:cubicBezTo>
                  <a:pt x="65" y="26"/>
                  <a:pt x="64" y="24"/>
                  <a:pt x="63" y="22"/>
                </a:cubicBezTo>
                <a:cubicBezTo>
                  <a:pt x="63" y="21"/>
                  <a:pt x="62" y="21"/>
                  <a:pt x="62" y="22"/>
                </a:cubicBezTo>
                <a:cubicBezTo>
                  <a:pt x="62" y="24"/>
                  <a:pt x="63" y="26"/>
                  <a:pt x="63" y="28"/>
                </a:cubicBezTo>
                <a:cubicBezTo>
                  <a:pt x="63" y="26"/>
                  <a:pt x="61" y="24"/>
                  <a:pt x="60" y="22"/>
                </a:cubicBezTo>
                <a:cubicBezTo>
                  <a:pt x="60" y="21"/>
                  <a:pt x="60" y="21"/>
                  <a:pt x="60" y="22"/>
                </a:cubicBezTo>
                <a:cubicBezTo>
                  <a:pt x="60" y="22"/>
                  <a:pt x="60" y="23"/>
                  <a:pt x="60" y="23"/>
                </a:cubicBezTo>
                <a:cubicBezTo>
                  <a:pt x="60" y="23"/>
                  <a:pt x="59" y="22"/>
                  <a:pt x="59" y="22"/>
                </a:cubicBezTo>
                <a:cubicBezTo>
                  <a:pt x="59" y="22"/>
                  <a:pt x="59" y="22"/>
                  <a:pt x="59" y="22"/>
                </a:cubicBezTo>
                <a:cubicBezTo>
                  <a:pt x="58" y="22"/>
                  <a:pt x="58" y="23"/>
                  <a:pt x="58" y="23"/>
                </a:cubicBezTo>
                <a:cubicBezTo>
                  <a:pt x="58" y="23"/>
                  <a:pt x="58" y="23"/>
                  <a:pt x="57" y="23"/>
                </a:cubicBezTo>
                <a:cubicBezTo>
                  <a:pt x="57" y="25"/>
                  <a:pt x="56" y="25"/>
                  <a:pt x="56" y="23"/>
                </a:cubicBezTo>
                <a:cubicBezTo>
                  <a:pt x="56" y="23"/>
                  <a:pt x="56" y="23"/>
                  <a:pt x="56" y="23"/>
                </a:cubicBezTo>
                <a:cubicBezTo>
                  <a:pt x="56" y="22"/>
                  <a:pt x="56" y="20"/>
                  <a:pt x="56" y="19"/>
                </a:cubicBezTo>
                <a:cubicBezTo>
                  <a:pt x="77" y="18"/>
                  <a:pt x="98" y="24"/>
                  <a:pt x="118" y="33"/>
                </a:cubicBezTo>
                <a:close/>
                <a:moveTo>
                  <a:pt x="172" y="74"/>
                </a:moveTo>
                <a:cubicBezTo>
                  <a:pt x="172" y="75"/>
                  <a:pt x="172" y="76"/>
                  <a:pt x="172" y="77"/>
                </a:cubicBezTo>
                <a:cubicBezTo>
                  <a:pt x="171" y="74"/>
                  <a:pt x="171" y="72"/>
                  <a:pt x="170" y="69"/>
                </a:cubicBezTo>
                <a:cubicBezTo>
                  <a:pt x="171" y="70"/>
                  <a:pt x="171" y="70"/>
                  <a:pt x="171" y="71"/>
                </a:cubicBezTo>
                <a:cubicBezTo>
                  <a:pt x="171" y="72"/>
                  <a:pt x="172" y="73"/>
                  <a:pt x="172" y="74"/>
                </a:cubicBezTo>
                <a:close/>
                <a:moveTo>
                  <a:pt x="170" y="68"/>
                </a:moveTo>
                <a:cubicBezTo>
                  <a:pt x="169" y="68"/>
                  <a:pt x="169" y="68"/>
                  <a:pt x="169" y="68"/>
                </a:cubicBezTo>
                <a:cubicBezTo>
                  <a:pt x="169" y="68"/>
                  <a:pt x="169" y="68"/>
                  <a:pt x="169" y="68"/>
                </a:cubicBezTo>
                <a:cubicBezTo>
                  <a:pt x="169" y="68"/>
                  <a:pt x="169" y="68"/>
                  <a:pt x="170" y="68"/>
                </a:cubicBezTo>
                <a:close/>
                <a:moveTo>
                  <a:pt x="153" y="52"/>
                </a:moveTo>
                <a:cubicBezTo>
                  <a:pt x="158" y="55"/>
                  <a:pt x="162" y="59"/>
                  <a:pt x="166" y="64"/>
                </a:cubicBezTo>
                <a:cubicBezTo>
                  <a:pt x="167" y="64"/>
                  <a:pt x="167" y="65"/>
                  <a:pt x="168" y="65"/>
                </a:cubicBezTo>
                <a:cubicBezTo>
                  <a:pt x="168" y="67"/>
                  <a:pt x="168" y="69"/>
                  <a:pt x="169" y="71"/>
                </a:cubicBezTo>
                <a:cubicBezTo>
                  <a:pt x="169" y="72"/>
                  <a:pt x="168" y="76"/>
                  <a:pt x="169" y="76"/>
                </a:cubicBezTo>
                <a:cubicBezTo>
                  <a:pt x="167" y="73"/>
                  <a:pt x="167" y="68"/>
                  <a:pt x="166" y="64"/>
                </a:cubicBezTo>
                <a:cubicBezTo>
                  <a:pt x="166" y="63"/>
                  <a:pt x="165" y="63"/>
                  <a:pt x="165" y="64"/>
                </a:cubicBezTo>
                <a:cubicBezTo>
                  <a:pt x="165" y="64"/>
                  <a:pt x="165" y="65"/>
                  <a:pt x="165" y="65"/>
                </a:cubicBezTo>
                <a:cubicBezTo>
                  <a:pt x="165" y="65"/>
                  <a:pt x="165" y="65"/>
                  <a:pt x="165" y="66"/>
                </a:cubicBezTo>
                <a:cubicBezTo>
                  <a:pt x="165" y="67"/>
                  <a:pt x="166" y="69"/>
                  <a:pt x="166" y="71"/>
                </a:cubicBezTo>
                <a:cubicBezTo>
                  <a:pt x="166" y="72"/>
                  <a:pt x="167" y="81"/>
                  <a:pt x="165" y="75"/>
                </a:cubicBezTo>
                <a:cubicBezTo>
                  <a:pt x="165" y="75"/>
                  <a:pt x="165" y="75"/>
                  <a:pt x="164" y="74"/>
                </a:cubicBezTo>
                <a:cubicBezTo>
                  <a:pt x="165" y="69"/>
                  <a:pt x="164" y="64"/>
                  <a:pt x="162" y="60"/>
                </a:cubicBezTo>
                <a:cubicBezTo>
                  <a:pt x="162" y="60"/>
                  <a:pt x="161" y="60"/>
                  <a:pt x="161" y="60"/>
                </a:cubicBezTo>
                <a:cubicBezTo>
                  <a:pt x="162" y="65"/>
                  <a:pt x="162" y="70"/>
                  <a:pt x="164" y="74"/>
                </a:cubicBezTo>
                <a:cubicBezTo>
                  <a:pt x="164" y="75"/>
                  <a:pt x="164" y="76"/>
                  <a:pt x="164" y="77"/>
                </a:cubicBezTo>
                <a:cubicBezTo>
                  <a:pt x="163" y="77"/>
                  <a:pt x="162" y="73"/>
                  <a:pt x="162" y="73"/>
                </a:cubicBezTo>
                <a:cubicBezTo>
                  <a:pt x="161" y="70"/>
                  <a:pt x="160" y="68"/>
                  <a:pt x="160" y="65"/>
                </a:cubicBezTo>
                <a:cubicBezTo>
                  <a:pt x="160" y="63"/>
                  <a:pt x="159" y="60"/>
                  <a:pt x="158" y="58"/>
                </a:cubicBezTo>
                <a:cubicBezTo>
                  <a:pt x="158" y="57"/>
                  <a:pt x="158" y="58"/>
                  <a:pt x="158" y="58"/>
                </a:cubicBezTo>
                <a:cubicBezTo>
                  <a:pt x="158" y="61"/>
                  <a:pt x="159" y="63"/>
                  <a:pt x="159" y="66"/>
                </a:cubicBezTo>
                <a:cubicBezTo>
                  <a:pt x="159" y="67"/>
                  <a:pt x="160" y="69"/>
                  <a:pt x="160" y="70"/>
                </a:cubicBezTo>
                <a:cubicBezTo>
                  <a:pt x="160" y="75"/>
                  <a:pt x="158" y="67"/>
                  <a:pt x="157" y="66"/>
                </a:cubicBezTo>
                <a:cubicBezTo>
                  <a:pt x="157" y="65"/>
                  <a:pt x="157" y="64"/>
                  <a:pt x="157" y="64"/>
                </a:cubicBezTo>
                <a:cubicBezTo>
                  <a:pt x="156" y="60"/>
                  <a:pt x="156" y="57"/>
                  <a:pt x="155" y="54"/>
                </a:cubicBezTo>
                <a:cubicBezTo>
                  <a:pt x="154" y="53"/>
                  <a:pt x="154" y="53"/>
                  <a:pt x="154" y="54"/>
                </a:cubicBezTo>
                <a:cubicBezTo>
                  <a:pt x="154" y="57"/>
                  <a:pt x="155" y="61"/>
                  <a:pt x="156" y="64"/>
                </a:cubicBezTo>
                <a:cubicBezTo>
                  <a:pt x="156" y="64"/>
                  <a:pt x="156" y="64"/>
                  <a:pt x="156" y="65"/>
                </a:cubicBezTo>
                <a:cubicBezTo>
                  <a:pt x="156" y="65"/>
                  <a:pt x="156" y="71"/>
                  <a:pt x="156" y="71"/>
                </a:cubicBezTo>
                <a:cubicBezTo>
                  <a:pt x="154" y="69"/>
                  <a:pt x="154" y="66"/>
                  <a:pt x="153" y="63"/>
                </a:cubicBezTo>
                <a:cubicBezTo>
                  <a:pt x="152" y="59"/>
                  <a:pt x="152" y="55"/>
                  <a:pt x="151" y="50"/>
                </a:cubicBezTo>
                <a:cubicBezTo>
                  <a:pt x="151" y="51"/>
                  <a:pt x="152" y="51"/>
                  <a:pt x="153" y="52"/>
                </a:cubicBezTo>
                <a:close/>
                <a:moveTo>
                  <a:pt x="164" y="71"/>
                </a:moveTo>
                <a:cubicBezTo>
                  <a:pt x="163" y="69"/>
                  <a:pt x="163" y="67"/>
                  <a:pt x="163" y="66"/>
                </a:cubicBezTo>
                <a:cubicBezTo>
                  <a:pt x="163" y="65"/>
                  <a:pt x="163" y="64"/>
                  <a:pt x="162" y="64"/>
                </a:cubicBezTo>
                <a:cubicBezTo>
                  <a:pt x="163" y="66"/>
                  <a:pt x="163" y="69"/>
                  <a:pt x="164" y="71"/>
                </a:cubicBezTo>
                <a:cubicBezTo>
                  <a:pt x="164" y="71"/>
                  <a:pt x="164" y="71"/>
                  <a:pt x="164" y="71"/>
                </a:cubicBezTo>
                <a:close/>
                <a:moveTo>
                  <a:pt x="146" y="65"/>
                </a:moveTo>
                <a:cubicBezTo>
                  <a:pt x="145" y="63"/>
                  <a:pt x="145" y="62"/>
                  <a:pt x="145" y="61"/>
                </a:cubicBezTo>
                <a:cubicBezTo>
                  <a:pt x="144" y="59"/>
                  <a:pt x="144" y="56"/>
                  <a:pt x="143" y="54"/>
                </a:cubicBezTo>
                <a:cubicBezTo>
                  <a:pt x="142" y="50"/>
                  <a:pt x="143" y="53"/>
                  <a:pt x="144" y="54"/>
                </a:cubicBezTo>
                <a:cubicBezTo>
                  <a:pt x="145" y="57"/>
                  <a:pt x="145" y="61"/>
                  <a:pt x="146" y="64"/>
                </a:cubicBezTo>
                <a:cubicBezTo>
                  <a:pt x="146" y="64"/>
                  <a:pt x="146" y="64"/>
                  <a:pt x="146" y="65"/>
                </a:cubicBezTo>
                <a:close/>
                <a:moveTo>
                  <a:pt x="118" y="47"/>
                </a:moveTo>
                <a:cubicBezTo>
                  <a:pt x="117" y="44"/>
                  <a:pt x="115" y="40"/>
                  <a:pt x="114" y="38"/>
                </a:cubicBezTo>
                <a:cubicBezTo>
                  <a:pt x="116" y="41"/>
                  <a:pt x="117" y="44"/>
                  <a:pt x="118" y="47"/>
                </a:cubicBezTo>
                <a:close/>
                <a:moveTo>
                  <a:pt x="68" y="34"/>
                </a:moveTo>
                <a:cubicBezTo>
                  <a:pt x="68" y="30"/>
                  <a:pt x="66" y="27"/>
                  <a:pt x="65" y="24"/>
                </a:cubicBezTo>
                <a:cubicBezTo>
                  <a:pt x="64" y="21"/>
                  <a:pt x="67" y="28"/>
                  <a:pt x="68" y="28"/>
                </a:cubicBezTo>
                <a:cubicBezTo>
                  <a:pt x="69" y="31"/>
                  <a:pt x="69" y="33"/>
                  <a:pt x="70" y="35"/>
                </a:cubicBezTo>
                <a:cubicBezTo>
                  <a:pt x="70" y="35"/>
                  <a:pt x="69" y="34"/>
                  <a:pt x="68" y="34"/>
                </a:cubicBezTo>
                <a:close/>
                <a:moveTo>
                  <a:pt x="55" y="26"/>
                </a:moveTo>
                <a:cubicBezTo>
                  <a:pt x="55" y="26"/>
                  <a:pt x="55" y="25"/>
                  <a:pt x="56" y="24"/>
                </a:cubicBezTo>
                <a:cubicBezTo>
                  <a:pt x="56" y="25"/>
                  <a:pt x="56" y="25"/>
                  <a:pt x="56" y="26"/>
                </a:cubicBezTo>
                <a:cubicBezTo>
                  <a:pt x="57" y="26"/>
                  <a:pt x="57" y="26"/>
                  <a:pt x="57" y="26"/>
                </a:cubicBezTo>
                <a:cubicBezTo>
                  <a:pt x="58" y="24"/>
                  <a:pt x="58" y="27"/>
                  <a:pt x="58" y="28"/>
                </a:cubicBezTo>
                <a:cubicBezTo>
                  <a:pt x="58" y="28"/>
                  <a:pt x="59" y="28"/>
                  <a:pt x="59" y="28"/>
                </a:cubicBezTo>
                <a:cubicBezTo>
                  <a:pt x="59" y="26"/>
                  <a:pt x="59" y="24"/>
                  <a:pt x="59" y="23"/>
                </a:cubicBezTo>
                <a:cubicBezTo>
                  <a:pt x="59" y="25"/>
                  <a:pt x="60" y="26"/>
                  <a:pt x="60" y="27"/>
                </a:cubicBezTo>
                <a:cubicBezTo>
                  <a:pt x="60" y="27"/>
                  <a:pt x="60" y="27"/>
                  <a:pt x="60" y="27"/>
                </a:cubicBezTo>
                <a:cubicBezTo>
                  <a:pt x="60" y="28"/>
                  <a:pt x="60" y="28"/>
                  <a:pt x="61" y="29"/>
                </a:cubicBezTo>
                <a:cubicBezTo>
                  <a:pt x="61" y="29"/>
                  <a:pt x="62" y="29"/>
                  <a:pt x="61" y="29"/>
                </a:cubicBezTo>
                <a:cubicBezTo>
                  <a:pt x="61" y="27"/>
                  <a:pt x="59" y="21"/>
                  <a:pt x="61" y="25"/>
                </a:cubicBezTo>
                <a:cubicBezTo>
                  <a:pt x="61" y="26"/>
                  <a:pt x="62" y="28"/>
                  <a:pt x="63" y="30"/>
                </a:cubicBezTo>
                <a:cubicBezTo>
                  <a:pt x="63" y="30"/>
                  <a:pt x="64" y="30"/>
                  <a:pt x="64" y="30"/>
                </a:cubicBezTo>
                <a:cubicBezTo>
                  <a:pt x="64" y="28"/>
                  <a:pt x="64" y="27"/>
                  <a:pt x="63" y="26"/>
                </a:cubicBezTo>
                <a:cubicBezTo>
                  <a:pt x="63" y="25"/>
                  <a:pt x="62" y="21"/>
                  <a:pt x="64" y="25"/>
                </a:cubicBezTo>
                <a:cubicBezTo>
                  <a:pt x="65" y="27"/>
                  <a:pt x="66" y="30"/>
                  <a:pt x="67" y="33"/>
                </a:cubicBezTo>
                <a:cubicBezTo>
                  <a:pt x="63" y="31"/>
                  <a:pt x="59" y="29"/>
                  <a:pt x="55" y="26"/>
                </a:cubicBezTo>
                <a:close/>
                <a:moveTo>
                  <a:pt x="10" y="16"/>
                </a:moveTo>
                <a:cubicBezTo>
                  <a:pt x="15" y="15"/>
                  <a:pt x="20" y="13"/>
                  <a:pt x="26" y="14"/>
                </a:cubicBezTo>
                <a:cubicBezTo>
                  <a:pt x="30" y="14"/>
                  <a:pt x="34" y="14"/>
                  <a:pt x="38" y="17"/>
                </a:cubicBezTo>
                <a:cubicBezTo>
                  <a:pt x="41" y="19"/>
                  <a:pt x="43" y="21"/>
                  <a:pt x="47" y="22"/>
                </a:cubicBezTo>
                <a:cubicBezTo>
                  <a:pt x="47" y="22"/>
                  <a:pt x="47" y="22"/>
                  <a:pt x="47" y="22"/>
                </a:cubicBezTo>
                <a:cubicBezTo>
                  <a:pt x="46" y="22"/>
                  <a:pt x="46" y="22"/>
                  <a:pt x="46" y="23"/>
                </a:cubicBezTo>
                <a:cubicBezTo>
                  <a:pt x="41" y="28"/>
                  <a:pt x="33" y="22"/>
                  <a:pt x="28" y="20"/>
                </a:cubicBezTo>
                <a:cubicBezTo>
                  <a:pt x="22" y="18"/>
                  <a:pt x="15" y="18"/>
                  <a:pt x="9" y="16"/>
                </a:cubicBezTo>
                <a:cubicBezTo>
                  <a:pt x="9" y="16"/>
                  <a:pt x="9" y="16"/>
                  <a:pt x="10" y="16"/>
                </a:cubicBezTo>
                <a:close/>
                <a:moveTo>
                  <a:pt x="37" y="13"/>
                </a:moveTo>
                <a:cubicBezTo>
                  <a:pt x="34" y="11"/>
                  <a:pt x="30" y="11"/>
                  <a:pt x="27" y="11"/>
                </a:cubicBezTo>
                <a:cubicBezTo>
                  <a:pt x="23" y="10"/>
                  <a:pt x="20" y="11"/>
                  <a:pt x="17" y="12"/>
                </a:cubicBezTo>
                <a:cubicBezTo>
                  <a:pt x="18" y="11"/>
                  <a:pt x="20" y="10"/>
                  <a:pt x="21" y="9"/>
                </a:cubicBezTo>
                <a:cubicBezTo>
                  <a:pt x="27" y="7"/>
                  <a:pt x="33" y="10"/>
                  <a:pt x="38" y="13"/>
                </a:cubicBezTo>
                <a:cubicBezTo>
                  <a:pt x="38" y="13"/>
                  <a:pt x="38" y="13"/>
                  <a:pt x="37" y="13"/>
                </a:cubicBezTo>
                <a:close/>
                <a:moveTo>
                  <a:pt x="12" y="20"/>
                </a:moveTo>
                <a:cubicBezTo>
                  <a:pt x="19" y="21"/>
                  <a:pt x="25" y="22"/>
                  <a:pt x="31" y="25"/>
                </a:cubicBezTo>
                <a:cubicBezTo>
                  <a:pt x="34" y="26"/>
                  <a:pt x="38" y="28"/>
                  <a:pt x="41" y="28"/>
                </a:cubicBezTo>
                <a:cubicBezTo>
                  <a:pt x="36" y="30"/>
                  <a:pt x="31" y="31"/>
                  <a:pt x="25" y="29"/>
                </a:cubicBezTo>
                <a:cubicBezTo>
                  <a:pt x="20" y="27"/>
                  <a:pt x="16" y="23"/>
                  <a:pt x="12" y="20"/>
                </a:cubicBezTo>
                <a:close/>
                <a:moveTo>
                  <a:pt x="50" y="24"/>
                </a:moveTo>
                <a:cubicBezTo>
                  <a:pt x="50" y="24"/>
                  <a:pt x="50" y="24"/>
                  <a:pt x="50" y="24"/>
                </a:cubicBezTo>
                <a:cubicBezTo>
                  <a:pt x="50" y="22"/>
                  <a:pt x="50" y="21"/>
                  <a:pt x="50" y="19"/>
                </a:cubicBezTo>
                <a:cubicBezTo>
                  <a:pt x="51" y="19"/>
                  <a:pt x="52" y="19"/>
                  <a:pt x="53" y="19"/>
                </a:cubicBezTo>
                <a:cubicBezTo>
                  <a:pt x="53" y="19"/>
                  <a:pt x="53" y="19"/>
                  <a:pt x="53" y="20"/>
                </a:cubicBezTo>
                <a:cubicBezTo>
                  <a:pt x="54" y="22"/>
                  <a:pt x="53" y="23"/>
                  <a:pt x="52" y="25"/>
                </a:cubicBezTo>
                <a:cubicBezTo>
                  <a:pt x="51" y="25"/>
                  <a:pt x="50" y="24"/>
                  <a:pt x="50" y="24"/>
                </a:cubicBezTo>
                <a:close/>
                <a:moveTo>
                  <a:pt x="41" y="12"/>
                </a:moveTo>
                <a:cubicBezTo>
                  <a:pt x="37" y="9"/>
                  <a:pt x="33" y="7"/>
                  <a:pt x="27" y="6"/>
                </a:cubicBezTo>
                <a:cubicBezTo>
                  <a:pt x="24" y="6"/>
                  <a:pt x="21" y="6"/>
                  <a:pt x="18" y="8"/>
                </a:cubicBezTo>
                <a:cubicBezTo>
                  <a:pt x="16" y="9"/>
                  <a:pt x="14" y="10"/>
                  <a:pt x="12" y="12"/>
                </a:cubicBezTo>
                <a:cubicBezTo>
                  <a:pt x="14" y="10"/>
                  <a:pt x="16" y="8"/>
                  <a:pt x="18" y="6"/>
                </a:cubicBezTo>
                <a:cubicBezTo>
                  <a:pt x="27" y="0"/>
                  <a:pt x="35" y="5"/>
                  <a:pt x="41" y="12"/>
                </a:cubicBezTo>
                <a:close/>
                <a:moveTo>
                  <a:pt x="16" y="26"/>
                </a:moveTo>
                <a:cubicBezTo>
                  <a:pt x="19" y="29"/>
                  <a:pt x="22" y="31"/>
                  <a:pt x="26" y="32"/>
                </a:cubicBezTo>
                <a:cubicBezTo>
                  <a:pt x="25" y="32"/>
                  <a:pt x="24" y="31"/>
                  <a:pt x="23" y="31"/>
                </a:cubicBezTo>
                <a:cubicBezTo>
                  <a:pt x="20" y="30"/>
                  <a:pt x="18" y="28"/>
                  <a:pt x="16" y="26"/>
                </a:cubicBezTo>
                <a:close/>
                <a:moveTo>
                  <a:pt x="149" y="77"/>
                </a:moveTo>
                <a:cubicBezTo>
                  <a:pt x="140" y="73"/>
                  <a:pt x="131" y="69"/>
                  <a:pt x="122" y="64"/>
                </a:cubicBezTo>
                <a:cubicBezTo>
                  <a:pt x="105" y="56"/>
                  <a:pt x="88" y="46"/>
                  <a:pt x="71" y="36"/>
                </a:cubicBezTo>
                <a:cubicBezTo>
                  <a:pt x="71" y="36"/>
                  <a:pt x="71" y="36"/>
                  <a:pt x="71" y="36"/>
                </a:cubicBezTo>
                <a:cubicBezTo>
                  <a:pt x="71" y="32"/>
                  <a:pt x="70" y="27"/>
                  <a:pt x="68" y="25"/>
                </a:cubicBezTo>
                <a:cubicBezTo>
                  <a:pt x="71" y="29"/>
                  <a:pt x="71" y="34"/>
                  <a:pt x="75" y="37"/>
                </a:cubicBezTo>
                <a:cubicBezTo>
                  <a:pt x="75" y="38"/>
                  <a:pt x="75" y="37"/>
                  <a:pt x="75" y="37"/>
                </a:cubicBezTo>
                <a:cubicBezTo>
                  <a:pt x="75" y="35"/>
                  <a:pt x="74" y="33"/>
                  <a:pt x="74" y="31"/>
                </a:cubicBezTo>
                <a:cubicBezTo>
                  <a:pt x="73" y="29"/>
                  <a:pt x="71" y="22"/>
                  <a:pt x="74" y="29"/>
                </a:cubicBezTo>
                <a:cubicBezTo>
                  <a:pt x="75" y="32"/>
                  <a:pt x="77" y="35"/>
                  <a:pt x="79" y="39"/>
                </a:cubicBezTo>
                <a:cubicBezTo>
                  <a:pt x="79" y="39"/>
                  <a:pt x="79" y="39"/>
                  <a:pt x="79" y="38"/>
                </a:cubicBezTo>
                <a:cubicBezTo>
                  <a:pt x="79" y="36"/>
                  <a:pt x="78" y="34"/>
                  <a:pt x="77" y="32"/>
                </a:cubicBezTo>
                <a:cubicBezTo>
                  <a:pt x="79" y="35"/>
                  <a:pt x="80" y="39"/>
                  <a:pt x="82" y="42"/>
                </a:cubicBezTo>
                <a:cubicBezTo>
                  <a:pt x="82" y="42"/>
                  <a:pt x="83" y="42"/>
                  <a:pt x="83" y="41"/>
                </a:cubicBezTo>
                <a:cubicBezTo>
                  <a:pt x="82" y="35"/>
                  <a:pt x="80" y="30"/>
                  <a:pt x="78" y="24"/>
                </a:cubicBezTo>
                <a:cubicBezTo>
                  <a:pt x="79" y="29"/>
                  <a:pt x="82" y="36"/>
                  <a:pt x="86" y="41"/>
                </a:cubicBezTo>
                <a:cubicBezTo>
                  <a:pt x="86" y="41"/>
                  <a:pt x="86" y="41"/>
                  <a:pt x="86" y="40"/>
                </a:cubicBezTo>
                <a:cubicBezTo>
                  <a:pt x="86" y="38"/>
                  <a:pt x="85" y="35"/>
                  <a:pt x="84" y="33"/>
                </a:cubicBezTo>
                <a:cubicBezTo>
                  <a:pt x="84" y="32"/>
                  <a:pt x="84" y="32"/>
                  <a:pt x="83" y="31"/>
                </a:cubicBezTo>
                <a:cubicBezTo>
                  <a:pt x="85" y="36"/>
                  <a:pt x="87" y="41"/>
                  <a:pt x="90" y="45"/>
                </a:cubicBezTo>
                <a:cubicBezTo>
                  <a:pt x="91" y="45"/>
                  <a:pt x="91" y="45"/>
                  <a:pt x="91" y="44"/>
                </a:cubicBezTo>
                <a:cubicBezTo>
                  <a:pt x="91" y="42"/>
                  <a:pt x="90" y="40"/>
                  <a:pt x="89" y="37"/>
                </a:cubicBezTo>
                <a:cubicBezTo>
                  <a:pt x="89" y="36"/>
                  <a:pt x="89" y="35"/>
                  <a:pt x="88" y="33"/>
                </a:cubicBezTo>
                <a:cubicBezTo>
                  <a:pt x="88" y="33"/>
                  <a:pt x="86" y="26"/>
                  <a:pt x="88" y="31"/>
                </a:cubicBezTo>
                <a:cubicBezTo>
                  <a:pt x="91" y="37"/>
                  <a:pt x="92" y="44"/>
                  <a:pt x="96" y="49"/>
                </a:cubicBezTo>
                <a:cubicBezTo>
                  <a:pt x="96" y="50"/>
                  <a:pt x="97" y="49"/>
                  <a:pt x="97" y="49"/>
                </a:cubicBezTo>
                <a:cubicBezTo>
                  <a:pt x="96" y="43"/>
                  <a:pt x="94" y="38"/>
                  <a:pt x="92" y="33"/>
                </a:cubicBezTo>
                <a:cubicBezTo>
                  <a:pt x="90" y="27"/>
                  <a:pt x="92" y="32"/>
                  <a:pt x="93" y="33"/>
                </a:cubicBezTo>
                <a:cubicBezTo>
                  <a:pt x="94" y="35"/>
                  <a:pt x="94" y="37"/>
                  <a:pt x="95" y="40"/>
                </a:cubicBezTo>
                <a:cubicBezTo>
                  <a:pt x="96" y="43"/>
                  <a:pt x="98" y="47"/>
                  <a:pt x="100" y="50"/>
                </a:cubicBezTo>
                <a:cubicBezTo>
                  <a:pt x="100" y="50"/>
                  <a:pt x="100" y="50"/>
                  <a:pt x="100" y="49"/>
                </a:cubicBezTo>
                <a:cubicBezTo>
                  <a:pt x="100" y="46"/>
                  <a:pt x="100" y="42"/>
                  <a:pt x="99" y="39"/>
                </a:cubicBezTo>
                <a:cubicBezTo>
                  <a:pt x="100" y="43"/>
                  <a:pt x="101" y="46"/>
                  <a:pt x="104" y="50"/>
                </a:cubicBezTo>
                <a:cubicBezTo>
                  <a:pt x="104" y="50"/>
                  <a:pt x="105" y="50"/>
                  <a:pt x="105" y="49"/>
                </a:cubicBezTo>
                <a:cubicBezTo>
                  <a:pt x="104" y="45"/>
                  <a:pt x="103" y="41"/>
                  <a:pt x="102" y="37"/>
                </a:cubicBezTo>
                <a:cubicBezTo>
                  <a:pt x="101" y="36"/>
                  <a:pt x="101" y="35"/>
                  <a:pt x="101" y="34"/>
                </a:cubicBezTo>
                <a:cubicBezTo>
                  <a:pt x="101" y="33"/>
                  <a:pt x="101" y="33"/>
                  <a:pt x="101" y="33"/>
                </a:cubicBezTo>
                <a:cubicBezTo>
                  <a:pt x="101" y="35"/>
                  <a:pt x="102" y="36"/>
                  <a:pt x="102" y="38"/>
                </a:cubicBezTo>
                <a:cubicBezTo>
                  <a:pt x="104" y="44"/>
                  <a:pt x="105" y="50"/>
                  <a:pt x="110" y="55"/>
                </a:cubicBezTo>
                <a:cubicBezTo>
                  <a:pt x="110" y="55"/>
                  <a:pt x="111" y="55"/>
                  <a:pt x="111" y="54"/>
                </a:cubicBezTo>
                <a:cubicBezTo>
                  <a:pt x="110" y="51"/>
                  <a:pt x="110" y="49"/>
                  <a:pt x="109" y="46"/>
                </a:cubicBezTo>
                <a:cubicBezTo>
                  <a:pt x="110" y="50"/>
                  <a:pt x="112" y="53"/>
                  <a:pt x="114" y="57"/>
                </a:cubicBezTo>
                <a:cubicBezTo>
                  <a:pt x="115" y="57"/>
                  <a:pt x="115" y="57"/>
                  <a:pt x="115" y="57"/>
                </a:cubicBezTo>
                <a:cubicBezTo>
                  <a:pt x="115" y="53"/>
                  <a:pt x="114" y="50"/>
                  <a:pt x="114" y="47"/>
                </a:cubicBezTo>
                <a:cubicBezTo>
                  <a:pt x="114" y="48"/>
                  <a:pt x="115" y="50"/>
                  <a:pt x="115" y="51"/>
                </a:cubicBezTo>
                <a:cubicBezTo>
                  <a:pt x="116" y="55"/>
                  <a:pt x="117" y="59"/>
                  <a:pt x="120" y="62"/>
                </a:cubicBezTo>
                <a:cubicBezTo>
                  <a:pt x="121" y="62"/>
                  <a:pt x="121" y="62"/>
                  <a:pt x="121" y="62"/>
                </a:cubicBezTo>
                <a:cubicBezTo>
                  <a:pt x="121" y="60"/>
                  <a:pt x="121" y="58"/>
                  <a:pt x="120" y="56"/>
                </a:cubicBezTo>
                <a:cubicBezTo>
                  <a:pt x="121" y="59"/>
                  <a:pt x="122" y="61"/>
                  <a:pt x="123" y="64"/>
                </a:cubicBezTo>
                <a:cubicBezTo>
                  <a:pt x="123" y="64"/>
                  <a:pt x="124" y="64"/>
                  <a:pt x="124" y="63"/>
                </a:cubicBezTo>
                <a:cubicBezTo>
                  <a:pt x="124" y="54"/>
                  <a:pt x="119" y="46"/>
                  <a:pt x="117" y="37"/>
                </a:cubicBezTo>
                <a:cubicBezTo>
                  <a:pt x="118" y="38"/>
                  <a:pt x="119" y="41"/>
                  <a:pt x="120" y="43"/>
                </a:cubicBezTo>
                <a:cubicBezTo>
                  <a:pt x="121" y="45"/>
                  <a:pt x="122" y="48"/>
                  <a:pt x="123" y="50"/>
                </a:cubicBezTo>
                <a:cubicBezTo>
                  <a:pt x="125" y="55"/>
                  <a:pt x="126" y="61"/>
                  <a:pt x="129" y="65"/>
                </a:cubicBezTo>
                <a:cubicBezTo>
                  <a:pt x="129" y="66"/>
                  <a:pt x="129" y="66"/>
                  <a:pt x="129" y="65"/>
                </a:cubicBezTo>
                <a:cubicBezTo>
                  <a:pt x="130" y="63"/>
                  <a:pt x="130" y="61"/>
                  <a:pt x="129" y="59"/>
                </a:cubicBezTo>
                <a:cubicBezTo>
                  <a:pt x="130" y="62"/>
                  <a:pt x="132" y="64"/>
                  <a:pt x="133" y="67"/>
                </a:cubicBezTo>
                <a:cubicBezTo>
                  <a:pt x="133" y="67"/>
                  <a:pt x="134" y="67"/>
                  <a:pt x="134" y="67"/>
                </a:cubicBezTo>
                <a:cubicBezTo>
                  <a:pt x="134" y="64"/>
                  <a:pt x="134" y="62"/>
                  <a:pt x="134" y="60"/>
                </a:cubicBezTo>
                <a:cubicBezTo>
                  <a:pt x="135" y="62"/>
                  <a:pt x="136" y="65"/>
                  <a:pt x="138" y="67"/>
                </a:cubicBezTo>
                <a:cubicBezTo>
                  <a:pt x="138" y="67"/>
                  <a:pt x="138" y="67"/>
                  <a:pt x="138" y="66"/>
                </a:cubicBezTo>
                <a:cubicBezTo>
                  <a:pt x="138" y="66"/>
                  <a:pt x="138" y="65"/>
                  <a:pt x="138" y="64"/>
                </a:cubicBezTo>
                <a:cubicBezTo>
                  <a:pt x="139" y="66"/>
                  <a:pt x="140" y="67"/>
                  <a:pt x="142" y="69"/>
                </a:cubicBezTo>
                <a:cubicBezTo>
                  <a:pt x="142" y="69"/>
                  <a:pt x="142" y="69"/>
                  <a:pt x="142" y="69"/>
                </a:cubicBezTo>
                <a:cubicBezTo>
                  <a:pt x="142" y="67"/>
                  <a:pt x="142" y="65"/>
                  <a:pt x="142" y="64"/>
                </a:cubicBezTo>
                <a:cubicBezTo>
                  <a:pt x="143" y="67"/>
                  <a:pt x="145" y="70"/>
                  <a:pt x="146" y="73"/>
                </a:cubicBezTo>
                <a:cubicBezTo>
                  <a:pt x="146" y="73"/>
                  <a:pt x="147" y="73"/>
                  <a:pt x="147" y="73"/>
                </a:cubicBezTo>
                <a:cubicBezTo>
                  <a:pt x="147" y="72"/>
                  <a:pt x="147" y="71"/>
                  <a:pt x="147" y="70"/>
                </a:cubicBezTo>
                <a:cubicBezTo>
                  <a:pt x="148" y="72"/>
                  <a:pt x="148" y="73"/>
                  <a:pt x="149" y="75"/>
                </a:cubicBezTo>
                <a:cubicBezTo>
                  <a:pt x="150" y="76"/>
                  <a:pt x="150" y="75"/>
                  <a:pt x="150" y="75"/>
                </a:cubicBezTo>
                <a:cubicBezTo>
                  <a:pt x="150" y="72"/>
                  <a:pt x="150" y="69"/>
                  <a:pt x="150" y="66"/>
                </a:cubicBezTo>
                <a:cubicBezTo>
                  <a:pt x="150" y="69"/>
                  <a:pt x="151" y="71"/>
                  <a:pt x="152" y="73"/>
                </a:cubicBezTo>
                <a:cubicBezTo>
                  <a:pt x="152" y="73"/>
                  <a:pt x="153" y="73"/>
                  <a:pt x="153" y="72"/>
                </a:cubicBezTo>
                <a:cubicBezTo>
                  <a:pt x="153" y="70"/>
                  <a:pt x="153" y="68"/>
                  <a:pt x="153" y="66"/>
                </a:cubicBezTo>
                <a:cubicBezTo>
                  <a:pt x="154" y="68"/>
                  <a:pt x="155" y="71"/>
                  <a:pt x="156" y="72"/>
                </a:cubicBezTo>
                <a:cubicBezTo>
                  <a:pt x="157" y="72"/>
                  <a:pt x="157" y="72"/>
                  <a:pt x="157" y="72"/>
                </a:cubicBezTo>
                <a:cubicBezTo>
                  <a:pt x="157" y="70"/>
                  <a:pt x="157" y="69"/>
                  <a:pt x="157" y="67"/>
                </a:cubicBezTo>
                <a:cubicBezTo>
                  <a:pt x="158" y="69"/>
                  <a:pt x="158" y="71"/>
                  <a:pt x="160" y="74"/>
                </a:cubicBezTo>
                <a:cubicBezTo>
                  <a:pt x="160" y="74"/>
                  <a:pt x="160" y="74"/>
                  <a:pt x="160" y="73"/>
                </a:cubicBezTo>
                <a:cubicBezTo>
                  <a:pt x="160" y="72"/>
                  <a:pt x="160" y="71"/>
                  <a:pt x="160" y="70"/>
                </a:cubicBezTo>
                <a:cubicBezTo>
                  <a:pt x="161" y="73"/>
                  <a:pt x="162" y="76"/>
                  <a:pt x="163" y="78"/>
                </a:cubicBezTo>
                <a:cubicBezTo>
                  <a:pt x="164" y="78"/>
                  <a:pt x="164" y="78"/>
                  <a:pt x="164" y="78"/>
                </a:cubicBezTo>
                <a:cubicBezTo>
                  <a:pt x="164" y="77"/>
                  <a:pt x="164" y="76"/>
                  <a:pt x="164" y="76"/>
                </a:cubicBezTo>
                <a:cubicBezTo>
                  <a:pt x="165" y="77"/>
                  <a:pt x="165" y="78"/>
                  <a:pt x="166" y="79"/>
                </a:cubicBezTo>
                <a:cubicBezTo>
                  <a:pt x="166" y="79"/>
                  <a:pt x="167" y="79"/>
                  <a:pt x="167" y="79"/>
                </a:cubicBezTo>
                <a:cubicBezTo>
                  <a:pt x="167" y="77"/>
                  <a:pt x="167" y="75"/>
                  <a:pt x="167" y="74"/>
                </a:cubicBezTo>
                <a:cubicBezTo>
                  <a:pt x="167" y="75"/>
                  <a:pt x="168" y="76"/>
                  <a:pt x="169" y="78"/>
                </a:cubicBezTo>
                <a:cubicBezTo>
                  <a:pt x="169" y="78"/>
                  <a:pt x="169" y="78"/>
                  <a:pt x="169" y="78"/>
                </a:cubicBezTo>
                <a:cubicBezTo>
                  <a:pt x="170" y="75"/>
                  <a:pt x="170" y="73"/>
                  <a:pt x="169" y="70"/>
                </a:cubicBezTo>
                <a:cubicBezTo>
                  <a:pt x="170" y="73"/>
                  <a:pt x="170" y="75"/>
                  <a:pt x="171" y="77"/>
                </a:cubicBezTo>
                <a:cubicBezTo>
                  <a:pt x="171" y="77"/>
                  <a:pt x="171" y="77"/>
                  <a:pt x="171" y="77"/>
                </a:cubicBezTo>
                <a:cubicBezTo>
                  <a:pt x="168" y="85"/>
                  <a:pt x="153" y="79"/>
                  <a:pt x="149" y="77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91438" tIns="45719" rIns="91438" bIns="45719" numCol="1" anchor="t" anchorCtr="0" compatLnSpc="1"/>
          <a:lstStyle/>
          <a:p>
            <a:endParaRPr lang="zh-CN" altLang="en-US" sz="1500"/>
          </a:p>
        </p:txBody>
      </p:sp>
      <p:sp>
        <p:nvSpPr>
          <p:cNvPr id="9" name="Freeform 87">
            <a:extLst>
              <a:ext uri="{FF2B5EF4-FFF2-40B4-BE49-F238E27FC236}">
                <a16:creationId xmlns:a16="http://schemas.microsoft.com/office/drawing/2014/main" xmlns="" id="{FEAE6673-454C-4627-AB4E-B9E8BFC499FB}"/>
              </a:ext>
            </a:extLst>
          </p:cNvPr>
          <p:cNvSpPr>
            <a:spLocks noEditPoints="1"/>
          </p:cNvSpPr>
          <p:nvPr/>
        </p:nvSpPr>
        <p:spPr bwMode="auto">
          <a:xfrm>
            <a:off x="857989" y="2636045"/>
            <a:ext cx="468312" cy="500064"/>
          </a:xfrm>
          <a:custGeom>
            <a:avLst/>
            <a:gdLst>
              <a:gd name="T0" fmla="*/ 66 w 125"/>
              <a:gd name="T1" fmla="*/ 127 h 133"/>
              <a:gd name="T2" fmla="*/ 11 w 125"/>
              <a:gd name="T3" fmla="*/ 41 h 133"/>
              <a:gd name="T4" fmla="*/ 37 w 125"/>
              <a:gd name="T5" fmla="*/ 92 h 133"/>
              <a:gd name="T6" fmla="*/ 14 w 125"/>
              <a:gd name="T7" fmla="*/ 101 h 133"/>
              <a:gd name="T8" fmla="*/ 10 w 125"/>
              <a:gd name="T9" fmla="*/ 93 h 133"/>
              <a:gd name="T10" fmla="*/ 10 w 125"/>
              <a:gd name="T11" fmla="*/ 93 h 133"/>
              <a:gd name="T12" fmla="*/ 10 w 125"/>
              <a:gd name="T13" fmla="*/ 93 h 133"/>
              <a:gd name="T14" fmla="*/ 59 w 125"/>
              <a:gd name="T15" fmla="*/ 20 h 133"/>
              <a:gd name="T16" fmla="*/ 51 w 125"/>
              <a:gd name="T17" fmla="*/ 28 h 133"/>
              <a:gd name="T18" fmla="*/ 75 w 125"/>
              <a:gd name="T19" fmla="*/ 21 h 133"/>
              <a:gd name="T20" fmla="*/ 84 w 125"/>
              <a:gd name="T21" fmla="*/ 28 h 133"/>
              <a:gd name="T22" fmla="*/ 81 w 125"/>
              <a:gd name="T23" fmla="*/ 35 h 133"/>
              <a:gd name="T24" fmla="*/ 58 w 125"/>
              <a:gd name="T25" fmla="*/ 31 h 133"/>
              <a:gd name="T26" fmla="*/ 39 w 125"/>
              <a:gd name="T27" fmla="*/ 41 h 133"/>
              <a:gd name="T28" fmla="*/ 69 w 125"/>
              <a:gd name="T29" fmla="*/ 30 h 133"/>
              <a:gd name="T30" fmla="*/ 69 w 125"/>
              <a:gd name="T31" fmla="*/ 23 h 133"/>
              <a:gd name="T32" fmla="*/ 55 w 125"/>
              <a:gd name="T33" fmla="*/ 30 h 133"/>
              <a:gd name="T34" fmla="*/ 18 w 125"/>
              <a:gd name="T35" fmla="*/ 47 h 133"/>
              <a:gd name="T36" fmla="*/ 7 w 125"/>
              <a:gd name="T37" fmla="*/ 58 h 133"/>
              <a:gd name="T38" fmla="*/ 5 w 125"/>
              <a:gd name="T39" fmla="*/ 64 h 133"/>
              <a:gd name="T40" fmla="*/ 24 w 125"/>
              <a:gd name="T41" fmla="*/ 60 h 133"/>
              <a:gd name="T42" fmla="*/ 91 w 125"/>
              <a:gd name="T43" fmla="*/ 40 h 133"/>
              <a:gd name="T44" fmla="*/ 29 w 125"/>
              <a:gd name="T45" fmla="*/ 65 h 133"/>
              <a:gd name="T46" fmla="*/ 54 w 125"/>
              <a:gd name="T47" fmla="*/ 56 h 133"/>
              <a:gd name="T48" fmla="*/ 110 w 125"/>
              <a:gd name="T49" fmla="*/ 40 h 133"/>
              <a:gd name="T50" fmla="*/ 101 w 125"/>
              <a:gd name="T51" fmla="*/ 45 h 133"/>
              <a:gd name="T52" fmla="*/ 53 w 125"/>
              <a:gd name="T53" fmla="*/ 69 h 133"/>
              <a:gd name="T54" fmla="*/ 114 w 125"/>
              <a:gd name="T55" fmla="*/ 50 h 133"/>
              <a:gd name="T56" fmla="*/ 66 w 125"/>
              <a:gd name="T57" fmla="*/ 75 h 133"/>
              <a:gd name="T58" fmla="*/ 66 w 125"/>
              <a:gd name="T59" fmla="*/ 117 h 133"/>
              <a:gd name="T60" fmla="*/ 108 w 125"/>
              <a:gd name="T61" fmla="*/ 94 h 133"/>
              <a:gd name="T62" fmla="*/ 79 w 125"/>
              <a:gd name="T63" fmla="*/ 107 h 133"/>
              <a:gd name="T64" fmla="*/ 117 w 125"/>
              <a:gd name="T65" fmla="*/ 89 h 133"/>
              <a:gd name="T66" fmla="*/ 78 w 125"/>
              <a:gd name="T67" fmla="*/ 97 h 133"/>
              <a:gd name="T68" fmla="*/ 33 w 125"/>
              <a:gd name="T69" fmla="*/ 121 h 133"/>
              <a:gd name="T70" fmla="*/ 25 w 125"/>
              <a:gd name="T71" fmla="*/ 115 h 133"/>
              <a:gd name="T72" fmla="*/ 101 w 125"/>
              <a:gd name="T73" fmla="*/ 87 h 133"/>
              <a:gd name="T74" fmla="*/ 80 w 125"/>
              <a:gd name="T75" fmla="*/ 92 h 133"/>
              <a:gd name="T76" fmla="*/ 98 w 125"/>
              <a:gd name="T77" fmla="*/ 83 h 133"/>
              <a:gd name="T78" fmla="*/ 119 w 125"/>
              <a:gd name="T79" fmla="*/ 67 h 133"/>
              <a:gd name="T80" fmla="*/ 76 w 125"/>
              <a:gd name="T81" fmla="*/ 87 h 133"/>
              <a:gd name="T82" fmla="*/ 119 w 125"/>
              <a:gd name="T83" fmla="*/ 67 h 133"/>
              <a:gd name="T84" fmla="*/ 21 w 125"/>
              <a:gd name="T85" fmla="*/ 104 h 133"/>
              <a:gd name="T86" fmla="*/ 118 w 125"/>
              <a:gd name="T87" fmla="*/ 63 h 133"/>
              <a:gd name="T88" fmla="*/ 18 w 125"/>
              <a:gd name="T89" fmla="*/ 98 h 133"/>
              <a:gd name="T90" fmla="*/ 45 w 125"/>
              <a:gd name="T91" fmla="*/ 100 h 133"/>
              <a:gd name="T92" fmla="*/ 41 w 125"/>
              <a:gd name="T93" fmla="*/ 123 h 133"/>
              <a:gd name="T94" fmla="*/ 42 w 125"/>
              <a:gd name="T95" fmla="*/ 123 h 133"/>
              <a:gd name="T96" fmla="*/ 108 w 125"/>
              <a:gd name="T97" fmla="*/ 112 h 133"/>
              <a:gd name="T98" fmla="*/ 77 w 125"/>
              <a:gd name="T99" fmla="*/ 125 h 133"/>
              <a:gd name="T100" fmla="*/ 71 w 125"/>
              <a:gd name="T101" fmla="*/ 123 h 133"/>
              <a:gd name="T102" fmla="*/ 111 w 125"/>
              <a:gd name="T103" fmla="*/ 106 h 133"/>
              <a:gd name="T104" fmla="*/ 93 w 125"/>
              <a:gd name="T105" fmla="*/ 124 h 133"/>
              <a:gd name="T106" fmla="*/ 113 w 125"/>
              <a:gd name="T107" fmla="*/ 97 h 133"/>
              <a:gd name="T108" fmla="*/ 60 w 125"/>
              <a:gd name="T109" fmla="*/ 121 h 133"/>
              <a:gd name="T110" fmla="*/ 70 w 125"/>
              <a:gd name="T111" fmla="*/ 67 h 133"/>
              <a:gd name="T112" fmla="*/ 108 w 125"/>
              <a:gd name="T113" fmla="*/ 37 h 133"/>
              <a:gd name="T114" fmla="*/ 98 w 125"/>
              <a:gd name="T115" fmla="*/ 39 h 133"/>
              <a:gd name="T116" fmla="*/ 22 w 125"/>
              <a:gd name="T117" fmla="*/ 65 h 133"/>
              <a:gd name="T118" fmla="*/ 73 w 125"/>
              <a:gd name="T119" fmla="*/ 21 h 133"/>
              <a:gd name="T120" fmla="*/ 18 w 125"/>
              <a:gd name="T121" fmla="*/ 44 h 133"/>
              <a:gd name="T122" fmla="*/ 19 w 125"/>
              <a:gd name="T123" fmla="*/ 37 h 133"/>
              <a:gd name="T124" fmla="*/ 59 w 125"/>
              <a:gd name="T125" fmla="*/ 63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25" h="133">
                <a:moveTo>
                  <a:pt x="29" y="121"/>
                </a:moveTo>
                <a:cubicBezTo>
                  <a:pt x="38" y="128"/>
                  <a:pt x="49" y="127"/>
                  <a:pt x="60" y="124"/>
                </a:cubicBezTo>
                <a:cubicBezTo>
                  <a:pt x="59" y="126"/>
                  <a:pt x="58" y="128"/>
                  <a:pt x="57" y="130"/>
                </a:cubicBezTo>
                <a:cubicBezTo>
                  <a:pt x="56" y="131"/>
                  <a:pt x="59" y="133"/>
                  <a:pt x="60" y="131"/>
                </a:cubicBezTo>
                <a:cubicBezTo>
                  <a:pt x="60" y="130"/>
                  <a:pt x="61" y="130"/>
                  <a:pt x="61" y="129"/>
                </a:cubicBezTo>
                <a:cubicBezTo>
                  <a:pt x="61" y="129"/>
                  <a:pt x="61" y="129"/>
                  <a:pt x="61" y="129"/>
                </a:cubicBezTo>
                <a:cubicBezTo>
                  <a:pt x="61" y="131"/>
                  <a:pt x="63" y="131"/>
                  <a:pt x="64" y="129"/>
                </a:cubicBezTo>
                <a:cubicBezTo>
                  <a:pt x="64" y="129"/>
                  <a:pt x="64" y="129"/>
                  <a:pt x="64" y="129"/>
                </a:cubicBezTo>
                <a:cubicBezTo>
                  <a:pt x="65" y="130"/>
                  <a:pt x="66" y="129"/>
                  <a:pt x="66" y="128"/>
                </a:cubicBezTo>
                <a:cubicBezTo>
                  <a:pt x="66" y="128"/>
                  <a:pt x="66" y="127"/>
                  <a:pt x="66" y="127"/>
                </a:cubicBezTo>
                <a:cubicBezTo>
                  <a:pt x="67" y="127"/>
                  <a:pt x="68" y="126"/>
                  <a:pt x="68" y="125"/>
                </a:cubicBezTo>
                <a:cubicBezTo>
                  <a:pt x="76" y="129"/>
                  <a:pt x="86" y="131"/>
                  <a:pt x="95" y="127"/>
                </a:cubicBezTo>
                <a:cubicBezTo>
                  <a:pt x="106" y="122"/>
                  <a:pt x="112" y="112"/>
                  <a:pt x="116" y="102"/>
                </a:cubicBezTo>
                <a:cubicBezTo>
                  <a:pt x="124" y="83"/>
                  <a:pt x="125" y="58"/>
                  <a:pt x="113" y="39"/>
                </a:cubicBezTo>
                <a:cubicBezTo>
                  <a:pt x="104" y="25"/>
                  <a:pt x="87" y="19"/>
                  <a:pt x="70" y="18"/>
                </a:cubicBezTo>
                <a:cubicBezTo>
                  <a:pt x="72" y="12"/>
                  <a:pt x="75" y="6"/>
                  <a:pt x="80" y="4"/>
                </a:cubicBezTo>
                <a:cubicBezTo>
                  <a:pt x="82" y="3"/>
                  <a:pt x="80" y="0"/>
                  <a:pt x="79" y="1"/>
                </a:cubicBezTo>
                <a:cubicBezTo>
                  <a:pt x="73" y="4"/>
                  <a:pt x="69" y="11"/>
                  <a:pt x="67" y="17"/>
                </a:cubicBezTo>
                <a:cubicBezTo>
                  <a:pt x="66" y="17"/>
                  <a:pt x="64" y="17"/>
                  <a:pt x="62" y="17"/>
                </a:cubicBezTo>
                <a:cubicBezTo>
                  <a:pt x="43" y="18"/>
                  <a:pt x="23" y="25"/>
                  <a:pt x="11" y="41"/>
                </a:cubicBezTo>
                <a:cubicBezTo>
                  <a:pt x="0" y="57"/>
                  <a:pt x="0" y="78"/>
                  <a:pt x="8" y="95"/>
                </a:cubicBezTo>
                <a:cubicBezTo>
                  <a:pt x="12" y="105"/>
                  <a:pt x="20" y="115"/>
                  <a:pt x="29" y="121"/>
                </a:cubicBezTo>
                <a:close/>
                <a:moveTo>
                  <a:pt x="18" y="106"/>
                </a:moveTo>
                <a:cubicBezTo>
                  <a:pt x="25" y="104"/>
                  <a:pt x="32" y="101"/>
                  <a:pt x="39" y="97"/>
                </a:cubicBezTo>
                <a:cubicBezTo>
                  <a:pt x="47" y="94"/>
                  <a:pt x="54" y="91"/>
                  <a:pt x="62" y="88"/>
                </a:cubicBezTo>
                <a:cubicBezTo>
                  <a:pt x="55" y="91"/>
                  <a:pt x="48" y="94"/>
                  <a:pt x="41" y="98"/>
                </a:cubicBezTo>
                <a:cubicBezTo>
                  <a:pt x="35" y="102"/>
                  <a:pt x="26" y="104"/>
                  <a:pt x="21" y="110"/>
                </a:cubicBezTo>
                <a:cubicBezTo>
                  <a:pt x="20" y="109"/>
                  <a:pt x="19" y="108"/>
                  <a:pt x="18" y="106"/>
                </a:cubicBezTo>
                <a:close/>
                <a:moveTo>
                  <a:pt x="14" y="101"/>
                </a:moveTo>
                <a:cubicBezTo>
                  <a:pt x="22" y="101"/>
                  <a:pt x="30" y="95"/>
                  <a:pt x="37" y="92"/>
                </a:cubicBezTo>
                <a:cubicBezTo>
                  <a:pt x="46" y="88"/>
                  <a:pt x="55" y="85"/>
                  <a:pt x="63" y="81"/>
                </a:cubicBezTo>
                <a:cubicBezTo>
                  <a:pt x="73" y="76"/>
                  <a:pt x="83" y="72"/>
                  <a:pt x="93" y="68"/>
                </a:cubicBezTo>
                <a:cubicBezTo>
                  <a:pt x="98" y="66"/>
                  <a:pt x="103" y="64"/>
                  <a:pt x="108" y="62"/>
                </a:cubicBezTo>
                <a:cubicBezTo>
                  <a:pt x="108" y="62"/>
                  <a:pt x="108" y="62"/>
                  <a:pt x="108" y="62"/>
                </a:cubicBezTo>
                <a:cubicBezTo>
                  <a:pt x="103" y="65"/>
                  <a:pt x="98" y="67"/>
                  <a:pt x="93" y="69"/>
                </a:cubicBezTo>
                <a:cubicBezTo>
                  <a:pt x="84" y="72"/>
                  <a:pt x="76" y="76"/>
                  <a:pt x="67" y="79"/>
                </a:cubicBezTo>
                <a:cubicBezTo>
                  <a:pt x="58" y="83"/>
                  <a:pt x="50" y="87"/>
                  <a:pt x="41" y="92"/>
                </a:cubicBezTo>
                <a:cubicBezTo>
                  <a:pt x="37" y="94"/>
                  <a:pt x="33" y="96"/>
                  <a:pt x="29" y="99"/>
                </a:cubicBezTo>
                <a:cubicBezTo>
                  <a:pt x="25" y="101"/>
                  <a:pt x="21" y="103"/>
                  <a:pt x="17" y="105"/>
                </a:cubicBezTo>
                <a:cubicBezTo>
                  <a:pt x="16" y="104"/>
                  <a:pt x="15" y="103"/>
                  <a:pt x="14" y="101"/>
                </a:cubicBezTo>
                <a:close/>
                <a:moveTo>
                  <a:pt x="12" y="97"/>
                </a:moveTo>
                <a:cubicBezTo>
                  <a:pt x="15" y="97"/>
                  <a:pt x="17" y="95"/>
                  <a:pt x="19" y="94"/>
                </a:cubicBezTo>
                <a:cubicBezTo>
                  <a:pt x="24" y="92"/>
                  <a:pt x="28" y="91"/>
                  <a:pt x="32" y="89"/>
                </a:cubicBezTo>
                <a:cubicBezTo>
                  <a:pt x="42" y="85"/>
                  <a:pt x="53" y="81"/>
                  <a:pt x="63" y="77"/>
                </a:cubicBezTo>
                <a:cubicBezTo>
                  <a:pt x="64" y="76"/>
                  <a:pt x="66" y="76"/>
                  <a:pt x="67" y="75"/>
                </a:cubicBezTo>
                <a:cubicBezTo>
                  <a:pt x="66" y="76"/>
                  <a:pt x="66" y="76"/>
                  <a:pt x="65" y="76"/>
                </a:cubicBezTo>
                <a:cubicBezTo>
                  <a:pt x="56" y="80"/>
                  <a:pt x="47" y="83"/>
                  <a:pt x="38" y="88"/>
                </a:cubicBezTo>
                <a:cubicBezTo>
                  <a:pt x="30" y="92"/>
                  <a:pt x="21" y="95"/>
                  <a:pt x="13" y="100"/>
                </a:cubicBezTo>
                <a:cubicBezTo>
                  <a:pt x="13" y="99"/>
                  <a:pt x="12" y="98"/>
                  <a:pt x="12" y="97"/>
                </a:cubicBezTo>
                <a:close/>
                <a:moveTo>
                  <a:pt x="10" y="93"/>
                </a:moveTo>
                <a:cubicBezTo>
                  <a:pt x="10" y="93"/>
                  <a:pt x="10" y="93"/>
                  <a:pt x="10" y="93"/>
                </a:cubicBezTo>
                <a:cubicBezTo>
                  <a:pt x="14" y="92"/>
                  <a:pt x="17" y="90"/>
                  <a:pt x="21" y="88"/>
                </a:cubicBezTo>
                <a:cubicBezTo>
                  <a:pt x="26" y="86"/>
                  <a:pt x="31" y="84"/>
                  <a:pt x="36" y="82"/>
                </a:cubicBezTo>
                <a:cubicBezTo>
                  <a:pt x="45" y="78"/>
                  <a:pt x="54" y="74"/>
                  <a:pt x="64" y="70"/>
                </a:cubicBezTo>
                <a:cubicBezTo>
                  <a:pt x="65" y="69"/>
                  <a:pt x="66" y="69"/>
                  <a:pt x="68" y="68"/>
                </a:cubicBezTo>
                <a:cubicBezTo>
                  <a:pt x="65" y="70"/>
                  <a:pt x="62" y="71"/>
                  <a:pt x="60" y="72"/>
                </a:cubicBezTo>
                <a:cubicBezTo>
                  <a:pt x="51" y="76"/>
                  <a:pt x="42" y="80"/>
                  <a:pt x="33" y="84"/>
                </a:cubicBezTo>
                <a:cubicBezTo>
                  <a:pt x="29" y="85"/>
                  <a:pt x="25" y="88"/>
                  <a:pt x="22" y="90"/>
                </a:cubicBezTo>
                <a:cubicBezTo>
                  <a:pt x="18" y="92"/>
                  <a:pt x="14" y="93"/>
                  <a:pt x="11" y="96"/>
                </a:cubicBezTo>
                <a:cubicBezTo>
                  <a:pt x="11" y="95"/>
                  <a:pt x="10" y="94"/>
                  <a:pt x="10" y="93"/>
                </a:cubicBezTo>
                <a:close/>
                <a:moveTo>
                  <a:pt x="18" y="85"/>
                </a:moveTo>
                <a:cubicBezTo>
                  <a:pt x="23" y="82"/>
                  <a:pt x="29" y="81"/>
                  <a:pt x="35" y="78"/>
                </a:cubicBezTo>
                <a:cubicBezTo>
                  <a:pt x="49" y="72"/>
                  <a:pt x="63" y="65"/>
                  <a:pt x="78" y="60"/>
                </a:cubicBezTo>
                <a:cubicBezTo>
                  <a:pt x="84" y="58"/>
                  <a:pt x="89" y="56"/>
                  <a:pt x="95" y="53"/>
                </a:cubicBezTo>
                <a:cubicBezTo>
                  <a:pt x="93" y="54"/>
                  <a:pt x="92" y="55"/>
                  <a:pt x="90" y="56"/>
                </a:cubicBezTo>
                <a:cubicBezTo>
                  <a:pt x="80" y="60"/>
                  <a:pt x="70" y="64"/>
                  <a:pt x="60" y="68"/>
                </a:cubicBezTo>
                <a:cubicBezTo>
                  <a:pt x="52" y="72"/>
                  <a:pt x="44" y="76"/>
                  <a:pt x="35" y="80"/>
                </a:cubicBezTo>
                <a:cubicBezTo>
                  <a:pt x="32" y="82"/>
                  <a:pt x="28" y="83"/>
                  <a:pt x="24" y="85"/>
                </a:cubicBezTo>
                <a:cubicBezTo>
                  <a:pt x="19" y="87"/>
                  <a:pt x="14" y="90"/>
                  <a:pt x="10" y="92"/>
                </a:cubicBezTo>
                <a:cubicBezTo>
                  <a:pt x="10" y="92"/>
                  <a:pt x="10" y="92"/>
                  <a:pt x="10" y="93"/>
                </a:cubicBezTo>
                <a:cubicBezTo>
                  <a:pt x="9" y="92"/>
                  <a:pt x="9" y="91"/>
                  <a:pt x="9" y="90"/>
                </a:cubicBezTo>
                <a:cubicBezTo>
                  <a:pt x="12" y="88"/>
                  <a:pt x="15" y="87"/>
                  <a:pt x="18" y="85"/>
                </a:cubicBezTo>
                <a:close/>
                <a:moveTo>
                  <a:pt x="59" y="20"/>
                </a:moveTo>
                <a:cubicBezTo>
                  <a:pt x="44" y="27"/>
                  <a:pt x="30" y="35"/>
                  <a:pt x="15" y="42"/>
                </a:cubicBezTo>
                <a:cubicBezTo>
                  <a:pt x="15" y="42"/>
                  <a:pt x="15" y="42"/>
                  <a:pt x="14" y="43"/>
                </a:cubicBezTo>
                <a:cubicBezTo>
                  <a:pt x="14" y="43"/>
                  <a:pt x="14" y="42"/>
                  <a:pt x="15" y="42"/>
                </a:cubicBezTo>
                <a:cubicBezTo>
                  <a:pt x="16" y="41"/>
                  <a:pt x="18" y="40"/>
                  <a:pt x="19" y="39"/>
                </a:cubicBezTo>
                <a:cubicBezTo>
                  <a:pt x="23" y="36"/>
                  <a:pt x="27" y="34"/>
                  <a:pt x="31" y="32"/>
                </a:cubicBezTo>
                <a:cubicBezTo>
                  <a:pt x="39" y="28"/>
                  <a:pt x="47" y="25"/>
                  <a:pt x="54" y="21"/>
                </a:cubicBezTo>
                <a:cubicBezTo>
                  <a:pt x="56" y="20"/>
                  <a:pt x="58" y="20"/>
                  <a:pt x="59" y="20"/>
                </a:cubicBezTo>
                <a:close/>
                <a:moveTo>
                  <a:pt x="13" y="44"/>
                </a:moveTo>
                <a:cubicBezTo>
                  <a:pt x="21" y="40"/>
                  <a:pt x="28" y="36"/>
                  <a:pt x="35" y="33"/>
                </a:cubicBezTo>
                <a:cubicBezTo>
                  <a:pt x="39" y="31"/>
                  <a:pt x="43" y="28"/>
                  <a:pt x="48" y="26"/>
                </a:cubicBezTo>
                <a:cubicBezTo>
                  <a:pt x="49" y="25"/>
                  <a:pt x="51" y="25"/>
                  <a:pt x="53" y="24"/>
                </a:cubicBezTo>
                <a:cubicBezTo>
                  <a:pt x="38" y="32"/>
                  <a:pt x="24" y="40"/>
                  <a:pt x="11" y="48"/>
                </a:cubicBezTo>
                <a:cubicBezTo>
                  <a:pt x="12" y="47"/>
                  <a:pt x="12" y="45"/>
                  <a:pt x="13" y="44"/>
                </a:cubicBezTo>
                <a:close/>
                <a:moveTo>
                  <a:pt x="10" y="50"/>
                </a:moveTo>
                <a:cubicBezTo>
                  <a:pt x="13" y="49"/>
                  <a:pt x="16" y="46"/>
                  <a:pt x="20" y="44"/>
                </a:cubicBezTo>
                <a:cubicBezTo>
                  <a:pt x="24" y="41"/>
                  <a:pt x="30" y="39"/>
                  <a:pt x="35" y="36"/>
                </a:cubicBezTo>
                <a:cubicBezTo>
                  <a:pt x="40" y="33"/>
                  <a:pt x="45" y="31"/>
                  <a:pt x="51" y="28"/>
                </a:cubicBezTo>
                <a:cubicBezTo>
                  <a:pt x="46" y="31"/>
                  <a:pt x="41" y="33"/>
                  <a:pt x="36" y="36"/>
                </a:cubicBezTo>
                <a:cubicBezTo>
                  <a:pt x="31" y="39"/>
                  <a:pt x="26" y="41"/>
                  <a:pt x="20" y="44"/>
                </a:cubicBezTo>
                <a:cubicBezTo>
                  <a:pt x="18" y="46"/>
                  <a:pt x="15" y="48"/>
                  <a:pt x="11" y="49"/>
                </a:cubicBezTo>
                <a:cubicBezTo>
                  <a:pt x="11" y="50"/>
                  <a:pt x="10" y="50"/>
                  <a:pt x="10" y="50"/>
                </a:cubicBezTo>
                <a:cubicBezTo>
                  <a:pt x="10" y="50"/>
                  <a:pt x="10" y="50"/>
                  <a:pt x="10" y="50"/>
                </a:cubicBezTo>
                <a:close/>
                <a:moveTo>
                  <a:pt x="75" y="21"/>
                </a:moveTo>
                <a:cubicBezTo>
                  <a:pt x="77" y="21"/>
                  <a:pt x="79" y="21"/>
                  <a:pt x="81" y="22"/>
                </a:cubicBezTo>
                <a:cubicBezTo>
                  <a:pt x="77" y="24"/>
                  <a:pt x="73" y="26"/>
                  <a:pt x="69" y="28"/>
                </a:cubicBezTo>
                <a:cubicBezTo>
                  <a:pt x="69" y="27"/>
                  <a:pt x="69" y="26"/>
                  <a:pt x="69" y="24"/>
                </a:cubicBezTo>
                <a:cubicBezTo>
                  <a:pt x="71" y="23"/>
                  <a:pt x="73" y="22"/>
                  <a:pt x="75" y="21"/>
                </a:cubicBezTo>
                <a:cubicBezTo>
                  <a:pt x="75" y="21"/>
                  <a:pt x="75" y="21"/>
                  <a:pt x="75" y="21"/>
                </a:cubicBezTo>
                <a:close/>
                <a:moveTo>
                  <a:pt x="96" y="27"/>
                </a:moveTo>
                <a:cubicBezTo>
                  <a:pt x="82" y="34"/>
                  <a:pt x="68" y="40"/>
                  <a:pt x="54" y="46"/>
                </a:cubicBezTo>
                <a:cubicBezTo>
                  <a:pt x="40" y="51"/>
                  <a:pt x="27" y="58"/>
                  <a:pt x="15" y="64"/>
                </a:cubicBezTo>
                <a:cubicBezTo>
                  <a:pt x="12" y="66"/>
                  <a:pt x="8" y="67"/>
                  <a:pt x="5" y="69"/>
                </a:cubicBezTo>
                <a:cubicBezTo>
                  <a:pt x="8" y="67"/>
                  <a:pt x="11" y="65"/>
                  <a:pt x="14" y="63"/>
                </a:cubicBezTo>
                <a:cubicBezTo>
                  <a:pt x="20" y="59"/>
                  <a:pt x="27" y="56"/>
                  <a:pt x="34" y="53"/>
                </a:cubicBezTo>
                <a:cubicBezTo>
                  <a:pt x="46" y="47"/>
                  <a:pt x="58" y="41"/>
                  <a:pt x="70" y="35"/>
                </a:cubicBezTo>
                <a:cubicBezTo>
                  <a:pt x="75" y="34"/>
                  <a:pt x="80" y="33"/>
                  <a:pt x="85" y="31"/>
                </a:cubicBezTo>
                <a:cubicBezTo>
                  <a:pt x="87" y="30"/>
                  <a:pt x="86" y="28"/>
                  <a:pt x="84" y="28"/>
                </a:cubicBezTo>
                <a:cubicBezTo>
                  <a:pt x="83" y="29"/>
                  <a:pt x="81" y="29"/>
                  <a:pt x="79" y="30"/>
                </a:cubicBezTo>
                <a:cubicBezTo>
                  <a:pt x="80" y="30"/>
                  <a:pt x="81" y="29"/>
                  <a:pt x="81" y="29"/>
                </a:cubicBezTo>
                <a:cubicBezTo>
                  <a:pt x="82" y="29"/>
                  <a:pt x="82" y="29"/>
                  <a:pt x="82" y="29"/>
                </a:cubicBezTo>
                <a:cubicBezTo>
                  <a:pt x="84" y="28"/>
                  <a:pt x="86" y="27"/>
                  <a:pt x="87" y="26"/>
                </a:cubicBezTo>
                <a:cubicBezTo>
                  <a:pt x="88" y="25"/>
                  <a:pt x="89" y="25"/>
                  <a:pt x="89" y="25"/>
                </a:cubicBezTo>
                <a:cubicBezTo>
                  <a:pt x="89" y="25"/>
                  <a:pt x="89" y="24"/>
                  <a:pt x="89" y="24"/>
                </a:cubicBezTo>
                <a:cubicBezTo>
                  <a:pt x="92" y="25"/>
                  <a:pt x="94" y="26"/>
                  <a:pt x="96" y="27"/>
                </a:cubicBezTo>
                <a:close/>
                <a:moveTo>
                  <a:pt x="97" y="28"/>
                </a:moveTo>
                <a:cubicBezTo>
                  <a:pt x="96" y="28"/>
                  <a:pt x="96" y="28"/>
                  <a:pt x="95" y="28"/>
                </a:cubicBezTo>
                <a:cubicBezTo>
                  <a:pt x="91" y="31"/>
                  <a:pt x="86" y="33"/>
                  <a:pt x="81" y="35"/>
                </a:cubicBezTo>
                <a:cubicBezTo>
                  <a:pt x="82" y="34"/>
                  <a:pt x="84" y="33"/>
                  <a:pt x="86" y="32"/>
                </a:cubicBezTo>
                <a:cubicBezTo>
                  <a:pt x="89" y="31"/>
                  <a:pt x="91" y="30"/>
                  <a:pt x="93" y="29"/>
                </a:cubicBezTo>
                <a:cubicBezTo>
                  <a:pt x="94" y="29"/>
                  <a:pt x="96" y="28"/>
                  <a:pt x="96" y="28"/>
                </a:cubicBezTo>
                <a:cubicBezTo>
                  <a:pt x="96" y="28"/>
                  <a:pt x="96" y="28"/>
                  <a:pt x="97" y="28"/>
                </a:cubicBezTo>
                <a:close/>
                <a:moveTo>
                  <a:pt x="62" y="35"/>
                </a:moveTo>
                <a:cubicBezTo>
                  <a:pt x="64" y="35"/>
                  <a:pt x="65" y="35"/>
                  <a:pt x="67" y="35"/>
                </a:cubicBezTo>
                <a:cubicBezTo>
                  <a:pt x="54" y="41"/>
                  <a:pt x="41" y="46"/>
                  <a:pt x="29" y="52"/>
                </a:cubicBezTo>
                <a:cubicBezTo>
                  <a:pt x="40" y="46"/>
                  <a:pt x="50" y="41"/>
                  <a:pt x="61" y="35"/>
                </a:cubicBezTo>
                <a:cubicBezTo>
                  <a:pt x="61" y="35"/>
                  <a:pt x="62" y="35"/>
                  <a:pt x="62" y="35"/>
                </a:cubicBezTo>
                <a:close/>
                <a:moveTo>
                  <a:pt x="58" y="31"/>
                </a:moveTo>
                <a:cubicBezTo>
                  <a:pt x="61" y="29"/>
                  <a:pt x="63" y="28"/>
                  <a:pt x="66" y="26"/>
                </a:cubicBezTo>
                <a:cubicBezTo>
                  <a:pt x="66" y="27"/>
                  <a:pt x="66" y="28"/>
                  <a:pt x="66" y="29"/>
                </a:cubicBezTo>
                <a:cubicBezTo>
                  <a:pt x="64" y="30"/>
                  <a:pt x="63" y="31"/>
                  <a:pt x="61" y="32"/>
                </a:cubicBezTo>
                <a:cubicBezTo>
                  <a:pt x="60" y="31"/>
                  <a:pt x="59" y="31"/>
                  <a:pt x="58" y="31"/>
                </a:cubicBezTo>
                <a:close/>
                <a:moveTo>
                  <a:pt x="57" y="34"/>
                </a:moveTo>
                <a:cubicBezTo>
                  <a:pt x="53" y="36"/>
                  <a:pt x="48" y="38"/>
                  <a:pt x="43" y="40"/>
                </a:cubicBezTo>
                <a:cubicBezTo>
                  <a:pt x="32" y="46"/>
                  <a:pt x="21" y="51"/>
                  <a:pt x="10" y="57"/>
                </a:cubicBezTo>
                <a:cubicBezTo>
                  <a:pt x="10" y="57"/>
                  <a:pt x="10" y="57"/>
                  <a:pt x="10" y="57"/>
                </a:cubicBezTo>
                <a:cubicBezTo>
                  <a:pt x="13" y="55"/>
                  <a:pt x="16" y="54"/>
                  <a:pt x="20" y="52"/>
                </a:cubicBezTo>
                <a:cubicBezTo>
                  <a:pt x="26" y="48"/>
                  <a:pt x="32" y="45"/>
                  <a:pt x="39" y="41"/>
                </a:cubicBezTo>
                <a:cubicBezTo>
                  <a:pt x="44" y="39"/>
                  <a:pt x="49" y="36"/>
                  <a:pt x="54" y="33"/>
                </a:cubicBezTo>
                <a:cubicBezTo>
                  <a:pt x="55" y="33"/>
                  <a:pt x="56" y="33"/>
                  <a:pt x="57" y="34"/>
                </a:cubicBezTo>
                <a:close/>
                <a:moveTo>
                  <a:pt x="66" y="30"/>
                </a:moveTo>
                <a:cubicBezTo>
                  <a:pt x="66" y="30"/>
                  <a:pt x="66" y="31"/>
                  <a:pt x="66" y="31"/>
                </a:cubicBezTo>
                <a:cubicBezTo>
                  <a:pt x="66" y="32"/>
                  <a:pt x="65" y="32"/>
                  <a:pt x="65" y="32"/>
                </a:cubicBezTo>
                <a:cubicBezTo>
                  <a:pt x="64" y="32"/>
                  <a:pt x="63" y="32"/>
                  <a:pt x="62" y="32"/>
                </a:cubicBezTo>
                <a:cubicBezTo>
                  <a:pt x="64" y="31"/>
                  <a:pt x="65" y="31"/>
                  <a:pt x="66" y="30"/>
                </a:cubicBezTo>
                <a:close/>
                <a:moveTo>
                  <a:pt x="69" y="29"/>
                </a:moveTo>
                <a:cubicBezTo>
                  <a:pt x="73" y="27"/>
                  <a:pt x="76" y="25"/>
                  <a:pt x="80" y="23"/>
                </a:cubicBezTo>
                <a:cubicBezTo>
                  <a:pt x="76" y="25"/>
                  <a:pt x="73" y="27"/>
                  <a:pt x="69" y="30"/>
                </a:cubicBezTo>
                <a:cubicBezTo>
                  <a:pt x="69" y="29"/>
                  <a:pt x="69" y="29"/>
                  <a:pt x="69" y="29"/>
                </a:cubicBezTo>
                <a:close/>
                <a:moveTo>
                  <a:pt x="81" y="28"/>
                </a:moveTo>
                <a:cubicBezTo>
                  <a:pt x="79" y="29"/>
                  <a:pt x="77" y="30"/>
                  <a:pt x="75" y="31"/>
                </a:cubicBezTo>
                <a:cubicBezTo>
                  <a:pt x="73" y="32"/>
                  <a:pt x="71" y="32"/>
                  <a:pt x="69" y="32"/>
                </a:cubicBezTo>
                <a:cubicBezTo>
                  <a:pt x="69" y="32"/>
                  <a:pt x="69" y="31"/>
                  <a:pt x="69" y="31"/>
                </a:cubicBezTo>
                <a:cubicBezTo>
                  <a:pt x="73" y="28"/>
                  <a:pt x="78" y="26"/>
                  <a:pt x="82" y="22"/>
                </a:cubicBezTo>
                <a:cubicBezTo>
                  <a:pt x="82" y="22"/>
                  <a:pt x="82" y="22"/>
                  <a:pt x="82" y="22"/>
                </a:cubicBezTo>
                <a:cubicBezTo>
                  <a:pt x="84" y="23"/>
                  <a:pt x="86" y="23"/>
                  <a:pt x="88" y="24"/>
                </a:cubicBezTo>
                <a:cubicBezTo>
                  <a:pt x="86" y="25"/>
                  <a:pt x="84" y="27"/>
                  <a:pt x="81" y="28"/>
                </a:cubicBezTo>
                <a:close/>
                <a:moveTo>
                  <a:pt x="69" y="23"/>
                </a:moveTo>
                <a:cubicBezTo>
                  <a:pt x="69" y="23"/>
                  <a:pt x="69" y="23"/>
                  <a:pt x="69" y="23"/>
                </a:cubicBezTo>
                <a:cubicBezTo>
                  <a:pt x="70" y="23"/>
                  <a:pt x="72" y="22"/>
                  <a:pt x="73" y="21"/>
                </a:cubicBezTo>
                <a:cubicBezTo>
                  <a:pt x="72" y="22"/>
                  <a:pt x="70" y="23"/>
                  <a:pt x="69" y="23"/>
                </a:cubicBezTo>
                <a:close/>
                <a:moveTo>
                  <a:pt x="66" y="25"/>
                </a:moveTo>
                <a:cubicBezTo>
                  <a:pt x="63" y="27"/>
                  <a:pt x="60" y="29"/>
                  <a:pt x="57" y="31"/>
                </a:cubicBezTo>
                <a:cubicBezTo>
                  <a:pt x="57" y="30"/>
                  <a:pt x="56" y="30"/>
                  <a:pt x="56" y="30"/>
                </a:cubicBezTo>
                <a:cubicBezTo>
                  <a:pt x="59" y="29"/>
                  <a:pt x="63" y="27"/>
                  <a:pt x="66" y="25"/>
                </a:cubicBezTo>
                <a:cubicBezTo>
                  <a:pt x="66" y="25"/>
                  <a:pt x="66" y="25"/>
                  <a:pt x="66" y="25"/>
                </a:cubicBezTo>
                <a:close/>
                <a:moveTo>
                  <a:pt x="60" y="27"/>
                </a:moveTo>
                <a:cubicBezTo>
                  <a:pt x="58" y="28"/>
                  <a:pt x="56" y="29"/>
                  <a:pt x="55" y="30"/>
                </a:cubicBezTo>
                <a:cubicBezTo>
                  <a:pt x="54" y="29"/>
                  <a:pt x="53" y="29"/>
                  <a:pt x="53" y="29"/>
                </a:cubicBezTo>
                <a:cubicBezTo>
                  <a:pt x="51" y="28"/>
                  <a:pt x="50" y="31"/>
                  <a:pt x="51" y="31"/>
                </a:cubicBezTo>
                <a:cubicBezTo>
                  <a:pt x="51" y="31"/>
                  <a:pt x="51" y="31"/>
                  <a:pt x="51" y="31"/>
                </a:cubicBezTo>
                <a:cubicBezTo>
                  <a:pt x="49" y="33"/>
                  <a:pt x="46" y="34"/>
                  <a:pt x="43" y="36"/>
                </a:cubicBezTo>
                <a:cubicBezTo>
                  <a:pt x="37" y="38"/>
                  <a:pt x="32" y="41"/>
                  <a:pt x="26" y="43"/>
                </a:cubicBezTo>
                <a:cubicBezTo>
                  <a:pt x="21" y="46"/>
                  <a:pt x="15" y="49"/>
                  <a:pt x="9" y="51"/>
                </a:cubicBezTo>
                <a:cubicBezTo>
                  <a:pt x="9" y="51"/>
                  <a:pt x="9" y="51"/>
                  <a:pt x="9" y="51"/>
                </a:cubicBezTo>
                <a:cubicBezTo>
                  <a:pt x="9" y="51"/>
                  <a:pt x="9" y="51"/>
                  <a:pt x="9" y="51"/>
                </a:cubicBezTo>
                <a:cubicBezTo>
                  <a:pt x="10" y="51"/>
                  <a:pt x="11" y="50"/>
                  <a:pt x="12" y="50"/>
                </a:cubicBezTo>
                <a:cubicBezTo>
                  <a:pt x="14" y="49"/>
                  <a:pt x="16" y="48"/>
                  <a:pt x="18" y="47"/>
                </a:cubicBezTo>
                <a:cubicBezTo>
                  <a:pt x="23" y="44"/>
                  <a:pt x="29" y="40"/>
                  <a:pt x="35" y="37"/>
                </a:cubicBezTo>
                <a:cubicBezTo>
                  <a:pt x="46" y="32"/>
                  <a:pt x="56" y="26"/>
                  <a:pt x="67" y="20"/>
                </a:cubicBezTo>
                <a:cubicBezTo>
                  <a:pt x="66" y="22"/>
                  <a:pt x="66" y="23"/>
                  <a:pt x="66" y="24"/>
                </a:cubicBezTo>
                <a:cubicBezTo>
                  <a:pt x="64" y="25"/>
                  <a:pt x="62" y="26"/>
                  <a:pt x="60" y="27"/>
                </a:cubicBezTo>
                <a:close/>
                <a:moveTo>
                  <a:pt x="9" y="52"/>
                </a:moveTo>
                <a:cubicBezTo>
                  <a:pt x="12" y="51"/>
                  <a:pt x="15" y="49"/>
                  <a:pt x="19" y="48"/>
                </a:cubicBezTo>
                <a:cubicBezTo>
                  <a:pt x="24" y="45"/>
                  <a:pt x="30" y="42"/>
                  <a:pt x="36" y="39"/>
                </a:cubicBezTo>
                <a:cubicBezTo>
                  <a:pt x="42" y="37"/>
                  <a:pt x="47" y="34"/>
                  <a:pt x="53" y="32"/>
                </a:cubicBezTo>
                <a:cubicBezTo>
                  <a:pt x="53" y="32"/>
                  <a:pt x="53" y="32"/>
                  <a:pt x="54" y="32"/>
                </a:cubicBezTo>
                <a:cubicBezTo>
                  <a:pt x="38" y="41"/>
                  <a:pt x="22" y="49"/>
                  <a:pt x="7" y="58"/>
                </a:cubicBezTo>
                <a:cubicBezTo>
                  <a:pt x="7" y="56"/>
                  <a:pt x="8" y="54"/>
                  <a:pt x="9" y="52"/>
                </a:cubicBezTo>
                <a:close/>
                <a:moveTo>
                  <a:pt x="6" y="60"/>
                </a:moveTo>
                <a:cubicBezTo>
                  <a:pt x="11" y="58"/>
                  <a:pt x="15" y="55"/>
                  <a:pt x="20" y="53"/>
                </a:cubicBezTo>
                <a:cubicBezTo>
                  <a:pt x="26" y="49"/>
                  <a:pt x="32" y="46"/>
                  <a:pt x="39" y="43"/>
                </a:cubicBezTo>
                <a:cubicBezTo>
                  <a:pt x="45" y="40"/>
                  <a:pt x="52" y="37"/>
                  <a:pt x="58" y="34"/>
                </a:cubicBezTo>
                <a:cubicBezTo>
                  <a:pt x="59" y="34"/>
                  <a:pt x="60" y="34"/>
                  <a:pt x="61" y="34"/>
                </a:cubicBezTo>
                <a:cubicBezTo>
                  <a:pt x="55" y="38"/>
                  <a:pt x="49" y="41"/>
                  <a:pt x="43" y="44"/>
                </a:cubicBezTo>
                <a:cubicBezTo>
                  <a:pt x="34" y="48"/>
                  <a:pt x="25" y="53"/>
                  <a:pt x="16" y="58"/>
                </a:cubicBezTo>
                <a:cubicBezTo>
                  <a:pt x="14" y="59"/>
                  <a:pt x="12" y="60"/>
                  <a:pt x="10" y="62"/>
                </a:cubicBezTo>
                <a:cubicBezTo>
                  <a:pt x="9" y="63"/>
                  <a:pt x="7" y="63"/>
                  <a:pt x="5" y="64"/>
                </a:cubicBezTo>
                <a:cubicBezTo>
                  <a:pt x="6" y="63"/>
                  <a:pt x="6" y="62"/>
                  <a:pt x="6" y="60"/>
                </a:cubicBezTo>
                <a:close/>
                <a:moveTo>
                  <a:pt x="11" y="62"/>
                </a:moveTo>
                <a:cubicBezTo>
                  <a:pt x="15" y="60"/>
                  <a:pt x="18" y="58"/>
                  <a:pt x="22" y="56"/>
                </a:cubicBezTo>
                <a:cubicBezTo>
                  <a:pt x="30" y="53"/>
                  <a:pt x="38" y="49"/>
                  <a:pt x="46" y="45"/>
                </a:cubicBezTo>
                <a:cubicBezTo>
                  <a:pt x="51" y="43"/>
                  <a:pt x="57" y="40"/>
                  <a:pt x="62" y="38"/>
                </a:cubicBezTo>
                <a:cubicBezTo>
                  <a:pt x="43" y="47"/>
                  <a:pt x="23" y="56"/>
                  <a:pt x="5" y="68"/>
                </a:cubicBezTo>
                <a:cubicBezTo>
                  <a:pt x="5" y="67"/>
                  <a:pt x="5" y="67"/>
                  <a:pt x="5" y="66"/>
                </a:cubicBezTo>
                <a:cubicBezTo>
                  <a:pt x="7" y="65"/>
                  <a:pt x="9" y="63"/>
                  <a:pt x="11" y="62"/>
                </a:cubicBezTo>
                <a:close/>
                <a:moveTo>
                  <a:pt x="5" y="70"/>
                </a:moveTo>
                <a:cubicBezTo>
                  <a:pt x="12" y="67"/>
                  <a:pt x="18" y="64"/>
                  <a:pt x="24" y="60"/>
                </a:cubicBezTo>
                <a:cubicBezTo>
                  <a:pt x="32" y="56"/>
                  <a:pt x="40" y="52"/>
                  <a:pt x="49" y="49"/>
                </a:cubicBezTo>
                <a:cubicBezTo>
                  <a:pt x="52" y="47"/>
                  <a:pt x="56" y="46"/>
                  <a:pt x="59" y="44"/>
                </a:cubicBezTo>
                <a:cubicBezTo>
                  <a:pt x="56" y="46"/>
                  <a:pt x="53" y="47"/>
                  <a:pt x="50" y="49"/>
                </a:cubicBezTo>
                <a:cubicBezTo>
                  <a:pt x="42" y="53"/>
                  <a:pt x="34" y="56"/>
                  <a:pt x="26" y="61"/>
                </a:cubicBezTo>
                <a:cubicBezTo>
                  <a:pt x="19" y="65"/>
                  <a:pt x="12" y="69"/>
                  <a:pt x="5" y="73"/>
                </a:cubicBezTo>
                <a:cubicBezTo>
                  <a:pt x="5" y="72"/>
                  <a:pt x="5" y="71"/>
                  <a:pt x="5" y="70"/>
                </a:cubicBezTo>
                <a:close/>
                <a:moveTo>
                  <a:pt x="103" y="32"/>
                </a:moveTo>
                <a:cubicBezTo>
                  <a:pt x="104" y="33"/>
                  <a:pt x="105" y="34"/>
                  <a:pt x="106" y="34"/>
                </a:cubicBezTo>
                <a:cubicBezTo>
                  <a:pt x="104" y="35"/>
                  <a:pt x="102" y="36"/>
                  <a:pt x="100" y="37"/>
                </a:cubicBezTo>
                <a:cubicBezTo>
                  <a:pt x="97" y="38"/>
                  <a:pt x="94" y="39"/>
                  <a:pt x="91" y="40"/>
                </a:cubicBezTo>
                <a:cubicBezTo>
                  <a:pt x="88" y="42"/>
                  <a:pt x="85" y="43"/>
                  <a:pt x="81" y="44"/>
                </a:cubicBezTo>
                <a:cubicBezTo>
                  <a:pt x="77" y="46"/>
                  <a:pt x="73" y="48"/>
                  <a:pt x="70" y="49"/>
                </a:cubicBezTo>
                <a:cubicBezTo>
                  <a:pt x="66" y="51"/>
                  <a:pt x="63" y="52"/>
                  <a:pt x="59" y="53"/>
                </a:cubicBezTo>
                <a:cubicBezTo>
                  <a:pt x="46" y="59"/>
                  <a:pt x="32" y="64"/>
                  <a:pt x="18" y="71"/>
                </a:cubicBezTo>
                <a:cubicBezTo>
                  <a:pt x="18" y="71"/>
                  <a:pt x="17" y="71"/>
                  <a:pt x="17" y="71"/>
                </a:cubicBezTo>
                <a:cubicBezTo>
                  <a:pt x="21" y="69"/>
                  <a:pt x="26" y="67"/>
                  <a:pt x="31" y="64"/>
                </a:cubicBezTo>
                <a:cubicBezTo>
                  <a:pt x="41" y="59"/>
                  <a:pt x="52" y="54"/>
                  <a:pt x="63" y="49"/>
                </a:cubicBezTo>
                <a:cubicBezTo>
                  <a:pt x="73" y="45"/>
                  <a:pt x="83" y="41"/>
                  <a:pt x="93" y="36"/>
                </a:cubicBezTo>
                <a:cubicBezTo>
                  <a:pt x="97" y="35"/>
                  <a:pt x="100" y="34"/>
                  <a:pt x="103" y="32"/>
                </a:cubicBezTo>
                <a:close/>
                <a:moveTo>
                  <a:pt x="29" y="65"/>
                </a:moveTo>
                <a:cubicBezTo>
                  <a:pt x="21" y="69"/>
                  <a:pt x="13" y="72"/>
                  <a:pt x="5" y="77"/>
                </a:cubicBezTo>
                <a:cubicBezTo>
                  <a:pt x="5" y="76"/>
                  <a:pt x="5" y="75"/>
                  <a:pt x="5" y="74"/>
                </a:cubicBezTo>
                <a:cubicBezTo>
                  <a:pt x="12" y="72"/>
                  <a:pt x="18" y="68"/>
                  <a:pt x="24" y="65"/>
                </a:cubicBezTo>
                <a:cubicBezTo>
                  <a:pt x="33" y="60"/>
                  <a:pt x="43" y="57"/>
                  <a:pt x="52" y="53"/>
                </a:cubicBezTo>
                <a:cubicBezTo>
                  <a:pt x="52" y="53"/>
                  <a:pt x="52" y="53"/>
                  <a:pt x="52" y="53"/>
                </a:cubicBezTo>
                <a:cubicBezTo>
                  <a:pt x="44" y="56"/>
                  <a:pt x="37" y="61"/>
                  <a:pt x="29" y="65"/>
                </a:cubicBezTo>
                <a:close/>
                <a:moveTo>
                  <a:pt x="5" y="78"/>
                </a:moveTo>
                <a:cubicBezTo>
                  <a:pt x="8" y="77"/>
                  <a:pt x="10" y="76"/>
                  <a:pt x="13" y="74"/>
                </a:cubicBezTo>
                <a:cubicBezTo>
                  <a:pt x="17" y="72"/>
                  <a:pt x="21" y="70"/>
                  <a:pt x="25" y="68"/>
                </a:cubicBezTo>
                <a:cubicBezTo>
                  <a:pt x="35" y="64"/>
                  <a:pt x="45" y="60"/>
                  <a:pt x="54" y="56"/>
                </a:cubicBezTo>
                <a:cubicBezTo>
                  <a:pt x="55" y="56"/>
                  <a:pt x="56" y="55"/>
                  <a:pt x="58" y="55"/>
                </a:cubicBezTo>
                <a:cubicBezTo>
                  <a:pt x="56" y="56"/>
                  <a:pt x="55" y="56"/>
                  <a:pt x="54" y="57"/>
                </a:cubicBezTo>
                <a:cubicBezTo>
                  <a:pt x="45" y="61"/>
                  <a:pt x="36" y="66"/>
                  <a:pt x="27" y="70"/>
                </a:cubicBezTo>
                <a:cubicBezTo>
                  <a:pt x="20" y="73"/>
                  <a:pt x="12" y="77"/>
                  <a:pt x="6" y="81"/>
                </a:cubicBezTo>
                <a:cubicBezTo>
                  <a:pt x="6" y="80"/>
                  <a:pt x="6" y="79"/>
                  <a:pt x="5" y="78"/>
                </a:cubicBezTo>
                <a:close/>
                <a:moveTo>
                  <a:pt x="6" y="83"/>
                </a:moveTo>
                <a:cubicBezTo>
                  <a:pt x="13" y="81"/>
                  <a:pt x="19" y="77"/>
                  <a:pt x="25" y="75"/>
                </a:cubicBezTo>
                <a:cubicBezTo>
                  <a:pt x="34" y="70"/>
                  <a:pt x="44" y="66"/>
                  <a:pt x="53" y="62"/>
                </a:cubicBezTo>
                <a:cubicBezTo>
                  <a:pt x="71" y="54"/>
                  <a:pt x="90" y="46"/>
                  <a:pt x="109" y="38"/>
                </a:cubicBezTo>
                <a:cubicBezTo>
                  <a:pt x="109" y="38"/>
                  <a:pt x="110" y="39"/>
                  <a:pt x="110" y="40"/>
                </a:cubicBezTo>
                <a:cubicBezTo>
                  <a:pt x="110" y="40"/>
                  <a:pt x="110" y="40"/>
                  <a:pt x="110" y="40"/>
                </a:cubicBezTo>
                <a:cubicBezTo>
                  <a:pt x="92" y="48"/>
                  <a:pt x="74" y="56"/>
                  <a:pt x="55" y="64"/>
                </a:cubicBezTo>
                <a:cubicBezTo>
                  <a:pt x="51" y="65"/>
                  <a:pt x="48" y="67"/>
                  <a:pt x="44" y="69"/>
                </a:cubicBezTo>
                <a:cubicBezTo>
                  <a:pt x="39" y="71"/>
                  <a:pt x="35" y="73"/>
                  <a:pt x="30" y="75"/>
                </a:cubicBezTo>
                <a:cubicBezTo>
                  <a:pt x="22" y="77"/>
                  <a:pt x="14" y="80"/>
                  <a:pt x="7" y="84"/>
                </a:cubicBezTo>
                <a:cubicBezTo>
                  <a:pt x="7" y="84"/>
                  <a:pt x="7" y="84"/>
                  <a:pt x="6" y="83"/>
                </a:cubicBezTo>
                <a:close/>
                <a:moveTo>
                  <a:pt x="103" y="44"/>
                </a:moveTo>
                <a:cubicBezTo>
                  <a:pt x="102" y="45"/>
                  <a:pt x="101" y="45"/>
                  <a:pt x="100" y="46"/>
                </a:cubicBezTo>
                <a:cubicBezTo>
                  <a:pt x="95" y="48"/>
                  <a:pt x="91" y="49"/>
                  <a:pt x="87" y="51"/>
                </a:cubicBezTo>
                <a:cubicBezTo>
                  <a:pt x="92" y="49"/>
                  <a:pt x="96" y="47"/>
                  <a:pt x="101" y="45"/>
                </a:cubicBezTo>
                <a:cubicBezTo>
                  <a:pt x="101" y="45"/>
                  <a:pt x="102" y="44"/>
                  <a:pt x="103" y="44"/>
                </a:cubicBezTo>
                <a:close/>
                <a:moveTo>
                  <a:pt x="108" y="42"/>
                </a:moveTo>
                <a:cubicBezTo>
                  <a:pt x="108" y="42"/>
                  <a:pt x="109" y="42"/>
                  <a:pt x="109" y="42"/>
                </a:cubicBezTo>
                <a:cubicBezTo>
                  <a:pt x="109" y="41"/>
                  <a:pt x="110" y="41"/>
                  <a:pt x="111" y="41"/>
                </a:cubicBezTo>
                <a:cubicBezTo>
                  <a:pt x="111" y="41"/>
                  <a:pt x="111" y="40"/>
                  <a:pt x="111" y="40"/>
                </a:cubicBezTo>
                <a:cubicBezTo>
                  <a:pt x="111" y="42"/>
                  <a:pt x="112" y="43"/>
                  <a:pt x="113" y="44"/>
                </a:cubicBezTo>
                <a:cubicBezTo>
                  <a:pt x="110" y="45"/>
                  <a:pt x="107" y="47"/>
                  <a:pt x="104" y="49"/>
                </a:cubicBezTo>
                <a:cubicBezTo>
                  <a:pt x="104" y="49"/>
                  <a:pt x="104" y="49"/>
                  <a:pt x="103" y="49"/>
                </a:cubicBezTo>
                <a:cubicBezTo>
                  <a:pt x="103" y="49"/>
                  <a:pt x="102" y="50"/>
                  <a:pt x="102" y="50"/>
                </a:cubicBezTo>
                <a:cubicBezTo>
                  <a:pt x="86" y="56"/>
                  <a:pt x="69" y="62"/>
                  <a:pt x="53" y="69"/>
                </a:cubicBezTo>
                <a:cubicBezTo>
                  <a:pt x="45" y="73"/>
                  <a:pt x="37" y="77"/>
                  <a:pt x="29" y="80"/>
                </a:cubicBezTo>
                <a:cubicBezTo>
                  <a:pt x="27" y="81"/>
                  <a:pt x="25" y="81"/>
                  <a:pt x="24" y="82"/>
                </a:cubicBezTo>
                <a:cubicBezTo>
                  <a:pt x="36" y="75"/>
                  <a:pt x="48" y="69"/>
                  <a:pt x="60" y="63"/>
                </a:cubicBezTo>
                <a:cubicBezTo>
                  <a:pt x="76" y="55"/>
                  <a:pt x="93" y="51"/>
                  <a:pt x="108" y="42"/>
                </a:cubicBezTo>
                <a:close/>
                <a:moveTo>
                  <a:pt x="108" y="47"/>
                </a:moveTo>
                <a:cubicBezTo>
                  <a:pt x="108" y="47"/>
                  <a:pt x="108" y="47"/>
                  <a:pt x="108" y="47"/>
                </a:cubicBezTo>
                <a:cubicBezTo>
                  <a:pt x="108" y="47"/>
                  <a:pt x="109" y="47"/>
                  <a:pt x="110" y="46"/>
                </a:cubicBezTo>
                <a:cubicBezTo>
                  <a:pt x="113" y="44"/>
                  <a:pt x="109" y="47"/>
                  <a:pt x="108" y="47"/>
                </a:cubicBezTo>
                <a:close/>
                <a:moveTo>
                  <a:pt x="113" y="51"/>
                </a:moveTo>
                <a:cubicBezTo>
                  <a:pt x="114" y="51"/>
                  <a:pt x="114" y="51"/>
                  <a:pt x="114" y="50"/>
                </a:cubicBezTo>
                <a:cubicBezTo>
                  <a:pt x="115" y="50"/>
                  <a:pt x="115" y="50"/>
                  <a:pt x="115" y="50"/>
                </a:cubicBezTo>
                <a:cubicBezTo>
                  <a:pt x="116" y="51"/>
                  <a:pt x="117" y="53"/>
                  <a:pt x="117" y="55"/>
                </a:cubicBezTo>
                <a:cubicBezTo>
                  <a:pt x="117" y="55"/>
                  <a:pt x="116" y="55"/>
                  <a:pt x="116" y="55"/>
                </a:cubicBezTo>
                <a:cubicBezTo>
                  <a:pt x="116" y="55"/>
                  <a:pt x="116" y="56"/>
                  <a:pt x="115" y="56"/>
                </a:cubicBezTo>
                <a:cubicBezTo>
                  <a:pt x="115" y="56"/>
                  <a:pt x="114" y="56"/>
                  <a:pt x="114" y="56"/>
                </a:cubicBezTo>
                <a:cubicBezTo>
                  <a:pt x="113" y="57"/>
                  <a:pt x="111" y="58"/>
                  <a:pt x="110" y="58"/>
                </a:cubicBezTo>
                <a:cubicBezTo>
                  <a:pt x="106" y="60"/>
                  <a:pt x="102" y="62"/>
                  <a:pt x="98" y="63"/>
                </a:cubicBezTo>
                <a:cubicBezTo>
                  <a:pt x="97" y="63"/>
                  <a:pt x="96" y="64"/>
                  <a:pt x="94" y="64"/>
                </a:cubicBezTo>
                <a:cubicBezTo>
                  <a:pt x="94" y="65"/>
                  <a:pt x="93" y="65"/>
                  <a:pt x="93" y="65"/>
                </a:cubicBezTo>
                <a:cubicBezTo>
                  <a:pt x="84" y="68"/>
                  <a:pt x="75" y="72"/>
                  <a:pt x="66" y="75"/>
                </a:cubicBezTo>
                <a:cubicBezTo>
                  <a:pt x="52" y="80"/>
                  <a:pt x="38" y="86"/>
                  <a:pt x="24" y="92"/>
                </a:cubicBezTo>
                <a:cubicBezTo>
                  <a:pt x="21" y="93"/>
                  <a:pt x="19" y="94"/>
                  <a:pt x="16" y="95"/>
                </a:cubicBezTo>
                <a:cubicBezTo>
                  <a:pt x="13" y="96"/>
                  <a:pt x="13" y="96"/>
                  <a:pt x="15" y="94"/>
                </a:cubicBezTo>
                <a:cubicBezTo>
                  <a:pt x="16" y="93"/>
                  <a:pt x="18" y="93"/>
                  <a:pt x="19" y="92"/>
                </a:cubicBezTo>
                <a:cubicBezTo>
                  <a:pt x="26" y="89"/>
                  <a:pt x="32" y="85"/>
                  <a:pt x="39" y="82"/>
                </a:cubicBezTo>
                <a:cubicBezTo>
                  <a:pt x="52" y="77"/>
                  <a:pt x="65" y="70"/>
                  <a:pt x="78" y="65"/>
                </a:cubicBezTo>
                <a:cubicBezTo>
                  <a:pt x="90" y="61"/>
                  <a:pt x="102" y="57"/>
                  <a:pt x="113" y="51"/>
                </a:cubicBezTo>
                <a:close/>
                <a:moveTo>
                  <a:pt x="117" y="91"/>
                </a:moveTo>
                <a:cubicBezTo>
                  <a:pt x="106" y="95"/>
                  <a:pt x="97" y="101"/>
                  <a:pt x="87" y="106"/>
                </a:cubicBezTo>
                <a:cubicBezTo>
                  <a:pt x="80" y="110"/>
                  <a:pt x="73" y="113"/>
                  <a:pt x="66" y="117"/>
                </a:cubicBezTo>
                <a:cubicBezTo>
                  <a:pt x="67" y="116"/>
                  <a:pt x="68" y="115"/>
                  <a:pt x="69" y="115"/>
                </a:cubicBezTo>
                <a:cubicBezTo>
                  <a:pt x="74" y="111"/>
                  <a:pt x="80" y="108"/>
                  <a:pt x="85" y="105"/>
                </a:cubicBezTo>
                <a:cubicBezTo>
                  <a:pt x="87" y="104"/>
                  <a:pt x="89" y="103"/>
                  <a:pt x="90" y="102"/>
                </a:cubicBezTo>
                <a:cubicBezTo>
                  <a:pt x="91" y="102"/>
                  <a:pt x="92" y="102"/>
                  <a:pt x="92" y="101"/>
                </a:cubicBezTo>
                <a:cubicBezTo>
                  <a:pt x="100" y="98"/>
                  <a:pt x="108" y="95"/>
                  <a:pt x="115" y="91"/>
                </a:cubicBezTo>
                <a:cubicBezTo>
                  <a:pt x="116" y="91"/>
                  <a:pt x="116" y="90"/>
                  <a:pt x="117" y="90"/>
                </a:cubicBezTo>
                <a:cubicBezTo>
                  <a:pt x="117" y="90"/>
                  <a:pt x="117" y="90"/>
                  <a:pt x="117" y="91"/>
                </a:cubicBezTo>
                <a:close/>
                <a:moveTo>
                  <a:pt x="95" y="100"/>
                </a:moveTo>
                <a:cubicBezTo>
                  <a:pt x="97" y="99"/>
                  <a:pt x="100" y="97"/>
                  <a:pt x="102" y="96"/>
                </a:cubicBezTo>
                <a:cubicBezTo>
                  <a:pt x="104" y="96"/>
                  <a:pt x="106" y="95"/>
                  <a:pt x="108" y="94"/>
                </a:cubicBezTo>
                <a:cubicBezTo>
                  <a:pt x="103" y="96"/>
                  <a:pt x="99" y="98"/>
                  <a:pt x="95" y="100"/>
                </a:cubicBezTo>
                <a:close/>
                <a:moveTo>
                  <a:pt x="117" y="89"/>
                </a:moveTo>
                <a:cubicBezTo>
                  <a:pt x="117" y="89"/>
                  <a:pt x="117" y="89"/>
                  <a:pt x="116" y="89"/>
                </a:cubicBezTo>
                <a:cubicBezTo>
                  <a:pt x="116" y="89"/>
                  <a:pt x="116" y="90"/>
                  <a:pt x="115" y="90"/>
                </a:cubicBezTo>
                <a:cubicBezTo>
                  <a:pt x="115" y="90"/>
                  <a:pt x="114" y="91"/>
                  <a:pt x="114" y="91"/>
                </a:cubicBezTo>
                <a:cubicBezTo>
                  <a:pt x="113" y="91"/>
                  <a:pt x="112" y="92"/>
                  <a:pt x="111" y="92"/>
                </a:cubicBezTo>
                <a:cubicBezTo>
                  <a:pt x="109" y="93"/>
                  <a:pt x="107" y="94"/>
                  <a:pt x="105" y="94"/>
                </a:cubicBezTo>
                <a:cubicBezTo>
                  <a:pt x="100" y="96"/>
                  <a:pt x="96" y="98"/>
                  <a:pt x="92" y="100"/>
                </a:cubicBezTo>
                <a:cubicBezTo>
                  <a:pt x="91" y="101"/>
                  <a:pt x="89" y="102"/>
                  <a:pt x="88" y="103"/>
                </a:cubicBezTo>
                <a:cubicBezTo>
                  <a:pt x="85" y="104"/>
                  <a:pt x="82" y="105"/>
                  <a:pt x="79" y="107"/>
                </a:cubicBezTo>
                <a:cubicBezTo>
                  <a:pt x="72" y="109"/>
                  <a:pt x="66" y="112"/>
                  <a:pt x="59" y="115"/>
                </a:cubicBezTo>
                <a:cubicBezTo>
                  <a:pt x="56" y="117"/>
                  <a:pt x="53" y="118"/>
                  <a:pt x="50" y="120"/>
                </a:cubicBezTo>
                <a:cubicBezTo>
                  <a:pt x="48" y="121"/>
                  <a:pt x="46" y="121"/>
                  <a:pt x="44" y="122"/>
                </a:cubicBezTo>
                <a:cubicBezTo>
                  <a:pt x="40" y="124"/>
                  <a:pt x="45" y="122"/>
                  <a:pt x="45" y="122"/>
                </a:cubicBezTo>
                <a:cubicBezTo>
                  <a:pt x="48" y="120"/>
                  <a:pt x="51" y="118"/>
                  <a:pt x="53" y="116"/>
                </a:cubicBezTo>
                <a:cubicBezTo>
                  <a:pt x="56" y="114"/>
                  <a:pt x="59" y="112"/>
                  <a:pt x="62" y="111"/>
                </a:cubicBezTo>
                <a:cubicBezTo>
                  <a:pt x="69" y="107"/>
                  <a:pt x="76" y="104"/>
                  <a:pt x="83" y="100"/>
                </a:cubicBezTo>
                <a:cubicBezTo>
                  <a:pt x="83" y="100"/>
                  <a:pt x="84" y="100"/>
                  <a:pt x="84" y="100"/>
                </a:cubicBezTo>
                <a:cubicBezTo>
                  <a:pt x="96" y="95"/>
                  <a:pt x="107" y="91"/>
                  <a:pt x="118" y="85"/>
                </a:cubicBezTo>
                <a:cubicBezTo>
                  <a:pt x="118" y="87"/>
                  <a:pt x="118" y="88"/>
                  <a:pt x="117" y="89"/>
                </a:cubicBezTo>
                <a:close/>
                <a:moveTo>
                  <a:pt x="118" y="85"/>
                </a:moveTo>
                <a:cubicBezTo>
                  <a:pt x="108" y="89"/>
                  <a:pt x="98" y="93"/>
                  <a:pt x="88" y="97"/>
                </a:cubicBezTo>
                <a:cubicBezTo>
                  <a:pt x="81" y="100"/>
                  <a:pt x="74" y="103"/>
                  <a:pt x="67" y="105"/>
                </a:cubicBezTo>
                <a:cubicBezTo>
                  <a:pt x="61" y="108"/>
                  <a:pt x="55" y="111"/>
                  <a:pt x="49" y="114"/>
                </a:cubicBezTo>
                <a:cubicBezTo>
                  <a:pt x="46" y="115"/>
                  <a:pt x="43" y="117"/>
                  <a:pt x="40" y="118"/>
                </a:cubicBezTo>
                <a:cubicBezTo>
                  <a:pt x="38" y="119"/>
                  <a:pt x="36" y="120"/>
                  <a:pt x="34" y="121"/>
                </a:cubicBezTo>
                <a:cubicBezTo>
                  <a:pt x="35" y="121"/>
                  <a:pt x="37" y="118"/>
                  <a:pt x="37" y="118"/>
                </a:cubicBezTo>
                <a:cubicBezTo>
                  <a:pt x="43" y="113"/>
                  <a:pt x="50" y="111"/>
                  <a:pt x="56" y="107"/>
                </a:cubicBezTo>
                <a:cubicBezTo>
                  <a:pt x="58" y="106"/>
                  <a:pt x="60" y="105"/>
                  <a:pt x="63" y="104"/>
                </a:cubicBezTo>
                <a:cubicBezTo>
                  <a:pt x="68" y="102"/>
                  <a:pt x="73" y="99"/>
                  <a:pt x="78" y="97"/>
                </a:cubicBezTo>
                <a:cubicBezTo>
                  <a:pt x="78" y="97"/>
                  <a:pt x="79" y="97"/>
                  <a:pt x="79" y="97"/>
                </a:cubicBezTo>
                <a:cubicBezTo>
                  <a:pt x="88" y="93"/>
                  <a:pt x="97" y="90"/>
                  <a:pt x="106" y="86"/>
                </a:cubicBezTo>
                <a:cubicBezTo>
                  <a:pt x="108" y="85"/>
                  <a:pt x="111" y="84"/>
                  <a:pt x="113" y="83"/>
                </a:cubicBezTo>
                <a:cubicBezTo>
                  <a:pt x="115" y="82"/>
                  <a:pt x="117" y="81"/>
                  <a:pt x="119" y="80"/>
                </a:cubicBezTo>
                <a:cubicBezTo>
                  <a:pt x="119" y="81"/>
                  <a:pt x="118" y="83"/>
                  <a:pt x="118" y="85"/>
                </a:cubicBezTo>
                <a:close/>
                <a:moveTo>
                  <a:pt x="30" y="119"/>
                </a:moveTo>
                <a:cubicBezTo>
                  <a:pt x="39" y="114"/>
                  <a:pt x="47" y="110"/>
                  <a:pt x="56" y="107"/>
                </a:cubicBezTo>
                <a:cubicBezTo>
                  <a:pt x="55" y="108"/>
                  <a:pt x="53" y="108"/>
                  <a:pt x="51" y="109"/>
                </a:cubicBezTo>
                <a:cubicBezTo>
                  <a:pt x="48" y="111"/>
                  <a:pt x="44" y="113"/>
                  <a:pt x="41" y="114"/>
                </a:cubicBezTo>
                <a:cubicBezTo>
                  <a:pt x="38" y="116"/>
                  <a:pt x="35" y="118"/>
                  <a:pt x="33" y="121"/>
                </a:cubicBezTo>
                <a:cubicBezTo>
                  <a:pt x="32" y="120"/>
                  <a:pt x="31" y="119"/>
                  <a:pt x="30" y="119"/>
                </a:cubicBezTo>
                <a:close/>
                <a:moveTo>
                  <a:pt x="25" y="115"/>
                </a:moveTo>
                <a:cubicBezTo>
                  <a:pt x="32" y="113"/>
                  <a:pt x="39" y="108"/>
                  <a:pt x="45" y="105"/>
                </a:cubicBezTo>
                <a:cubicBezTo>
                  <a:pt x="53" y="101"/>
                  <a:pt x="63" y="98"/>
                  <a:pt x="72" y="94"/>
                </a:cubicBezTo>
                <a:cubicBezTo>
                  <a:pt x="80" y="91"/>
                  <a:pt x="88" y="87"/>
                  <a:pt x="96" y="84"/>
                </a:cubicBezTo>
                <a:cubicBezTo>
                  <a:pt x="93" y="86"/>
                  <a:pt x="90" y="87"/>
                  <a:pt x="86" y="89"/>
                </a:cubicBezTo>
                <a:cubicBezTo>
                  <a:pt x="81" y="91"/>
                  <a:pt x="75" y="93"/>
                  <a:pt x="70" y="95"/>
                </a:cubicBezTo>
                <a:cubicBezTo>
                  <a:pt x="62" y="99"/>
                  <a:pt x="53" y="102"/>
                  <a:pt x="46" y="107"/>
                </a:cubicBezTo>
                <a:cubicBezTo>
                  <a:pt x="40" y="110"/>
                  <a:pt x="33" y="113"/>
                  <a:pt x="29" y="118"/>
                </a:cubicBezTo>
                <a:cubicBezTo>
                  <a:pt x="28" y="117"/>
                  <a:pt x="26" y="116"/>
                  <a:pt x="25" y="115"/>
                </a:cubicBezTo>
                <a:close/>
                <a:moveTo>
                  <a:pt x="91" y="92"/>
                </a:moveTo>
                <a:cubicBezTo>
                  <a:pt x="92" y="91"/>
                  <a:pt x="94" y="91"/>
                  <a:pt x="95" y="90"/>
                </a:cubicBezTo>
                <a:cubicBezTo>
                  <a:pt x="94" y="91"/>
                  <a:pt x="92" y="91"/>
                  <a:pt x="91" y="92"/>
                </a:cubicBezTo>
                <a:close/>
                <a:moveTo>
                  <a:pt x="113" y="82"/>
                </a:moveTo>
                <a:cubicBezTo>
                  <a:pt x="114" y="81"/>
                  <a:pt x="115" y="81"/>
                  <a:pt x="115" y="81"/>
                </a:cubicBezTo>
                <a:cubicBezTo>
                  <a:pt x="122" y="77"/>
                  <a:pt x="115" y="81"/>
                  <a:pt x="114" y="81"/>
                </a:cubicBezTo>
                <a:cubicBezTo>
                  <a:pt x="114" y="81"/>
                  <a:pt x="114" y="82"/>
                  <a:pt x="113" y="82"/>
                </a:cubicBezTo>
                <a:close/>
                <a:moveTo>
                  <a:pt x="111" y="82"/>
                </a:moveTo>
                <a:cubicBezTo>
                  <a:pt x="109" y="83"/>
                  <a:pt x="108" y="84"/>
                  <a:pt x="106" y="85"/>
                </a:cubicBezTo>
                <a:cubicBezTo>
                  <a:pt x="104" y="85"/>
                  <a:pt x="103" y="86"/>
                  <a:pt x="101" y="87"/>
                </a:cubicBezTo>
                <a:cubicBezTo>
                  <a:pt x="94" y="90"/>
                  <a:pt x="86" y="93"/>
                  <a:pt x="79" y="96"/>
                </a:cubicBezTo>
                <a:cubicBezTo>
                  <a:pt x="77" y="97"/>
                  <a:pt x="76" y="97"/>
                  <a:pt x="75" y="98"/>
                </a:cubicBezTo>
                <a:cubicBezTo>
                  <a:pt x="71" y="99"/>
                  <a:pt x="67" y="101"/>
                  <a:pt x="63" y="103"/>
                </a:cubicBezTo>
                <a:cubicBezTo>
                  <a:pt x="63" y="103"/>
                  <a:pt x="62" y="103"/>
                  <a:pt x="61" y="103"/>
                </a:cubicBezTo>
                <a:cubicBezTo>
                  <a:pt x="53" y="107"/>
                  <a:pt x="45" y="110"/>
                  <a:pt x="37" y="114"/>
                </a:cubicBezTo>
                <a:cubicBezTo>
                  <a:pt x="35" y="115"/>
                  <a:pt x="34" y="116"/>
                  <a:pt x="32" y="117"/>
                </a:cubicBezTo>
                <a:cubicBezTo>
                  <a:pt x="28" y="118"/>
                  <a:pt x="32" y="116"/>
                  <a:pt x="33" y="115"/>
                </a:cubicBezTo>
                <a:cubicBezTo>
                  <a:pt x="35" y="114"/>
                  <a:pt x="37" y="113"/>
                  <a:pt x="39" y="112"/>
                </a:cubicBezTo>
                <a:cubicBezTo>
                  <a:pt x="46" y="108"/>
                  <a:pt x="52" y="104"/>
                  <a:pt x="58" y="101"/>
                </a:cubicBezTo>
                <a:cubicBezTo>
                  <a:pt x="66" y="98"/>
                  <a:pt x="73" y="95"/>
                  <a:pt x="80" y="92"/>
                </a:cubicBezTo>
                <a:cubicBezTo>
                  <a:pt x="87" y="90"/>
                  <a:pt x="92" y="86"/>
                  <a:pt x="99" y="84"/>
                </a:cubicBezTo>
                <a:cubicBezTo>
                  <a:pt x="101" y="83"/>
                  <a:pt x="103" y="82"/>
                  <a:pt x="106" y="80"/>
                </a:cubicBezTo>
                <a:cubicBezTo>
                  <a:pt x="110" y="78"/>
                  <a:pt x="115" y="76"/>
                  <a:pt x="119" y="74"/>
                </a:cubicBezTo>
                <a:cubicBezTo>
                  <a:pt x="119" y="74"/>
                  <a:pt x="119" y="74"/>
                  <a:pt x="119" y="74"/>
                </a:cubicBezTo>
                <a:cubicBezTo>
                  <a:pt x="119" y="75"/>
                  <a:pt x="119" y="77"/>
                  <a:pt x="119" y="78"/>
                </a:cubicBezTo>
                <a:cubicBezTo>
                  <a:pt x="116" y="79"/>
                  <a:pt x="114" y="81"/>
                  <a:pt x="111" y="82"/>
                </a:cubicBezTo>
                <a:close/>
                <a:moveTo>
                  <a:pt x="119" y="73"/>
                </a:moveTo>
                <a:cubicBezTo>
                  <a:pt x="115" y="74"/>
                  <a:pt x="112" y="76"/>
                  <a:pt x="109" y="78"/>
                </a:cubicBezTo>
                <a:cubicBezTo>
                  <a:pt x="109" y="78"/>
                  <a:pt x="108" y="79"/>
                  <a:pt x="107" y="79"/>
                </a:cubicBezTo>
                <a:cubicBezTo>
                  <a:pt x="104" y="80"/>
                  <a:pt x="101" y="81"/>
                  <a:pt x="98" y="83"/>
                </a:cubicBezTo>
                <a:cubicBezTo>
                  <a:pt x="84" y="88"/>
                  <a:pt x="70" y="94"/>
                  <a:pt x="56" y="99"/>
                </a:cubicBezTo>
                <a:cubicBezTo>
                  <a:pt x="50" y="102"/>
                  <a:pt x="44" y="104"/>
                  <a:pt x="38" y="107"/>
                </a:cubicBezTo>
                <a:cubicBezTo>
                  <a:pt x="35" y="109"/>
                  <a:pt x="33" y="110"/>
                  <a:pt x="30" y="112"/>
                </a:cubicBezTo>
                <a:cubicBezTo>
                  <a:pt x="29" y="112"/>
                  <a:pt x="23" y="115"/>
                  <a:pt x="27" y="113"/>
                </a:cubicBezTo>
                <a:cubicBezTo>
                  <a:pt x="28" y="112"/>
                  <a:pt x="30" y="111"/>
                  <a:pt x="32" y="110"/>
                </a:cubicBezTo>
                <a:cubicBezTo>
                  <a:pt x="45" y="103"/>
                  <a:pt x="58" y="96"/>
                  <a:pt x="71" y="89"/>
                </a:cubicBezTo>
                <a:cubicBezTo>
                  <a:pt x="74" y="88"/>
                  <a:pt x="76" y="87"/>
                  <a:pt x="79" y="86"/>
                </a:cubicBezTo>
                <a:cubicBezTo>
                  <a:pt x="84" y="84"/>
                  <a:pt x="90" y="81"/>
                  <a:pt x="95" y="79"/>
                </a:cubicBezTo>
                <a:cubicBezTo>
                  <a:pt x="103" y="75"/>
                  <a:pt x="112" y="72"/>
                  <a:pt x="119" y="67"/>
                </a:cubicBezTo>
                <a:cubicBezTo>
                  <a:pt x="119" y="67"/>
                  <a:pt x="119" y="67"/>
                  <a:pt x="119" y="67"/>
                </a:cubicBezTo>
                <a:cubicBezTo>
                  <a:pt x="119" y="69"/>
                  <a:pt x="119" y="71"/>
                  <a:pt x="119" y="73"/>
                </a:cubicBezTo>
                <a:cubicBezTo>
                  <a:pt x="119" y="73"/>
                  <a:pt x="119" y="73"/>
                  <a:pt x="119" y="73"/>
                </a:cubicBezTo>
                <a:close/>
                <a:moveTo>
                  <a:pt x="94" y="79"/>
                </a:moveTo>
                <a:cubicBezTo>
                  <a:pt x="98" y="76"/>
                  <a:pt x="103" y="75"/>
                  <a:pt x="108" y="73"/>
                </a:cubicBezTo>
                <a:cubicBezTo>
                  <a:pt x="108" y="73"/>
                  <a:pt x="107" y="73"/>
                  <a:pt x="107" y="73"/>
                </a:cubicBezTo>
                <a:cubicBezTo>
                  <a:pt x="103" y="75"/>
                  <a:pt x="98" y="77"/>
                  <a:pt x="94" y="79"/>
                </a:cubicBezTo>
                <a:close/>
                <a:moveTo>
                  <a:pt x="119" y="67"/>
                </a:moveTo>
                <a:cubicBezTo>
                  <a:pt x="119" y="67"/>
                  <a:pt x="119" y="67"/>
                  <a:pt x="119" y="67"/>
                </a:cubicBezTo>
                <a:cubicBezTo>
                  <a:pt x="111" y="71"/>
                  <a:pt x="103" y="74"/>
                  <a:pt x="96" y="77"/>
                </a:cubicBezTo>
                <a:cubicBezTo>
                  <a:pt x="89" y="80"/>
                  <a:pt x="82" y="83"/>
                  <a:pt x="76" y="87"/>
                </a:cubicBezTo>
                <a:cubicBezTo>
                  <a:pt x="65" y="91"/>
                  <a:pt x="55" y="95"/>
                  <a:pt x="44" y="99"/>
                </a:cubicBezTo>
                <a:cubicBezTo>
                  <a:pt x="38" y="102"/>
                  <a:pt x="32" y="105"/>
                  <a:pt x="25" y="108"/>
                </a:cubicBezTo>
                <a:cubicBezTo>
                  <a:pt x="24" y="109"/>
                  <a:pt x="23" y="109"/>
                  <a:pt x="22" y="110"/>
                </a:cubicBezTo>
                <a:cubicBezTo>
                  <a:pt x="23" y="109"/>
                  <a:pt x="25" y="108"/>
                  <a:pt x="26" y="107"/>
                </a:cubicBezTo>
                <a:cubicBezTo>
                  <a:pt x="29" y="105"/>
                  <a:pt x="32" y="104"/>
                  <a:pt x="35" y="102"/>
                </a:cubicBezTo>
                <a:cubicBezTo>
                  <a:pt x="48" y="96"/>
                  <a:pt x="61" y="89"/>
                  <a:pt x="73" y="83"/>
                </a:cubicBezTo>
                <a:cubicBezTo>
                  <a:pt x="88" y="77"/>
                  <a:pt x="102" y="71"/>
                  <a:pt x="116" y="64"/>
                </a:cubicBezTo>
                <a:cubicBezTo>
                  <a:pt x="117" y="64"/>
                  <a:pt x="117" y="64"/>
                  <a:pt x="117" y="64"/>
                </a:cubicBezTo>
                <a:cubicBezTo>
                  <a:pt x="118" y="64"/>
                  <a:pt x="118" y="64"/>
                  <a:pt x="119" y="63"/>
                </a:cubicBezTo>
                <a:cubicBezTo>
                  <a:pt x="119" y="64"/>
                  <a:pt x="119" y="66"/>
                  <a:pt x="119" y="67"/>
                </a:cubicBezTo>
                <a:close/>
                <a:moveTo>
                  <a:pt x="86" y="77"/>
                </a:moveTo>
                <a:cubicBezTo>
                  <a:pt x="89" y="75"/>
                  <a:pt x="92" y="74"/>
                  <a:pt x="95" y="73"/>
                </a:cubicBezTo>
                <a:cubicBezTo>
                  <a:pt x="99" y="71"/>
                  <a:pt x="103" y="69"/>
                  <a:pt x="107" y="68"/>
                </a:cubicBezTo>
                <a:cubicBezTo>
                  <a:pt x="109" y="67"/>
                  <a:pt x="110" y="66"/>
                  <a:pt x="112" y="66"/>
                </a:cubicBezTo>
                <a:cubicBezTo>
                  <a:pt x="112" y="66"/>
                  <a:pt x="112" y="66"/>
                  <a:pt x="112" y="66"/>
                </a:cubicBezTo>
                <a:cubicBezTo>
                  <a:pt x="104" y="70"/>
                  <a:pt x="95" y="73"/>
                  <a:pt x="86" y="77"/>
                </a:cubicBezTo>
                <a:close/>
                <a:moveTo>
                  <a:pt x="73" y="82"/>
                </a:moveTo>
                <a:cubicBezTo>
                  <a:pt x="73" y="82"/>
                  <a:pt x="73" y="82"/>
                  <a:pt x="72" y="82"/>
                </a:cubicBezTo>
                <a:cubicBezTo>
                  <a:pt x="59" y="88"/>
                  <a:pt x="46" y="93"/>
                  <a:pt x="32" y="100"/>
                </a:cubicBezTo>
                <a:cubicBezTo>
                  <a:pt x="29" y="101"/>
                  <a:pt x="25" y="103"/>
                  <a:pt x="21" y="104"/>
                </a:cubicBezTo>
                <a:cubicBezTo>
                  <a:pt x="20" y="105"/>
                  <a:pt x="19" y="105"/>
                  <a:pt x="18" y="106"/>
                </a:cubicBezTo>
                <a:cubicBezTo>
                  <a:pt x="19" y="105"/>
                  <a:pt x="21" y="104"/>
                  <a:pt x="22" y="103"/>
                </a:cubicBezTo>
                <a:cubicBezTo>
                  <a:pt x="29" y="100"/>
                  <a:pt x="35" y="96"/>
                  <a:pt x="42" y="93"/>
                </a:cubicBezTo>
                <a:cubicBezTo>
                  <a:pt x="55" y="85"/>
                  <a:pt x="70" y="79"/>
                  <a:pt x="84" y="73"/>
                </a:cubicBezTo>
                <a:cubicBezTo>
                  <a:pt x="91" y="70"/>
                  <a:pt x="97" y="68"/>
                  <a:pt x="103" y="65"/>
                </a:cubicBezTo>
                <a:cubicBezTo>
                  <a:pt x="106" y="64"/>
                  <a:pt x="110" y="62"/>
                  <a:pt x="112" y="61"/>
                </a:cubicBezTo>
                <a:cubicBezTo>
                  <a:pt x="113" y="60"/>
                  <a:pt x="113" y="60"/>
                  <a:pt x="113" y="60"/>
                </a:cubicBezTo>
                <a:cubicBezTo>
                  <a:pt x="115" y="59"/>
                  <a:pt x="116" y="59"/>
                  <a:pt x="118" y="58"/>
                </a:cubicBezTo>
                <a:cubicBezTo>
                  <a:pt x="118" y="58"/>
                  <a:pt x="118" y="58"/>
                  <a:pt x="118" y="58"/>
                </a:cubicBezTo>
                <a:cubicBezTo>
                  <a:pt x="118" y="59"/>
                  <a:pt x="118" y="61"/>
                  <a:pt x="118" y="63"/>
                </a:cubicBezTo>
                <a:cubicBezTo>
                  <a:pt x="103" y="68"/>
                  <a:pt x="88" y="75"/>
                  <a:pt x="73" y="82"/>
                </a:cubicBezTo>
                <a:close/>
                <a:moveTo>
                  <a:pt x="118" y="57"/>
                </a:moveTo>
                <a:cubicBezTo>
                  <a:pt x="117" y="57"/>
                  <a:pt x="117" y="57"/>
                  <a:pt x="117" y="57"/>
                </a:cubicBezTo>
                <a:cubicBezTo>
                  <a:pt x="116" y="58"/>
                  <a:pt x="114" y="59"/>
                  <a:pt x="113" y="59"/>
                </a:cubicBezTo>
                <a:cubicBezTo>
                  <a:pt x="112" y="60"/>
                  <a:pt x="110" y="60"/>
                  <a:pt x="109" y="61"/>
                </a:cubicBezTo>
                <a:cubicBezTo>
                  <a:pt x="95" y="65"/>
                  <a:pt x="82" y="71"/>
                  <a:pt x="69" y="77"/>
                </a:cubicBezTo>
                <a:cubicBezTo>
                  <a:pt x="56" y="83"/>
                  <a:pt x="42" y="88"/>
                  <a:pt x="29" y="95"/>
                </a:cubicBezTo>
                <a:cubicBezTo>
                  <a:pt x="25" y="96"/>
                  <a:pt x="22" y="98"/>
                  <a:pt x="18" y="99"/>
                </a:cubicBezTo>
                <a:cubicBezTo>
                  <a:pt x="17" y="100"/>
                  <a:pt x="15" y="100"/>
                  <a:pt x="14" y="100"/>
                </a:cubicBezTo>
                <a:cubicBezTo>
                  <a:pt x="15" y="100"/>
                  <a:pt x="17" y="99"/>
                  <a:pt x="18" y="98"/>
                </a:cubicBezTo>
                <a:cubicBezTo>
                  <a:pt x="25" y="94"/>
                  <a:pt x="32" y="91"/>
                  <a:pt x="39" y="88"/>
                </a:cubicBezTo>
                <a:cubicBezTo>
                  <a:pt x="54" y="81"/>
                  <a:pt x="69" y="75"/>
                  <a:pt x="84" y="69"/>
                </a:cubicBezTo>
                <a:cubicBezTo>
                  <a:pt x="91" y="67"/>
                  <a:pt x="97" y="64"/>
                  <a:pt x="104" y="62"/>
                </a:cubicBezTo>
                <a:cubicBezTo>
                  <a:pt x="107" y="61"/>
                  <a:pt x="109" y="60"/>
                  <a:pt x="112" y="59"/>
                </a:cubicBezTo>
                <a:cubicBezTo>
                  <a:pt x="113" y="58"/>
                  <a:pt x="114" y="57"/>
                  <a:pt x="115" y="57"/>
                </a:cubicBezTo>
                <a:cubicBezTo>
                  <a:pt x="116" y="57"/>
                  <a:pt x="116" y="56"/>
                  <a:pt x="117" y="56"/>
                </a:cubicBezTo>
                <a:cubicBezTo>
                  <a:pt x="117" y="56"/>
                  <a:pt x="117" y="57"/>
                  <a:pt x="118" y="57"/>
                </a:cubicBezTo>
                <a:close/>
                <a:moveTo>
                  <a:pt x="22" y="111"/>
                </a:moveTo>
                <a:cubicBezTo>
                  <a:pt x="22" y="111"/>
                  <a:pt x="22" y="111"/>
                  <a:pt x="21" y="111"/>
                </a:cubicBezTo>
                <a:cubicBezTo>
                  <a:pt x="29" y="107"/>
                  <a:pt x="37" y="103"/>
                  <a:pt x="45" y="100"/>
                </a:cubicBezTo>
                <a:cubicBezTo>
                  <a:pt x="50" y="98"/>
                  <a:pt x="56" y="95"/>
                  <a:pt x="62" y="93"/>
                </a:cubicBezTo>
                <a:cubicBezTo>
                  <a:pt x="56" y="96"/>
                  <a:pt x="50" y="99"/>
                  <a:pt x="45" y="102"/>
                </a:cubicBezTo>
                <a:cubicBezTo>
                  <a:pt x="38" y="105"/>
                  <a:pt x="30" y="109"/>
                  <a:pt x="24" y="114"/>
                </a:cubicBezTo>
                <a:cubicBezTo>
                  <a:pt x="23" y="113"/>
                  <a:pt x="22" y="112"/>
                  <a:pt x="22" y="111"/>
                </a:cubicBezTo>
                <a:close/>
                <a:moveTo>
                  <a:pt x="35" y="121"/>
                </a:moveTo>
                <a:cubicBezTo>
                  <a:pt x="40" y="120"/>
                  <a:pt x="46" y="116"/>
                  <a:pt x="51" y="113"/>
                </a:cubicBezTo>
                <a:cubicBezTo>
                  <a:pt x="59" y="110"/>
                  <a:pt x="67" y="106"/>
                  <a:pt x="75" y="103"/>
                </a:cubicBezTo>
                <a:cubicBezTo>
                  <a:pt x="70" y="106"/>
                  <a:pt x="64" y="109"/>
                  <a:pt x="59" y="112"/>
                </a:cubicBezTo>
                <a:cubicBezTo>
                  <a:pt x="56" y="113"/>
                  <a:pt x="54" y="115"/>
                  <a:pt x="52" y="117"/>
                </a:cubicBezTo>
                <a:cubicBezTo>
                  <a:pt x="48" y="119"/>
                  <a:pt x="44" y="121"/>
                  <a:pt x="41" y="123"/>
                </a:cubicBezTo>
                <a:cubicBezTo>
                  <a:pt x="41" y="123"/>
                  <a:pt x="41" y="123"/>
                  <a:pt x="41" y="123"/>
                </a:cubicBezTo>
                <a:cubicBezTo>
                  <a:pt x="41" y="123"/>
                  <a:pt x="41" y="123"/>
                  <a:pt x="40" y="123"/>
                </a:cubicBezTo>
                <a:cubicBezTo>
                  <a:pt x="38" y="123"/>
                  <a:pt x="37" y="122"/>
                  <a:pt x="35" y="121"/>
                </a:cubicBezTo>
                <a:close/>
                <a:moveTo>
                  <a:pt x="42" y="123"/>
                </a:moveTo>
                <a:cubicBezTo>
                  <a:pt x="50" y="121"/>
                  <a:pt x="57" y="117"/>
                  <a:pt x="64" y="114"/>
                </a:cubicBezTo>
                <a:cubicBezTo>
                  <a:pt x="70" y="111"/>
                  <a:pt x="77" y="108"/>
                  <a:pt x="83" y="106"/>
                </a:cubicBezTo>
                <a:cubicBezTo>
                  <a:pt x="78" y="109"/>
                  <a:pt x="73" y="111"/>
                  <a:pt x="68" y="114"/>
                </a:cubicBezTo>
                <a:cubicBezTo>
                  <a:pt x="66" y="116"/>
                  <a:pt x="63" y="118"/>
                  <a:pt x="61" y="120"/>
                </a:cubicBezTo>
                <a:cubicBezTo>
                  <a:pt x="59" y="120"/>
                  <a:pt x="57" y="121"/>
                  <a:pt x="56" y="122"/>
                </a:cubicBezTo>
                <a:cubicBezTo>
                  <a:pt x="52" y="123"/>
                  <a:pt x="47" y="124"/>
                  <a:pt x="42" y="123"/>
                </a:cubicBezTo>
                <a:close/>
                <a:moveTo>
                  <a:pt x="115" y="97"/>
                </a:moveTo>
                <a:cubicBezTo>
                  <a:pt x="115" y="98"/>
                  <a:pt x="114" y="100"/>
                  <a:pt x="114" y="101"/>
                </a:cubicBezTo>
                <a:cubicBezTo>
                  <a:pt x="112" y="102"/>
                  <a:pt x="109" y="103"/>
                  <a:pt x="107" y="104"/>
                </a:cubicBezTo>
                <a:cubicBezTo>
                  <a:pt x="100" y="108"/>
                  <a:pt x="93" y="111"/>
                  <a:pt x="85" y="115"/>
                </a:cubicBezTo>
                <a:cubicBezTo>
                  <a:pt x="81" y="117"/>
                  <a:pt x="77" y="119"/>
                  <a:pt x="73" y="121"/>
                </a:cubicBezTo>
                <a:cubicBezTo>
                  <a:pt x="69" y="123"/>
                  <a:pt x="74" y="120"/>
                  <a:pt x="75" y="120"/>
                </a:cubicBezTo>
                <a:cubicBezTo>
                  <a:pt x="77" y="118"/>
                  <a:pt x="79" y="117"/>
                  <a:pt x="81" y="116"/>
                </a:cubicBezTo>
                <a:cubicBezTo>
                  <a:pt x="86" y="113"/>
                  <a:pt x="92" y="110"/>
                  <a:pt x="98" y="106"/>
                </a:cubicBezTo>
                <a:cubicBezTo>
                  <a:pt x="104" y="104"/>
                  <a:pt x="110" y="101"/>
                  <a:pt x="115" y="97"/>
                </a:cubicBezTo>
                <a:close/>
                <a:moveTo>
                  <a:pt x="108" y="112"/>
                </a:moveTo>
                <a:cubicBezTo>
                  <a:pt x="108" y="112"/>
                  <a:pt x="108" y="112"/>
                  <a:pt x="108" y="112"/>
                </a:cubicBezTo>
                <a:cubicBezTo>
                  <a:pt x="103" y="114"/>
                  <a:pt x="99" y="117"/>
                  <a:pt x="94" y="120"/>
                </a:cubicBezTo>
                <a:cubicBezTo>
                  <a:pt x="92" y="122"/>
                  <a:pt x="90" y="123"/>
                  <a:pt x="87" y="124"/>
                </a:cubicBezTo>
                <a:cubicBezTo>
                  <a:pt x="86" y="125"/>
                  <a:pt x="84" y="125"/>
                  <a:pt x="83" y="126"/>
                </a:cubicBezTo>
                <a:cubicBezTo>
                  <a:pt x="83" y="126"/>
                  <a:pt x="83" y="126"/>
                  <a:pt x="83" y="126"/>
                </a:cubicBezTo>
                <a:cubicBezTo>
                  <a:pt x="83" y="126"/>
                  <a:pt x="83" y="126"/>
                  <a:pt x="83" y="126"/>
                </a:cubicBezTo>
                <a:cubicBezTo>
                  <a:pt x="83" y="126"/>
                  <a:pt x="86" y="124"/>
                  <a:pt x="86" y="124"/>
                </a:cubicBezTo>
                <a:cubicBezTo>
                  <a:pt x="95" y="118"/>
                  <a:pt x="104" y="113"/>
                  <a:pt x="111" y="107"/>
                </a:cubicBezTo>
                <a:cubicBezTo>
                  <a:pt x="110" y="108"/>
                  <a:pt x="109" y="110"/>
                  <a:pt x="108" y="112"/>
                </a:cubicBezTo>
                <a:close/>
                <a:moveTo>
                  <a:pt x="77" y="125"/>
                </a:moveTo>
                <a:cubicBezTo>
                  <a:pt x="82" y="124"/>
                  <a:pt x="86" y="121"/>
                  <a:pt x="91" y="118"/>
                </a:cubicBezTo>
                <a:cubicBezTo>
                  <a:pt x="95" y="116"/>
                  <a:pt x="100" y="114"/>
                  <a:pt x="104" y="111"/>
                </a:cubicBezTo>
                <a:cubicBezTo>
                  <a:pt x="101" y="113"/>
                  <a:pt x="99" y="115"/>
                  <a:pt x="96" y="116"/>
                </a:cubicBezTo>
                <a:cubicBezTo>
                  <a:pt x="92" y="120"/>
                  <a:pt x="86" y="122"/>
                  <a:pt x="82" y="126"/>
                </a:cubicBezTo>
                <a:cubicBezTo>
                  <a:pt x="80" y="126"/>
                  <a:pt x="79" y="125"/>
                  <a:pt x="77" y="125"/>
                </a:cubicBezTo>
                <a:close/>
                <a:moveTo>
                  <a:pt x="71" y="123"/>
                </a:moveTo>
                <a:cubicBezTo>
                  <a:pt x="81" y="118"/>
                  <a:pt x="92" y="113"/>
                  <a:pt x="102" y="108"/>
                </a:cubicBezTo>
                <a:cubicBezTo>
                  <a:pt x="100" y="109"/>
                  <a:pt x="99" y="110"/>
                  <a:pt x="97" y="111"/>
                </a:cubicBezTo>
                <a:cubicBezTo>
                  <a:pt x="90" y="115"/>
                  <a:pt x="83" y="120"/>
                  <a:pt x="75" y="125"/>
                </a:cubicBezTo>
                <a:cubicBezTo>
                  <a:pt x="74" y="124"/>
                  <a:pt x="72" y="124"/>
                  <a:pt x="71" y="123"/>
                </a:cubicBezTo>
                <a:close/>
                <a:moveTo>
                  <a:pt x="111" y="106"/>
                </a:moveTo>
                <a:cubicBezTo>
                  <a:pt x="104" y="111"/>
                  <a:pt x="95" y="115"/>
                  <a:pt x="88" y="119"/>
                </a:cubicBezTo>
                <a:cubicBezTo>
                  <a:pt x="85" y="121"/>
                  <a:pt x="79" y="123"/>
                  <a:pt x="77" y="124"/>
                </a:cubicBezTo>
                <a:cubicBezTo>
                  <a:pt x="82" y="122"/>
                  <a:pt x="86" y="118"/>
                  <a:pt x="91" y="115"/>
                </a:cubicBezTo>
                <a:cubicBezTo>
                  <a:pt x="95" y="113"/>
                  <a:pt x="99" y="110"/>
                  <a:pt x="103" y="108"/>
                </a:cubicBezTo>
                <a:cubicBezTo>
                  <a:pt x="105" y="107"/>
                  <a:pt x="107" y="106"/>
                  <a:pt x="108" y="105"/>
                </a:cubicBezTo>
                <a:cubicBezTo>
                  <a:pt x="109" y="105"/>
                  <a:pt x="109" y="104"/>
                  <a:pt x="109" y="104"/>
                </a:cubicBezTo>
                <a:cubicBezTo>
                  <a:pt x="111" y="103"/>
                  <a:pt x="112" y="103"/>
                  <a:pt x="113" y="102"/>
                </a:cubicBezTo>
                <a:cubicBezTo>
                  <a:pt x="113" y="103"/>
                  <a:pt x="112" y="105"/>
                  <a:pt x="112" y="106"/>
                </a:cubicBezTo>
                <a:cubicBezTo>
                  <a:pt x="111" y="106"/>
                  <a:pt x="111" y="106"/>
                  <a:pt x="111" y="106"/>
                </a:cubicBezTo>
                <a:close/>
                <a:moveTo>
                  <a:pt x="70" y="123"/>
                </a:moveTo>
                <a:cubicBezTo>
                  <a:pt x="68" y="122"/>
                  <a:pt x="67" y="121"/>
                  <a:pt x="66" y="121"/>
                </a:cubicBezTo>
                <a:cubicBezTo>
                  <a:pt x="72" y="118"/>
                  <a:pt x="79" y="115"/>
                  <a:pt x="85" y="112"/>
                </a:cubicBezTo>
                <a:cubicBezTo>
                  <a:pt x="80" y="116"/>
                  <a:pt x="75" y="119"/>
                  <a:pt x="70" y="123"/>
                </a:cubicBezTo>
                <a:close/>
                <a:moveTo>
                  <a:pt x="85" y="126"/>
                </a:moveTo>
                <a:cubicBezTo>
                  <a:pt x="91" y="123"/>
                  <a:pt x="97" y="119"/>
                  <a:pt x="103" y="116"/>
                </a:cubicBezTo>
                <a:cubicBezTo>
                  <a:pt x="104" y="115"/>
                  <a:pt x="105" y="114"/>
                  <a:pt x="105" y="114"/>
                </a:cubicBezTo>
                <a:cubicBezTo>
                  <a:pt x="107" y="113"/>
                  <a:pt x="107" y="113"/>
                  <a:pt x="107" y="114"/>
                </a:cubicBezTo>
                <a:cubicBezTo>
                  <a:pt x="105" y="115"/>
                  <a:pt x="104" y="116"/>
                  <a:pt x="103" y="117"/>
                </a:cubicBezTo>
                <a:cubicBezTo>
                  <a:pt x="99" y="119"/>
                  <a:pt x="96" y="122"/>
                  <a:pt x="93" y="124"/>
                </a:cubicBezTo>
                <a:cubicBezTo>
                  <a:pt x="93" y="124"/>
                  <a:pt x="93" y="124"/>
                  <a:pt x="93" y="125"/>
                </a:cubicBezTo>
                <a:cubicBezTo>
                  <a:pt x="90" y="125"/>
                  <a:pt x="88" y="126"/>
                  <a:pt x="85" y="126"/>
                </a:cubicBezTo>
                <a:close/>
                <a:moveTo>
                  <a:pt x="95" y="124"/>
                </a:moveTo>
                <a:cubicBezTo>
                  <a:pt x="97" y="122"/>
                  <a:pt x="100" y="121"/>
                  <a:pt x="102" y="119"/>
                </a:cubicBezTo>
                <a:cubicBezTo>
                  <a:pt x="101" y="120"/>
                  <a:pt x="101" y="120"/>
                  <a:pt x="100" y="121"/>
                </a:cubicBezTo>
                <a:cubicBezTo>
                  <a:pt x="98" y="122"/>
                  <a:pt x="97" y="123"/>
                  <a:pt x="95" y="124"/>
                </a:cubicBezTo>
                <a:close/>
                <a:moveTo>
                  <a:pt x="115" y="96"/>
                </a:moveTo>
                <a:cubicBezTo>
                  <a:pt x="115" y="96"/>
                  <a:pt x="115" y="96"/>
                  <a:pt x="115" y="96"/>
                </a:cubicBezTo>
                <a:cubicBezTo>
                  <a:pt x="114" y="97"/>
                  <a:pt x="114" y="97"/>
                  <a:pt x="113" y="97"/>
                </a:cubicBezTo>
                <a:cubicBezTo>
                  <a:pt x="113" y="97"/>
                  <a:pt x="113" y="97"/>
                  <a:pt x="113" y="97"/>
                </a:cubicBezTo>
                <a:cubicBezTo>
                  <a:pt x="106" y="101"/>
                  <a:pt x="100" y="104"/>
                  <a:pt x="93" y="108"/>
                </a:cubicBezTo>
                <a:cubicBezTo>
                  <a:pt x="84" y="112"/>
                  <a:pt x="75" y="117"/>
                  <a:pt x="65" y="120"/>
                </a:cubicBezTo>
                <a:cubicBezTo>
                  <a:pt x="65" y="120"/>
                  <a:pt x="65" y="120"/>
                  <a:pt x="65" y="120"/>
                </a:cubicBezTo>
                <a:cubicBezTo>
                  <a:pt x="64" y="119"/>
                  <a:pt x="63" y="120"/>
                  <a:pt x="63" y="120"/>
                </a:cubicBezTo>
                <a:cubicBezTo>
                  <a:pt x="63" y="120"/>
                  <a:pt x="63" y="120"/>
                  <a:pt x="62" y="120"/>
                </a:cubicBezTo>
                <a:cubicBezTo>
                  <a:pt x="62" y="120"/>
                  <a:pt x="61" y="120"/>
                  <a:pt x="61" y="121"/>
                </a:cubicBezTo>
                <a:cubicBezTo>
                  <a:pt x="61" y="121"/>
                  <a:pt x="61" y="121"/>
                  <a:pt x="61" y="121"/>
                </a:cubicBezTo>
                <a:cubicBezTo>
                  <a:pt x="60" y="121"/>
                  <a:pt x="60" y="121"/>
                  <a:pt x="59" y="122"/>
                </a:cubicBezTo>
                <a:cubicBezTo>
                  <a:pt x="59" y="121"/>
                  <a:pt x="59" y="121"/>
                  <a:pt x="59" y="121"/>
                </a:cubicBezTo>
                <a:cubicBezTo>
                  <a:pt x="59" y="121"/>
                  <a:pt x="60" y="121"/>
                  <a:pt x="60" y="121"/>
                </a:cubicBezTo>
                <a:cubicBezTo>
                  <a:pt x="62" y="120"/>
                  <a:pt x="65" y="118"/>
                  <a:pt x="67" y="117"/>
                </a:cubicBezTo>
                <a:cubicBezTo>
                  <a:pt x="71" y="114"/>
                  <a:pt x="75" y="113"/>
                  <a:pt x="80" y="111"/>
                </a:cubicBezTo>
                <a:cubicBezTo>
                  <a:pt x="84" y="109"/>
                  <a:pt x="89" y="106"/>
                  <a:pt x="93" y="104"/>
                </a:cubicBezTo>
                <a:cubicBezTo>
                  <a:pt x="101" y="99"/>
                  <a:pt x="109" y="95"/>
                  <a:pt x="117" y="92"/>
                </a:cubicBezTo>
                <a:cubicBezTo>
                  <a:pt x="117" y="92"/>
                  <a:pt x="116" y="93"/>
                  <a:pt x="116" y="93"/>
                </a:cubicBezTo>
                <a:cubicBezTo>
                  <a:pt x="116" y="94"/>
                  <a:pt x="116" y="95"/>
                  <a:pt x="115" y="96"/>
                </a:cubicBezTo>
                <a:close/>
                <a:moveTo>
                  <a:pt x="115" y="49"/>
                </a:moveTo>
                <a:cubicBezTo>
                  <a:pt x="106" y="54"/>
                  <a:pt x="96" y="57"/>
                  <a:pt x="87" y="61"/>
                </a:cubicBezTo>
                <a:cubicBezTo>
                  <a:pt x="84" y="61"/>
                  <a:pt x="82" y="62"/>
                  <a:pt x="79" y="64"/>
                </a:cubicBezTo>
                <a:cubicBezTo>
                  <a:pt x="76" y="65"/>
                  <a:pt x="73" y="66"/>
                  <a:pt x="70" y="67"/>
                </a:cubicBezTo>
                <a:cubicBezTo>
                  <a:pt x="57" y="72"/>
                  <a:pt x="44" y="78"/>
                  <a:pt x="30" y="83"/>
                </a:cubicBezTo>
                <a:cubicBezTo>
                  <a:pt x="24" y="86"/>
                  <a:pt x="17" y="89"/>
                  <a:pt x="12" y="92"/>
                </a:cubicBezTo>
                <a:cubicBezTo>
                  <a:pt x="18" y="88"/>
                  <a:pt x="25" y="85"/>
                  <a:pt x="33" y="82"/>
                </a:cubicBezTo>
                <a:cubicBezTo>
                  <a:pt x="40" y="79"/>
                  <a:pt x="47" y="75"/>
                  <a:pt x="54" y="72"/>
                </a:cubicBezTo>
                <a:cubicBezTo>
                  <a:pt x="62" y="69"/>
                  <a:pt x="70" y="66"/>
                  <a:pt x="77" y="62"/>
                </a:cubicBezTo>
                <a:cubicBezTo>
                  <a:pt x="85" y="59"/>
                  <a:pt x="93" y="55"/>
                  <a:pt x="100" y="52"/>
                </a:cubicBezTo>
                <a:cubicBezTo>
                  <a:pt x="101" y="51"/>
                  <a:pt x="102" y="51"/>
                  <a:pt x="103" y="50"/>
                </a:cubicBezTo>
                <a:cubicBezTo>
                  <a:pt x="106" y="49"/>
                  <a:pt x="110" y="47"/>
                  <a:pt x="113" y="45"/>
                </a:cubicBezTo>
                <a:cubicBezTo>
                  <a:pt x="114" y="46"/>
                  <a:pt x="114" y="48"/>
                  <a:pt x="115" y="49"/>
                </a:cubicBezTo>
                <a:close/>
                <a:moveTo>
                  <a:pt x="108" y="37"/>
                </a:moveTo>
                <a:cubicBezTo>
                  <a:pt x="80" y="49"/>
                  <a:pt x="53" y="61"/>
                  <a:pt x="25" y="74"/>
                </a:cubicBezTo>
                <a:cubicBezTo>
                  <a:pt x="19" y="77"/>
                  <a:pt x="13" y="81"/>
                  <a:pt x="6" y="82"/>
                </a:cubicBezTo>
                <a:cubicBezTo>
                  <a:pt x="6" y="82"/>
                  <a:pt x="6" y="82"/>
                  <a:pt x="6" y="82"/>
                </a:cubicBezTo>
                <a:cubicBezTo>
                  <a:pt x="7" y="82"/>
                  <a:pt x="9" y="80"/>
                  <a:pt x="10" y="80"/>
                </a:cubicBezTo>
                <a:cubicBezTo>
                  <a:pt x="11" y="79"/>
                  <a:pt x="12" y="78"/>
                  <a:pt x="14" y="77"/>
                </a:cubicBezTo>
                <a:cubicBezTo>
                  <a:pt x="17" y="76"/>
                  <a:pt x="21" y="74"/>
                  <a:pt x="24" y="72"/>
                </a:cubicBezTo>
                <a:cubicBezTo>
                  <a:pt x="38" y="65"/>
                  <a:pt x="52" y="58"/>
                  <a:pt x="66" y="52"/>
                </a:cubicBezTo>
                <a:cubicBezTo>
                  <a:pt x="67" y="51"/>
                  <a:pt x="67" y="51"/>
                  <a:pt x="68" y="51"/>
                </a:cubicBezTo>
                <a:cubicBezTo>
                  <a:pt x="76" y="47"/>
                  <a:pt x="85" y="44"/>
                  <a:pt x="93" y="40"/>
                </a:cubicBezTo>
                <a:cubicBezTo>
                  <a:pt x="95" y="40"/>
                  <a:pt x="96" y="40"/>
                  <a:pt x="98" y="39"/>
                </a:cubicBezTo>
                <a:cubicBezTo>
                  <a:pt x="99" y="39"/>
                  <a:pt x="100" y="38"/>
                  <a:pt x="101" y="37"/>
                </a:cubicBezTo>
                <a:cubicBezTo>
                  <a:pt x="101" y="37"/>
                  <a:pt x="101" y="37"/>
                  <a:pt x="102" y="37"/>
                </a:cubicBezTo>
                <a:cubicBezTo>
                  <a:pt x="103" y="36"/>
                  <a:pt x="105" y="36"/>
                  <a:pt x="106" y="35"/>
                </a:cubicBezTo>
                <a:cubicBezTo>
                  <a:pt x="107" y="36"/>
                  <a:pt x="108" y="36"/>
                  <a:pt x="108" y="37"/>
                </a:cubicBezTo>
                <a:close/>
                <a:moveTo>
                  <a:pt x="103" y="32"/>
                </a:moveTo>
                <a:cubicBezTo>
                  <a:pt x="99" y="33"/>
                  <a:pt x="95" y="35"/>
                  <a:pt x="92" y="36"/>
                </a:cubicBezTo>
                <a:cubicBezTo>
                  <a:pt x="91" y="37"/>
                  <a:pt x="90" y="37"/>
                  <a:pt x="89" y="37"/>
                </a:cubicBezTo>
                <a:cubicBezTo>
                  <a:pt x="83" y="40"/>
                  <a:pt x="78" y="41"/>
                  <a:pt x="72" y="44"/>
                </a:cubicBezTo>
                <a:cubicBezTo>
                  <a:pt x="60" y="48"/>
                  <a:pt x="48" y="54"/>
                  <a:pt x="37" y="58"/>
                </a:cubicBezTo>
                <a:cubicBezTo>
                  <a:pt x="32" y="60"/>
                  <a:pt x="27" y="62"/>
                  <a:pt x="22" y="65"/>
                </a:cubicBezTo>
                <a:cubicBezTo>
                  <a:pt x="17" y="68"/>
                  <a:pt x="12" y="71"/>
                  <a:pt x="7" y="73"/>
                </a:cubicBezTo>
                <a:cubicBezTo>
                  <a:pt x="3" y="74"/>
                  <a:pt x="9" y="72"/>
                  <a:pt x="10" y="71"/>
                </a:cubicBezTo>
                <a:cubicBezTo>
                  <a:pt x="12" y="70"/>
                  <a:pt x="15" y="68"/>
                  <a:pt x="17" y="67"/>
                </a:cubicBezTo>
                <a:cubicBezTo>
                  <a:pt x="23" y="63"/>
                  <a:pt x="28" y="60"/>
                  <a:pt x="34" y="57"/>
                </a:cubicBezTo>
                <a:cubicBezTo>
                  <a:pt x="45" y="52"/>
                  <a:pt x="56" y="47"/>
                  <a:pt x="67" y="41"/>
                </a:cubicBezTo>
                <a:cubicBezTo>
                  <a:pt x="73" y="39"/>
                  <a:pt x="78" y="36"/>
                  <a:pt x="84" y="34"/>
                </a:cubicBezTo>
                <a:cubicBezTo>
                  <a:pt x="89" y="32"/>
                  <a:pt x="93" y="31"/>
                  <a:pt x="97" y="28"/>
                </a:cubicBezTo>
                <a:cubicBezTo>
                  <a:pt x="98" y="28"/>
                  <a:pt x="99" y="29"/>
                  <a:pt x="100" y="29"/>
                </a:cubicBezTo>
                <a:cubicBezTo>
                  <a:pt x="101" y="30"/>
                  <a:pt x="102" y="31"/>
                  <a:pt x="103" y="32"/>
                </a:cubicBezTo>
                <a:close/>
                <a:moveTo>
                  <a:pt x="73" y="21"/>
                </a:moveTo>
                <a:cubicBezTo>
                  <a:pt x="72" y="21"/>
                  <a:pt x="71" y="22"/>
                  <a:pt x="69" y="22"/>
                </a:cubicBezTo>
                <a:cubicBezTo>
                  <a:pt x="69" y="22"/>
                  <a:pt x="69" y="21"/>
                  <a:pt x="70" y="20"/>
                </a:cubicBezTo>
                <a:cubicBezTo>
                  <a:pt x="71" y="20"/>
                  <a:pt x="72" y="20"/>
                  <a:pt x="73" y="21"/>
                </a:cubicBezTo>
                <a:close/>
                <a:moveTo>
                  <a:pt x="65" y="20"/>
                </a:moveTo>
                <a:cubicBezTo>
                  <a:pt x="65" y="20"/>
                  <a:pt x="65" y="20"/>
                  <a:pt x="65" y="20"/>
                </a:cubicBezTo>
                <a:cubicBezTo>
                  <a:pt x="47" y="28"/>
                  <a:pt x="30" y="38"/>
                  <a:pt x="13" y="48"/>
                </a:cubicBezTo>
                <a:cubicBezTo>
                  <a:pt x="12" y="48"/>
                  <a:pt x="11" y="49"/>
                  <a:pt x="10" y="49"/>
                </a:cubicBezTo>
                <a:cubicBezTo>
                  <a:pt x="10" y="49"/>
                  <a:pt x="10" y="49"/>
                  <a:pt x="10" y="49"/>
                </a:cubicBezTo>
                <a:cubicBezTo>
                  <a:pt x="10" y="49"/>
                  <a:pt x="11" y="49"/>
                  <a:pt x="11" y="49"/>
                </a:cubicBezTo>
                <a:cubicBezTo>
                  <a:pt x="13" y="47"/>
                  <a:pt x="16" y="46"/>
                  <a:pt x="18" y="44"/>
                </a:cubicBezTo>
                <a:cubicBezTo>
                  <a:pt x="22" y="41"/>
                  <a:pt x="27" y="39"/>
                  <a:pt x="31" y="36"/>
                </a:cubicBezTo>
                <a:cubicBezTo>
                  <a:pt x="41" y="31"/>
                  <a:pt x="51" y="25"/>
                  <a:pt x="62" y="20"/>
                </a:cubicBezTo>
                <a:cubicBezTo>
                  <a:pt x="63" y="20"/>
                  <a:pt x="64" y="20"/>
                  <a:pt x="65" y="20"/>
                </a:cubicBezTo>
                <a:close/>
                <a:moveTo>
                  <a:pt x="37" y="25"/>
                </a:moveTo>
                <a:cubicBezTo>
                  <a:pt x="40" y="24"/>
                  <a:pt x="44" y="23"/>
                  <a:pt x="47" y="22"/>
                </a:cubicBezTo>
                <a:cubicBezTo>
                  <a:pt x="44" y="23"/>
                  <a:pt x="42" y="25"/>
                  <a:pt x="39" y="26"/>
                </a:cubicBezTo>
                <a:cubicBezTo>
                  <a:pt x="33" y="29"/>
                  <a:pt x="26" y="33"/>
                  <a:pt x="20" y="36"/>
                </a:cubicBezTo>
                <a:cubicBezTo>
                  <a:pt x="25" y="31"/>
                  <a:pt x="31" y="27"/>
                  <a:pt x="37" y="25"/>
                </a:cubicBezTo>
                <a:close/>
                <a:moveTo>
                  <a:pt x="19" y="37"/>
                </a:moveTo>
                <a:cubicBezTo>
                  <a:pt x="19" y="37"/>
                  <a:pt x="19" y="37"/>
                  <a:pt x="19" y="37"/>
                </a:cubicBezTo>
                <a:cubicBezTo>
                  <a:pt x="26" y="34"/>
                  <a:pt x="33" y="30"/>
                  <a:pt x="40" y="27"/>
                </a:cubicBezTo>
                <a:cubicBezTo>
                  <a:pt x="43" y="25"/>
                  <a:pt x="46" y="23"/>
                  <a:pt x="49" y="22"/>
                </a:cubicBezTo>
                <a:cubicBezTo>
                  <a:pt x="50" y="22"/>
                  <a:pt x="51" y="21"/>
                  <a:pt x="52" y="21"/>
                </a:cubicBezTo>
                <a:cubicBezTo>
                  <a:pt x="52" y="21"/>
                  <a:pt x="52" y="21"/>
                  <a:pt x="52" y="21"/>
                </a:cubicBezTo>
                <a:cubicBezTo>
                  <a:pt x="50" y="22"/>
                  <a:pt x="49" y="23"/>
                  <a:pt x="47" y="24"/>
                </a:cubicBezTo>
                <a:cubicBezTo>
                  <a:pt x="36" y="29"/>
                  <a:pt x="26" y="34"/>
                  <a:pt x="16" y="40"/>
                </a:cubicBezTo>
                <a:cubicBezTo>
                  <a:pt x="17" y="39"/>
                  <a:pt x="18" y="38"/>
                  <a:pt x="19" y="37"/>
                </a:cubicBezTo>
                <a:close/>
                <a:moveTo>
                  <a:pt x="7" y="85"/>
                </a:moveTo>
                <a:cubicBezTo>
                  <a:pt x="18" y="79"/>
                  <a:pt x="31" y="76"/>
                  <a:pt x="43" y="71"/>
                </a:cubicBezTo>
                <a:cubicBezTo>
                  <a:pt x="48" y="68"/>
                  <a:pt x="54" y="65"/>
                  <a:pt x="59" y="63"/>
                </a:cubicBezTo>
                <a:cubicBezTo>
                  <a:pt x="46" y="70"/>
                  <a:pt x="33" y="77"/>
                  <a:pt x="20" y="83"/>
                </a:cubicBezTo>
                <a:cubicBezTo>
                  <a:pt x="19" y="84"/>
                  <a:pt x="18" y="84"/>
                  <a:pt x="17" y="85"/>
                </a:cubicBezTo>
                <a:cubicBezTo>
                  <a:pt x="14" y="86"/>
                  <a:pt x="11" y="87"/>
                  <a:pt x="8" y="89"/>
                </a:cubicBezTo>
                <a:cubicBezTo>
                  <a:pt x="8" y="88"/>
                  <a:pt x="7" y="87"/>
                  <a:pt x="7" y="85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91438" tIns="45719" rIns="91438" bIns="45719" numCol="1" anchor="t" anchorCtr="0" compatLnSpc="1"/>
          <a:lstStyle/>
          <a:p>
            <a:endParaRPr lang="zh-CN" altLang="en-US" sz="1500"/>
          </a:p>
        </p:txBody>
      </p:sp>
      <p:sp>
        <p:nvSpPr>
          <p:cNvPr id="10" name="Freeform 104">
            <a:extLst>
              <a:ext uri="{FF2B5EF4-FFF2-40B4-BE49-F238E27FC236}">
                <a16:creationId xmlns:a16="http://schemas.microsoft.com/office/drawing/2014/main" xmlns="" id="{54CA809A-055E-4240-9957-ABBC617CFAFD}"/>
              </a:ext>
            </a:extLst>
          </p:cNvPr>
          <p:cNvSpPr/>
          <p:nvPr/>
        </p:nvSpPr>
        <p:spPr bwMode="auto">
          <a:xfrm>
            <a:off x="5586414" y="6081659"/>
            <a:ext cx="292100" cy="282576"/>
          </a:xfrm>
          <a:custGeom>
            <a:avLst/>
            <a:gdLst>
              <a:gd name="T0" fmla="*/ 25 w 78"/>
              <a:gd name="T1" fmla="*/ 27 h 75"/>
              <a:gd name="T2" fmla="*/ 57 w 78"/>
              <a:gd name="T3" fmla="*/ 5 h 75"/>
              <a:gd name="T4" fmla="*/ 72 w 78"/>
              <a:gd name="T5" fmla="*/ 7 h 75"/>
              <a:gd name="T6" fmla="*/ 69 w 78"/>
              <a:gd name="T7" fmla="*/ 24 h 75"/>
              <a:gd name="T8" fmla="*/ 44 w 78"/>
              <a:gd name="T9" fmla="*/ 48 h 75"/>
              <a:gd name="T10" fmla="*/ 30 w 78"/>
              <a:gd name="T11" fmla="*/ 60 h 75"/>
              <a:gd name="T12" fmla="*/ 12 w 78"/>
              <a:gd name="T13" fmla="*/ 67 h 75"/>
              <a:gd name="T14" fmla="*/ 13 w 78"/>
              <a:gd name="T15" fmla="*/ 53 h 75"/>
              <a:gd name="T16" fmla="*/ 25 w 78"/>
              <a:gd name="T17" fmla="*/ 39 h 75"/>
              <a:gd name="T18" fmla="*/ 44 w 78"/>
              <a:gd name="T19" fmla="*/ 24 h 75"/>
              <a:gd name="T20" fmla="*/ 48 w 78"/>
              <a:gd name="T21" fmla="*/ 22 h 75"/>
              <a:gd name="T22" fmla="*/ 51 w 78"/>
              <a:gd name="T23" fmla="*/ 32 h 75"/>
              <a:gd name="T24" fmla="*/ 45 w 78"/>
              <a:gd name="T25" fmla="*/ 38 h 75"/>
              <a:gd name="T26" fmla="*/ 26 w 78"/>
              <a:gd name="T27" fmla="*/ 52 h 75"/>
              <a:gd name="T28" fmla="*/ 27 w 78"/>
              <a:gd name="T29" fmla="*/ 55 h 75"/>
              <a:gd name="T30" fmla="*/ 47 w 78"/>
              <a:gd name="T31" fmla="*/ 40 h 75"/>
              <a:gd name="T32" fmla="*/ 54 w 78"/>
              <a:gd name="T33" fmla="*/ 23 h 75"/>
              <a:gd name="T34" fmla="*/ 37 w 78"/>
              <a:gd name="T35" fmla="*/ 25 h 75"/>
              <a:gd name="T36" fmla="*/ 14 w 78"/>
              <a:gd name="T37" fmla="*/ 47 h 75"/>
              <a:gd name="T38" fmla="*/ 7 w 78"/>
              <a:gd name="T39" fmla="*/ 67 h 75"/>
              <a:gd name="T40" fmla="*/ 32 w 78"/>
              <a:gd name="T41" fmla="*/ 62 h 75"/>
              <a:gd name="T42" fmla="*/ 63 w 78"/>
              <a:gd name="T43" fmla="*/ 35 h 75"/>
              <a:gd name="T44" fmla="*/ 76 w 78"/>
              <a:gd name="T45" fmla="*/ 10 h 75"/>
              <a:gd name="T46" fmla="*/ 56 w 78"/>
              <a:gd name="T47" fmla="*/ 2 h 75"/>
              <a:gd name="T48" fmla="*/ 41 w 78"/>
              <a:gd name="T49" fmla="*/ 10 h 75"/>
              <a:gd name="T50" fmla="*/ 23 w 78"/>
              <a:gd name="T51" fmla="*/ 25 h 75"/>
              <a:gd name="T52" fmla="*/ 25 w 78"/>
              <a:gd name="T53" fmla="*/ 27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78" h="75">
                <a:moveTo>
                  <a:pt x="25" y="27"/>
                </a:moveTo>
                <a:cubicBezTo>
                  <a:pt x="35" y="19"/>
                  <a:pt x="45" y="8"/>
                  <a:pt x="57" y="5"/>
                </a:cubicBezTo>
                <a:cubicBezTo>
                  <a:pt x="62" y="3"/>
                  <a:pt x="68" y="3"/>
                  <a:pt x="72" y="7"/>
                </a:cubicBezTo>
                <a:cubicBezTo>
                  <a:pt x="77" y="12"/>
                  <a:pt x="72" y="20"/>
                  <a:pt x="69" y="24"/>
                </a:cubicBezTo>
                <a:cubicBezTo>
                  <a:pt x="62" y="33"/>
                  <a:pt x="53" y="41"/>
                  <a:pt x="44" y="48"/>
                </a:cubicBezTo>
                <a:cubicBezTo>
                  <a:pt x="40" y="52"/>
                  <a:pt x="35" y="56"/>
                  <a:pt x="30" y="60"/>
                </a:cubicBezTo>
                <a:cubicBezTo>
                  <a:pt x="25" y="64"/>
                  <a:pt x="19" y="69"/>
                  <a:pt x="12" y="67"/>
                </a:cubicBezTo>
                <a:cubicBezTo>
                  <a:pt x="3" y="65"/>
                  <a:pt x="10" y="56"/>
                  <a:pt x="13" y="53"/>
                </a:cubicBezTo>
                <a:cubicBezTo>
                  <a:pt x="17" y="48"/>
                  <a:pt x="21" y="44"/>
                  <a:pt x="25" y="39"/>
                </a:cubicBezTo>
                <a:cubicBezTo>
                  <a:pt x="30" y="33"/>
                  <a:pt x="37" y="28"/>
                  <a:pt x="44" y="24"/>
                </a:cubicBezTo>
                <a:cubicBezTo>
                  <a:pt x="45" y="23"/>
                  <a:pt x="46" y="22"/>
                  <a:pt x="48" y="22"/>
                </a:cubicBezTo>
                <a:cubicBezTo>
                  <a:pt x="54" y="20"/>
                  <a:pt x="53" y="29"/>
                  <a:pt x="51" y="32"/>
                </a:cubicBezTo>
                <a:cubicBezTo>
                  <a:pt x="49" y="34"/>
                  <a:pt x="47" y="36"/>
                  <a:pt x="45" y="38"/>
                </a:cubicBezTo>
                <a:cubicBezTo>
                  <a:pt x="39" y="43"/>
                  <a:pt x="33" y="48"/>
                  <a:pt x="26" y="52"/>
                </a:cubicBezTo>
                <a:cubicBezTo>
                  <a:pt x="24" y="53"/>
                  <a:pt x="26" y="56"/>
                  <a:pt x="27" y="55"/>
                </a:cubicBezTo>
                <a:cubicBezTo>
                  <a:pt x="34" y="51"/>
                  <a:pt x="41" y="45"/>
                  <a:pt x="47" y="40"/>
                </a:cubicBezTo>
                <a:cubicBezTo>
                  <a:pt x="51" y="36"/>
                  <a:pt x="58" y="30"/>
                  <a:pt x="54" y="23"/>
                </a:cubicBezTo>
                <a:cubicBezTo>
                  <a:pt x="50" y="15"/>
                  <a:pt x="42" y="21"/>
                  <a:pt x="37" y="25"/>
                </a:cubicBezTo>
                <a:cubicBezTo>
                  <a:pt x="28" y="31"/>
                  <a:pt x="21" y="39"/>
                  <a:pt x="14" y="47"/>
                </a:cubicBezTo>
                <a:cubicBezTo>
                  <a:pt x="11" y="51"/>
                  <a:pt x="0" y="61"/>
                  <a:pt x="7" y="67"/>
                </a:cubicBezTo>
                <a:cubicBezTo>
                  <a:pt x="15" y="75"/>
                  <a:pt x="25" y="67"/>
                  <a:pt x="32" y="62"/>
                </a:cubicBezTo>
                <a:cubicBezTo>
                  <a:pt x="43" y="54"/>
                  <a:pt x="53" y="45"/>
                  <a:pt x="63" y="35"/>
                </a:cubicBezTo>
                <a:cubicBezTo>
                  <a:pt x="70" y="28"/>
                  <a:pt x="78" y="20"/>
                  <a:pt x="76" y="10"/>
                </a:cubicBezTo>
                <a:cubicBezTo>
                  <a:pt x="75" y="1"/>
                  <a:pt x="63" y="0"/>
                  <a:pt x="56" y="2"/>
                </a:cubicBezTo>
                <a:cubicBezTo>
                  <a:pt x="51" y="3"/>
                  <a:pt x="46" y="7"/>
                  <a:pt x="41" y="10"/>
                </a:cubicBezTo>
                <a:cubicBezTo>
                  <a:pt x="35" y="15"/>
                  <a:pt x="29" y="20"/>
                  <a:pt x="23" y="25"/>
                </a:cubicBezTo>
                <a:cubicBezTo>
                  <a:pt x="21" y="26"/>
                  <a:pt x="23" y="28"/>
                  <a:pt x="25" y="27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91438" tIns="45719" rIns="91438" bIns="45719" numCol="1" anchor="t" anchorCtr="0" compatLnSpc="1"/>
          <a:lstStyle/>
          <a:p>
            <a:endParaRPr lang="zh-CN" altLang="en-US" sz="1500"/>
          </a:p>
        </p:txBody>
      </p:sp>
      <p:sp>
        <p:nvSpPr>
          <p:cNvPr id="11" name="Freeform 110">
            <a:extLst>
              <a:ext uri="{FF2B5EF4-FFF2-40B4-BE49-F238E27FC236}">
                <a16:creationId xmlns:a16="http://schemas.microsoft.com/office/drawing/2014/main" xmlns="" id="{EE610C10-8003-4A5C-A08A-3E7F8BA561A3}"/>
              </a:ext>
            </a:extLst>
          </p:cNvPr>
          <p:cNvSpPr>
            <a:spLocks noEditPoints="1"/>
          </p:cNvSpPr>
          <p:nvPr/>
        </p:nvSpPr>
        <p:spPr bwMode="auto">
          <a:xfrm>
            <a:off x="2246315" y="5614989"/>
            <a:ext cx="836612" cy="384176"/>
          </a:xfrm>
          <a:custGeom>
            <a:avLst/>
            <a:gdLst>
              <a:gd name="T0" fmla="*/ 50 w 223"/>
              <a:gd name="T1" fmla="*/ 10 h 102"/>
              <a:gd name="T2" fmla="*/ 12 w 223"/>
              <a:gd name="T3" fmla="*/ 1 h 102"/>
              <a:gd name="T4" fmla="*/ 1 w 223"/>
              <a:gd name="T5" fmla="*/ 42 h 102"/>
              <a:gd name="T6" fmla="*/ 157 w 223"/>
              <a:gd name="T7" fmla="*/ 88 h 102"/>
              <a:gd name="T8" fmla="*/ 213 w 223"/>
              <a:gd name="T9" fmla="*/ 101 h 102"/>
              <a:gd name="T10" fmla="*/ 221 w 223"/>
              <a:gd name="T11" fmla="*/ 59 h 102"/>
              <a:gd name="T12" fmla="*/ 206 w 223"/>
              <a:gd name="T13" fmla="*/ 77 h 102"/>
              <a:gd name="T14" fmla="*/ 220 w 223"/>
              <a:gd name="T15" fmla="*/ 62 h 102"/>
              <a:gd name="T16" fmla="*/ 107 w 223"/>
              <a:gd name="T17" fmla="*/ 69 h 102"/>
              <a:gd name="T18" fmla="*/ 3 w 223"/>
              <a:gd name="T19" fmla="*/ 40 h 102"/>
              <a:gd name="T20" fmla="*/ 18 w 223"/>
              <a:gd name="T21" fmla="*/ 5 h 102"/>
              <a:gd name="T22" fmla="*/ 21 w 223"/>
              <a:gd name="T23" fmla="*/ 6 h 102"/>
              <a:gd name="T24" fmla="*/ 26 w 223"/>
              <a:gd name="T25" fmla="*/ 6 h 102"/>
              <a:gd name="T26" fmla="*/ 24 w 223"/>
              <a:gd name="T27" fmla="*/ 25 h 102"/>
              <a:gd name="T28" fmla="*/ 35 w 223"/>
              <a:gd name="T29" fmla="*/ 8 h 102"/>
              <a:gd name="T30" fmla="*/ 38 w 223"/>
              <a:gd name="T31" fmla="*/ 9 h 102"/>
              <a:gd name="T32" fmla="*/ 38 w 223"/>
              <a:gd name="T33" fmla="*/ 30 h 102"/>
              <a:gd name="T34" fmla="*/ 58 w 223"/>
              <a:gd name="T35" fmla="*/ 15 h 102"/>
              <a:gd name="T36" fmla="*/ 54 w 223"/>
              <a:gd name="T37" fmla="*/ 34 h 102"/>
              <a:gd name="T38" fmla="*/ 67 w 223"/>
              <a:gd name="T39" fmla="*/ 17 h 102"/>
              <a:gd name="T40" fmla="*/ 65 w 223"/>
              <a:gd name="T41" fmla="*/ 32 h 102"/>
              <a:gd name="T42" fmla="*/ 73 w 223"/>
              <a:gd name="T43" fmla="*/ 19 h 102"/>
              <a:gd name="T44" fmla="*/ 71 w 223"/>
              <a:gd name="T45" fmla="*/ 40 h 102"/>
              <a:gd name="T46" fmla="*/ 84 w 223"/>
              <a:gd name="T47" fmla="*/ 22 h 102"/>
              <a:gd name="T48" fmla="*/ 87 w 223"/>
              <a:gd name="T49" fmla="*/ 23 h 102"/>
              <a:gd name="T50" fmla="*/ 87 w 223"/>
              <a:gd name="T51" fmla="*/ 34 h 102"/>
              <a:gd name="T52" fmla="*/ 90 w 223"/>
              <a:gd name="T53" fmla="*/ 35 h 102"/>
              <a:gd name="T54" fmla="*/ 98 w 223"/>
              <a:gd name="T55" fmla="*/ 26 h 102"/>
              <a:gd name="T56" fmla="*/ 101 w 223"/>
              <a:gd name="T57" fmla="*/ 27 h 102"/>
              <a:gd name="T58" fmla="*/ 100 w 223"/>
              <a:gd name="T59" fmla="*/ 47 h 102"/>
              <a:gd name="T60" fmla="*/ 109 w 223"/>
              <a:gd name="T61" fmla="*/ 29 h 102"/>
              <a:gd name="T62" fmla="*/ 112 w 223"/>
              <a:gd name="T63" fmla="*/ 48 h 102"/>
              <a:gd name="T64" fmla="*/ 120 w 223"/>
              <a:gd name="T65" fmla="*/ 33 h 102"/>
              <a:gd name="T66" fmla="*/ 119 w 223"/>
              <a:gd name="T67" fmla="*/ 55 h 102"/>
              <a:gd name="T68" fmla="*/ 129 w 223"/>
              <a:gd name="T69" fmla="*/ 35 h 102"/>
              <a:gd name="T70" fmla="*/ 129 w 223"/>
              <a:gd name="T71" fmla="*/ 54 h 102"/>
              <a:gd name="T72" fmla="*/ 136 w 223"/>
              <a:gd name="T73" fmla="*/ 38 h 102"/>
              <a:gd name="T74" fmla="*/ 137 w 223"/>
              <a:gd name="T75" fmla="*/ 58 h 102"/>
              <a:gd name="T76" fmla="*/ 146 w 223"/>
              <a:gd name="T77" fmla="*/ 41 h 102"/>
              <a:gd name="T78" fmla="*/ 145 w 223"/>
              <a:gd name="T79" fmla="*/ 58 h 102"/>
              <a:gd name="T80" fmla="*/ 153 w 223"/>
              <a:gd name="T81" fmla="*/ 43 h 102"/>
              <a:gd name="T82" fmla="*/ 155 w 223"/>
              <a:gd name="T83" fmla="*/ 61 h 102"/>
              <a:gd name="T84" fmla="*/ 163 w 223"/>
              <a:gd name="T85" fmla="*/ 45 h 102"/>
              <a:gd name="T86" fmla="*/ 163 w 223"/>
              <a:gd name="T87" fmla="*/ 68 h 102"/>
              <a:gd name="T88" fmla="*/ 179 w 223"/>
              <a:gd name="T89" fmla="*/ 50 h 102"/>
              <a:gd name="T90" fmla="*/ 182 w 223"/>
              <a:gd name="T91" fmla="*/ 51 h 102"/>
              <a:gd name="T92" fmla="*/ 185 w 223"/>
              <a:gd name="T93" fmla="*/ 70 h 102"/>
              <a:gd name="T94" fmla="*/ 199 w 223"/>
              <a:gd name="T95" fmla="*/ 56 h 102"/>
              <a:gd name="T96" fmla="*/ 202 w 223"/>
              <a:gd name="T97" fmla="*/ 57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223" h="102">
                <a:moveTo>
                  <a:pt x="178" y="47"/>
                </a:moveTo>
                <a:cubicBezTo>
                  <a:pt x="162" y="42"/>
                  <a:pt x="147" y="38"/>
                  <a:pt x="131" y="33"/>
                </a:cubicBezTo>
                <a:cubicBezTo>
                  <a:pt x="104" y="25"/>
                  <a:pt x="77" y="17"/>
                  <a:pt x="50" y="10"/>
                </a:cubicBezTo>
                <a:cubicBezTo>
                  <a:pt x="42" y="7"/>
                  <a:pt x="34" y="5"/>
                  <a:pt x="26" y="3"/>
                </a:cubicBezTo>
                <a:cubicBezTo>
                  <a:pt x="22" y="2"/>
                  <a:pt x="18" y="1"/>
                  <a:pt x="15" y="1"/>
                </a:cubicBezTo>
                <a:cubicBezTo>
                  <a:pt x="14" y="0"/>
                  <a:pt x="13" y="0"/>
                  <a:pt x="12" y="1"/>
                </a:cubicBezTo>
                <a:cubicBezTo>
                  <a:pt x="8" y="14"/>
                  <a:pt x="4" y="26"/>
                  <a:pt x="0" y="39"/>
                </a:cubicBezTo>
                <a:cubicBezTo>
                  <a:pt x="0" y="39"/>
                  <a:pt x="0" y="40"/>
                  <a:pt x="0" y="40"/>
                </a:cubicBezTo>
                <a:cubicBezTo>
                  <a:pt x="0" y="41"/>
                  <a:pt x="0" y="42"/>
                  <a:pt x="1" y="42"/>
                </a:cubicBezTo>
                <a:cubicBezTo>
                  <a:pt x="18" y="47"/>
                  <a:pt x="35" y="52"/>
                  <a:pt x="53" y="57"/>
                </a:cubicBezTo>
                <a:cubicBezTo>
                  <a:pt x="70" y="62"/>
                  <a:pt x="88" y="65"/>
                  <a:pt x="105" y="71"/>
                </a:cubicBezTo>
                <a:cubicBezTo>
                  <a:pt x="122" y="76"/>
                  <a:pt x="139" y="83"/>
                  <a:pt x="157" y="88"/>
                </a:cubicBezTo>
                <a:cubicBezTo>
                  <a:pt x="175" y="93"/>
                  <a:pt x="193" y="97"/>
                  <a:pt x="211" y="102"/>
                </a:cubicBezTo>
                <a:cubicBezTo>
                  <a:pt x="212" y="102"/>
                  <a:pt x="212" y="102"/>
                  <a:pt x="212" y="102"/>
                </a:cubicBezTo>
                <a:cubicBezTo>
                  <a:pt x="212" y="102"/>
                  <a:pt x="213" y="102"/>
                  <a:pt x="213" y="101"/>
                </a:cubicBezTo>
                <a:cubicBezTo>
                  <a:pt x="216" y="88"/>
                  <a:pt x="219" y="75"/>
                  <a:pt x="223" y="61"/>
                </a:cubicBezTo>
                <a:cubicBezTo>
                  <a:pt x="223" y="61"/>
                  <a:pt x="223" y="60"/>
                  <a:pt x="222" y="60"/>
                </a:cubicBezTo>
                <a:cubicBezTo>
                  <a:pt x="222" y="59"/>
                  <a:pt x="222" y="59"/>
                  <a:pt x="221" y="59"/>
                </a:cubicBezTo>
                <a:cubicBezTo>
                  <a:pt x="207" y="56"/>
                  <a:pt x="192" y="51"/>
                  <a:pt x="178" y="47"/>
                </a:cubicBezTo>
                <a:close/>
                <a:moveTo>
                  <a:pt x="209" y="59"/>
                </a:moveTo>
                <a:cubicBezTo>
                  <a:pt x="208" y="65"/>
                  <a:pt x="206" y="71"/>
                  <a:pt x="206" y="77"/>
                </a:cubicBezTo>
                <a:cubicBezTo>
                  <a:pt x="206" y="79"/>
                  <a:pt x="208" y="79"/>
                  <a:pt x="208" y="77"/>
                </a:cubicBezTo>
                <a:cubicBezTo>
                  <a:pt x="208" y="71"/>
                  <a:pt x="211" y="66"/>
                  <a:pt x="212" y="60"/>
                </a:cubicBezTo>
                <a:cubicBezTo>
                  <a:pt x="215" y="61"/>
                  <a:pt x="217" y="61"/>
                  <a:pt x="220" y="62"/>
                </a:cubicBezTo>
                <a:cubicBezTo>
                  <a:pt x="217" y="74"/>
                  <a:pt x="214" y="87"/>
                  <a:pt x="211" y="99"/>
                </a:cubicBezTo>
                <a:cubicBezTo>
                  <a:pt x="194" y="94"/>
                  <a:pt x="176" y="90"/>
                  <a:pt x="159" y="85"/>
                </a:cubicBezTo>
                <a:cubicBezTo>
                  <a:pt x="142" y="80"/>
                  <a:pt x="125" y="74"/>
                  <a:pt x="107" y="69"/>
                </a:cubicBezTo>
                <a:cubicBezTo>
                  <a:pt x="90" y="63"/>
                  <a:pt x="73" y="59"/>
                  <a:pt x="55" y="55"/>
                </a:cubicBezTo>
                <a:cubicBezTo>
                  <a:pt x="38" y="50"/>
                  <a:pt x="20" y="45"/>
                  <a:pt x="3" y="40"/>
                </a:cubicBezTo>
                <a:cubicBezTo>
                  <a:pt x="3" y="40"/>
                  <a:pt x="3" y="40"/>
                  <a:pt x="3" y="40"/>
                </a:cubicBezTo>
                <a:cubicBezTo>
                  <a:pt x="6" y="27"/>
                  <a:pt x="11" y="16"/>
                  <a:pt x="14" y="4"/>
                </a:cubicBezTo>
                <a:cubicBezTo>
                  <a:pt x="16" y="4"/>
                  <a:pt x="17" y="4"/>
                  <a:pt x="18" y="4"/>
                </a:cubicBezTo>
                <a:cubicBezTo>
                  <a:pt x="18" y="4"/>
                  <a:pt x="18" y="5"/>
                  <a:pt x="18" y="5"/>
                </a:cubicBezTo>
                <a:cubicBezTo>
                  <a:pt x="17" y="9"/>
                  <a:pt x="15" y="14"/>
                  <a:pt x="14" y="19"/>
                </a:cubicBezTo>
                <a:cubicBezTo>
                  <a:pt x="14" y="20"/>
                  <a:pt x="17" y="20"/>
                  <a:pt x="17" y="19"/>
                </a:cubicBezTo>
                <a:cubicBezTo>
                  <a:pt x="18" y="14"/>
                  <a:pt x="20" y="10"/>
                  <a:pt x="21" y="6"/>
                </a:cubicBezTo>
                <a:cubicBezTo>
                  <a:pt x="21" y="5"/>
                  <a:pt x="21" y="5"/>
                  <a:pt x="21" y="5"/>
                </a:cubicBezTo>
                <a:cubicBezTo>
                  <a:pt x="22" y="5"/>
                  <a:pt x="23" y="5"/>
                  <a:pt x="23" y="6"/>
                </a:cubicBezTo>
                <a:cubicBezTo>
                  <a:pt x="24" y="6"/>
                  <a:pt x="25" y="6"/>
                  <a:pt x="26" y="6"/>
                </a:cubicBezTo>
                <a:cubicBezTo>
                  <a:pt x="26" y="6"/>
                  <a:pt x="26" y="7"/>
                  <a:pt x="26" y="7"/>
                </a:cubicBezTo>
                <a:cubicBezTo>
                  <a:pt x="24" y="13"/>
                  <a:pt x="22" y="19"/>
                  <a:pt x="21" y="25"/>
                </a:cubicBezTo>
                <a:cubicBezTo>
                  <a:pt x="21" y="27"/>
                  <a:pt x="24" y="27"/>
                  <a:pt x="24" y="25"/>
                </a:cubicBezTo>
                <a:cubicBezTo>
                  <a:pt x="25" y="19"/>
                  <a:pt x="27" y="14"/>
                  <a:pt x="28" y="8"/>
                </a:cubicBezTo>
                <a:cubicBezTo>
                  <a:pt x="29" y="7"/>
                  <a:pt x="29" y="7"/>
                  <a:pt x="28" y="7"/>
                </a:cubicBezTo>
                <a:cubicBezTo>
                  <a:pt x="31" y="7"/>
                  <a:pt x="33" y="8"/>
                  <a:pt x="35" y="8"/>
                </a:cubicBezTo>
                <a:cubicBezTo>
                  <a:pt x="33" y="13"/>
                  <a:pt x="30" y="18"/>
                  <a:pt x="29" y="24"/>
                </a:cubicBezTo>
                <a:cubicBezTo>
                  <a:pt x="29" y="25"/>
                  <a:pt x="32" y="25"/>
                  <a:pt x="32" y="24"/>
                </a:cubicBezTo>
                <a:cubicBezTo>
                  <a:pt x="33" y="18"/>
                  <a:pt x="36" y="14"/>
                  <a:pt x="38" y="9"/>
                </a:cubicBezTo>
                <a:cubicBezTo>
                  <a:pt x="39" y="10"/>
                  <a:pt x="41" y="10"/>
                  <a:pt x="42" y="10"/>
                </a:cubicBezTo>
                <a:cubicBezTo>
                  <a:pt x="43" y="11"/>
                  <a:pt x="43" y="11"/>
                  <a:pt x="44" y="11"/>
                </a:cubicBezTo>
                <a:cubicBezTo>
                  <a:pt x="41" y="17"/>
                  <a:pt x="40" y="23"/>
                  <a:pt x="38" y="30"/>
                </a:cubicBezTo>
                <a:cubicBezTo>
                  <a:pt x="38" y="32"/>
                  <a:pt x="41" y="32"/>
                  <a:pt x="41" y="31"/>
                </a:cubicBezTo>
                <a:cubicBezTo>
                  <a:pt x="43" y="24"/>
                  <a:pt x="43" y="17"/>
                  <a:pt x="47" y="12"/>
                </a:cubicBezTo>
                <a:cubicBezTo>
                  <a:pt x="50" y="13"/>
                  <a:pt x="54" y="14"/>
                  <a:pt x="58" y="15"/>
                </a:cubicBezTo>
                <a:cubicBezTo>
                  <a:pt x="57" y="15"/>
                  <a:pt x="57" y="15"/>
                  <a:pt x="57" y="16"/>
                </a:cubicBezTo>
                <a:cubicBezTo>
                  <a:pt x="55" y="22"/>
                  <a:pt x="54" y="28"/>
                  <a:pt x="52" y="34"/>
                </a:cubicBezTo>
                <a:cubicBezTo>
                  <a:pt x="51" y="35"/>
                  <a:pt x="54" y="36"/>
                  <a:pt x="54" y="34"/>
                </a:cubicBezTo>
                <a:cubicBezTo>
                  <a:pt x="57" y="29"/>
                  <a:pt x="58" y="22"/>
                  <a:pt x="60" y="16"/>
                </a:cubicBezTo>
                <a:cubicBezTo>
                  <a:pt x="60" y="16"/>
                  <a:pt x="60" y="16"/>
                  <a:pt x="60" y="15"/>
                </a:cubicBezTo>
                <a:cubicBezTo>
                  <a:pt x="62" y="16"/>
                  <a:pt x="64" y="17"/>
                  <a:pt x="67" y="17"/>
                </a:cubicBezTo>
                <a:cubicBezTo>
                  <a:pt x="67" y="17"/>
                  <a:pt x="67" y="17"/>
                  <a:pt x="67" y="17"/>
                </a:cubicBezTo>
                <a:cubicBezTo>
                  <a:pt x="65" y="22"/>
                  <a:pt x="63" y="27"/>
                  <a:pt x="62" y="32"/>
                </a:cubicBezTo>
                <a:cubicBezTo>
                  <a:pt x="62" y="34"/>
                  <a:pt x="65" y="34"/>
                  <a:pt x="65" y="32"/>
                </a:cubicBezTo>
                <a:cubicBezTo>
                  <a:pt x="66" y="27"/>
                  <a:pt x="68" y="23"/>
                  <a:pt x="69" y="18"/>
                </a:cubicBezTo>
                <a:cubicBezTo>
                  <a:pt x="69" y="18"/>
                  <a:pt x="69" y="18"/>
                  <a:pt x="69" y="18"/>
                </a:cubicBezTo>
                <a:cubicBezTo>
                  <a:pt x="71" y="18"/>
                  <a:pt x="72" y="19"/>
                  <a:pt x="73" y="19"/>
                </a:cubicBezTo>
                <a:cubicBezTo>
                  <a:pt x="73" y="19"/>
                  <a:pt x="73" y="19"/>
                  <a:pt x="73" y="20"/>
                </a:cubicBezTo>
                <a:cubicBezTo>
                  <a:pt x="71" y="26"/>
                  <a:pt x="69" y="33"/>
                  <a:pt x="68" y="40"/>
                </a:cubicBezTo>
                <a:cubicBezTo>
                  <a:pt x="68" y="42"/>
                  <a:pt x="71" y="42"/>
                  <a:pt x="71" y="40"/>
                </a:cubicBezTo>
                <a:cubicBezTo>
                  <a:pt x="72" y="33"/>
                  <a:pt x="74" y="27"/>
                  <a:pt x="76" y="20"/>
                </a:cubicBezTo>
                <a:cubicBezTo>
                  <a:pt x="76" y="20"/>
                  <a:pt x="76" y="20"/>
                  <a:pt x="76" y="20"/>
                </a:cubicBezTo>
                <a:cubicBezTo>
                  <a:pt x="78" y="21"/>
                  <a:pt x="81" y="21"/>
                  <a:pt x="84" y="22"/>
                </a:cubicBezTo>
                <a:cubicBezTo>
                  <a:pt x="82" y="28"/>
                  <a:pt x="79" y="33"/>
                  <a:pt x="78" y="39"/>
                </a:cubicBezTo>
                <a:cubicBezTo>
                  <a:pt x="78" y="41"/>
                  <a:pt x="81" y="41"/>
                  <a:pt x="81" y="39"/>
                </a:cubicBezTo>
                <a:cubicBezTo>
                  <a:pt x="82" y="34"/>
                  <a:pt x="85" y="28"/>
                  <a:pt x="87" y="23"/>
                </a:cubicBezTo>
                <a:cubicBezTo>
                  <a:pt x="88" y="23"/>
                  <a:pt x="89" y="24"/>
                  <a:pt x="90" y="24"/>
                </a:cubicBezTo>
                <a:cubicBezTo>
                  <a:pt x="89" y="24"/>
                  <a:pt x="89" y="24"/>
                  <a:pt x="89" y="25"/>
                </a:cubicBezTo>
                <a:cubicBezTo>
                  <a:pt x="89" y="28"/>
                  <a:pt x="88" y="31"/>
                  <a:pt x="87" y="34"/>
                </a:cubicBezTo>
                <a:cubicBezTo>
                  <a:pt x="86" y="37"/>
                  <a:pt x="85" y="41"/>
                  <a:pt x="84" y="45"/>
                </a:cubicBezTo>
                <a:cubicBezTo>
                  <a:pt x="84" y="46"/>
                  <a:pt x="87" y="47"/>
                  <a:pt x="87" y="45"/>
                </a:cubicBezTo>
                <a:cubicBezTo>
                  <a:pt x="88" y="42"/>
                  <a:pt x="89" y="38"/>
                  <a:pt x="90" y="35"/>
                </a:cubicBezTo>
                <a:cubicBezTo>
                  <a:pt x="91" y="31"/>
                  <a:pt x="92" y="28"/>
                  <a:pt x="92" y="25"/>
                </a:cubicBezTo>
                <a:cubicBezTo>
                  <a:pt x="92" y="25"/>
                  <a:pt x="92" y="25"/>
                  <a:pt x="92" y="25"/>
                </a:cubicBezTo>
                <a:cubicBezTo>
                  <a:pt x="94" y="25"/>
                  <a:pt x="96" y="26"/>
                  <a:pt x="98" y="26"/>
                </a:cubicBezTo>
                <a:cubicBezTo>
                  <a:pt x="97" y="32"/>
                  <a:pt x="95" y="37"/>
                  <a:pt x="93" y="42"/>
                </a:cubicBezTo>
                <a:cubicBezTo>
                  <a:pt x="93" y="44"/>
                  <a:pt x="95" y="44"/>
                  <a:pt x="96" y="43"/>
                </a:cubicBezTo>
                <a:cubicBezTo>
                  <a:pt x="98" y="37"/>
                  <a:pt x="99" y="32"/>
                  <a:pt x="101" y="27"/>
                </a:cubicBezTo>
                <a:cubicBezTo>
                  <a:pt x="103" y="28"/>
                  <a:pt x="104" y="28"/>
                  <a:pt x="106" y="29"/>
                </a:cubicBezTo>
                <a:cubicBezTo>
                  <a:pt x="105" y="32"/>
                  <a:pt x="104" y="34"/>
                  <a:pt x="103" y="37"/>
                </a:cubicBezTo>
                <a:cubicBezTo>
                  <a:pt x="101" y="40"/>
                  <a:pt x="101" y="44"/>
                  <a:pt x="100" y="47"/>
                </a:cubicBezTo>
                <a:cubicBezTo>
                  <a:pt x="100" y="49"/>
                  <a:pt x="102" y="50"/>
                  <a:pt x="103" y="48"/>
                </a:cubicBezTo>
                <a:cubicBezTo>
                  <a:pt x="104" y="45"/>
                  <a:pt x="104" y="42"/>
                  <a:pt x="105" y="39"/>
                </a:cubicBezTo>
                <a:cubicBezTo>
                  <a:pt x="106" y="36"/>
                  <a:pt x="108" y="33"/>
                  <a:pt x="109" y="29"/>
                </a:cubicBezTo>
                <a:cubicBezTo>
                  <a:pt x="112" y="30"/>
                  <a:pt x="115" y="31"/>
                  <a:pt x="119" y="32"/>
                </a:cubicBezTo>
                <a:cubicBezTo>
                  <a:pt x="118" y="33"/>
                  <a:pt x="118" y="33"/>
                  <a:pt x="118" y="33"/>
                </a:cubicBezTo>
                <a:cubicBezTo>
                  <a:pt x="116" y="38"/>
                  <a:pt x="114" y="43"/>
                  <a:pt x="112" y="48"/>
                </a:cubicBezTo>
                <a:cubicBezTo>
                  <a:pt x="111" y="50"/>
                  <a:pt x="113" y="51"/>
                  <a:pt x="114" y="50"/>
                </a:cubicBezTo>
                <a:cubicBezTo>
                  <a:pt x="117" y="45"/>
                  <a:pt x="119" y="40"/>
                  <a:pt x="121" y="34"/>
                </a:cubicBezTo>
                <a:cubicBezTo>
                  <a:pt x="121" y="34"/>
                  <a:pt x="121" y="33"/>
                  <a:pt x="120" y="33"/>
                </a:cubicBezTo>
                <a:cubicBezTo>
                  <a:pt x="122" y="33"/>
                  <a:pt x="124" y="34"/>
                  <a:pt x="126" y="35"/>
                </a:cubicBezTo>
                <a:cubicBezTo>
                  <a:pt x="126" y="35"/>
                  <a:pt x="126" y="35"/>
                  <a:pt x="126" y="35"/>
                </a:cubicBezTo>
                <a:cubicBezTo>
                  <a:pt x="124" y="42"/>
                  <a:pt x="122" y="48"/>
                  <a:pt x="119" y="55"/>
                </a:cubicBezTo>
                <a:cubicBezTo>
                  <a:pt x="118" y="57"/>
                  <a:pt x="121" y="57"/>
                  <a:pt x="122" y="56"/>
                </a:cubicBezTo>
                <a:cubicBezTo>
                  <a:pt x="125" y="49"/>
                  <a:pt x="127" y="43"/>
                  <a:pt x="129" y="36"/>
                </a:cubicBezTo>
                <a:cubicBezTo>
                  <a:pt x="129" y="36"/>
                  <a:pt x="129" y="36"/>
                  <a:pt x="129" y="35"/>
                </a:cubicBezTo>
                <a:cubicBezTo>
                  <a:pt x="130" y="36"/>
                  <a:pt x="132" y="36"/>
                  <a:pt x="134" y="37"/>
                </a:cubicBezTo>
                <a:cubicBezTo>
                  <a:pt x="134" y="37"/>
                  <a:pt x="134" y="37"/>
                  <a:pt x="133" y="37"/>
                </a:cubicBezTo>
                <a:cubicBezTo>
                  <a:pt x="132" y="42"/>
                  <a:pt x="129" y="48"/>
                  <a:pt x="129" y="54"/>
                </a:cubicBezTo>
                <a:cubicBezTo>
                  <a:pt x="129" y="55"/>
                  <a:pt x="132" y="56"/>
                  <a:pt x="132" y="54"/>
                </a:cubicBezTo>
                <a:cubicBezTo>
                  <a:pt x="132" y="48"/>
                  <a:pt x="135" y="43"/>
                  <a:pt x="136" y="38"/>
                </a:cubicBezTo>
                <a:cubicBezTo>
                  <a:pt x="136" y="38"/>
                  <a:pt x="136" y="38"/>
                  <a:pt x="136" y="38"/>
                </a:cubicBezTo>
                <a:cubicBezTo>
                  <a:pt x="139" y="38"/>
                  <a:pt x="141" y="39"/>
                  <a:pt x="144" y="40"/>
                </a:cubicBezTo>
                <a:cubicBezTo>
                  <a:pt x="144" y="40"/>
                  <a:pt x="144" y="40"/>
                  <a:pt x="144" y="40"/>
                </a:cubicBezTo>
                <a:cubicBezTo>
                  <a:pt x="142" y="46"/>
                  <a:pt x="140" y="52"/>
                  <a:pt x="137" y="58"/>
                </a:cubicBezTo>
                <a:cubicBezTo>
                  <a:pt x="136" y="59"/>
                  <a:pt x="139" y="61"/>
                  <a:pt x="140" y="59"/>
                </a:cubicBezTo>
                <a:cubicBezTo>
                  <a:pt x="142" y="53"/>
                  <a:pt x="145" y="47"/>
                  <a:pt x="146" y="41"/>
                </a:cubicBezTo>
                <a:cubicBezTo>
                  <a:pt x="146" y="41"/>
                  <a:pt x="146" y="41"/>
                  <a:pt x="146" y="41"/>
                </a:cubicBezTo>
                <a:cubicBezTo>
                  <a:pt x="148" y="41"/>
                  <a:pt x="149" y="41"/>
                  <a:pt x="151" y="42"/>
                </a:cubicBezTo>
                <a:cubicBezTo>
                  <a:pt x="151" y="42"/>
                  <a:pt x="151" y="42"/>
                  <a:pt x="151" y="42"/>
                </a:cubicBezTo>
                <a:cubicBezTo>
                  <a:pt x="149" y="48"/>
                  <a:pt x="147" y="53"/>
                  <a:pt x="145" y="58"/>
                </a:cubicBezTo>
                <a:cubicBezTo>
                  <a:pt x="145" y="60"/>
                  <a:pt x="148" y="61"/>
                  <a:pt x="148" y="59"/>
                </a:cubicBezTo>
                <a:cubicBezTo>
                  <a:pt x="150" y="54"/>
                  <a:pt x="152" y="49"/>
                  <a:pt x="153" y="43"/>
                </a:cubicBezTo>
                <a:cubicBezTo>
                  <a:pt x="153" y="43"/>
                  <a:pt x="153" y="43"/>
                  <a:pt x="153" y="43"/>
                </a:cubicBezTo>
                <a:cubicBezTo>
                  <a:pt x="156" y="43"/>
                  <a:pt x="158" y="44"/>
                  <a:pt x="161" y="45"/>
                </a:cubicBezTo>
                <a:cubicBezTo>
                  <a:pt x="161" y="45"/>
                  <a:pt x="160" y="45"/>
                  <a:pt x="160" y="45"/>
                </a:cubicBezTo>
                <a:cubicBezTo>
                  <a:pt x="158" y="50"/>
                  <a:pt x="157" y="56"/>
                  <a:pt x="155" y="61"/>
                </a:cubicBezTo>
                <a:cubicBezTo>
                  <a:pt x="155" y="63"/>
                  <a:pt x="157" y="64"/>
                  <a:pt x="158" y="62"/>
                </a:cubicBezTo>
                <a:cubicBezTo>
                  <a:pt x="159" y="57"/>
                  <a:pt x="161" y="52"/>
                  <a:pt x="163" y="47"/>
                </a:cubicBezTo>
                <a:cubicBezTo>
                  <a:pt x="163" y="46"/>
                  <a:pt x="163" y="46"/>
                  <a:pt x="163" y="45"/>
                </a:cubicBezTo>
                <a:cubicBezTo>
                  <a:pt x="164" y="46"/>
                  <a:pt x="166" y="46"/>
                  <a:pt x="167" y="47"/>
                </a:cubicBezTo>
                <a:cubicBezTo>
                  <a:pt x="168" y="47"/>
                  <a:pt x="169" y="47"/>
                  <a:pt x="170" y="47"/>
                </a:cubicBezTo>
                <a:cubicBezTo>
                  <a:pt x="168" y="54"/>
                  <a:pt x="164" y="61"/>
                  <a:pt x="163" y="68"/>
                </a:cubicBezTo>
                <a:cubicBezTo>
                  <a:pt x="162" y="69"/>
                  <a:pt x="165" y="70"/>
                  <a:pt x="166" y="68"/>
                </a:cubicBezTo>
                <a:cubicBezTo>
                  <a:pt x="167" y="61"/>
                  <a:pt x="170" y="55"/>
                  <a:pt x="173" y="48"/>
                </a:cubicBezTo>
                <a:cubicBezTo>
                  <a:pt x="175" y="49"/>
                  <a:pt x="177" y="50"/>
                  <a:pt x="179" y="50"/>
                </a:cubicBezTo>
                <a:cubicBezTo>
                  <a:pt x="178" y="56"/>
                  <a:pt x="174" y="61"/>
                  <a:pt x="175" y="67"/>
                </a:cubicBezTo>
                <a:cubicBezTo>
                  <a:pt x="175" y="69"/>
                  <a:pt x="178" y="69"/>
                  <a:pt x="177" y="67"/>
                </a:cubicBezTo>
                <a:cubicBezTo>
                  <a:pt x="177" y="62"/>
                  <a:pt x="180" y="56"/>
                  <a:pt x="182" y="51"/>
                </a:cubicBezTo>
                <a:cubicBezTo>
                  <a:pt x="185" y="52"/>
                  <a:pt x="188" y="53"/>
                  <a:pt x="190" y="54"/>
                </a:cubicBezTo>
                <a:cubicBezTo>
                  <a:pt x="190" y="54"/>
                  <a:pt x="190" y="54"/>
                  <a:pt x="190" y="54"/>
                </a:cubicBezTo>
                <a:cubicBezTo>
                  <a:pt x="189" y="59"/>
                  <a:pt x="187" y="65"/>
                  <a:pt x="185" y="70"/>
                </a:cubicBezTo>
                <a:cubicBezTo>
                  <a:pt x="184" y="72"/>
                  <a:pt x="187" y="73"/>
                  <a:pt x="187" y="72"/>
                </a:cubicBezTo>
                <a:cubicBezTo>
                  <a:pt x="190" y="66"/>
                  <a:pt x="192" y="60"/>
                  <a:pt x="193" y="54"/>
                </a:cubicBezTo>
                <a:cubicBezTo>
                  <a:pt x="195" y="55"/>
                  <a:pt x="197" y="56"/>
                  <a:pt x="199" y="56"/>
                </a:cubicBezTo>
                <a:cubicBezTo>
                  <a:pt x="198" y="61"/>
                  <a:pt x="197" y="67"/>
                  <a:pt x="195" y="72"/>
                </a:cubicBezTo>
                <a:cubicBezTo>
                  <a:pt x="195" y="74"/>
                  <a:pt x="198" y="75"/>
                  <a:pt x="198" y="73"/>
                </a:cubicBezTo>
                <a:cubicBezTo>
                  <a:pt x="200" y="68"/>
                  <a:pt x="201" y="62"/>
                  <a:pt x="202" y="57"/>
                </a:cubicBezTo>
                <a:cubicBezTo>
                  <a:pt x="205" y="58"/>
                  <a:pt x="207" y="58"/>
                  <a:pt x="209" y="59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91438" tIns="45719" rIns="91438" bIns="45719" numCol="1" anchor="t" anchorCtr="0" compatLnSpc="1"/>
          <a:lstStyle/>
          <a:p>
            <a:endParaRPr lang="zh-CN" altLang="en-US" sz="1500" dirty="0"/>
          </a:p>
        </p:txBody>
      </p:sp>
      <p:sp>
        <p:nvSpPr>
          <p:cNvPr id="12" name="Freeform 112">
            <a:extLst>
              <a:ext uri="{FF2B5EF4-FFF2-40B4-BE49-F238E27FC236}">
                <a16:creationId xmlns:a16="http://schemas.microsoft.com/office/drawing/2014/main" xmlns="" id="{CA103DC5-441D-4CDE-AC84-349C15E19C02}"/>
              </a:ext>
            </a:extLst>
          </p:cNvPr>
          <p:cNvSpPr>
            <a:spLocks noEditPoints="1"/>
          </p:cNvSpPr>
          <p:nvPr/>
        </p:nvSpPr>
        <p:spPr bwMode="auto">
          <a:xfrm>
            <a:off x="11112989" y="5070477"/>
            <a:ext cx="803276" cy="544513"/>
          </a:xfrm>
          <a:custGeom>
            <a:avLst/>
            <a:gdLst>
              <a:gd name="T0" fmla="*/ 34 w 214"/>
              <a:gd name="T1" fmla="*/ 86 h 145"/>
              <a:gd name="T2" fmla="*/ 1 w 214"/>
              <a:gd name="T3" fmla="*/ 107 h 145"/>
              <a:gd name="T4" fmla="*/ 22 w 214"/>
              <a:gd name="T5" fmla="*/ 144 h 145"/>
              <a:gd name="T6" fmla="*/ 164 w 214"/>
              <a:gd name="T7" fmla="*/ 66 h 145"/>
              <a:gd name="T8" fmla="*/ 214 w 214"/>
              <a:gd name="T9" fmla="*/ 37 h 145"/>
              <a:gd name="T10" fmla="*/ 190 w 214"/>
              <a:gd name="T11" fmla="*/ 1 h 145"/>
              <a:gd name="T12" fmla="*/ 191 w 214"/>
              <a:gd name="T13" fmla="*/ 24 h 145"/>
              <a:gd name="T14" fmla="*/ 191 w 214"/>
              <a:gd name="T15" fmla="*/ 3 h 145"/>
              <a:gd name="T16" fmla="*/ 116 w 214"/>
              <a:gd name="T17" fmla="*/ 88 h 145"/>
              <a:gd name="T18" fmla="*/ 21 w 214"/>
              <a:gd name="T19" fmla="*/ 141 h 145"/>
              <a:gd name="T20" fmla="*/ 8 w 214"/>
              <a:gd name="T21" fmla="*/ 106 h 145"/>
              <a:gd name="T22" fmla="*/ 10 w 214"/>
              <a:gd name="T23" fmla="*/ 104 h 145"/>
              <a:gd name="T24" fmla="*/ 14 w 214"/>
              <a:gd name="T25" fmla="*/ 101 h 145"/>
              <a:gd name="T26" fmla="*/ 26 w 214"/>
              <a:gd name="T27" fmla="*/ 116 h 145"/>
              <a:gd name="T28" fmla="*/ 22 w 214"/>
              <a:gd name="T29" fmla="*/ 96 h 145"/>
              <a:gd name="T30" fmla="*/ 24 w 214"/>
              <a:gd name="T31" fmla="*/ 95 h 145"/>
              <a:gd name="T32" fmla="*/ 39 w 214"/>
              <a:gd name="T33" fmla="*/ 109 h 145"/>
              <a:gd name="T34" fmla="*/ 42 w 214"/>
              <a:gd name="T35" fmla="*/ 85 h 145"/>
              <a:gd name="T36" fmla="*/ 54 w 214"/>
              <a:gd name="T37" fmla="*/ 101 h 145"/>
              <a:gd name="T38" fmla="*/ 51 w 214"/>
              <a:gd name="T39" fmla="*/ 80 h 145"/>
              <a:gd name="T40" fmla="*/ 60 w 214"/>
              <a:gd name="T41" fmla="*/ 92 h 145"/>
              <a:gd name="T42" fmla="*/ 57 w 214"/>
              <a:gd name="T43" fmla="*/ 77 h 145"/>
              <a:gd name="T44" fmla="*/ 70 w 214"/>
              <a:gd name="T45" fmla="*/ 93 h 145"/>
              <a:gd name="T46" fmla="*/ 66 w 214"/>
              <a:gd name="T47" fmla="*/ 72 h 145"/>
              <a:gd name="T48" fmla="*/ 69 w 214"/>
              <a:gd name="T49" fmla="*/ 70 h 145"/>
              <a:gd name="T50" fmla="*/ 77 w 214"/>
              <a:gd name="T51" fmla="*/ 78 h 145"/>
              <a:gd name="T52" fmla="*/ 79 w 214"/>
              <a:gd name="T53" fmla="*/ 76 h 145"/>
              <a:gd name="T54" fmla="*/ 79 w 214"/>
              <a:gd name="T55" fmla="*/ 64 h 145"/>
              <a:gd name="T56" fmla="*/ 82 w 214"/>
              <a:gd name="T57" fmla="*/ 63 h 145"/>
              <a:gd name="T58" fmla="*/ 96 w 214"/>
              <a:gd name="T59" fmla="*/ 78 h 145"/>
              <a:gd name="T60" fmla="*/ 89 w 214"/>
              <a:gd name="T61" fmla="*/ 59 h 145"/>
              <a:gd name="T62" fmla="*/ 104 w 214"/>
              <a:gd name="T63" fmla="*/ 70 h 145"/>
              <a:gd name="T64" fmla="*/ 100 w 214"/>
              <a:gd name="T65" fmla="*/ 53 h 145"/>
              <a:gd name="T66" fmla="*/ 114 w 214"/>
              <a:gd name="T67" fmla="*/ 70 h 145"/>
              <a:gd name="T68" fmla="*/ 107 w 214"/>
              <a:gd name="T69" fmla="*/ 49 h 145"/>
              <a:gd name="T70" fmla="*/ 121 w 214"/>
              <a:gd name="T71" fmla="*/ 62 h 145"/>
              <a:gd name="T72" fmla="*/ 114 w 214"/>
              <a:gd name="T73" fmla="*/ 45 h 145"/>
              <a:gd name="T74" fmla="*/ 129 w 214"/>
              <a:gd name="T75" fmla="*/ 59 h 145"/>
              <a:gd name="T76" fmla="*/ 124 w 214"/>
              <a:gd name="T77" fmla="*/ 40 h 145"/>
              <a:gd name="T78" fmla="*/ 135 w 214"/>
              <a:gd name="T79" fmla="*/ 54 h 145"/>
              <a:gd name="T80" fmla="*/ 130 w 214"/>
              <a:gd name="T81" fmla="*/ 37 h 145"/>
              <a:gd name="T82" fmla="*/ 144 w 214"/>
              <a:gd name="T83" fmla="*/ 49 h 145"/>
              <a:gd name="T84" fmla="*/ 139 w 214"/>
              <a:gd name="T85" fmla="*/ 32 h 145"/>
              <a:gd name="T86" fmla="*/ 154 w 214"/>
              <a:gd name="T87" fmla="*/ 48 h 145"/>
              <a:gd name="T88" fmla="*/ 154 w 214"/>
              <a:gd name="T89" fmla="*/ 24 h 145"/>
              <a:gd name="T90" fmla="*/ 157 w 214"/>
              <a:gd name="T91" fmla="*/ 23 h 145"/>
              <a:gd name="T92" fmla="*/ 172 w 214"/>
              <a:gd name="T93" fmla="*/ 34 h 145"/>
              <a:gd name="T94" fmla="*/ 172 w 214"/>
              <a:gd name="T95" fmla="*/ 14 h 145"/>
              <a:gd name="T96" fmla="*/ 175 w 214"/>
              <a:gd name="T97" fmla="*/ 13 h 1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214" h="145">
                <a:moveTo>
                  <a:pt x="150" y="23"/>
                </a:moveTo>
                <a:cubicBezTo>
                  <a:pt x="136" y="31"/>
                  <a:pt x="122" y="38"/>
                  <a:pt x="108" y="46"/>
                </a:cubicBezTo>
                <a:cubicBezTo>
                  <a:pt x="83" y="59"/>
                  <a:pt x="58" y="73"/>
                  <a:pt x="34" y="86"/>
                </a:cubicBezTo>
                <a:cubicBezTo>
                  <a:pt x="26" y="91"/>
                  <a:pt x="19" y="95"/>
                  <a:pt x="12" y="99"/>
                </a:cubicBezTo>
                <a:cubicBezTo>
                  <a:pt x="9" y="101"/>
                  <a:pt x="5" y="103"/>
                  <a:pt x="2" y="105"/>
                </a:cubicBezTo>
                <a:cubicBezTo>
                  <a:pt x="1" y="105"/>
                  <a:pt x="0" y="106"/>
                  <a:pt x="1" y="107"/>
                </a:cubicBezTo>
                <a:cubicBezTo>
                  <a:pt x="7" y="119"/>
                  <a:pt x="12" y="131"/>
                  <a:pt x="18" y="143"/>
                </a:cubicBezTo>
                <a:cubicBezTo>
                  <a:pt x="19" y="143"/>
                  <a:pt x="19" y="143"/>
                  <a:pt x="19" y="143"/>
                </a:cubicBezTo>
                <a:cubicBezTo>
                  <a:pt x="20" y="144"/>
                  <a:pt x="21" y="145"/>
                  <a:pt x="22" y="144"/>
                </a:cubicBezTo>
                <a:cubicBezTo>
                  <a:pt x="37" y="136"/>
                  <a:pt x="53" y="127"/>
                  <a:pt x="69" y="118"/>
                </a:cubicBezTo>
                <a:cubicBezTo>
                  <a:pt x="84" y="109"/>
                  <a:pt x="99" y="100"/>
                  <a:pt x="115" y="91"/>
                </a:cubicBezTo>
                <a:cubicBezTo>
                  <a:pt x="132" y="83"/>
                  <a:pt x="148" y="75"/>
                  <a:pt x="164" y="66"/>
                </a:cubicBezTo>
                <a:cubicBezTo>
                  <a:pt x="181" y="57"/>
                  <a:pt x="197" y="48"/>
                  <a:pt x="213" y="39"/>
                </a:cubicBezTo>
                <a:cubicBezTo>
                  <a:pt x="213" y="38"/>
                  <a:pt x="214" y="38"/>
                  <a:pt x="214" y="38"/>
                </a:cubicBezTo>
                <a:cubicBezTo>
                  <a:pt x="214" y="38"/>
                  <a:pt x="214" y="37"/>
                  <a:pt x="214" y="37"/>
                </a:cubicBezTo>
                <a:cubicBezTo>
                  <a:pt x="207" y="25"/>
                  <a:pt x="199" y="13"/>
                  <a:pt x="193" y="1"/>
                </a:cubicBezTo>
                <a:cubicBezTo>
                  <a:pt x="192" y="0"/>
                  <a:pt x="192" y="0"/>
                  <a:pt x="191" y="0"/>
                </a:cubicBezTo>
                <a:cubicBezTo>
                  <a:pt x="191" y="0"/>
                  <a:pt x="190" y="0"/>
                  <a:pt x="190" y="1"/>
                </a:cubicBezTo>
                <a:cubicBezTo>
                  <a:pt x="177" y="9"/>
                  <a:pt x="163" y="16"/>
                  <a:pt x="150" y="23"/>
                </a:cubicBezTo>
                <a:close/>
                <a:moveTo>
                  <a:pt x="181" y="9"/>
                </a:moveTo>
                <a:cubicBezTo>
                  <a:pt x="184" y="14"/>
                  <a:pt x="187" y="20"/>
                  <a:pt x="191" y="24"/>
                </a:cubicBezTo>
                <a:cubicBezTo>
                  <a:pt x="193" y="26"/>
                  <a:pt x="195" y="24"/>
                  <a:pt x="193" y="22"/>
                </a:cubicBezTo>
                <a:cubicBezTo>
                  <a:pt x="189" y="18"/>
                  <a:pt x="187" y="13"/>
                  <a:pt x="184" y="8"/>
                </a:cubicBezTo>
                <a:cubicBezTo>
                  <a:pt x="186" y="6"/>
                  <a:pt x="188" y="5"/>
                  <a:pt x="191" y="3"/>
                </a:cubicBezTo>
                <a:cubicBezTo>
                  <a:pt x="197" y="15"/>
                  <a:pt x="204" y="26"/>
                  <a:pt x="210" y="37"/>
                </a:cubicBezTo>
                <a:cubicBezTo>
                  <a:pt x="195" y="45"/>
                  <a:pt x="180" y="54"/>
                  <a:pt x="164" y="63"/>
                </a:cubicBezTo>
                <a:cubicBezTo>
                  <a:pt x="148" y="72"/>
                  <a:pt x="132" y="80"/>
                  <a:pt x="116" y="88"/>
                </a:cubicBezTo>
                <a:cubicBezTo>
                  <a:pt x="100" y="96"/>
                  <a:pt x="85" y="106"/>
                  <a:pt x="69" y="115"/>
                </a:cubicBezTo>
                <a:cubicBezTo>
                  <a:pt x="53" y="124"/>
                  <a:pt x="37" y="132"/>
                  <a:pt x="21" y="141"/>
                </a:cubicBezTo>
                <a:cubicBezTo>
                  <a:pt x="21" y="141"/>
                  <a:pt x="21" y="141"/>
                  <a:pt x="21" y="141"/>
                </a:cubicBezTo>
                <a:cubicBezTo>
                  <a:pt x="15" y="130"/>
                  <a:pt x="10" y="119"/>
                  <a:pt x="4" y="108"/>
                </a:cubicBezTo>
                <a:cubicBezTo>
                  <a:pt x="5" y="107"/>
                  <a:pt x="6" y="106"/>
                  <a:pt x="7" y="105"/>
                </a:cubicBezTo>
                <a:cubicBezTo>
                  <a:pt x="7" y="105"/>
                  <a:pt x="7" y="105"/>
                  <a:pt x="8" y="106"/>
                </a:cubicBezTo>
                <a:cubicBezTo>
                  <a:pt x="10" y="110"/>
                  <a:pt x="11" y="114"/>
                  <a:pt x="15" y="118"/>
                </a:cubicBezTo>
                <a:cubicBezTo>
                  <a:pt x="16" y="120"/>
                  <a:pt x="18" y="118"/>
                  <a:pt x="17" y="116"/>
                </a:cubicBezTo>
                <a:cubicBezTo>
                  <a:pt x="14" y="113"/>
                  <a:pt x="13" y="108"/>
                  <a:pt x="10" y="104"/>
                </a:cubicBezTo>
                <a:cubicBezTo>
                  <a:pt x="10" y="104"/>
                  <a:pt x="10" y="104"/>
                  <a:pt x="10" y="104"/>
                </a:cubicBezTo>
                <a:cubicBezTo>
                  <a:pt x="10" y="103"/>
                  <a:pt x="11" y="103"/>
                  <a:pt x="12" y="103"/>
                </a:cubicBezTo>
                <a:cubicBezTo>
                  <a:pt x="12" y="102"/>
                  <a:pt x="13" y="102"/>
                  <a:pt x="14" y="101"/>
                </a:cubicBezTo>
                <a:cubicBezTo>
                  <a:pt x="14" y="101"/>
                  <a:pt x="14" y="102"/>
                  <a:pt x="14" y="102"/>
                </a:cubicBezTo>
                <a:cubicBezTo>
                  <a:pt x="17" y="107"/>
                  <a:pt x="20" y="113"/>
                  <a:pt x="24" y="118"/>
                </a:cubicBezTo>
                <a:cubicBezTo>
                  <a:pt x="25" y="119"/>
                  <a:pt x="28" y="117"/>
                  <a:pt x="26" y="116"/>
                </a:cubicBezTo>
                <a:cubicBezTo>
                  <a:pt x="22" y="111"/>
                  <a:pt x="20" y="106"/>
                  <a:pt x="17" y="100"/>
                </a:cubicBezTo>
                <a:cubicBezTo>
                  <a:pt x="17" y="100"/>
                  <a:pt x="16" y="100"/>
                  <a:pt x="16" y="100"/>
                </a:cubicBezTo>
                <a:cubicBezTo>
                  <a:pt x="18" y="99"/>
                  <a:pt x="20" y="98"/>
                  <a:pt x="22" y="96"/>
                </a:cubicBezTo>
                <a:cubicBezTo>
                  <a:pt x="24" y="101"/>
                  <a:pt x="25" y="107"/>
                  <a:pt x="29" y="111"/>
                </a:cubicBezTo>
                <a:cubicBezTo>
                  <a:pt x="30" y="112"/>
                  <a:pt x="32" y="110"/>
                  <a:pt x="31" y="109"/>
                </a:cubicBezTo>
                <a:cubicBezTo>
                  <a:pt x="27" y="105"/>
                  <a:pt x="26" y="100"/>
                  <a:pt x="24" y="95"/>
                </a:cubicBezTo>
                <a:cubicBezTo>
                  <a:pt x="26" y="94"/>
                  <a:pt x="27" y="93"/>
                  <a:pt x="28" y="93"/>
                </a:cubicBezTo>
                <a:cubicBezTo>
                  <a:pt x="29" y="92"/>
                  <a:pt x="30" y="92"/>
                  <a:pt x="30" y="92"/>
                </a:cubicBezTo>
                <a:cubicBezTo>
                  <a:pt x="32" y="98"/>
                  <a:pt x="36" y="103"/>
                  <a:pt x="39" y="109"/>
                </a:cubicBezTo>
                <a:cubicBezTo>
                  <a:pt x="40" y="111"/>
                  <a:pt x="43" y="109"/>
                  <a:pt x="42" y="108"/>
                </a:cubicBezTo>
                <a:cubicBezTo>
                  <a:pt x="39" y="102"/>
                  <a:pt x="34" y="97"/>
                  <a:pt x="33" y="90"/>
                </a:cubicBezTo>
                <a:cubicBezTo>
                  <a:pt x="36" y="88"/>
                  <a:pt x="39" y="87"/>
                  <a:pt x="42" y="85"/>
                </a:cubicBezTo>
                <a:cubicBezTo>
                  <a:pt x="42" y="85"/>
                  <a:pt x="42" y="85"/>
                  <a:pt x="43" y="86"/>
                </a:cubicBezTo>
                <a:cubicBezTo>
                  <a:pt x="46" y="91"/>
                  <a:pt x="49" y="97"/>
                  <a:pt x="52" y="102"/>
                </a:cubicBezTo>
                <a:cubicBezTo>
                  <a:pt x="52" y="104"/>
                  <a:pt x="55" y="103"/>
                  <a:pt x="54" y="101"/>
                </a:cubicBezTo>
                <a:cubicBezTo>
                  <a:pt x="52" y="95"/>
                  <a:pt x="48" y="90"/>
                  <a:pt x="45" y="84"/>
                </a:cubicBezTo>
                <a:cubicBezTo>
                  <a:pt x="45" y="84"/>
                  <a:pt x="45" y="84"/>
                  <a:pt x="44" y="84"/>
                </a:cubicBezTo>
                <a:cubicBezTo>
                  <a:pt x="46" y="83"/>
                  <a:pt x="48" y="81"/>
                  <a:pt x="51" y="80"/>
                </a:cubicBezTo>
                <a:cubicBezTo>
                  <a:pt x="51" y="80"/>
                  <a:pt x="51" y="80"/>
                  <a:pt x="51" y="80"/>
                </a:cubicBezTo>
                <a:cubicBezTo>
                  <a:pt x="53" y="85"/>
                  <a:pt x="55" y="90"/>
                  <a:pt x="58" y="94"/>
                </a:cubicBezTo>
                <a:cubicBezTo>
                  <a:pt x="59" y="95"/>
                  <a:pt x="61" y="93"/>
                  <a:pt x="60" y="92"/>
                </a:cubicBezTo>
                <a:cubicBezTo>
                  <a:pt x="57" y="88"/>
                  <a:pt x="56" y="83"/>
                  <a:pt x="53" y="79"/>
                </a:cubicBezTo>
                <a:cubicBezTo>
                  <a:pt x="53" y="79"/>
                  <a:pt x="53" y="79"/>
                  <a:pt x="53" y="79"/>
                </a:cubicBezTo>
                <a:cubicBezTo>
                  <a:pt x="54" y="78"/>
                  <a:pt x="55" y="78"/>
                  <a:pt x="57" y="77"/>
                </a:cubicBezTo>
                <a:cubicBezTo>
                  <a:pt x="57" y="77"/>
                  <a:pt x="57" y="77"/>
                  <a:pt x="57" y="78"/>
                </a:cubicBezTo>
                <a:cubicBezTo>
                  <a:pt x="60" y="84"/>
                  <a:pt x="63" y="90"/>
                  <a:pt x="68" y="95"/>
                </a:cubicBezTo>
                <a:cubicBezTo>
                  <a:pt x="69" y="97"/>
                  <a:pt x="71" y="95"/>
                  <a:pt x="70" y="93"/>
                </a:cubicBezTo>
                <a:cubicBezTo>
                  <a:pt x="65" y="88"/>
                  <a:pt x="63" y="82"/>
                  <a:pt x="59" y="76"/>
                </a:cubicBezTo>
                <a:cubicBezTo>
                  <a:pt x="59" y="76"/>
                  <a:pt x="59" y="76"/>
                  <a:pt x="59" y="76"/>
                </a:cubicBezTo>
                <a:cubicBezTo>
                  <a:pt x="61" y="74"/>
                  <a:pt x="64" y="73"/>
                  <a:pt x="66" y="72"/>
                </a:cubicBezTo>
                <a:cubicBezTo>
                  <a:pt x="69" y="77"/>
                  <a:pt x="71" y="83"/>
                  <a:pt x="75" y="88"/>
                </a:cubicBezTo>
                <a:cubicBezTo>
                  <a:pt x="76" y="89"/>
                  <a:pt x="78" y="87"/>
                  <a:pt x="77" y="86"/>
                </a:cubicBezTo>
                <a:cubicBezTo>
                  <a:pt x="73" y="81"/>
                  <a:pt x="71" y="75"/>
                  <a:pt x="69" y="70"/>
                </a:cubicBezTo>
                <a:cubicBezTo>
                  <a:pt x="70" y="70"/>
                  <a:pt x="71" y="69"/>
                  <a:pt x="72" y="69"/>
                </a:cubicBezTo>
                <a:cubicBezTo>
                  <a:pt x="72" y="69"/>
                  <a:pt x="72" y="69"/>
                  <a:pt x="72" y="70"/>
                </a:cubicBezTo>
                <a:cubicBezTo>
                  <a:pt x="74" y="72"/>
                  <a:pt x="75" y="75"/>
                  <a:pt x="77" y="78"/>
                </a:cubicBezTo>
                <a:cubicBezTo>
                  <a:pt x="79" y="81"/>
                  <a:pt x="81" y="84"/>
                  <a:pt x="83" y="87"/>
                </a:cubicBezTo>
                <a:cubicBezTo>
                  <a:pt x="83" y="89"/>
                  <a:pt x="86" y="87"/>
                  <a:pt x="85" y="86"/>
                </a:cubicBezTo>
                <a:cubicBezTo>
                  <a:pt x="83" y="83"/>
                  <a:pt x="81" y="79"/>
                  <a:pt x="79" y="76"/>
                </a:cubicBezTo>
                <a:cubicBezTo>
                  <a:pt x="78" y="73"/>
                  <a:pt x="76" y="70"/>
                  <a:pt x="74" y="68"/>
                </a:cubicBezTo>
                <a:cubicBezTo>
                  <a:pt x="74" y="68"/>
                  <a:pt x="74" y="68"/>
                  <a:pt x="74" y="68"/>
                </a:cubicBezTo>
                <a:cubicBezTo>
                  <a:pt x="76" y="67"/>
                  <a:pt x="78" y="65"/>
                  <a:pt x="79" y="64"/>
                </a:cubicBezTo>
                <a:cubicBezTo>
                  <a:pt x="82" y="69"/>
                  <a:pt x="84" y="74"/>
                  <a:pt x="87" y="79"/>
                </a:cubicBezTo>
                <a:cubicBezTo>
                  <a:pt x="88" y="80"/>
                  <a:pt x="90" y="79"/>
                  <a:pt x="89" y="77"/>
                </a:cubicBezTo>
                <a:cubicBezTo>
                  <a:pt x="87" y="73"/>
                  <a:pt x="85" y="68"/>
                  <a:pt x="82" y="63"/>
                </a:cubicBezTo>
                <a:cubicBezTo>
                  <a:pt x="84" y="62"/>
                  <a:pt x="85" y="61"/>
                  <a:pt x="87" y="60"/>
                </a:cubicBezTo>
                <a:cubicBezTo>
                  <a:pt x="88" y="63"/>
                  <a:pt x="89" y="66"/>
                  <a:pt x="90" y="69"/>
                </a:cubicBezTo>
                <a:cubicBezTo>
                  <a:pt x="92" y="72"/>
                  <a:pt x="94" y="75"/>
                  <a:pt x="96" y="78"/>
                </a:cubicBezTo>
                <a:cubicBezTo>
                  <a:pt x="97" y="79"/>
                  <a:pt x="99" y="78"/>
                  <a:pt x="98" y="76"/>
                </a:cubicBezTo>
                <a:cubicBezTo>
                  <a:pt x="97" y="74"/>
                  <a:pt x="95" y="71"/>
                  <a:pt x="93" y="69"/>
                </a:cubicBezTo>
                <a:cubicBezTo>
                  <a:pt x="92" y="66"/>
                  <a:pt x="91" y="62"/>
                  <a:pt x="89" y="59"/>
                </a:cubicBezTo>
                <a:cubicBezTo>
                  <a:pt x="92" y="57"/>
                  <a:pt x="95" y="56"/>
                  <a:pt x="98" y="54"/>
                </a:cubicBezTo>
                <a:cubicBezTo>
                  <a:pt x="98" y="55"/>
                  <a:pt x="98" y="55"/>
                  <a:pt x="98" y="55"/>
                </a:cubicBezTo>
                <a:cubicBezTo>
                  <a:pt x="101" y="60"/>
                  <a:pt x="103" y="65"/>
                  <a:pt x="104" y="70"/>
                </a:cubicBezTo>
                <a:cubicBezTo>
                  <a:pt x="105" y="72"/>
                  <a:pt x="108" y="72"/>
                  <a:pt x="107" y="70"/>
                </a:cubicBezTo>
                <a:cubicBezTo>
                  <a:pt x="105" y="64"/>
                  <a:pt x="103" y="59"/>
                  <a:pt x="101" y="54"/>
                </a:cubicBezTo>
                <a:cubicBezTo>
                  <a:pt x="101" y="54"/>
                  <a:pt x="100" y="53"/>
                  <a:pt x="100" y="53"/>
                </a:cubicBezTo>
                <a:cubicBezTo>
                  <a:pt x="102" y="52"/>
                  <a:pt x="103" y="51"/>
                  <a:pt x="105" y="50"/>
                </a:cubicBezTo>
                <a:cubicBezTo>
                  <a:pt x="105" y="51"/>
                  <a:pt x="105" y="51"/>
                  <a:pt x="105" y="51"/>
                </a:cubicBezTo>
                <a:cubicBezTo>
                  <a:pt x="109" y="57"/>
                  <a:pt x="112" y="63"/>
                  <a:pt x="114" y="70"/>
                </a:cubicBezTo>
                <a:cubicBezTo>
                  <a:pt x="115" y="72"/>
                  <a:pt x="118" y="70"/>
                  <a:pt x="117" y="68"/>
                </a:cubicBezTo>
                <a:cubicBezTo>
                  <a:pt x="114" y="62"/>
                  <a:pt x="111" y="56"/>
                  <a:pt x="108" y="50"/>
                </a:cubicBezTo>
                <a:cubicBezTo>
                  <a:pt x="108" y="49"/>
                  <a:pt x="108" y="49"/>
                  <a:pt x="107" y="49"/>
                </a:cubicBezTo>
                <a:cubicBezTo>
                  <a:pt x="109" y="48"/>
                  <a:pt x="110" y="48"/>
                  <a:pt x="112" y="47"/>
                </a:cubicBezTo>
                <a:cubicBezTo>
                  <a:pt x="112" y="47"/>
                  <a:pt x="112" y="47"/>
                  <a:pt x="112" y="47"/>
                </a:cubicBezTo>
                <a:cubicBezTo>
                  <a:pt x="115" y="52"/>
                  <a:pt x="117" y="58"/>
                  <a:pt x="121" y="62"/>
                </a:cubicBezTo>
                <a:cubicBezTo>
                  <a:pt x="122" y="63"/>
                  <a:pt x="124" y="61"/>
                  <a:pt x="123" y="60"/>
                </a:cubicBezTo>
                <a:cubicBezTo>
                  <a:pt x="119" y="56"/>
                  <a:pt x="117" y="50"/>
                  <a:pt x="114" y="46"/>
                </a:cubicBezTo>
                <a:cubicBezTo>
                  <a:pt x="114" y="46"/>
                  <a:pt x="114" y="45"/>
                  <a:pt x="114" y="45"/>
                </a:cubicBezTo>
                <a:cubicBezTo>
                  <a:pt x="117" y="44"/>
                  <a:pt x="119" y="43"/>
                  <a:pt x="121" y="42"/>
                </a:cubicBezTo>
                <a:cubicBezTo>
                  <a:pt x="121" y="42"/>
                  <a:pt x="121" y="42"/>
                  <a:pt x="121" y="42"/>
                </a:cubicBezTo>
                <a:cubicBezTo>
                  <a:pt x="124" y="48"/>
                  <a:pt x="127" y="53"/>
                  <a:pt x="129" y="59"/>
                </a:cubicBezTo>
                <a:cubicBezTo>
                  <a:pt x="130" y="61"/>
                  <a:pt x="133" y="60"/>
                  <a:pt x="132" y="59"/>
                </a:cubicBezTo>
                <a:cubicBezTo>
                  <a:pt x="130" y="52"/>
                  <a:pt x="127" y="47"/>
                  <a:pt x="124" y="41"/>
                </a:cubicBezTo>
                <a:cubicBezTo>
                  <a:pt x="124" y="41"/>
                  <a:pt x="124" y="41"/>
                  <a:pt x="124" y="40"/>
                </a:cubicBezTo>
                <a:cubicBezTo>
                  <a:pt x="125" y="40"/>
                  <a:pt x="126" y="39"/>
                  <a:pt x="128" y="38"/>
                </a:cubicBezTo>
                <a:cubicBezTo>
                  <a:pt x="128" y="38"/>
                  <a:pt x="128" y="39"/>
                  <a:pt x="128" y="39"/>
                </a:cubicBezTo>
                <a:cubicBezTo>
                  <a:pt x="130" y="44"/>
                  <a:pt x="133" y="49"/>
                  <a:pt x="135" y="54"/>
                </a:cubicBezTo>
                <a:cubicBezTo>
                  <a:pt x="136" y="56"/>
                  <a:pt x="139" y="54"/>
                  <a:pt x="138" y="53"/>
                </a:cubicBezTo>
                <a:cubicBezTo>
                  <a:pt x="135" y="48"/>
                  <a:pt x="133" y="42"/>
                  <a:pt x="130" y="37"/>
                </a:cubicBezTo>
                <a:cubicBezTo>
                  <a:pt x="130" y="37"/>
                  <a:pt x="130" y="37"/>
                  <a:pt x="130" y="37"/>
                </a:cubicBezTo>
                <a:cubicBezTo>
                  <a:pt x="132" y="36"/>
                  <a:pt x="134" y="35"/>
                  <a:pt x="137" y="33"/>
                </a:cubicBezTo>
                <a:cubicBezTo>
                  <a:pt x="137" y="34"/>
                  <a:pt x="137" y="34"/>
                  <a:pt x="137" y="34"/>
                </a:cubicBezTo>
                <a:cubicBezTo>
                  <a:pt x="139" y="39"/>
                  <a:pt x="142" y="44"/>
                  <a:pt x="144" y="49"/>
                </a:cubicBezTo>
                <a:cubicBezTo>
                  <a:pt x="145" y="51"/>
                  <a:pt x="148" y="49"/>
                  <a:pt x="147" y="48"/>
                </a:cubicBezTo>
                <a:cubicBezTo>
                  <a:pt x="144" y="43"/>
                  <a:pt x="141" y="38"/>
                  <a:pt x="140" y="33"/>
                </a:cubicBezTo>
                <a:cubicBezTo>
                  <a:pt x="139" y="33"/>
                  <a:pt x="139" y="32"/>
                  <a:pt x="139" y="32"/>
                </a:cubicBezTo>
                <a:cubicBezTo>
                  <a:pt x="140" y="32"/>
                  <a:pt x="141" y="31"/>
                  <a:pt x="143" y="30"/>
                </a:cubicBezTo>
                <a:cubicBezTo>
                  <a:pt x="144" y="30"/>
                  <a:pt x="144" y="29"/>
                  <a:pt x="145" y="29"/>
                </a:cubicBezTo>
                <a:cubicBezTo>
                  <a:pt x="148" y="35"/>
                  <a:pt x="151" y="42"/>
                  <a:pt x="154" y="48"/>
                </a:cubicBezTo>
                <a:cubicBezTo>
                  <a:pt x="155" y="50"/>
                  <a:pt x="158" y="48"/>
                  <a:pt x="157" y="47"/>
                </a:cubicBezTo>
                <a:cubicBezTo>
                  <a:pt x="153" y="41"/>
                  <a:pt x="151" y="34"/>
                  <a:pt x="148" y="28"/>
                </a:cubicBezTo>
                <a:cubicBezTo>
                  <a:pt x="150" y="26"/>
                  <a:pt x="152" y="25"/>
                  <a:pt x="154" y="24"/>
                </a:cubicBezTo>
                <a:cubicBezTo>
                  <a:pt x="157" y="29"/>
                  <a:pt x="158" y="36"/>
                  <a:pt x="162" y="40"/>
                </a:cubicBezTo>
                <a:cubicBezTo>
                  <a:pt x="164" y="41"/>
                  <a:pt x="166" y="39"/>
                  <a:pt x="165" y="38"/>
                </a:cubicBezTo>
                <a:cubicBezTo>
                  <a:pt x="160" y="34"/>
                  <a:pt x="159" y="28"/>
                  <a:pt x="157" y="23"/>
                </a:cubicBezTo>
                <a:cubicBezTo>
                  <a:pt x="159" y="21"/>
                  <a:pt x="161" y="20"/>
                  <a:pt x="164" y="19"/>
                </a:cubicBezTo>
                <a:cubicBezTo>
                  <a:pt x="164" y="19"/>
                  <a:pt x="164" y="19"/>
                  <a:pt x="164" y="19"/>
                </a:cubicBezTo>
                <a:cubicBezTo>
                  <a:pt x="167" y="23"/>
                  <a:pt x="170" y="29"/>
                  <a:pt x="172" y="34"/>
                </a:cubicBezTo>
                <a:cubicBezTo>
                  <a:pt x="172" y="36"/>
                  <a:pt x="175" y="35"/>
                  <a:pt x="175" y="34"/>
                </a:cubicBezTo>
                <a:cubicBezTo>
                  <a:pt x="173" y="28"/>
                  <a:pt x="170" y="22"/>
                  <a:pt x="166" y="17"/>
                </a:cubicBezTo>
                <a:cubicBezTo>
                  <a:pt x="168" y="16"/>
                  <a:pt x="170" y="15"/>
                  <a:pt x="172" y="14"/>
                </a:cubicBezTo>
                <a:cubicBezTo>
                  <a:pt x="175" y="19"/>
                  <a:pt x="178" y="23"/>
                  <a:pt x="181" y="28"/>
                </a:cubicBezTo>
                <a:cubicBezTo>
                  <a:pt x="181" y="30"/>
                  <a:pt x="184" y="28"/>
                  <a:pt x="183" y="27"/>
                </a:cubicBezTo>
                <a:cubicBezTo>
                  <a:pt x="180" y="22"/>
                  <a:pt x="177" y="17"/>
                  <a:pt x="175" y="13"/>
                </a:cubicBezTo>
                <a:cubicBezTo>
                  <a:pt x="177" y="12"/>
                  <a:pt x="179" y="10"/>
                  <a:pt x="181" y="9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91438" tIns="45719" rIns="91438" bIns="45719" numCol="1" anchor="t" anchorCtr="0" compatLnSpc="1"/>
          <a:lstStyle/>
          <a:p>
            <a:endParaRPr lang="zh-CN" altLang="en-US" sz="1500" dirty="0"/>
          </a:p>
        </p:txBody>
      </p:sp>
      <p:sp>
        <p:nvSpPr>
          <p:cNvPr id="13" name="Freeform 125">
            <a:extLst>
              <a:ext uri="{FF2B5EF4-FFF2-40B4-BE49-F238E27FC236}">
                <a16:creationId xmlns:a16="http://schemas.microsoft.com/office/drawing/2014/main" xmlns="" id="{6C5AC518-B407-4D31-917F-0E006BE50B76}"/>
              </a:ext>
            </a:extLst>
          </p:cNvPr>
          <p:cNvSpPr>
            <a:spLocks noEditPoints="1"/>
          </p:cNvSpPr>
          <p:nvPr/>
        </p:nvSpPr>
        <p:spPr bwMode="auto">
          <a:xfrm>
            <a:off x="747714" y="3487740"/>
            <a:ext cx="654052" cy="319088"/>
          </a:xfrm>
          <a:custGeom>
            <a:avLst/>
            <a:gdLst>
              <a:gd name="T0" fmla="*/ 172 w 174"/>
              <a:gd name="T1" fmla="*/ 6 h 85"/>
              <a:gd name="T2" fmla="*/ 129 w 174"/>
              <a:gd name="T3" fmla="*/ 28 h 85"/>
              <a:gd name="T4" fmla="*/ 62 w 174"/>
              <a:gd name="T5" fmla="*/ 77 h 85"/>
              <a:gd name="T6" fmla="*/ 32 w 174"/>
              <a:gd name="T7" fmla="*/ 70 h 85"/>
              <a:gd name="T8" fmla="*/ 29 w 174"/>
              <a:gd name="T9" fmla="*/ 64 h 85"/>
              <a:gd name="T10" fmla="*/ 39 w 174"/>
              <a:gd name="T11" fmla="*/ 67 h 85"/>
              <a:gd name="T12" fmla="*/ 34 w 174"/>
              <a:gd name="T13" fmla="*/ 62 h 85"/>
              <a:gd name="T14" fmla="*/ 38 w 174"/>
              <a:gd name="T15" fmla="*/ 60 h 85"/>
              <a:gd name="T16" fmla="*/ 59 w 174"/>
              <a:gd name="T17" fmla="*/ 69 h 85"/>
              <a:gd name="T18" fmla="*/ 63 w 174"/>
              <a:gd name="T19" fmla="*/ 67 h 85"/>
              <a:gd name="T20" fmla="*/ 50 w 174"/>
              <a:gd name="T21" fmla="*/ 57 h 85"/>
              <a:gd name="T22" fmla="*/ 75 w 174"/>
              <a:gd name="T23" fmla="*/ 65 h 85"/>
              <a:gd name="T24" fmla="*/ 79 w 174"/>
              <a:gd name="T25" fmla="*/ 63 h 85"/>
              <a:gd name="T26" fmla="*/ 84 w 174"/>
              <a:gd name="T27" fmla="*/ 62 h 85"/>
              <a:gd name="T28" fmla="*/ 89 w 174"/>
              <a:gd name="T29" fmla="*/ 59 h 85"/>
              <a:gd name="T30" fmla="*/ 77 w 174"/>
              <a:gd name="T31" fmla="*/ 46 h 85"/>
              <a:gd name="T32" fmla="*/ 82 w 174"/>
              <a:gd name="T33" fmla="*/ 45 h 85"/>
              <a:gd name="T34" fmla="*/ 106 w 174"/>
              <a:gd name="T35" fmla="*/ 51 h 85"/>
              <a:gd name="T36" fmla="*/ 96 w 174"/>
              <a:gd name="T37" fmla="*/ 40 h 85"/>
              <a:gd name="T38" fmla="*/ 114 w 174"/>
              <a:gd name="T39" fmla="*/ 45 h 85"/>
              <a:gd name="T40" fmla="*/ 121 w 174"/>
              <a:gd name="T41" fmla="*/ 42 h 85"/>
              <a:gd name="T42" fmla="*/ 124 w 174"/>
              <a:gd name="T43" fmla="*/ 39 h 85"/>
              <a:gd name="T44" fmla="*/ 125 w 174"/>
              <a:gd name="T45" fmla="*/ 36 h 85"/>
              <a:gd name="T46" fmla="*/ 5 w 174"/>
              <a:gd name="T47" fmla="*/ 74 h 85"/>
              <a:gd name="T48" fmla="*/ 13 w 174"/>
              <a:gd name="T49" fmla="*/ 79 h 85"/>
              <a:gd name="T50" fmla="*/ 7 w 174"/>
              <a:gd name="T51" fmla="*/ 72 h 85"/>
              <a:gd name="T52" fmla="*/ 10 w 174"/>
              <a:gd name="T53" fmla="*/ 71 h 85"/>
              <a:gd name="T54" fmla="*/ 14 w 174"/>
              <a:gd name="T55" fmla="*/ 70 h 85"/>
              <a:gd name="T56" fmla="*/ 22 w 174"/>
              <a:gd name="T57" fmla="*/ 72 h 85"/>
              <a:gd name="T58" fmla="*/ 21 w 174"/>
              <a:gd name="T59" fmla="*/ 68 h 85"/>
              <a:gd name="T60" fmla="*/ 20 w 174"/>
              <a:gd name="T61" fmla="*/ 77 h 85"/>
              <a:gd name="T62" fmla="*/ 41 w 174"/>
              <a:gd name="T63" fmla="*/ 72 h 85"/>
              <a:gd name="T64" fmla="*/ 110 w 174"/>
              <a:gd name="T65" fmla="*/ 35 h 85"/>
              <a:gd name="T66" fmla="*/ 125 w 174"/>
              <a:gd name="T67" fmla="*/ 34 h 85"/>
              <a:gd name="T68" fmla="*/ 121 w 174"/>
              <a:gd name="T69" fmla="*/ 35 h 85"/>
              <a:gd name="T70" fmla="*/ 116 w 174"/>
              <a:gd name="T71" fmla="*/ 36 h 85"/>
              <a:gd name="T72" fmla="*/ 155 w 174"/>
              <a:gd name="T73" fmla="*/ 22 h 85"/>
              <a:gd name="T74" fmla="*/ 165 w 174"/>
              <a:gd name="T75" fmla="*/ 8 h 85"/>
              <a:gd name="T76" fmla="*/ 146 w 174"/>
              <a:gd name="T77" fmla="*/ 30 h 85"/>
              <a:gd name="T78" fmla="*/ 160 w 174"/>
              <a:gd name="T79" fmla="*/ 8 h 85"/>
              <a:gd name="T80" fmla="*/ 128 w 174"/>
              <a:gd name="T81" fmla="*/ 31 h 85"/>
              <a:gd name="T82" fmla="*/ 165 w 174"/>
              <a:gd name="T83" fmla="*/ 22 h 85"/>
              <a:gd name="T84" fmla="*/ 22 w 174"/>
              <a:gd name="T85" fmla="*/ 59 h 85"/>
              <a:gd name="T86" fmla="*/ 103 w 174"/>
              <a:gd name="T87" fmla="*/ 38 h 85"/>
              <a:gd name="T88" fmla="*/ 94 w 174"/>
              <a:gd name="T89" fmla="*/ 39 h 85"/>
              <a:gd name="T90" fmla="*/ 100 w 174"/>
              <a:gd name="T91" fmla="*/ 48 h 85"/>
              <a:gd name="T92" fmla="*/ 79 w 174"/>
              <a:gd name="T93" fmla="*/ 43 h 85"/>
              <a:gd name="T94" fmla="*/ 76 w 174"/>
              <a:gd name="T95" fmla="*/ 46 h 85"/>
              <a:gd name="T96" fmla="*/ 87 w 174"/>
              <a:gd name="T97" fmla="*/ 58 h 85"/>
              <a:gd name="T98" fmla="*/ 60 w 174"/>
              <a:gd name="T99" fmla="*/ 50 h 85"/>
              <a:gd name="T100" fmla="*/ 49 w 174"/>
              <a:gd name="T101" fmla="*/ 51 h 85"/>
              <a:gd name="T102" fmla="*/ 44 w 174"/>
              <a:gd name="T103" fmla="*/ 54 h 85"/>
              <a:gd name="T104" fmla="*/ 36 w 174"/>
              <a:gd name="T105" fmla="*/ 59 h 85"/>
              <a:gd name="T106" fmla="*/ 26 w 174"/>
              <a:gd name="T107" fmla="*/ 60 h 85"/>
              <a:gd name="T108" fmla="*/ 21 w 174"/>
              <a:gd name="T109" fmla="*/ 65 h 85"/>
              <a:gd name="T110" fmla="*/ 15 w 174"/>
              <a:gd name="T111" fmla="*/ 69 h 85"/>
              <a:gd name="T112" fmla="*/ 7 w 174"/>
              <a:gd name="T113" fmla="*/ 69 h 85"/>
              <a:gd name="T114" fmla="*/ 4 w 174"/>
              <a:gd name="T115" fmla="*/ 73 h 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74" h="85">
                <a:moveTo>
                  <a:pt x="129" y="42"/>
                </a:moveTo>
                <a:cubicBezTo>
                  <a:pt x="132" y="39"/>
                  <a:pt x="134" y="37"/>
                  <a:pt x="136" y="35"/>
                </a:cubicBezTo>
                <a:cubicBezTo>
                  <a:pt x="146" y="37"/>
                  <a:pt x="156" y="38"/>
                  <a:pt x="164" y="30"/>
                </a:cubicBezTo>
                <a:cubicBezTo>
                  <a:pt x="171" y="25"/>
                  <a:pt x="167" y="14"/>
                  <a:pt x="171" y="7"/>
                </a:cubicBezTo>
                <a:cubicBezTo>
                  <a:pt x="171" y="7"/>
                  <a:pt x="171" y="7"/>
                  <a:pt x="171" y="7"/>
                </a:cubicBezTo>
                <a:cubicBezTo>
                  <a:pt x="172" y="7"/>
                  <a:pt x="172" y="6"/>
                  <a:pt x="172" y="6"/>
                </a:cubicBezTo>
                <a:cubicBezTo>
                  <a:pt x="172" y="6"/>
                  <a:pt x="173" y="5"/>
                  <a:pt x="173" y="5"/>
                </a:cubicBezTo>
                <a:cubicBezTo>
                  <a:pt x="173" y="5"/>
                  <a:pt x="173" y="5"/>
                  <a:pt x="173" y="5"/>
                </a:cubicBezTo>
                <a:cubicBezTo>
                  <a:pt x="174" y="4"/>
                  <a:pt x="173" y="3"/>
                  <a:pt x="173" y="3"/>
                </a:cubicBezTo>
                <a:cubicBezTo>
                  <a:pt x="173" y="3"/>
                  <a:pt x="172" y="2"/>
                  <a:pt x="171" y="2"/>
                </a:cubicBezTo>
                <a:cubicBezTo>
                  <a:pt x="161" y="6"/>
                  <a:pt x="149" y="0"/>
                  <a:pt x="139" y="6"/>
                </a:cubicBezTo>
                <a:cubicBezTo>
                  <a:pt x="133" y="10"/>
                  <a:pt x="127" y="20"/>
                  <a:pt x="129" y="28"/>
                </a:cubicBezTo>
                <a:cubicBezTo>
                  <a:pt x="129" y="28"/>
                  <a:pt x="129" y="28"/>
                  <a:pt x="129" y="28"/>
                </a:cubicBezTo>
                <a:cubicBezTo>
                  <a:pt x="99" y="35"/>
                  <a:pt x="69" y="41"/>
                  <a:pt x="39" y="50"/>
                </a:cubicBezTo>
                <a:cubicBezTo>
                  <a:pt x="31" y="53"/>
                  <a:pt x="22" y="55"/>
                  <a:pt x="13" y="59"/>
                </a:cubicBezTo>
                <a:cubicBezTo>
                  <a:pt x="8" y="61"/>
                  <a:pt x="0" y="67"/>
                  <a:pt x="2" y="74"/>
                </a:cubicBezTo>
                <a:cubicBezTo>
                  <a:pt x="4" y="82"/>
                  <a:pt x="14" y="83"/>
                  <a:pt x="21" y="83"/>
                </a:cubicBezTo>
                <a:cubicBezTo>
                  <a:pt x="34" y="85"/>
                  <a:pt x="49" y="81"/>
                  <a:pt x="62" y="77"/>
                </a:cubicBezTo>
                <a:cubicBezTo>
                  <a:pt x="87" y="70"/>
                  <a:pt x="111" y="59"/>
                  <a:pt x="129" y="42"/>
                </a:cubicBezTo>
                <a:close/>
                <a:moveTo>
                  <a:pt x="74" y="70"/>
                </a:moveTo>
                <a:cubicBezTo>
                  <a:pt x="63" y="74"/>
                  <a:pt x="51" y="77"/>
                  <a:pt x="39" y="79"/>
                </a:cubicBezTo>
                <a:cubicBezTo>
                  <a:pt x="34" y="75"/>
                  <a:pt x="29" y="71"/>
                  <a:pt x="24" y="67"/>
                </a:cubicBezTo>
                <a:cubicBezTo>
                  <a:pt x="22" y="65"/>
                  <a:pt x="27" y="67"/>
                  <a:pt x="27" y="67"/>
                </a:cubicBezTo>
                <a:cubicBezTo>
                  <a:pt x="29" y="68"/>
                  <a:pt x="31" y="69"/>
                  <a:pt x="32" y="70"/>
                </a:cubicBezTo>
                <a:cubicBezTo>
                  <a:pt x="35" y="72"/>
                  <a:pt x="37" y="74"/>
                  <a:pt x="40" y="76"/>
                </a:cubicBezTo>
                <a:cubicBezTo>
                  <a:pt x="40" y="76"/>
                  <a:pt x="41" y="76"/>
                  <a:pt x="41" y="75"/>
                </a:cubicBezTo>
                <a:cubicBezTo>
                  <a:pt x="38" y="73"/>
                  <a:pt x="34" y="71"/>
                  <a:pt x="31" y="69"/>
                </a:cubicBezTo>
                <a:cubicBezTo>
                  <a:pt x="30" y="67"/>
                  <a:pt x="28" y="66"/>
                  <a:pt x="26" y="65"/>
                </a:cubicBezTo>
                <a:cubicBezTo>
                  <a:pt x="26" y="64"/>
                  <a:pt x="21" y="61"/>
                  <a:pt x="25" y="62"/>
                </a:cubicBezTo>
                <a:cubicBezTo>
                  <a:pt x="26" y="63"/>
                  <a:pt x="28" y="63"/>
                  <a:pt x="29" y="64"/>
                </a:cubicBezTo>
                <a:cubicBezTo>
                  <a:pt x="33" y="68"/>
                  <a:pt x="38" y="72"/>
                  <a:pt x="44" y="74"/>
                </a:cubicBezTo>
                <a:cubicBezTo>
                  <a:pt x="44" y="74"/>
                  <a:pt x="45" y="73"/>
                  <a:pt x="44" y="73"/>
                </a:cubicBezTo>
                <a:cubicBezTo>
                  <a:pt x="40" y="70"/>
                  <a:pt x="35" y="66"/>
                  <a:pt x="30" y="64"/>
                </a:cubicBezTo>
                <a:cubicBezTo>
                  <a:pt x="29" y="63"/>
                  <a:pt x="29" y="63"/>
                  <a:pt x="29" y="63"/>
                </a:cubicBezTo>
                <a:cubicBezTo>
                  <a:pt x="27" y="61"/>
                  <a:pt x="25" y="60"/>
                  <a:pt x="29" y="61"/>
                </a:cubicBezTo>
                <a:cubicBezTo>
                  <a:pt x="32" y="63"/>
                  <a:pt x="36" y="65"/>
                  <a:pt x="39" y="67"/>
                </a:cubicBezTo>
                <a:cubicBezTo>
                  <a:pt x="40" y="68"/>
                  <a:pt x="41" y="68"/>
                  <a:pt x="43" y="69"/>
                </a:cubicBezTo>
                <a:cubicBezTo>
                  <a:pt x="45" y="71"/>
                  <a:pt x="47" y="72"/>
                  <a:pt x="50" y="73"/>
                </a:cubicBezTo>
                <a:cubicBezTo>
                  <a:pt x="50" y="74"/>
                  <a:pt x="50" y="73"/>
                  <a:pt x="50" y="73"/>
                </a:cubicBezTo>
                <a:cubicBezTo>
                  <a:pt x="50" y="73"/>
                  <a:pt x="49" y="72"/>
                  <a:pt x="49" y="72"/>
                </a:cubicBezTo>
                <a:cubicBezTo>
                  <a:pt x="49" y="72"/>
                  <a:pt x="48" y="72"/>
                  <a:pt x="48" y="72"/>
                </a:cubicBezTo>
                <a:cubicBezTo>
                  <a:pt x="43" y="68"/>
                  <a:pt x="38" y="66"/>
                  <a:pt x="34" y="62"/>
                </a:cubicBezTo>
                <a:cubicBezTo>
                  <a:pt x="32" y="60"/>
                  <a:pt x="38" y="62"/>
                  <a:pt x="38" y="62"/>
                </a:cubicBezTo>
                <a:cubicBezTo>
                  <a:pt x="39" y="62"/>
                  <a:pt x="39" y="62"/>
                  <a:pt x="40" y="63"/>
                </a:cubicBezTo>
                <a:cubicBezTo>
                  <a:pt x="44" y="66"/>
                  <a:pt x="50" y="69"/>
                  <a:pt x="55" y="73"/>
                </a:cubicBezTo>
                <a:cubicBezTo>
                  <a:pt x="55" y="73"/>
                  <a:pt x="56" y="72"/>
                  <a:pt x="55" y="72"/>
                </a:cubicBezTo>
                <a:cubicBezTo>
                  <a:pt x="50" y="69"/>
                  <a:pt x="45" y="64"/>
                  <a:pt x="40" y="62"/>
                </a:cubicBezTo>
                <a:cubicBezTo>
                  <a:pt x="39" y="61"/>
                  <a:pt x="38" y="60"/>
                  <a:pt x="38" y="60"/>
                </a:cubicBezTo>
                <a:cubicBezTo>
                  <a:pt x="37" y="59"/>
                  <a:pt x="41" y="60"/>
                  <a:pt x="42" y="61"/>
                </a:cubicBezTo>
                <a:cubicBezTo>
                  <a:pt x="44" y="62"/>
                  <a:pt x="46" y="63"/>
                  <a:pt x="47" y="64"/>
                </a:cubicBezTo>
                <a:cubicBezTo>
                  <a:pt x="48" y="64"/>
                  <a:pt x="48" y="64"/>
                  <a:pt x="48" y="64"/>
                </a:cubicBezTo>
                <a:cubicBezTo>
                  <a:pt x="50" y="65"/>
                  <a:pt x="52" y="66"/>
                  <a:pt x="54" y="67"/>
                </a:cubicBezTo>
                <a:cubicBezTo>
                  <a:pt x="55" y="68"/>
                  <a:pt x="57" y="69"/>
                  <a:pt x="58" y="70"/>
                </a:cubicBezTo>
                <a:cubicBezTo>
                  <a:pt x="59" y="70"/>
                  <a:pt x="59" y="69"/>
                  <a:pt x="59" y="69"/>
                </a:cubicBezTo>
                <a:cubicBezTo>
                  <a:pt x="55" y="67"/>
                  <a:pt x="52" y="65"/>
                  <a:pt x="49" y="64"/>
                </a:cubicBezTo>
                <a:cubicBezTo>
                  <a:pt x="47" y="62"/>
                  <a:pt x="45" y="61"/>
                  <a:pt x="43" y="59"/>
                </a:cubicBezTo>
                <a:cubicBezTo>
                  <a:pt x="41" y="57"/>
                  <a:pt x="39" y="56"/>
                  <a:pt x="44" y="57"/>
                </a:cubicBezTo>
                <a:cubicBezTo>
                  <a:pt x="46" y="58"/>
                  <a:pt x="48" y="59"/>
                  <a:pt x="50" y="61"/>
                </a:cubicBezTo>
                <a:cubicBezTo>
                  <a:pt x="54" y="63"/>
                  <a:pt x="58" y="65"/>
                  <a:pt x="61" y="67"/>
                </a:cubicBezTo>
                <a:cubicBezTo>
                  <a:pt x="62" y="67"/>
                  <a:pt x="62" y="68"/>
                  <a:pt x="63" y="67"/>
                </a:cubicBezTo>
                <a:cubicBezTo>
                  <a:pt x="63" y="68"/>
                  <a:pt x="63" y="68"/>
                  <a:pt x="64" y="68"/>
                </a:cubicBezTo>
                <a:cubicBezTo>
                  <a:pt x="64" y="69"/>
                  <a:pt x="65" y="68"/>
                  <a:pt x="64" y="68"/>
                </a:cubicBezTo>
                <a:cubicBezTo>
                  <a:pt x="60" y="65"/>
                  <a:pt x="56" y="63"/>
                  <a:pt x="52" y="60"/>
                </a:cubicBezTo>
                <a:cubicBezTo>
                  <a:pt x="51" y="60"/>
                  <a:pt x="50" y="59"/>
                  <a:pt x="49" y="59"/>
                </a:cubicBezTo>
                <a:cubicBezTo>
                  <a:pt x="48" y="57"/>
                  <a:pt x="46" y="56"/>
                  <a:pt x="45" y="54"/>
                </a:cubicBezTo>
                <a:cubicBezTo>
                  <a:pt x="46" y="55"/>
                  <a:pt x="49" y="56"/>
                  <a:pt x="50" y="57"/>
                </a:cubicBezTo>
                <a:cubicBezTo>
                  <a:pt x="57" y="60"/>
                  <a:pt x="65" y="65"/>
                  <a:pt x="73" y="68"/>
                </a:cubicBezTo>
                <a:cubicBezTo>
                  <a:pt x="74" y="68"/>
                  <a:pt x="74" y="67"/>
                  <a:pt x="74" y="67"/>
                </a:cubicBezTo>
                <a:cubicBezTo>
                  <a:pt x="66" y="62"/>
                  <a:pt x="57" y="58"/>
                  <a:pt x="50" y="52"/>
                </a:cubicBezTo>
                <a:cubicBezTo>
                  <a:pt x="52" y="53"/>
                  <a:pt x="55" y="54"/>
                  <a:pt x="57" y="55"/>
                </a:cubicBezTo>
                <a:cubicBezTo>
                  <a:pt x="59" y="57"/>
                  <a:pt x="61" y="58"/>
                  <a:pt x="63" y="59"/>
                </a:cubicBezTo>
                <a:cubicBezTo>
                  <a:pt x="67" y="62"/>
                  <a:pt x="71" y="64"/>
                  <a:pt x="75" y="65"/>
                </a:cubicBezTo>
                <a:cubicBezTo>
                  <a:pt x="75" y="65"/>
                  <a:pt x="76" y="64"/>
                  <a:pt x="75" y="64"/>
                </a:cubicBezTo>
                <a:cubicBezTo>
                  <a:pt x="68" y="60"/>
                  <a:pt x="61" y="57"/>
                  <a:pt x="55" y="52"/>
                </a:cubicBezTo>
                <a:cubicBezTo>
                  <a:pt x="52" y="50"/>
                  <a:pt x="57" y="52"/>
                  <a:pt x="57" y="52"/>
                </a:cubicBezTo>
                <a:cubicBezTo>
                  <a:pt x="59" y="53"/>
                  <a:pt x="61" y="54"/>
                  <a:pt x="62" y="55"/>
                </a:cubicBezTo>
                <a:cubicBezTo>
                  <a:pt x="66" y="57"/>
                  <a:pt x="69" y="58"/>
                  <a:pt x="73" y="60"/>
                </a:cubicBezTo>
                <a:cubicBezTo>
                  <a:pt x="75" y="61"/>
                  <a:pt x="77" y="62"/>
                  <a:pt x="79" y="63"/>
                </a:cubicBezTo>
                <a:cubicBezTo>
                  <a:pt x="80" y="63"/>
                  <a:pt x="80" y="62"/>
                  <a:pt x="79" y="62"/>
                </a:cubicBezTo>
                <a:cubicBezTo>
                  <a:pt x="77" y="61"/>
                  <a:pt x="75" y="60"/>
                  <a:pt x="73" y="59"/>
                </a:cubicBezTo>
                <a:cubicBezTo>
                  <a:pt x="73" y="59"/>
                  <a:pt x="73" y="59"/>
                  <a:pt x="72" y="59"/>
                </a:cubicBezTo>
                <a:cubicBezTo>
                  <a:pt x="70" y="57"/>
                  <a:pt x="68" y="56"/>
                  <a:pt x="65" y="54"/>
                </a:cubicBezTo>
                <a:cubicBezTo>
                  <a:pt x="64" y="54"/>
                  <a:pt x="62" y="51"/>
                  <a:pt x="61" y="51"/>
                </a:cubicBezTo>
                <a:cubicBezTo>
                  <a:pt x="70" y="53"/>
                  <a:pt x="77" y="59"/>
                  <a:pt x="84" y="62"/>
                </a:cubicBezTo>
                <a:cubicBezTo>
                  <a:pt x="85" y="62"/>
                  <a:pt x="85" y="62"/>
                  <a:pt x="85" y="62"/>
                </a:cubicBezTo>
                <a:cubicBezTo>
                  <a:pt x="82" y="60"/>
                  <a:pt x="79" y="58"/>
                  <a:pt x="75" y="56"/>
                </a:cubicBezTo>
                <a:cubicBezTo>
                  <a:pt x="73" y="55"/>
                  <a:pt x="71" y="53"/>
                  <a:pt x="69" y="52"/>
                </a:cubicBezTo>
                <a:cubicBezTo>
                  <a:pt x="67" y="51"/>
                  <a:pt x="65" y="49"/>
                  <a:pt x="69" y="50"/>
                </a:cubicBezTo>
                <a:cubicBezTo>
                  <a:pt x="76" y="51"/>
                  <a:pt x="82" y="57"/>
                  <a:pt x="89" y="60"/>
                </a:cubicBezTo>
                <a:cubicBezTo>
                  <a:pt x="90" y="60"/>
                  <a:pt x="90" y="59"/>
                  <a:pt x="89" y="59"/>
                </a:cubicBezTo>
                <a:cubicBezTo>
                  <a:pt x="86" y="57"/>
                  <a:pt x="83" y="55"/>
                  <a:pt x="80" y="53"/>
                </a:cubicBezTo>
                <a:cubicBezTo>
                  <a:pt x="79" y="52"/>
                  <a:pt x="77" y="51"/>
                  <a:pt x="76" y="50"/>
                </a:cubicBezTo>
                <a:cubicBezTo>
                  <a:pt x="74" y="49"/>
                  <a:pt x="73" y="49"/>
                  <a:pt x="76" y="50"/>
                </a:cubicBezTo>
                <a:cubicBezTo>
                  <a:pt x="82" y="51"/>
                  <a:pt x="88" y="56"/>
                  <a:pt x="93" y="58"/>
                </a:cubicBezTo>
                <a:cubicBezTo>
                  <a:pt x="94" y="59"/>
                  <a:pt x="94" y="58"/>
                  <a:pt x="94" y="58"/>
                </a:cubicBezTo>
                <a:cubicBezTo>
                  <a:pt x="88" y="54"/>
                  <a:pt x="82" y="51"/>
                  <a:pt x="77" y="46"/>
                </a:cubicBezTo>
                <a:cubicBezTo>
                  <a:pt x="78" y="47"/>
                  <a:pt x="81" y="47"/>
                  <a:pt x="82" y="48"/>
                </a:cubicBezTo>
                <a:cubicBezTo>
                  <a:pt x="84" y="49"/>
                  <a:pt x="85" y="50"/>
                  <a:pt x="87" y="51"/>
                </a:cubicBezTo>
                <a:cubicBezTo>
                  <a:pt x="90" y="52"/>
                  <a:pt x="93" y="54"/>
                  <a:pt x="96" y="55"/>
                </a:cubicBezTo>
                <a:cubicBezTo>
                  <a:pt x="97" y="55"/>
                  <a:pt x="97" y="55"/>
                  <a:pt x="97" y="54"/>
                </a:cubicBezTo>
                <a:cubicBezTo>
                  <a:pt x="92" y="50"/>
                  <a:pt x="86" y="49"/>
                  <a:pt x="81" y="45"/>
                </a:cubicBezTo>
                <a:cubicBezTo>
                  <a:pt x="79" y="43"/>
                  <a:pt x="81" y="44"/>
                  <a:pt x="82" y="45"/>
                </a:cubicBezTo>
                <a:cubicBezTo>
                  <a:pt x="84" y="45"/>
                  <a:pt x="87" y="47"/>
                  <a:pt x="89" y="48"/>
                </a:cubicBezTo>
                <a:cubicBezTo>
                  <a:pt x="93" y="50"/>
                  <a:pt x="96" y="52"/>
                  <a:pt x="100" y="53"/>
                </a:cubicBezTo>
                <a:cubicBezTo>
                  <a:pt x="100" y="53"/>
                  <a:pt x="101" y="53"/>
                  <a:pt x="100" y="53"/>
                </a:cubicBezTo>
                <a:cubicBezTo>
                  <a:pt x="99" y="51"/>
                  <a:pt x="97" y="49"/>
                  <a:pt x="95" y="48"/>
                </a:cubicBezTo>
                <a:cubicBezTo>
                  <a:pt x="93" y="47"/>
                  <a:pt x="89" y="44"/>
                  <a:pt x="87" y="44"/>
                </a:cubicBezTo>
                <a:cubicBezTo>
                  <a:pt x="94" y="44"/>
                  <a:pt x="100" y="49"/>
                  <a:pt x="106" y="51"/>
                </a:cubicBezTo>
                <a:cubicBezTo>
                  <a:pt x="107" y="51"/>
                  <a:pt x="107" y="50"/>
                  <a:pt x="106" y="50"/>
                </a:cubicBezTo>
                <a:cubicBezTo>
                  <a:pt x="104" y="49"/>
                  <a:pt x="102" y="48"/>
                  <a:pt x="99" y="46"/>
                </a:cubicBezTo>
                <a:cubicBezTo>
                  <a:pt x="98" y="46"/>
                  <a:pt x="95" y="44"/>
                  <a:pt x="94" y="43"/>
                </a:cubicBezTo>
                <a:cubicBezTo>
                  <a:pt x="100" y="45"/>
                  <a:pt x="105" y="48"/>
                  <a:pt x="111" y="50"/>
                </a:cubicBezTo>
                <a:cubicBezTo>
                  <a:pt x="111" y="50"/>
                  <a:pt x="112" y="50"/>
                  <a:pt x="111" y="50"/>
                </a:cubicBezTo>
                <a:cubicBezTo>
                  <a:pt x="106" y="46"/>
                  <a:pt x="101" y="44"/>
                  <a:pt x="96" y="40"/>
                </a:cubicBezTo>
                <a:cubicBezTo>
                  <a:pt x="98" y="42"/>
                  <a:pt x="101" y="42"/>
                  <a:pt x="103" y="43"/>
                </a:cubicBezTo>
                <a:cubicBezTo>
                  <a:pt x="107" y="45"/>
                  <a:pt x="110" y="46"/>
                  <a:pt x="113" y="48"/>
                </a:cubicBezTo>
                <a:cubicBezTo>
                  <a:pt x="113" y="48"/>
                  <a:pt x="113" y="47"/>
                  <a:pt x="113" y="47"/>
                </a:cubicBezTo>
                <a:cubicBezTo>
                  <a:pt x="109" y="45"/>
                  <a:pt x="105" y="43"/>
                  <a:pt x="100" y="40"/>
                </a:cubicBezTo>
                <a:cubicBezTo>
                  <a:pt x="104" y="42"/>
                  <a:pt x="109" y="44"/>
                  <a:pt x="114" y="45"/>
                </a:cubicBezTo>
                <a:cubicBezTo>
                  <a:pt x="114" y="45"/>
                  <a:pt x="114" y="45"/>
                  <a:pt x="114" y="45"/>
                </a:cubicBezTo>
                <a:cubicBezTo>
                  <a:pt x="111" y="43"/>
                  <a:pt x="107" y="39"/>
                  <a:pt x="104" y="38"/>
                </a:cubicBezTo>
                <a:cubicBezTo>
                  <a:pt x="109" y="39"/>
                  <a:pt x="113" y="42"/>
                  <a:pt x="117" y="43"/>
                </a:cubicBezTo>
                <a:cubicBezTo>
                  <a:pt x="118" y="43"/>
                  <a:pt x="118" y="43"/>
                  <a:pt x="118" y="42"/>
                </a:cubicBezTo>
                <a:cubicBezTo>
                  <a:pt x="116" y="41"/>
                  <a:pt x="114" y="40"/>
                  <a:pt x="112" y="39"/>
                </a:cubicBezTo>
                <a:cubicBezTo>
                  <a:pt x="111" y="39"/>
                  <a:pt x="105" y="36"/>
                  <a:pt x="109" y="38"/>
                </a:cubicBezTo>
                <a:cubicBezTo>
                  <a:pt x="113" y="39"/>
                  <a:pt x="117" y="42"/>
                  <a:pt x="121" y="42"/>
                </a:cubicBezTo>
                <a:cubicBezTo>
                  <a:pt x="121" y="42"/>
                  <a:pt x="121" y="42"/>
                  <a:pt x="121" y="42"/>
                </a:cubicBezTo>
                <a:cubicBezTo>
                  <a:pt x="119" y="40"/>
                  <a:pt x="117" y="39"/>
                  <a:pt x="115" y="38"/>
                </a:cubicBezTo>
                <a:cubicBezTo>
                  <a:pt x="117" y="39"/>
                  <a:pt x="120" y="40"/>
                  <a:pt x="122" y="41"/>
                </a:cubicBezTo>
                <a:cubicBezTo>
                  <a:pt x="123" y="41"/>
                  <a:pt x="123" y="40"/>
                  <a:pt x="122" y="40"/>
                </a:cubicBezTo>
                <a:cubicBezTo>
                  <a:pt x="121" y="39"/>
                  <a:pt x="119" y="38"/>
                  <a:pt x="117" y="36"/>
                </a:cubicBezTo>
                <a:cubicBezTo>
                  <a:pt x="119" y="37"/>
                  <a:pt x="122" y="38"/>
                  <a:pt x="124" y="39"/>
                </a:cubicBezTo>
                <a:cubicBezTo>
                  <a:pt x="124" y="39"/>
                  <a:pt x="125" y="39"/>
                  <a:pt x="124" y="39"/>
                </a:cubicBezTo>
                <a:cubicBezTo>
                  <a:pt x="124" y="38"/>
                  <a:pt x="124" y="38"/>
                  <a:pt x="123" y="38"/>
                </a:cubicBezTo>
                <a:cubicBezTo>
                  <a:pt x="124" y="38"/>
                  <a:pt x="124" y="38"/>
                  <a:pt x="124" y="38"/>
                </a:cubicBezTo>
                <a:cubicBezTo>
                  <a:pt x="125" y="38"/>
                  <a:pt x="125" y="38"/>
                  <a:pt x="125" y="38"/>
                </a:cubicBezTo>
                <a:cubicBezTo>
                  <a:pt x="125" y="37"/>
                  <a:pt x="125" y="37"/>
                  <a:pt x="124" y="36"/>
                </a:cubicBezTo>
                <a:cubicBezTo>
                  <a:pt x="125" y="36"/>
                  <a:pt x="125" y="36"/>
                  <a:pt x="125" y="36"/>
                </a:cubicBezTo>
                <a:cubicBezTo>
                  <a:pt x="124" y="34"/>
                  <a:pt x="124" y="34"/>
                  <a:pt x="126" y="35"/>
                </a:cubicBezTo>
                <a:cubicBezTo>
                  <a:pt x="126" y="35"/>
                  <a:pt x="126" y="35"/>
                  <a:pt x="126" y="35"/>
                </a:cubicBezTo>
                <a:cubicBezTo>
                  <a:pt x="127" y="36"/>
                  <a:pt x="128" y="37"/>
                  <a:pt x="129" y="38"/>
                </a:cubicBezTo>
                <a:cubicBezTo>
                  <a:pt x="113" y="53"/>
                  <a:pt x="94" y="63"/>
                  <a:pt x="74" y="70"/>
                </a:cubicBezTo>
                <a:close/>
                <a:moveTo>
                  <a:pt x="6" y="77"/>
                </a:moveTo>
                <a:cubicBezTo>
                  <a:pt x="6" y="76"/>
                  <a:pt x="5" y="75"/>
                  <a:pt x="5" y="74"/>
                </a:cubicBezTo>
                <a:cubicBezTo>
                  <a:pt x="7" y="76"/>
                  <a:pt x="9" y="77"/>
                  <a:pt x="11" y="79"/>
                </a:cubicBezTo>
                <a:cubicBezTo>
                  <a:pt x="10" y="79"/>
                  <a:pt x="10" y="78"/>
                  <a:pt x="9" y="78"/>
                </a:cubicBezTo>
                <a:cubicBezTo>
                  <a:pt x="8" y="78"/>
                  <a:pt x="7" y="77"/>
                  <a:pt x="6" y="77"/>
                </a:cubicBezTo>
                <a:close/>
                <a:moveTo>
                  <a:pt x="12" y="79"/>
                </a:moveTo>
                <a:cubicBezTo>
                  <a:pt x="12" y="79"/>
                  <a:pt x="12" y="79"/>
                  <a:pt x="12" y="79"/>
                </a:cubicBezTo>
                <a:cubicBezTo>
                  <a:pt x="12" y="79"/>
                  <a:pt x="13" y="79"/>
                  <a:pt x="13" y="79"/>
                </a:cubicBezTo>
                <a:cubicBezTo>
                  <a:pt x="13" y="79"/>
                  <a:pt x="12" y="79"/>
                  <a:pt x="12" y="79"/>
                </a:cubicBezTo>
                <a:close/>
                <a:moveTo>
                  <a:pt x="35" y="80"/>
                </a:moveTo>
                <a:cubicBezTo>
                  <a:pt x="30" y="81"/>
                  <a:pt x="24" y="81"/>
                  <a:pt x="18" y="80"/>
                </a:cubicBezTo>
                <a:cubicBezTo>
                  <a:pt x="17" y="80"/>
                  <a:pt x="16" y="80"/>
                  <a:pt x="15" y="80"/>
                </a:cubicBezTo>
                <a:cubicBezTo>
                  <a:pt x="14" y="79"/>
                  <a:pt x="12" y="78"/>
                  <a:pt x="11" y="77"/>
                </a:cubicBezTo>
                <a:cubicBezTo>
                  <a:pt x="10" y="76"/>
                  <a:pt x="8" y="73"/>
                  <a:pt x="7" y="72"/>
                </a:cubicBezTo>
                <a:cubicBezTo>
                  <a:pt x="11" y="74"/>
                  <a:pt x="15" y="77"/>
                  <a:pt x="18" y="80"/>
                </a:cubicBezTo>
                <a:cubicBezTo>
                  <a:pt x="18" y="80"/>
                  <a:pt x="19" y="80"/>
                  <a:pt x="18" y="79"/>
                </a:cubicBezTo>
                <a:cubicBezTo>
                  <a:pt x="18" y="79"/>
                  <a:pt x="18" y="79"/>
                  <a:pt x="17" y="78"/>
                </a:cubicBezTo>
                <a:cubicBezTo>
                  <a:pt x="17" y="78"/>
                  <a:pt x="17" y="78"/>
                  <a:pt x="17" y="78"/>
                </a:cubicBezTo>
                <a:cubicBezTo>
                  <a:pt x="16" y="77"/>
                  <a:pt x="15" y="76"/>
                  <a:pt x="13" y="75"/>
                </a:cubicBezTo>
                <a:cubicBezTo>
                  <a:pt x="12" y="74"/>
                  <a:pt x="5" y="68"/>
                  <a:pt x="10" y="71"/>
                </a:cubicBezTo>
                <a:cubicBezTo>
                  <a:pt x="11" y="71"/>
                  <a:pt x="11" y="71"/>
                  <a:pt x="12" y="71"/>
                </a:cubicBezTo>
                <a:cubicBezTo>
                  <a:pt x="15" y="75"/>
                  <a:pt x="19" y="78"/>
                  <a:pt x="23" y="80"/>
                </a:cubicBezTo>
                <a:cubicBezTo>
                  <a:pt x="24" y="80"/>
                  <a:pt x="24" y="79"/>
                  <a:pt x="24" y="79"/>
                </a:cubicBezTo>
                <a:cubicBezTo>
                  <a:pt x="20" y="77"/>
                  <a:pt x="16" y="73"/>
                  <a:pt x="12" y="71"/>
                </a:cubicBezTo>
                <a:cubicBezTo>
                  <a:pt x="12" y="70"/>
                  <a:pt x="11" y="70"/>
                  <a:pt x="11" y="69"/>
                </a:cubicBezTo>
                <a:cubicBezTo>
                  <a:pt x="10" y="68"/>
                  <a:pt x="14" y="70"/>
                  <a:pt x="14" y="70"/>
                </a:cubicBezTo>
                <a:cubicBezTo>
                  <a:pt x="17" y="71"/>
                  <a:pt x="19" y="73"/>
                  <a:pt x="21" y="75"/>
                </a:cubicBezTo>
                <a:cubicBezTo>
                  <a:pt x="23" y="76"/>
                  <a:pt x="25" y="78"/>
                  <a:pt x="27" y="79"/>
                </a:cubicBezTo>
                <a:cubicBezTo>
                  <a:pt x="28" y="79"/>
                  <a:pt x="28" y="79"/>
                  <a:pt x="28" y="78"/>
                </a:cubicBezTo>
                <a:cubicBezTo>
                  <a:pt x="25" y="77"/>
                  <a:pt x="23" y="75"/>
                  <a:pt x="21" y="74"/>
                </a:cubicBezTo>
                <a:cubicBezTo>
                  <a:pt x="20" y="73"/>
                  <a:pt x="19" y="72"/>
                  <a:pt x="18" y="71"/>
                </a:cubicBezTo>
                <a:cubicBezTo>
                  <a:pt x="15" y="68"/>
                  <a:pt x="22" y="72"/>
                  <a:pt x="22" y="72"/>
                </a:cubicBezTo>
                <a:cubicBezTo>
                  <a:pt x="23" y="73"/>
                  <a:pt x="24" y="73"/>
                  <a:pt x="25" y="74"/>
                </a:cubicBezTo>
                <a:cubicBezTo>
                  <a:pt x="27" y="76"/>
                  <a:pt x="30" y="78"/>
                  <a:pt x="33" y="80"/>
                </a:cubicBezTo>
                <a:cubicBezTo>
                  <a:pt x="33" y="80"/>
                  <a:pt x="34" y="79"/>
                  <a:pt x="33" y="79"/>
                </a:cubicBezTo>
                <a:cubicBezTo>
                  <a:pt x="31" y="77"/>
                  <a:pt x="28" y="75"/>
                  <a:pt x="25" y="73"/>
                </a:cubicBezTo>
                <a:cubicBezTo>
                  <a:pt x="25" y="73"/>
                  <a:pt x="25" y="73"/>
                  <a:pt x="24" y="73"/>
                </a:cubicBezTo>
                <a:cubicBezTo>
                  <a:pt x="24" y="72"/>
                  <a:pt x="20" y="68"/>
                  <a:pt x="21" y="68"/>
                </a:cubicBezTo>
                <a:cubicBezTo>
                  <a:pt x="23" y="68"/>
                  <a:pt x="25" y="70"/>
                  <a:pt x="27" y="71"/>
                </a:cubicBezTo>
                <a:cubicBezTo>
                  <a:pt x="31" y="74"/>
                  <a:pt x="34" y="77"/>
                  <a:pt x="38" y="79"/>
                </a:cubicBezTo>
                <a:cubicBezTo>
                  <a:pt x="37" y="80"/>
                  <a:pt x="36" y="80"/>
                  <a:pt x="35" y="80"/>
                </a:cubicBezTo>
                <a:close/>
                <a:moveTo>
                  <a:pt x="14" y="73"/>
                </a:moveTo>
                <a:cubicBezTo>
                  <a:pt x="16" y="74"/>
                  <a:pt x="17" y="75"/>
                  <a:pt x="19" y="76"/>
                </a:cubicBezTo>
                <a:cubicBezTo>
                  <a:pt x="19" y="77"/>
                  <a:pt x="20" y="77"/>
                  <a:pt x="20" y="77"/>
                </a:cubicBezTo>
                <a:cubicBezTo>
                  <a:pt x="18" y="76"/>
                  <a:pt x="16" y="75"/>
                  <a:pt x="14" y="73"/>
                </a:cubicBezTo>
                <a:cubicBezTo>
                  <a:pt x="14" y="73"/>
                  <a:pt x="14" y="73"/>
                  <a:pt x="14" y="73"/>
                </a:cubicBezTo>
                <a:close/>
                <a:moveTo>
                  <a:pt x="32" y="66"/>
                </a:moveTo>
                <a:cubicBezTo>
                  <a:pt x="33" y="66"/>
                  <a:pt x="34" y="67"/>
                  <a:pt x="35" y="67"/>
                </a:cubicBezTo>
                <a:cubicBezTo>
                  <a:pt x="37" y="69"/>
                  <a:pt x="39" y="70"/>
                  <a:pt x="41" y="72"/>
                </a:cubicBezTo>
                <a:cubicBezTo>
                  <a:pt x="44" y="74"/>
                  <a:pt x="41" y="72"/>
                  <a:pt x="41" y="72"/>
                </a:cubicBezTo>
                <a:cubicBezTo>
                  <a:pt x="38" y="70"/>
                  <a:pt x="35" y="68"/>
                  <a:pt x="32" y="66"/>
                </a:cubicBezTo>
                <a:cubicBezTo>
                  <a:pt x="32" y="66"/>
                  <a:pt x="32" y="66"/>
                  <a:pt x="32" y="66"/>
                </a:cubicBezTo>
                <a:close/>
                <a:moveTo>
                  <a:pt x="64" y="59"/>
                </a:moveTo>
                <a:cubicBezTo>
                  <a:pt x="67" y="61"/>
                  <a:pt x="71" y="63"/>
                  <a:pt x="74" y="64"/>
                </a:cubicBezTo>
                <a:cubicBezTo>
                  <a:pt x="70" y="63"/>
                  <a:pt x="67" y="61"/>
                  <a:pt x="64" y="59"/>
                </a:cubicBezTo>
                <a:close/>
                <a:moveTo>
                  <a:pt x="110" y="35"/>
                </a:moveTo>
                <a:cubicBezTo>
                  <a:pt x="113" y="38"/>
                  <a:pt x="116" y="39"/>
                  <a:pt x="119" y="41"/>
                </a:cubicBezTo>
                <a:cubicBezTo>
                  <a:pt x="121" y="42"/>
                  <a:pt x="114" y="39"/>
                  <a:pt x="114" y="39"/>
                </a:cubicBezTo>
                <a:cubicBezTo>
                  <a:pt x="112" y="38"/>
                  <a:pt x="109" y="37"/>
                  <a:pt x="107" y="36"/>
                </a:cubicBezTo>
                <a:cubicBezTo>
                  <a:pt x="108" y="36"/>
                  <a:pt x="109" y="35"/>
                  <a:pt x="110" y="35"/>
                </a:cubicBezTo>
                <a:close/>
                <a:moveTo>
                  <a:pt x="125" y="32"/>
                </a:moveTo>
                <a:cubicBezTo>
                  <a:pt x="125" y="32"/>
                  <a:pt x="125" y="33"/>
                  <a:pt x="125" y="34"/>
                </a:cubicBezTo>
                <a:cubicBezTo>
                  <a:pt x="125" y="34"/>
                  <a:pt x="125" y="33"/>
                  <a:pt x="124" y="33"/>
                </a:cubicBezTo>
                <a:cubicBezTo>
                  <a:pt x="124" y="33"/>
                  <a:pt x="123" y="33"/>
                  <a:pt x="123" y="34"/>
                </a:cubicBezTo>
                <a:cubicBezTo>
                  <a:pt x="124" y="36"/>
                  <a:pt x="122" y="34"/>
                  <a:pt x="122" y="33"/>
                </a:cubicBezTo>
                <a:cubicBezTo>
                  <a:pt x="121" y="33"/>
                  <a:pt x="121" y="33"/>
                  <a:pt x="121" y="33"/>
                </a:cubicBezTo>
                <a:cubicBezTo>
                  <a:pt x="122" y="34"/>
                  <a:pt x="123" y="36"/>
                  <a:pt x="124" y="37"/>
                </a:cubicBezTo>
                <a:cubicBezTo>
                  <a:pt x="123" y="36"/>
                  <a:pt x="122" y="36"/>
                  <a:pt x="121" y="35"/>
                </a:cubicBezTo>
                <a:cubicBezTo>
                  <a:pt x="120" y="35"/>
                  <a:pt x="120" y="35"/>
                  <a:pt x="120" y="35"/>
                </a:cubicBezTo>
                <a:cubicBezTo>
                  <a:pt x="120" y="35"/>
                  <a:pt x="119" y="34"/>
                  <a:pt x="119" y="34"/>
                </a:cubicBezTo>
                <a:cubicBezTo>
                  <a:pt x="118" y="34"/>
                  <a:pt x="118" y="34"/>
                  <a:pt x="118" y="35"/>
                </a:cubicBezTo>
                <a:cubicBezTo>
                  <a:pt x="119" y="35"/>
                  <a:pt x="125" y="39"/>
                  <a:pt x="122" y="37"/>
                </a:cubicBezTo>
                <a:cubicBezTo>
                  <a:pt x="120" y="36"/>
                  <a:pt x="118" y="36"/>
                  <a:pt x="116" y="35"/>
                </a:cubicBezTo>
                <a:cubicBezTo>
                  <a:pt x="116" y="35"/>
                  <a:pt x="116" y="36"/>
                  <a:pt x="116" y="36"/>
                </a:cubicBezTo>
                <a:cubicBezTo>
                  <a:pt x="117" y="37"/>
                  <a:pt x="118" y="37"/>
                  <a:pt x="119" y="38"/>
                </a:cubicBezTo>
                <a:cubicBezTo>
                  <a:pt x="120" y="39"/>
                  <a:pt x="123" y="41"/>
                  <a:pt x="119" y="39"/>
                </a:cubicBezTo>
                <a:cubicBezTo>
                  <a:pt x="117" y="38"/>
                  <a:pt x="114" y="36"/>
                  <a:pt x="111" y="35"/>
                </a:cubicBezTo>
                <a:cubicBezTo>
                  <a:pt x="116" y="34"/>
                  <a:pt x="120" y="33"/>
                  <a:pt x="125" y="32"/>
                </a:cubicBezTo>
                <a:close/>
                <a:moveTo>
                  <a:pt x="165" y="9"/>
                </a:moveTo>
                <a:cubicBezTo>
                  <a:pt x="161" y="13"/>
                  <a:pt x="159" y="18"/>
                  <a:pt x="155" y="22"/>
                </a:cubicBezTo>
                <a:cubicBezTo>
                  <a:pt x="151" y="25"/>
                  <a:pt x="148" y="27"/>
                  <a:pt x="144" y="28"/>
                </a:cubicBezTo>
                <a:cubicBezTo>
                  <a:pt x="140" y="28"/>
                  <a:pt x="137" y="28"/>
                  <a:pt x="133" y="30"/>
                </a:cubicBezTo>
                <a:cubicBezTo>
                  <a:pt x="133" y="30"/>
                  <a:pt x="133" y="30"/>
                  <a:pt x="133" y="30"/>
                </a:cubicBezTo>
                <a:cubicBezTo>
                  <a:pt x="134" y="29"/>
                  <a:pt x="134" y="29"/>
                  <a:pt x="134" y="28"/>
                </a:cubicBezTo>
                <a:cubicBezTo>
                  <a:pt x="134" y="21"/>
                  <a:pt x="144" y="20"/>
                  <a:pt x="148" y="18"/>
                </a:cubicBezTo>
                <a:cubicBezTo>
                  <a:pt x="155" y="16"/>
                  <a:pt x="159" y="11"/>
                  <a:pt x="165" y="8"/>
                </a:cubicBezTo>
                <a:cubicBezTo>
                  <a:pt x="165" y="9"/>
                  <a:pt x="165" y="9"/>
                  <a:pt x="165" y="9"/>
                </a:cubicBezTo>
                <a:close/>
                <a:moveTo>
                  <a:pt x="147" y="30"/>
                </a:moveTo>
                <a:cubicBezTo>
                  <a:pt x="150" y="29"/>
                  <a:pt x="153" y="26"/>
                  <a:pt x="156" y="24"/>
                </a:cubicBezTo>
                <a:cubicBezTo>
                  <a:pt x="159" y="22"/>
                  <a:pt x="161" y="20"/>
                  <a:pt x="162" y="17"/>
                </a:cubicBezTo>
                <a:cubicBezTo>
                  <a:pt x="162" y="19"/>
                  <a:pt x="162" y="20"/>
                  <a:pt x="161" y="22"/>
                </a:cubicBezTo>
                <a:cubicBezTo>
                  <a:pt x="158" y="27"/>
                  <a:pt x="152" y="30"/>
                  <a:pt x="146" y="30"/>
                </a:cubicBezTo>
                <a:cubicBezTo>
                  <a:pt x="146" y="30"/>
                  <a:pt x="146" y="30"/>
                  <a:pt x="147" y="30"/>
                </a:cubicBezTo>
                <a:close/>
                <a:moveTo>
                  <a:pt x="160" y="8"/>
                </a:moveTo>
                <a:cubicBezTo>
                  <a:pt x="155" y="11"/>
                  <a:pt x="149" y="15"/>
                  <a:pt x="143" y="17"/>
                </a:cubicBezTo>
                <a:cubicBezTo>
                  <a:pt x="140" y="18"/>
                  <a:pt x="136" y="19"/>
                  <a:pt x="134" y="22"/>
                </a:cubicBezTo>
                <a:cubicBezTo>
                  <a:pt x="136" y="16"/>
                  <a:pt x="140" y="12"/>
                  <a:pt x="145" y="10"/>
                </a:cubicBezTo>
                <a:cubicBezTo>
                  <a:pt x="150" y="8"/>
                  <a:pt x="155" y="8"/>
                  <a:pt x="160" y="8"/>
                </a:cubicBezTo>
                <a:close/>
                <a:moveTo>
                  <a:pt x="130" y="30"/>
                </a:moveTo>
                <a:cubicBezTo>
                  <a:pt x="130" y="30"/>
                  <a:pt x="130" y="30"/>
                  <a:pt x="130" y="30"/>
                </a:cubicBezTo>
                <a:cubicBezTo>
                  <a:pt x="131" y="31"/>
                  <a:pt x="132" y="33"/>
                  <a:pt x="133" y="34"/>
                </a:cubicBezTo>
                <a:cubicBezTo>
                  <a:pt x="132" y="34"/>
                  <a:pt x="132" y="35"/>
                  <a:pt x="131" y="36"/>
                </a:cubicBezTo>
                <a:cubicBezTo>
                  <a:pt x="131" y="36"/>
                  <a:pt x="131" y="36"/>
                  <a:pt x="131" y="36"/>
                </a:cubicBezTo>
                <a:cubicBezTo>
                  <a:pt x="129" y="35"/>
                  <a:pt x="128" y="33"/>
                  <a:pt x="128" y="31"/>
                </a:cubicBezTo>
                <a:cubicBezTo>
                  <a:pt x="128" y="31"/>
                  <a:pt x="129" y="31"/>
                  <a:pt x="130" y="30"/>
                </a:cubicBezTo>
                <a:close/>
                <a:moveTo>
                  <a:pt x="145" y="33"/>
                </a:moveTo>
                <a:cubicBezTo>
                  <a:pt x="150" y="33"/>
                  <a:pt x="154" y="31"/>
                  <a:pt x="159" y="28"/>
                </a:cubicBezTo>
                <a:cubicBezTo>
                  <a:pt x="161" y="26"/>
                  <a:pt x="163" y="24"/>
                  <a:pt x="165" y="21"/>
                </a:cubicBezTo>
                <a:cubicBezTo>
                  <a:pt x="165" y="18"/>
                  <a:pt x="166" y="16"/>
                  <a:pt x="166" y="14"/>
                </a:cubicBezTo>
                <a:cubicBezTo>
                  <a:pt x="166" y="16"/>
                  <a:pt x="166" y="19"/>
                  <a:pt x="165" y="22"/>
                </a:cubicBezTo>
                <a:cubicBezTo>
                  <a:pt x="163" y="32"/>
                  <a:pt x="154" y="34"/>
                  <a:pt x="145" y="33"/>
                </a:cubicBezTo>
                <a:close/>
                <a:moveTo>
                  <a:pt x="153" y="6"/>
                </a:moveTo>
                <a:cubicBezTo>
                  <a:pt x="149" y="6"/>
                  <a:pt x="145" y="7"/>
                  <a:pt x="142" y="8"/>
                </a:cubicBezTo>
                <a:cubicBezTo>
                  <a:pt x="143" y="8"/>
                  <a:pt x="144" y="7"/>
                  <a:pt x="145" y="7"/>
                </a:cubicBezTo>
                <a:cubicBezTo>
                  <a:pt x="148" y="6"/>
                  <a:pt x="150" y="6"/>
                  <a:pt x="153" y="6"/>
                </a:cubicBezTo>
                <a:close/>
                <a:moveTo>
                  <a:pt x="22" y="59"/>
                </a:moveTo>
                <a:cubicBezTo>
                  <a:pt x="31" y="55"/>
                  <a:pt x="40" y="53"/>
                  <a:pt x="49" y="50"/>
                </a:cubicBezTo>
                <a:cubicBezTo>
                  <a:pt x="68" y="44"/>
                  <a:pt x="87" y="40"/>
                  <a:pt x="106" y="36"/>
                </a:cubicBezTo>
                <a:cubicBezTo>
                  <a:pt x="106" y="36"/>
                  <a:pt x="106" y="36"/>
                  <a:pt x="106" y="36"/>
                </a:cubicBezTo>
                <a:cubicBezTo>
                  <a:pt x="109" y="38"/>
                  <a:pt x="113" y="42"/>
                  <a:pt x="116" y="42"/>
                </a:cubicBezTo>
                <a:cubicBezTo>
                  <a:pt x="111" y="41"/>
                  <a:pt x="108" y="38"/>
                  <a:pt x="103" y="37"/>
                </a:cubicBezTo>
                <a:cubicBezTo>
                  <a:pt x="102" y="37"/>
                  <a:pt x="102" y="38"/>
                  <a:pt x="103" y="38"/>
                </a:cubicBezTo>
                <a:cubicBezTo>
                  <a:pt x="104" y="39"/>
                  <a:pt x="106" y="40"/>
                  <a:pt x="108" y="41"/>
                </a:cubicBezTo>
                <a:cubicBezTo>
                  <a:pt x="110" y="43"/>
                  <a:pt x="116" y="46"/>
                  <a:pt x="109" y="43"/>
                </a:cubicBezTo>
                <a:cubicBezTo>
                  <a:pt x="106" y="42"/>
                  <a:pt x="103" y="40"/>
                  <a:pt x="99" y="39"/>
                </a:cubicBezTo>
                <a:cubicBezTo>
                  <a:pt x="99" y="39"/>
                  <a:pt x="98" y="39"/>
                  <a:pt x="99" y="40"/>
                </a:cubicBezTo>
                <a:cubicBezTo>
                  <a:pt x="100" y="41"/>
                  <a:pt x="102" y="42"/>
                  <a:pt x="104" y="43"/>
                </a:cubicBezTo>
                <a:cubicBezTo>
                  <a:pt x="101" y="42"/>
                  <a:pt x="98" y="40"/>
                  <a:pt x="94" y="39"/>
                </a:cubicBezTo>
                <a:cubicBezTo>
                  <a:pt x="94" y="39"/>
                  <a:pt x="94" y="40"/>
                  <a:pt x="94" y="40"/>
                </a:cubicBezTo>
                <a:cubicBezTo>
                  <a:pt x="99" y="44"/>
                  <a:pt x="104" y="46"/>
                  <a:pt x="110" y="49"/>
                </a:cubicBezTo>
                <a:cubicBezTo>
                  <a:pt x="105" y="46"/>
                  <a:pt x="98" y="44"/>
                  <a:pt x="92" y="42"/>
                </a:cubicBezTo>
                <a:cubicBezTo>
                  <a:pt x="92" y="42"/>
                  <a:pt x="92" y="43"/>
                  <a:pt x="92" y="43"/>
                </a:cubicBezTo>
                <a:cubicBezTo>
                  <a:pt x="94" y="44"/>
                  <a:pt x="97" y="46"/>
                  <a:pt x="99" y="47"/>
                </a:cubicBezTo>
                <a:cubicBezTo>
                  <a:pt x="100" y="47"/>
                  <a:pt x="100" y="48"/>
                  <a:pt x="100" y="48"/>
                </a:cubicBezTo>
                <a:cubicBezTo>
                  <a:pt x="96" y="46"/>
                  <a:pt x="91" y="43"/>
                  <a:pt x="86" y="43"/>
                </a:cubicBezTo>
                <a:cubicBezTo>
                  <a:pt x="86" y="43"/>
                  <a:pt x="85" y="43"/>
                  <a:pt x="86" y="43"/>
                </a:cubicBezTo>
                <a:cubicBezTo>
                  <a:pt x="88" y="45"/>
                  <a:pt x="90" y="46"/>
                  <a:pt x="92" y="47"/>
                </a:cubicBezTo>
                <a:cubicBezTo>
                  <a:pt x="93" y="48"/>
                  <a:pt x="94" y="49"/>
                  <a:pt x="96" y="50"/>
                </a:cubicBezTo>
                <a:cubicBezTo>
                  <a:pt x="96" y="50"/>
                  <a:pt x="102" y="53"/>
                  <a:pt x="98" y="51"/>
                </a:cubicBezTo>
                <a:cubicBezTo>
                  <a:pt x="91" y="49"/>
                  <a:pt x="86" y="45"/>
                  <a:pt x="79" y="43"/>
                </a:cubicBezTo>
                <a:cubicBezTo>
                  <a:pt x="78" y="43"/>
                  <a:pt x="78" y="43"/>
                  <a:pt x="78" y="44"/>
                </a:cubicBezTo>
                <a:cubicBezTo>
                  <a:pt x="83" y="48"/>
                  <a:pt x="88" y="50"/>
                  <a:pt x="93" y="53"/>
                </a:cubicBezTo>
                <a:cubicBezTo>
                  <a:pt x="98" y="56"/>
                  <a:pt x="93" y="53"/>
                  <a:pt x="92" y="53"/>
                </a:cubicBezTo>
                <a:cubicBezTo>
                  <a:pt x="90" y="52"/>
                  <a:pt x="88" y="51"/>
                  <a:pt x="86" y="50"/>
                </a:cubicBezTo>
                <a:cubicBezTo>
                  <a:pt x="83" y="48"/>
                  <a:pt x="80" y="46"/>
                  <a:pt x="76" y="45"/>
                </a:cubicBezTo>
                <a:cubicBezTo>
                  <a:pt x="76" y="45"/>
                  <a:pt x="75" y="46"/>
                  <a:pt x="76" y="46"/>
                </a:cubicBezTo>
                <a:cubicBezTo>
                  <a:pt x="78" y="48"/>
                  <a:pt x="81" y="51"/>
                  <a:pt x="84" y="53"/>
                </a:cubicBezTo>
                <a:cubicBezTo>
                  <a:pt x="81" y="51"/>
                  <a:pt x="77" y="49"/>
                  <a:pt x="73" y="48"/>
                </a:cubicBezTo>
                <a:cubicBezTo>
                  <a:pt x="72" y="48"/>
                  <a:pt x="72" y="49"/>
                  <a:pt x="73" y="49"/>
                </a:cubicBezTo>
                <a:cubicBezTo>
                  <a:pt x="76" y="51"/>
                  <a:pt x="80" y="53"/>
                  <a:pt x="83" y="56"/>
                </a:cubicBezTo>
                <a:cubicBezTo>
                  <a:pt x="84" y="56"/>
                  <a:pt x="85" y="57"/>
                  <a:pt x="86" y="58"/>
                </a:cubicBezTo>
                <a:cubicBezTo>
                  <a:pt x="86" y="58"/>
                  <a:pt x="86" y="58"/>
                  <a:pt x="87" y="58"/>
                </a:cubicBezTo>
                <a:cubicBezTo>
                  <a:pt x="85" y="57"/>
                  <a:pt x="84" y="57"/>
                  <a:pt x="82" y="56"/>
                </a:cubicBezTo>
                <a:cubicBezTo>
                  <a:pt x="77" y="53"/>
                  <a:pt x="72" y="49"/>
                  <a:pt x="65" y="49"/>
                </a:cubicBezTo>
                <a:cubicBezTo>
                  <a:pt x="65" y="49"/>
                  <a:pt x="65" y="49"/>
                  <a:pt x="65" y="49"/>
                </a:cubicBezTo>
                <a:cubicBezTo>
                  <a:pt x="67" y="51"/>
                  <a:pt x="69" y="53"/>
                  <a:pt x="72" y="55"/>
                </a:cubicBezTo>
                <a:cubicBezTo>
                  <a:pt x="68" y="53"/>
                  <a:pt x="64" y="51"/>
                  <a:pt x="60" y="50"/>
                </a:cubicBezTo>
                <a:cubicBezTo>
                  <a:pt x="60" y="50"/>
                  <a:pt x="60" y="50"/>
                  <a:pt x="60" y="50"/>
                </a:cubicBezTo>
                <a:cubicBezTo>
                  <a:pt x="62" y="53"/>
                  <a:pt x="65" y="55"/>
                  <a:pt x="67" y="57"/>
                </a:cubicBezTo>
                <a:cubicBezTo>
                  <a:pt x="66" y="56"/>
                  <a:pt x="65" y="55"/>
                  <a:pt x="64" y="55"/>
                </a:cubicBezTo>
                <a:cubicBezTo>
                  <a:pt x="60" y="53"/>
                  <a:pt x="57" y="50"/>
                  <a:pt x="52" y="50"/>
                </a:cubicBezTo>
                <a:cubicBezTo>
                  <a:pt x="52" y="50"/>
                  <a:pt x="52" y="51"/>
                  <a:pt x="52" y="51"/>
                </a:cubicBezTo>
                <a:cubicBezTo>
                  <a:pt x="54" y="52"/>
                  <a:pt x="55" y="53"/>
                  <a:pt x="56" y="54"/>
                </a:cubicBezTo>
                <a:cubicBezTo>
                  <a:pt x="54" y="53"/>
                  <a:pt x="52" y="52"/>
                  <a:pt x="49" y="51"/>
                </a:cubicBezTo>
                <a:cubicBezTo>
                  <a:pt x="49" y="51"/>
                  <a:pt x="49" y="51"/>
                  <a:pt x="49" y="52"/>
                </a:cubicBezTo>
                <a:cubicBezTo>
                  <a:pt x="55" y="58"/>
                  <a:pt x="64" y="62"/>
                  <a:pt x="72" y="67"/>
                </a:cubicBezTo>
                <a:cubicBezTo>
                  <a:pt x="70" y="66"/>
                  <a:pt x="68" y="65"/>
                  <a:pt x="66" y="64"/>
                </a:cubicBezTo>
                <a:cubicBezTo>
                  <a:pt x="63" y="63"/>
                  <a:pt x="61" y="62"/>
                  <a:pt x="59" y="61"/>
                </a:cubicBezTo>
                <a:cubicBezTo>
                  <a:pt x="54" y="58"/>
                  <a:pt x="49" y="55"/>
                  <a:pt x="44" y="53"/>
                </a:cubicBezTo>
                <a:cubicBezTo>
                  <a:pt x="44" y="53"/>
                  <a:pt x="43" y="53"/>
                  <a:pt x="44" y="54"/>
                </a:cubicBezTo>
                <a:cubicBezTo>
                  <a:pt x="45" y="55"/>
                  <a:pt x="46" y="57"/>
                  <a:pt x="48" y="58"/>
                </a:cubicBezTo>
                <a:cubicBezTo>
                  <a:pt x="45" y="57"/>
                  <a:pt x="42" y="56"/>
                  <a:pt x="40" y="55"/>
                </a:cubicBezTo>
                <a:cubicBezTo>
                  <a:pt x="39" y="55"/>
                  <a:pt x="39" y="56"/>
                  <a:pt x="39" y="56"/>
                </a:cubicBezTo>
                <a:cubicBezTo>
                  <a:pt x="41" y="58"/>
                  <a:pt x="42" y="59"/>
                  <a:pt x="44" y="61"/>
                </a:cubicBezTo>
                <a:cubicBezTo>
                  <a:pt x="41" y="60"/>
                  <a:pt x="39" y="59"/>
                  <a:pt x="36" y="58"/>
                </a:cubicBezTo>
                <a:cubicBezTo>
                  <a:pt x="36" y="58"/>
                  <a:pt x="36" y="59"/>
                  <a:pt x="36" y="59"/>
                </a:cubicBezTo>
                <a:cubicBezTo>
                  <a:pt x="37" y="60"/>
                  <a:pt x="37" y="60"/>
                  <a:pt x="38" y="61"/>
                </a:cubicBezTo>
                <a:cubicBezTo>
                  <a:pt x="36" y="60"/>
                  <a:pt x="34" y="60"/>
                  <a:pt x="32" y="60"/>
                </a:cubicBezTo>
                <a:cubicBezTo>
                  <a:pt x="32" y="60"/>
                  <a:pt x="32" y="60"/>
                  <a:pt x="32" y="60"/>
                </a:cubicBezTo>
                <a:cubicBezTo>
                  <a:pt x="33" y="62"/>
                  <a:pt x="34" y="63"/>
                  <a:pt x="35" y="64"/>
                </a:cubicBezTo>
                <a:cubicBezTo>
                  <a:pt x="32" y="62"/>
                  <a:pt x="29" y="61"/>
                  <a:pt x="26" y="60"/>
                </a:cubicBezTo>
                <a:cubicBezTo>
                  <a:pt x="26" y="59"/>
                  <a:pt x="25" y="60"/>
                  <a:pt x="26" y="60"/>
                </a:cubicBezTo>
                <a:cubicBezTo>
                  <a:pt x="26" y="61"/>
                  <a:pt x="27" y="62"/>
                  <a:pt x="28" y="63"/>
                </a:cubicBezTo>
                <a:cubicBezTo>
                  <a:pt x="26" y="62"/>
                  <a:pt x="24" y="61"/>
                  <a:pt x="22" y="60"/>
                </a:cubicBezTo>
                <a:cubicBezTo>
                  <a:pt x="22" y="60"/>
                  <a:pt x="22" y="61"/>
                  <a:pt x="22" y="61"/>
                </a:cubicBezTo>
                <a:cubicBezTo>
                  <a:pt x="24" y="63"/>
                  <a:pt x="26" y="65"/>
                  <a:pt x="28" y="67"/>
                </a:cubicBezTo>
                <a:cubicBezTo>
                  <a:pt x="26" y="66"/>
                  <a:pt x="24" y="65"/>
                  <a:pt x="22" y="64"/>
                </a:cubicBezTo>
                <a:cubicBezTo>
                  <a:pt x="21" y="64"/>
                  <a:pt x="21" y="64"/>
                  <a:pt x="21" y="65"/>
                </a:cubicBezTo>
                <a:cubicBezTo>
                  <a:pt x="23" y="66"/>
                  <a:pt x="24" y="68"/>
                  <a:pt x="26" y="69"/>
                </a:cubicBezTo>
                <a:cubicBezTo>
                  <a:pt x="24" y="68"/>
                  <a:pt x="21" y="67"/>
                  <a:pt x="19" y="67"/>
                </a:cubicBezTo>
                <a:cubicBezTo>
                  <a:pt x="19" y="67"/>
                  <a:pt x="19" y="68"/>
                  <a:pt x="19" y="68"/>
                </a:cubicBezTo>
                <a:cubicBezTo>
                  <a:pt x="20" y="69"/>
                  <a:pt x="21" y="70"/>
                  <a:pt x="22" y="71"/>
                </a:cubicBezTo>
                <a:cubicBezTo>
                  <a:pt x="20" y="70"/>
                  <a:pt x="18" y="69"/>
                  <a:pt x="16" y="68"/>
                </a:cubicBezTo>
                <a:cubicBezTo>
                  <a:pt x="15" y="68"/>
                  <a:pt x="15" y="69"/>
                  <a:pt x="15" y="69"/>
                </a:cubicBezTo>
                <a:cubicBezTo>
                  <a:pt x="16" y="70"/>
                  <a:pt x="17" y="70"/>
                  <a:pt x="17" y="71"/>
                </a:cubicBezTo>
                <a:cubicBezTo>
                  <a:pt x="15" y="70"/>
                  <a:pt x="13" y="68"/>
                  <a:pt x="10" y="68"/>
                </a:cubicBezTo>
                <a:cubicBezTo>
                  <a:pt x="10" y="68"/>
                  <a:pt x="9" y="68"/>
                  <a:pt x="9" y="68"/>
                </a:cubicBezTo>
                <a:cubicBezTo>
                  <a:pt x="10" y="69"/>
                  <a:pt x="10" y="69"/>
                  <a:pt x="11" y="70"/>
                </a:cubicBezTo>
                <a:cubicBezTo>
                  <a:pt x="10" y="69"/>
                  <a:pt x="8" y="69"/>
                  <a:pt x="7" y="69"/>
                </a:cubicBezTo>
                <a:cubicBezTo>
                  <a:pt x="7" y="69"/>
                  <a:pt x="6" y="69"/>
                  <a:pt x="7" y="69"/>
                </a:cubicBezTo>
                <a:cubicBezTo>
                  <a:pt x="8" y="71"/>
                  <a:pt x="9" y="72"/>
                  <a:pt x="10" y="73"/>
                </a:cubicBezTo>
                <a:cubicBezTo>
                  <a:pt x="9" y="73"/>
                  <a:pt x="8" y="72"/>
                  <a:pt x="6" y="71"/>
                </a:cubicBezTo>
                <a:cubicBezTo>
                  <a:pt x="6" y="71"/>
                  <a:pt x="6" y="72"/>
                  <a:pt x="6" y="72"/>
                </a:cubicBezTo>
                <a:cubicBezTo>
                  <a:pt x="7" y="74"/>
                  <a:pt x="9" y="76"/>
                  <a:pt x="11" y="77"/>
                </a:cubicBezTo>
                <a:cubicBezTo>
                  <a:pt x="9" y="76"/>
                  <a:pt x="7" y="75"/>
                  <a:pt x="5" y="73"/>
                </a:cubicBezTo>
                <a:cubicBezTo>
                  <a:pt x="5" y="73"/>
                  <a:pt x="5" y="73"/>
                  <a:pt x="4" y="73"/>
                </a:cubicBezTo>
                <a:cubicBezTo>
                  <a:pt x="2" y="66"/>
                  <a:pt x="17" y="60"/>
                  <a:pt x="22" y="59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91438" tIns="45719" rIns="91438" bIns="45719" numCol="1" anchor="t" anchorCtr="0" compatLnSpc="1"/>
          <a:lstStyle/>
          <a:p>
            <a:endParaRPr lang="zh-CN" altLang="en-US" sz="1500"/>
          </a:p>
        </p:txBody>
      </p:sp>
      <p:sp>
        <p:nvSpPr>
          <p:cNvPr id="14" name="Freeform 145">
            <a:extLst>
              <a:ext uri="{FF2B5EF4-FFF2-40B4-BE49-F238E27FC236}">
                <a16:creationId xmlns:a16="http://schemas.microsoft.com/office/drawing/2014/main" xmlns="" id="{48C53E55-A5E3-4D01-9B4F-045F5C24AA9D}"/>
              </a:ext>
            </a:extLst>
          </p:cNvPr>
          <p:cNvSpPr>
            <a:spLocks noEditPoints="1"/>
          </p:cNvSpPr>
          <p:nvPr/>
        </p:nvSpPr>
        <p:spPr bwMode="auto">
          <a:xfrm>
            <a:off x="6096002" y="6122933"/>
            <a:ext cx="211137" cy="241300"/>
          </a:xfrm>
          <a:custGeom>
            <a:avLst/>
            <a:gdLst>
              <a:gd name="T0" fmla="*/ 17 w 56"/>
              <a:gd name="T1" fmla="*/ 3 h 64"/>
              <a:gd name="T2" fmla="*/ 25 w 56"/>
              <a:gd name="T3" fmla="*/ 63 h 64"/>
              <a:gd name="T4" fmla="*/ 55 w 56"/>
              <a:gd name="T5" fmla="*/ 10 h 64"/>
              <a:gd name="T6" fmla="*/ 27 w 56"/>
              <a:gd name="T7" fmla="*/ 60 h 64"/>
              <a:gd name="T8" fmla="*/ 30 w 56"/>
              <a:gd name="T9" fmla="*/ 51 h 64"/>
              <a:gd name="T10" fmla="*/ 35 w 56"/>
              <a:gd name="T11" fmla="*/ 48 h 64"/>
              <a:gd name="T12" fmla="*/ 37 w 56"/>
              <a:gd name="T13" fmla="*/ 46 h 64"/>
              <a:gd name="T14" fmla="*/ 24 w 56"/>
              <a:gd name="T15" fmla="*/ 56 h 64"/>
              <a:gd name="T16" fmla="*/ 24 w 56"/>
              <a:gd name="T17" fmla="*/ 56 h 64"/>
              <a:gd name="T18" fmla="*/ 21 w 56"/>
              <a:gd name="T19" fmla="*/ 52 h 64"/>
              <a:gd name="T20" fmla="*/ 34 w 56"/>
              <a:gd name="T21" fmla="*/ 41 h 64"/>
              <a:gd name="T22" fmla="*/ 36 w 56"/>
              <a:gd name="T23" fmla="*/ 36 h 64"/>
              <a:gd name="T24" fmla="*/ 16 w 56"/>
              <a:gd name="T25" fmla="*/ 42 h 64"/>
              <a:gd name="T26" fmla="*/ 17 w 56"/>
              <a:gd name="T27" fmla="*/ 45 h 64"/>
              <a:gd name="T28" fmla="*/ 51 w 56"/>
              <a:gd name="T29" fmla="*/ 15 h 64"/>
              <a:gd name="T30" fmla="*/ 34 w 56"/>
              <a:gd name="T31" fmla="*/ 31 h 64"/>
              <a:gd name="T32" fmla="*/ 37 w 56"/>
              <a:gd name="T33" fmla="*/ 25 h 64"/>
              <a:gd name="T34" fmla="*/ 52 w 56"/>
              <a:gd name="T35" fmla="*/ 13 h 64"/>
              <a:gd name="T36" fmla="*/ 21 w 56"/>
              <a:gd name="T37" fmla="*/ 33 h 64"/>
              <a:gd name="T38" fmla="*/ 50 w 56"/>
              <a:gd name="T39" fmla="*/ 8 h 64"/>
              <a:gd name="T40" fmla="*/ 26 w 56"/>
              <a:gd name="T41" fmla="*/ 41 h 64"/>
              <a:gd name="T42" fmla="*/ 48 w 56"/>
              <a:gd name="T43" fmla="*/ 27 h 64"/>
              <a:gd name="T44" fmla="*/ 35 w 56"/>
              <a:gd name="T45" fmla="*/ 43 h 64"/>
              <a:gd name="T46" fmla="*/ 43 w 56"/>
              <a:gd name="T47" fmla="*/ 36 h 64"/>
              <a:gd name="T48" fmla="*/ 21 w 56"/>
              <a:gd name="T49" fmla="*/ 51 h 64"/>
              <a:gd name="T50" fmla="*/ 46 w 56"/>
              <a:gd name="T51" fmla="*/ 31 h 64"/>
              <a:gd name="T52" fmla="*/ 19 w 56"/>
              <a:gd name="T53" fmla="*/ 48 h 64"/>
              <a:gd name="T54" fmla="*/ 50 w 56"/>
              <a:gd name="T55" fmla="*/ 7 h 64"/>
              <a:gd name="T56" fmla="*/ 17 w 56"/>
              <a:gd name="T57" fmla="*/ 32 h 64"/>
              <a:gd name="T58" fmla="*/ 48 w 56"/>
              <a:gd name="T59" fmla="*/ 6 h 64"/>
              <a:gd name="T60" fmla="*/ 12 w 56"/>
              <a:gd name="T61" fmla="*/ 36 h 64"/>
              <a:gd name="T62" fmla="*/ 25 w 56"/>
              <a:gd name="T63" fmla="*/ 20 h 64"/>
              <a:gd name="T64" fmla="*/ 21 w 56"/>
              <a:gd name="T65" fmla="*/ 18 h 64"/>
              <a:gd name="T66" fmla="*/ 8 w 56"/>
              <a:gd name="T67" fmla="*/ 27 h 64"/>
              <a:gd name="T68" fmla="*/ 15 w 56"/>
              <a:gd name="T69" fmla="*/ 20 h 64"/>
              <a:gd name="T70" fmla="*/ 13 w 56"/>
              <a:gd name="T71" fmla="*/ 15 h 64"/>
              <a:gd name="T72" fmla="*/ 6 w 56"/>
              <a:gd name="T73" fmla="*/ 20 h 64"/>
              <a:gd name="T74" fmla="*/ 5 w 56"/>
              <a:gd name="T75" fmla="*/ 15 h 64"/>
              <a:gd name="T76" fmla="*/ 16 w 56"/>
              <a:gd name="T77" fmla="*/ 9 h 64"/>
              <a:gd name="T78" fmla="*/ 22 w 56"/>
              <a:gd name="T79" fmla="*/ 13 h 64"/>
              <a:gd name="T80" fmla="*/ 21 w 56"/>
              <a:gd name="T81" fmla="*/ 10 h 64"/>
              <a:gd name="T82" fmla="*/ 10 w 56"/>
              <a:gd name="T83" fmla="*/ 25 h 64"/>
              <a:gd name="T84" fmla="*/ 25 w 56"/>
              <a:gd name="T85" fmla="*/ 19 h 64"/>
              <a:gd name="T86" fmla="*/ 26 w 56"/>
              <a:gd name="T87" fmla="*/ 21 h 64"/>
              <a:gd name="T88" fmla="*/ 22 w 56"/>
              <a:gd name="T89" fmla="*/ 27 h 64"/>
              <a:gd name="T90" fmla="*/ 26 w 56"/>
              <a:gd name="T91" fmla="*/ 20 h 64"/>
              <a:gd name="T92" fmla="*/ 35 w 56"/>
              <a:gd name="T93" fmla="*/ 15 h 64"/>
              <a:gd name="T94" fmla="*/ 28 w 56"/>
              <a:gd name="T95" fmla="*/ 22 h 64"/>
              <a:gd name="T96" fmla="*/ 36 w 56"/>
              <a:gd name="T97" fmla="*/ 16 h 64"/>
              <a:gd name="T98" fmla="*/ 46 w 56"/>
              <a:gd name="T99" fmla="*/ 7 h 64"/>
              <a:gd name="T100" fmla="*/ 30 w 56"/>
              <a:gd name="T101" fmla="*/ 20 h 64"/>
              <a:gd name="T102" fmla="*/ 35 w 56"/>
              <a:gd name="T103" fmla="*/ 13 h 64"/>
              <a:gd name="T104" fmla="*/ 41 w 56"/>
              <a:gd name="T105" fmla="*/ 6 h 64"/>
              <a:gd name="T106" fmla="*/ 6 w 56"/>
              <a:gd name="T107" fmla="*/ 20 h 64"/>
              <a:gd name="T108" fmla="*/ 5 w 56"/>
              <a:gd name="T109" fmla="*/ 16 h 64"/>
              <a:gd name="T110" fmla="*/ 18 w 56"/>
              <a:gd name="T111" fmla="*/ 7 h 64"/>
              <a:gd name="T112" fmla="*/ 13 w 56"/>
              <a:gd name="T113" fmla="*/ 37 h 64"/>
              <a:gd name="T114" fmla="*/ 35 w 56"/>
              <a:gd name="T115" fmla="*/ 27 h 64"/>
              <a:gd name="T116" fmla="*/ 15 w 56"/>
              <a:gd name="T117" fmla="*/ 42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56" h="64">
                <a:moveTo>
                  <a:pt x="55" y="10"/>
                </a:moveTo>
                <a:cubicBezTo>
                  <a:pt x="54" y="4"/>
                  <a:pt x="48" y="2"/>
                  <a:pt x="43" y="3"/>
                </a:cubicBezTo>
                <a:cubicBezTo>
                  <a:pt x="35" y="4"/>
                  <a:pt x="31" y="11"/>
                  <a:pt x="28" y="18"/>
                </a:cubicBezTo>
                <a:cubicBezTo>
                  <a:pt x="25" y="12"/>
                  <a:pt x="22" y="5"/>
                  <a:pt x="17" y="3"/>
                </a:cubicBezTo>
                <a:cubicBezTo>
                  <a:pt x="11" y="0"/>
                  <a:pt x="5" y="3"/>
                  <a:pt x="3" y="9"/>
                </a:cubicBezTo>
                <a:cubicBezTo>
                  <a:pt x="0" y="16"/>
                  <a:pt x="4" y="25"/>
                  <a:pt x="7" y="31"/>
                </a:cubicBezTo>
                <a:cubicBezTo>
                  <a:pt x="12" y="42"/>
                  <a:pt x="18" y="52"/>
                  <a:pt x="25" y="63"/>
                </a:cubicBezTo>
                <a:cubicBezTo>
                  <a:pt x="25" y="63"/>
                  <a:pt x="25" y="63"/>
                  <a:pt x="25" y="63"/>
                </a:cubicBezTo>
                <a:cubicBezTo>
                  <a:pt x="26" y="64"/>
                  <a:pt x="27" y="64"/>
                  <a:pt x="28" y="63"/>
                </a:cubicBezTo>
                <a:cubicBezTo>
                  <a:pt x="28" y="63"/>
                  <a:pt x="28" y="63"/>
                  <a:pt x="28" y="63"/>
                </a:cubicBezTo>
                <a:cubicBezTo>
                  <a:pt x="36" y="53"/>
                  <a:pt x="43" y="43"/>
                  <a:pt x="49" y="31"/>
                </a:cubicBezTo>
                <a:cubicBezTo>
                  <a:pt x="52" y="25"/>
                  <a:pt x="56" y="18"/>
                  <a:pt x="55" y="10"/>
                </a:cubicBezTo>
                <a:close/>
                <a:moveTo>
                  <a:pt x="27" y="60"/>
                </a:moveTo>
                <a:cubicBezTo>
                  <a:pt x="27" y="60"/>
                  <a:pt x="27" y="60"/>
                  <a:pt x="26" y="60"/>
                </a:cubicBezTo>
                <a:cubicBezTo>
                  <a:pt x="28" y="58"/>
                  <a:pt x="29" y="57"/>
                  <a:pt x="30" y="55"/>
                </a:cubicBezTo>
                <a:cubicBezTo>
                  <a:pt x="29" y="57"/>
                  <a:pt x="28" y="58"/>
                  <a:pt x="27" y="60"/>
                </a:cubicBezTo>
                <a:close/>
                <a:moveTo>
                  <a:pt x="24" y="56"/>
                </a:moveTo>
                <a:cubicBezTo>
                  <a:pt x="25" y="56"/>
                  <a:pt x="26" y="55"/>
                  <a:pt x="27" y="54"/>
                </a:cubicBezTo>
                <a:cubicBezTo>
                  <a:pt x="28" y="53"/>
                  <a:pt x="29" y="52"/>
                  <a:pt x="31" y="51"/>
                </a:cubicBezTo>
                <a:cubicBezTo>
                  <a:pt x="30" y="51"/>
                  <a:pt x="30" y="51"/>
                  <a:pt x="30" y="51"/>
                </a:cubicBezTo>
                <a:cubicBezTo>
                  <a:pt x="29" y="53"/>
                  <a:pt x="27" y="54"/>
                  <a:pt x="25" y="56"/>
                </a:cubicBezTo>
                <a:cubicBezTo>
                  <a:pt x="25" y="56"/>
                  <a:pt x="25" y="56"/>
                  <a:pt x="24" y="57"/>
                </a:cubicBezTo>
                <a:cubicBezTo>
                  <a:pt x="24" y="56"/>
                  <a:pt x="24" y="56"/>
                  <a:pt x="24" y="56"/>
                </a:cubicBezTo>
                <a:close/>
                <a:moveTo>
                  <a:pt x="35" y="48"/>
                </a:moveTo>
                <a:cubicBezTo>
                  <a:pt x="32" y="51"/>
                  <a:pt x="29" y="55"/>
                  <a:pt x="26" y="59"/>
                </a:cubicBezTo>
                <a:cubicBezTo>
                  <a:pt x="26" y="58"/>
                  <a:pt x="25" y="58"/>
                  <a:pt x="25" y="57"/>
                </a:cubicBezTo>
                <a:cubicBezTo>
                  <a:pt x="29" y="54"/>
                  <a:pt x="32" y="51"/>
                  <a:pt x="35" y="48"/>
                </a:cubicBezTo>
                <a:close/>
                <a:moveTo>
                  <a:pt x="37" y="46"/>
                </a:moveTo>
                <a:cubicBezTo>
                  <a:pt x="36" y="46"/>
                  <a:pt x="36" y="46"/>
                  <a:pt x="35" y="47"/>
                </a:cubicBezTo>
                <a:cubicBezTo>
                  <a:pt x="36" y="46"/>
                  <a:pt x="37" y="45"/>
                  <a:pt x="38" y="45"/>
                </a:cubicBezTo>
                <a:cubicBezTo>
                  <a:pt x="37" y="45"/>
                  <a:pt x="37" y="45"/>
                  <a:pt x="37" y="46"/>
                </a:cubicBezTo>
                <a:close/>
                <a:moveTo>
                  <a:pt x="24" y="56"/>
                </a:moveTo>
                <a:cubicBezTo>
                  <a:pt x="24" y="55"/>
                  <a:pt x="23" y="55"/>
                  <a:pt x="23" y="54"/>
                </a:cubicBezTo>
                <a:cubicBezTo>
                  <a:pt x="28" y="50"/>
                  <a:pt x="34" y="46"/>
                  <a:pt x="39" y="42"/>
                </a:cubicBezTo>
                <a:cubicBezTo>
                  <a:pt x="39" y="42"/>
                  <a:pt x="39" y="42"/>
                  <a:pt x="39" y="42"/>
                </a:cubicBezTo>
                <a:cubicBezTo>
                  <a:pt x="34" y="46"/>
                  <a:pt x="29" y="51"/>
                  <a:pt x="24" y="56"/>
                </a:cubicBezTo>
                <a:close/>
                <a:moveTo>
                  <a:pt x="21" y="52"/>
                </a:moveTo>
                <a:cubicBezTo>
                  <a:pt x="24" y="50"/>
                  <a:pt x="27" y="49"/>
                  <a:pt x="29" y="48"/>
                </a:cubicBezTo>
                <a:cubicBezTo>
                  <a:pt x="27" y="49"/>
                  <a:pt x="25" y="51"/>
                  <a:pt x="22" y="53"/>
                </a:cubicBezTo>
                <a:cubicBezTo>
                  <a:pt x="22" y="53"/>
                  <a:pt x="22" y="52"/>
                  <a:pt x="21" y="52"/>
                </a:cubicBezTo>
                <a:close/>
                <a:moveTo>
                  <a:pt x="20" y="49"/>
                </a:moveTo>
                <a:cubicBezTo>
                  <a:pt x="28" y="46"/>
                  <a:pt x="35" y="40"/>
                  <a:pt x="43" y="34"/>
                </a:cubicBezTo>
                <a:cubicBezTo>
                  <a:pt x="43" y="34"/>
                  <a:pt x="42" y="34"/>
                  <a:pt x="42" y="34"/>
                </a:cubicBezTo>
                <a:cubicBezTo>
                  <a:pt x="40" y="37"/>
                  <a:pt x="37" y="39"/>
                  <a:pt x="34" y="41"/>
                </a:cubicBezTo>
                <a:cubicBezTo>
                  <a:pt x="30" y="45"/>
                  <a:pt x="25" y="48"/>
                  <a:pt x="21" y="51"/>
                </a:cubicBezTo>
                <a:cubicBezTo>
                  <a:pt x="20" y="50"/>
                  <a:pt x="20" y="50"/>
                  <a:pt x="20" y="49"/>
                </a:cubicBezTo>
                <a:close/>
                <a:moveTo>
                  <a:pt x="18" y="46"/>
                </a:moveTo>
                <a:cubicBezTo>
                  <a:pt x="24" y="43"/>
                  <a:pt x="30" y="39"/>
                  <a:pt x="36" y="36"/>
                </a:cubicBezTo>
                <a:cubicBezTo>
                  <a:pt x="38" y="34"/>
                  <a:pt x="40" y="33"/>
                  <a:pt x="42" y="32"/>
                </a:cubicBezTo>
                <a:cubicBezTo>
                  <a:pt x="35" y="38"/>
                  <a:pt x="26" y="41"/>
                  <a:pt x="19" y="48"/>
                </a:cubicBezTo>
                <a:cubicBezTo>
                  <a:pt x="19" y="47"/>
                  <a:pt x="18" y="47"/>
                  <a:pt x="18" y="46"/>
                </a:cubicBezTo>
                <a:close/>
                <a:moveTo>
                  <a:pt x="16" y="42"/>
                </a:moveTo>
                <a:cubicBezTo>
                  <a:pt x="16" y="42"/>
                  <a:pt x="16" y="42"/>
                  <a:pt x="16" y="42"/>
                </a:cubicBezTo>
                <a:cubicBezTo>
                  <a:pt x="23" y="39"/>
                  <a:pt x="29" y="35"/>
                  <a:pt x="35" y="31"/>
                </a:cubicBezTo>
                <a:cubicBezTo>
                  <a:pt x="34" y="32"/>
                  <a:pt x="34" y="32"/>
                  <a:pt x="34" y="32"/>
                </a:cubicBezTo>
                <a:cubicBezTo>
                  <a:pt x="28" y="36"/>
                  <a:pt x="23" y="41"/>
                  <a:pt x="17" y="45"/>
                </a:cubicBezTo>
                <a:cubicBezTo>
                  <a:pt x="17" y="44"/>
                  <a:pt x="16" y="43"/>
                  <a:pt x="16" y="42"/>
                </a:cubicBezTo>
                <a:close/>
                <a:moveTo>
                  <a:pt x="39" y="24"/>
                </a:moveTo>
                <a:cubicBezTo>
                  <a:pt x="43" y="21"/>
                  <a:pt x="46" y="18"/>
                  <a:pt x="50" y="15"/>
                </a:cubicBezTo>
                <a:cubicBezTo>
                  <a:pt x="51" y="15"/>
                  <a:pt x="51" y="15"/>
                  <a:pt x="51" y="15"/>
                </a:cubicBezTo>
                <a:cubicBezTo>
                  <a:pt x="51" y="14"/>
                  <a:pt x="52" y="14"/>
                  <a:pt x="52" y="14"/>
                </a:cubicBezTo>
                <a:cubicBezTo>
                  <a:pt x="52" y="15"/>
                  <a:pt x="52" y="16"/>
                  <a:pt x="52" y="17"/>
                </a:cubicBezTo>
                <a:cubicBezTo>
                  <a:pt x="51" y="17"/>
                  <a:pt x="51" y="18"/>
                  <a:pt x="51" y="18"/>
                </a:cubicBezTo>
                <a:cubicBezTo>
                  <a:pt x="45" y="21"/>
                  <a:pt x="41" y="27"/>
                  <a:pt x="34" y="31"/>
                </a:cubicBezTo>
                <a:cubicBezTo>
                  <a:pt x="31" y="33"/>
                  <a:pt x="27" y="35"/>
                  <a:pt x="23" y="37"/>
                </a:cubicBezTo>
                <a:cubicBezTo>
                  <a:pt x="22" y="38"/>
                  <a:pt x="20" y="39"/>
                  <a:pt x="19" y="40"/>
                </a:cubicBezTo>
                <a:cubicBezTo>
                  <a:pt x="15" y="42"/>
                  <a:pt x="19" y="39"/>
                  <a:pt x="20" y="39"/>
                </a:cubicBezTo>
                <a:cubicBezTo>
                  <a:pt x="25" y="34"/>
                  <a:pt x="32" y="30"/>
                  <a:pt x="37" y="25"/>
                </a:cubicBezTo>
                <a:cubicBezTo>
                  <a:pt x="38" y="25"/>
                  <a:pt x="38" y="24"/>
                  <a:pt x="39" y="24"/>
                </a:cubicBezTo>
                <a:close/>
                <a:moveTo>
                  <a:pt x="51" y="8"/>
                </a:moveTo>
                <a:cubicBezTo>
                  <a:pt x="52" y="9"/>
                  <a:pt x="52" y="11"/>
                  <a:pt x="52" y="13"/>
                </a:cubicBezTo>
                <a:cubicBezTo>
                  <a:pt x="52" y="13"/>
                  <a:pt x="52" y="13"/>
                  <a:pt x="52" y="13"/>
                </a:cubicBezTo>
                <a:cubicBezTo>
                  <a:pt x="48" y="15"/>
                  <a:pt x="44" y="18"/>
                  <a:pt x="41" y="21"/>
                </a:cubicBezTo>
                <a:cubicBezTo>
                  <a:pt x="36" y="24"/>
                  <a:pt x="32" y="27"/>
                  <a:pt x="27" y="30"/>
                </a:cubicBezTo>
                <a:cubicBezTo>
                  <a:pt x="24" y="32"/>
                  <a:pt x="21" y="34"/>
                  <a:pt x="18" y="36"/>
                </a:cubicBezTo>
                <a:cubicBezTo>
                  <a:pt x="19" y="35"/>
                  <a:pt x="20" y="34"/>
                  <a:pt x="21" y="33"/>
                </a:cubicBezTo>
                <a:cubicBezTo>
                  <a:pt x="31" y="24"/>
                  <a:pt x="43" y="19"/>
                  <a:pt x="51" y="8"/>
                </a:cubicBezTo>
                <a:close/>
                <a:moveTo>
                  <a:pt x="32" y="24"/>
                </a:moveTo>
                <a:cubicBezTo>
                  <a:pt x="35" y="22"/>
                  <a:pt x="38" y="19"/>
                  <a:pt x="41" y="16"/>
                </a:cubicBezTo>
                <a:cubicBezTo>
                  <a:pt x="44" y="14"/>
                  <a:pt x="48" y="11"/>
                  <a:pt x="50" y="8"/>
                </a:cubicBezTo>
                <a:cubicBezTo>
                  <a:pt x="45" y="15"/>
                  <a:pt x="38" y="20"/>
                  <a:pt x="32" y="24"/>
                </a:cubicBezTo>
                <a:close/>
                <a:moveTo>
                  <a:pt x="48" y="27"/>
                </a:moveTo>
                <a:cubicBezTo>
                  <a:pt x="44" y="30"/>
                  <a:pt x="39" y="33"/>
                  <a:pt x="35" y="36"/>
                </a:cubicBezTo>
                <a:cubicBezTo>
                  <a:pt x="32" y="37"/>
                  <a:pt x="29" y="39"/>
                  <a:pt x="26" y="41"/>
                </a:cubicBezTo>
                <a:cubicBezTo>
                  <a:pt x="24" y="42"/>
                  <a:pt x="20" y="44"/>
                  <a:pt x="19" y="45"/>
                </a:cubicBezTo>
                <a:cubicBezTo>
                  <a:pt x="24" y="40"/>
                  <a:pt x="30" y="36"/>
                  <a:pt x="35" y="32"/>
                </a:cubicBezTo>
                <a:cubicBezTo>
                  <a:pt x="41" y="28"/>
                  <a:pt x="46" y="23"/>
                  <a:pt x="51" y="19"/>
                </a:cubicBezTo>
                <a:cubicBezTo>
                  <a:pt x="50" y="22"/>
                  <a:pt x="49" y="24"/>
                  <a:pt x="48" y="27"/>
                </a:cubicBezTo>
                <a:close/>
                <a:moveTo>
                  <a:pt x="41" y="40"/>
                </a:moveTo>
                <a:cubicBezTo>
                  <a:pt x="37" y="43"/>
                  <a:pt x="34" y="45"/>
                  <a:pt x="30" y="48"/>
                </a:cubicBezTo>
                <a:cubicBezTo>
                  <a:pt x="30" y="48"/>
                  <a:pt x="29" y="49"/>
                  <a:pt x="28" y="49"/>
                </a:cubicBezTo>
                <a:cubicBezTo>
                  <a:pt x="30" y="47"/>
                  <a:pt x="33" y="45"/>
                  <a:pt x="35" y="43"/>
                </a:cubicBezTo>
                <a:cubicBezTo>
                  <a:pt x="37" y="42"/>
                  <a:pt x="40" y="40"/>
                  <a:pt x="42" y="38"/>
                </a:cubicBezTo>
                <a:cubicBezTo>
                  <a:pt x="42" y="38"/>
                  <a:pt x="41" y="39"/>
                  <a:pt x="41" y="40"/>
                </a:cubicBezTo>
                <a:close/>
                <a:moveTo>
                  <a:pt x="43" y="35"/>
                </a:moveTo>
                <a:cubicBezTo>
                  <a:pt x="43" y="35"/>
                  <a:pt x="43" y="35"/>
                  <a:pt x="43" y="36"/>
                </a:cubicBezTo>
                <a:cubicBezTo>
                  <a:pt x="43" y="35"/>
                  <a:pt x="43" y="36"/>
                  <a:pt x="42" y="36"/>
                </a:cubicBezTo>
                <a:cubicBezTo>
                  <a:pt x="40" y="38"/>
                  <a:pt x="37" y="41"/>
                  <a:pt x="35" y="43"/>
                </a:cubicBezTo>
                <a:cubicBezTo>
                  <a:pt x="32" y="45"/>
                  <a:pt x="29" y="46"/>
                  <a:pt x="27" y="48"/>
                </a:cubicBezTo>
                <a:cubicBezTo>
                  <a:pt x="25" y="49"/>
                  <a:pt x="23" y="50"/>
                  <a:pt x="21" y="51"/>
                </a:cubicBezTo>
                <a:cubicBezTo>
                  <a:pt x="23" y="50"/>
                  <a:pt x="25" y="49"/>
                  <a:pt x="27" y="48"/>
                </a:cubicBezTo>
                <a:cubicBezTo>
                  <a:pt x="33" y="43"/>
                  <a:pt x="40" y="38"/>
                  <a:pt x="45" y="32"/>
                </a:cubicBezTo>
                <a:cubicBezTo>
                  <a:pt x="45" y="33"/>
                  <a:pt x="44" y="34"/>
                  <a:pt x="43" y="35"/>
                </a:cubicBezTo>
                <a:close/>
                <a:moveTo>
                  <a:pt x="46" y="31"/>
                </a:moveTo>
                <a:cubicBezTo>
                  <a:pt x="46" y="31"/>
                  <a:pt x="46" y="31"/>
                  <a:pt x="46" y="31"/>
                </a:cubicBezTo>
                <a:cubicBezTo>
                  <a:pt x="41" y="34"/>
                  <a:pt x="36" y="38"/>
                  <a:pt x="31" y="42"/>
                </a:cubicBezTo>
                <a:cubicBezTo>
                  <a:pt x="29" y="44"/>
                  <a:pt x="26" y="45"/>
                  <a:pt x="24" y="46"/>
                </a:cubicBezTo>
                <a:cubicBezTo>
                  <a:pt x="24" y="46"/>
                  <a:pt x="19" y="49"/>
                  <a:pt x="19" y="48"/>
                </a:cubicBezTo>
                <a:cubicBezTo>
                  <a:pt x="21" y="47"/>
                  <a:pt x="22" y="46"/>
                  <a:pt x="24" y="45"/>
                </a:cubicBezTo>
                <a:cubicBezTo>
                  <a:pt x="31" y="39"/>
                  <a:pt x="40" y="35"/>
                  <a:pt x="47" y="29"/>
                </a:cubicBezTo>
                <a:cubicBezTo>
                  <a:pt x="47" y="29"/>
                  <a:pt x="46" y="30"/>
                  <a:pt x="46" y="31"/>
                </a:cubicBezTo>
                <a:close/>
                <a:moveTo>
                  <a:pt x="50" y="7"/>
                </a:moveTo>
                <a:cubicBezTo>
                  <a:pt x="44" y="13"/>
                  <a:pt x="37" y="19"/>
                  <a:pt x="31" y="24"/>
                </a:cubicBezTo>
                <a:cubicBezTo>
                  <a:pt x="27" y="27"/>
                  <a:pt x="23" y="30"/>
                  <a:pt x="19" y="33"/>
                </a:cubicBezTo>
                <a:cubicBezTo>
                  <a:pt x="17" y="34"/>
                  <a:pt x="15" y="35"/>
                  <a:pt x="13" y="36"/>
                </a:cubicBezTo>
                <a:cubicBezTo>
                  <a:pt x="14" y="35"/>
                  <a:pt x="16" y="33"/>
                  <a:pt x="17" y="32"/>
                </a:cubicBezTo>
                <a:cubicBezTo>
                  <a:pt x="17" y="32"/>
                  <a:pt x="17" y="32"/>
                  <a:pt x="17" y="32"/>
                </a:cubicBezTo>
                <a:cubicBezTo>
                  <a:pt x="19" y="30"/>
                  <a:pt x="21" y="29"/>
                  <a:pt x="22" y="27"/>
                </a:cubicBezTo>
                <a:cubicBezTo>
                  <a:pt x="27" y="24"/>
                  <a:pt x="32" y="21"/>
                  <a:pt x="36" y="18"/>
                </a:cubicBezTo>
                <a:cubicBezTo>
                  <a:pt x="41" y="14"/>
                  <a:pt x="46" y="11"/>
                  <a:pt x="48" y="6"/>
                </a:cubicBezTo>
                <a:cubicBezTo>
                  <a:pt x="49" y="6"/>
                  <a:pt x="50" y="6"/>
                  <a:pt x="50" y="7"/>
                </a:cubicBezTo>
                <a:close/>
                <a:moveTo>
                  <a:pt x="12" y="35"/>
                </a:moveTo>
                <a:cubicBezTo>
                  <a:pt x="13" y="34"/>
                  <a:pt x="13" y="34"/>
                  <a:pt x="14" y="34"/>
                </a:cubicBezTo>
                <a:cubicBezTo>
                  <a:pt x="13" y="34"/>
                  <a:pt x="13" y="35"/>
                  <a:pt x="12" y="36"/>
                </a:cubicBezTo>
                <a:cubicBezTo>
                  <a:pt x="12" y="35"/>
                  <a:pt x="12" y="35"/>
                  <a:pt x="12" y="35"/>
                </a:cubicBezTo>
                <a:close/>
                <a:moveTo>
                  <a:pt x="10" y="31"/>
                </a:moveTo>
                <a:cubicBezTo>
                  <a:pt x="12" y="29"/>
                  <a:pt x="15" y="28"/>
                  <a:pt x="17" y="26"/>
                </a:cubicBezTo>
                <a:cubicBezTo>
                  <a:pt x="20" y="24"/>
                  <a:pt x="23" y="22"/>
                  <a:pt x="25" y="20"/>
                </a:cubicBezTo>
                <a:cubicBezTo>
                  <a:pt x="21" y="25"/>
                  <a:pt x="15" y="29"/>
                  <a:pt x="11" y="34"/>
                </a:cubicBezTo>
                <a:cubicBezTo>
                  <a:pt x="11" y="33"/>
                  <a:pt x="10" y="32"/>
                  <a:pt x="10" y="31"/>
                </a:cubicBezTo>
                <a:close/>
                <a:moveTo>
                  <a:pt x="8" y="27"/>
                </a:moveTo>
                <a:cubicBezTo>
                  <a:pt x="13" y="25"/>
                  <a:pt x="16" y="21"/>
                  <a:pt x="21" y="18"/>
                </a:cubicBezTo>
                <a:cubicBezTo>
                  <a:pt x="21" y="18"/>
                  <a:pt x="24" y="16"/>
                  <a:pt x="22" y="18"/>
                </a:cubicBezTo>
                <a:cubicBezTo>
                  <a:pt x="20" y="20"/>
                  <a:pt x="19" y="21"/>
                  <a:pt x="18" y="22"/>
                </a:cubicBezTo>
                <a:cubicBezTo>
                  <a:pt x="15" y="25"/>
                  <a:pt x="12" y="27"/>
                  <a:pt x="9" y="30"/>
                </a:cubicBezTo>
                <a:cubicBezTo>
                  <a:pt x="9" y="29"/>
                  <a:pt x="9" y="28"/>
                  <a:pt x="8" y="27"/>
                </a:cubicBezTo>
                <a:close/>
                <a:moveTo>
                  <a:pt x="7" y="24"/>
                </a:moveTo>
                <a:cubicBezTo>
                  <a:pt x="12" y="21"/>
                  <a:pt x="16" y="17"/>
                  <a:pt x="20" y="15"/>
                </a:cubicBezTo>
                <a:cubicBezTo>
                  <a:pt x="24" y="13"/>
                  <a:pt x="19" y="16"/>
                  <a:pt x="19" y="16"/>
                </a:cubicBezTo>
                <a:cubicBezTo>
                  <a:pt x="18" y="18"/>
                  <a:pt x="16" y="19"/>
                  <a:pt x="15" y="20"/>
                </a:cubicBezTo>
                <a:cubicBezTo>
                  <a:pt x="13" y="22"/>
                  <a:pt x="10" y="24"/>
                  <a:pt x="8" y="26"/>
                </a:cubicBezTo>
                <a:cubicBezTo>
                  <a:pt x="7" y="25"/>
                  <a:pt x="7" y="25"/>
                  <a:pt x="7" y="24"/>
                </a:cubicBezTo>
                <a:close/>
                <a:moveTo>
                  <a:pt x="6" y="20"/>
                </a:moveTo>
                <a:cubicBezTo>
                  <a:pt x="8" y="19"/>
                  <a:pt x="11" y="17"/>
                  <a:pt x="13" y="15"/>
                </a:cubicBezTo>
                <a:cubicBezTo>
                  <a:pt x="14" y="15"/>
                  <a:pt x="16" y="14"/>
                  <a:pt x="17" y="13"/>
                </a:cubicBezTo>
                <a:cubicBezTo>
                  <a:pt x="18" y="12"/>
                  <a:pt x="22" y="8"/>
                  <a:pt x="18" y="12"/>
                </a:cubicBezTo>
                <a:cubicBezTo>
                  <a:pt x="15" y="16"/>
                  <a:pt x="10" y="19"/>
                  <a:pt x="6" y="22"/>
                </a:cubicBezTo>
                <a:cubicBezTo>
                  <a:pt x="6" y="22"/>
                  <a:pt x="6" y="21"/>
                  <a:pt x="6" y="20"/>
                </a:cubicBezTo>
                <a:close/>
                <a:moveTo>
                  <a:pt x="5" y="13"/>
                </a:moveTo>
                <a:cubicBezTo>
                  <a:pt x="7" y="12"/>
                  <a:pt x="8" y="11"/>
                  <a:pt x="10" y="9"/>
                </a:cubicBezTo>
                <a:cubicBezTo>
                  <a:pt x="12" y="7"/>
                  <a:pt x="16" y="4"/>
                  <a:pt x="12" y="9"/>
                </a:cubicBezTo>
                <a:cubicBezTo>
                  <a:pt x="10" y="11"/>
                  <a:pt x="7" y="13"/>
                  <a:pt x="5" y="15"/>
                </a:cubicBezTo>
                <a:cubicBezTo>
                  <a:pt x="5" y="15"/>
                  <a:pt x="5" y="14"/>
                  <a:pt x="5" y="13"/>
                </a:cubicBezTo>
                <a:close/>
                <a:moveTo>
                  <a:pt x="5" y="18"/>
                </a:moveTo>
                <a:cubicBezTo>
                  <a:pt x="5" y="18"/>
                  <a:pt x="5" y="17"/>
                  <a:pt x="5" y="17"/>
                </a:cubicBezTo>
                <a:cubicBezTo>
                  <a:pt x="9" y="15"/>
                  <a:pt x="12" y="11"/>
                  <a:pt x="16" y="9"/>
                </a:cubicBezTo>
                <a:cubicBezTo>
                  <a:pt x="19" y="7"/>
                  <a:pt x="14" y="12"/>
                  <a:pt x="13" y="13"/>
                </a:cubicBezTo>
                <a:cubicBezTo>
                  <a:pt x="11" y="15"/>
                  <a:pt x="8" y="17"/>
                  <a:pt x="5" y="19"/>
                </a:cubicBezTo>
                <a:cubicBezTo>
                  <a:pt x="5" y="19"/>
                  <a:pt x="5" y="18"/>
                  <a:pt x="5" y="18"/>
                </a:cubicBezTo>
                <a:close/>
                <a:moveTo>
                  <a:pt x="22" y="13"/>
                </a:moveTo>
                <a:cubicBezTo>
                  <a:pt x="20" y="14"/>
                  <a:pt x="17" y="16"/>
                  <a:pt x="15" y="17"/>
                </a:cubicBezTo>
                <a:cubicBezTo>
                  <a:pt x="12" y="19"/>
                  <a:pt x="9" y="21"/>
                  <a:pt x="7" y="23"/>
                </a:cubicBezTo>
                <a:cubicBezTo>
                  <a:pt x="7" y="23"/>
                  <a:pt x="7" y="23"/>
                  <a:pt x="7" y="23"/>
                </a:cubicBezTo>
                <a:cubicBezTo>
                  <a:pt x="11" y="19"/>
                  <a:pt x="17" y="16"/>
                  <a:pt x="21" y="10"/>
                </a:cubicBezTo>
                <a:cubicBezTo>
                  <a:pt x="21" y="11"/>
                  <a:pt x="22" y="12"/>
                  <a:pt x="22" y="13"/>
                </a:cubicBezTo>
                <a:close/>
                <a:moveTo>
                  <a:pt x="24" y="16"/>
                </a:moveTo>
                <a:cubicBezTo>
                  <a:pt x="19" y="18"/>
                  <a:pt x="15" y="22"/>
                  <a:pt x="11" y="25"/>
                </a:cubicBezTo>
                <a:cubicBezTo>
                  <a:pt x="10" y="26"/>
                  <a:pt x="8" y="28"/>
                  <a:pt x="10" y="25"/>
                </a:cubicBezTo>
                <a:cubicBezTo>
                  <a:pt x="12" y="24"/>
                  <a:pt x="13" y="23"/>
                  <a:pt x="14" y="21"/>
                </a:cubicBezTo>
                <a:cubicBezTo>
                  <a:pt x="17" y="19"/>
                  <a:pt x="20" y="16"/>
                  <a:pt x="23" y="14"/>
                </a:cubicBezTo>
                <a:cubicBezTo>
                  <a:pt x="23" y="15"/>
                  <a:pt x="24" y="15"/>
                  <a:pt x="24" y="16"/>
                </a:cubicBezTo>
                <a:close/>
                <a:moveTo>
                  <a:pt x="25" y="19"/>
                </a:moveTo>
                <a:cubicBezTo>
                  <a:pt x="20" y="22"/>
                  <a:pt x="16" y="26"/>
                  <a:pt x="11" y="29"/>
                </a:cubicBezTo>
                <a:cubicBezTo>
                  <a:pt x="15" y="27"/>
                  <a:pt x="20" y="21"/>
                  <a:pt x="24" y="17"/>
                </a:cubicBezTo>
                <a:cubicBezTo>
                  <a:pt x="25" y="18"/>
                  <a:pt x="25" y="19"/>
                  <a:pt x="25" y="19"/>
                </a:cubicBezTo>
                <a:close/>
                <a:moveTo>
                  <a:pt x="26" y="21"/>
                </a:moveTo>
                <a:cubicBezTo>
                  <a:pt x="26" y="21"/>
                  <a:pt x="26" y="21"/>
                  <a:pt x="27" y="21"/>
                </a:cubicBezTo>
                <a:cubicBezTo>
                  <a:pt x="27" y="22"/>
                  <a:pt x="27" y="22"/>
                  <a:pt x="27" y="22"/>
                </a:cubicBezTo>
                <a:cubicBezTo>
                  <a:pt x="26" y="23"/>
                  <a:pt x="25" y="23"/>
                  <a:pt x="24" y="24"/>
                </a:cubicBezTo>
                <a:cubicBezTo>
                  <a:pt x="24" y="25"/>
                  <a:pt x="23" y="26"/>
                  <a:pt x="22" y="27"/>
                </a:cubicBezTo>
                <a:cubicBezTo>
                  <a:pt x="20" y="28"/>
                  <a:pt x="18" y="30"/>
                  <a:pt x="16" y="31"/>
                </a:cubicBezTo>
                <a:cubicBezTo>
                  <a:pt x="16" y="32"/>
                  <a:pt x="15" y="32"/>
                  <a:pt x="14" y="33"/>
                </a:cubicBezTo>
                <a:cubicBezTo>
                  <a:pt x="14" y="33"/>
                  <a:pt x="11" y="35"/>
                  <a:pt x="13" y="33"/>
                </a:cubicBezTo>
                <a:cubicBezTo>
                  <a:pt x="17" y="28"/>
                  <a:pt x="22" y="25"/>
                  <a:pt x="26" y="20"/>
                </a:cubicBezTo>
                <a:cubicBezTo>
                  <a:pt x="26" y="20"/>
                  <a:pt x="26" y="21"/>
                  <a:pt x="26" y="21"/>
                </a:cubicBezTo>
                <a:close/>
                <a:moveTo>
                  <a:pt x="32" y="17"/>
                </a:moveTo>
                <a:cubicBezTo>
                  <a:pt x="34" y="15"/>
                  <a:pt x="37" y="13"/>
                  <a:pt x="40" y="11"/>
                </a:cubicBezTo>
                <a:cubicBezTo>
                  <a:pt x="39" y="12"/>
                  <a:pt x="37" y="14"/>
                  <a:pt x="35" y="15"/>
                </a:cubicBezTo>
                <a:cubicBezTo>
                  <a:pt x="34" y="16"/>
                  <a:pt x="32" y="17"/>
                  <a:pt x="31" y="18"/>
                </a:cubicBezTo>
                <a:cubicBezTo>
                  <a:pt x="31" y="18"/>
                  <a:pt x="31" y="17"/>
                  <a:pt x="32" y="17"/>
                </a:cubicBezTo>
                <a:close/>
                <a:moveTo>
                  <a:pt x="28" y="22"/>
                </a:moveTo>
                <a:cubicBezTo>
                  <a:pt x="28" y="22"/>
                  <a:pt x="28" y="22"/>
                  <a:pt x="28" y="22"/>
                </a:cubicBezTo>
                <a:cubicBezTo>
                  <a:pt x="28" y="23"/>
                  <a:pt x="27" y="23"/>
                  <a:pt x="27" y="23"/>
                </a:cubicBezTo>
                <a:cubicBezTo>
                  <a:pt x="27" y="23"/>
                  <a:pt x="27" y="22"/>
                  <a:pt x="28" y="22"/>
                </a:cubicBezTo>
                <a:close/>
                <a:moveTo>
                  <a:pt x="30" y="20"/>
                </a:moveTo>
                <a:cubicBezTo>
                  <a:pt x="32" y="18"/>
                  <a:pt x="34" y="17"/>
                  <a:pt x="36" y="16"/>
                </a:cubicBezTo>
                <a:cubicBezTo>
                  <a:pt x="38" y="14"/>
                  <a:pt x="40" y="13"/>
                  <a:pt x="42" y="11"/>
                </a:cubicBezTo>
                <a:cubicBezTo>
                  <a:pt x="43" y="10"/>
                  <a:pt x="44" y="8"/>
                  <a:pt x="46" y="7"/>
                </a:cubicBezTo>
                <a:cubicBezTo>
                  <a:pt x="46" y="7"/>
                  <a:pt x="46" y="6"/>
                  <a:pt x="47" y="6"/>
                </a:cubicBezTo>
                <a:cubicBezTo>
                  <a:pt x="47" y="6"/>
                  <a:pt x="47" y="7"/>
                  <a:pt x="46" y="7"/>
                </a:cubicBezTo>
                <a:cubicBezTo>
                  <a:pt x="46" y="9"/>
                  <a:pt x="44" y="10"/>
                  <a:pt x="43" y="11"/>
                </a:cubicBezTo>
                <a:cubicBezTo>
                  <a:pt x="41" y="13"/>
                  <a:pt x="38" y="15"/>
                  <a:pt x="36" y="17"/>
                </a:cubicBezTo>
                <a:cubicBezTo>
                  <a:pt x="34" y="18"/>
                  <a:pt x="32" y="20"/>
                  <a:pt x="29" y="21"/>
                </a:cubicBezTo>
                <a:cubicBezTo>
                  <a:pt x="30" y="21"/>
                  <a:pt x="30" y="20"/>
                  <a:pt x="30" y="20"/>
                </a:cubicBezTo>
                <a:close/>
                <a:moveTo>
                  <a:pt x="43" y="6"/>
                </a:moveTo>
                <a:cubicBezTo>
                  <a:pt x="44" y="6"/>
                  <a:pt x="45" y="5"/>
                  <a:pt x="46" y="5"/>
                </a:cubicBezTo>
                <a:cubicBezTo>
                  <a:pt x="45" y="6"/>
                  <a:pt x="44" y="7"/>
                  <a:pt x="43" y="8"/>
                </a:cubicBezTo>
                <a:cubicBezTo>
                  <a:pt x="41" y="10"/>
                  <a:pt x="38" y="12"/>
                  <a:pt x="35" y="13"/>
                </a:cubicBezTo>
                <a:cubicBezTo>
                  <a:pt x="34" y="14"/>
                  <a:pt x="33" y="15"/>
                  <a:pt x="32" y="16"/>
                </a:cubicBezTo>
                <a:cubicBezTo>
                  <a:pt x="33" y="15"/>
                  <a:pt x="33" y="15"/>
                  <a:pt x="34" y="14"/>
                </a:cubicBezTo>
                <a:cubicBezTo>
                  <a:pt x="37" y="11"/>
                  <a:pt x="40" y="8"/>
                  <a:pt x="43" y="6"/>
                </a:cubicBezTo>
                <a:close/>
                <a:moveTo>
                  <a:pt x="41" y="6"/>
                </a:moveTo>
                <a:cubicBezTo>
                  <a:pt x="38" y="8"/>
                  <a:pt x="36" y="10"/>
                  <a:pt x="34" y="13"/>
                </a:cubicBezTo>
                <a:cubicBezTo>
                  <a:pt x="36" y="10"/>
                  <a:pt x="38" y="8"/>
                  <a:pt x="41" y="6"/>
                </a:cubicBezTo>
                <a:close/>
                <a:moveTo>
                  <a:pt x="20" y="9"/>
                </a:moveTo>
                <a:cubicBezTo>
                  <a:pt x="15" y="13"/>
                  <a:pt x="10" y="17"/>
                  <a:pt x="6" y="20"/>
                </a:cubicBezTo>
                <a:cubicBezTo>
                  <a:pt x="11" y="16"/>
                  <a:pt x="15" y="12"/>
                  <a:pt x="19" y="7"/>
                </a:cubicBezTo>
                <a:cubicBezTo>
                  <a:pt x="19" y="8"/>
                  <a:pt x="20" y="9"/>
                  <a:pt x="20" y="9"/>
                </a:cubicBezTo>
                <a:close/>
                <a:moveTo>
                  <a:pt x="18" y="7"/>
                </a:moveTo>
                <a:cubicBezTo>
                  <a:pt x="13" y="9"/>
                  <a:pt x="10" y="14"/>
                  <a:pt x="5" y="16"/>
                </a:cubicBezTo>
                <a:cubicBezTo>
                  <a:pt x="7" y="15"/>
                  <a:pt x="9" y="13"/>
                  <a:pt x="11" y="11"/>
                </a:cubicBezTo>
                <a:cubicBezTo>
                  <a:pt x="13" y="10"/>
                  <a:pt x="14" y="8"/>
                  <a:pt x="15" y="5"/>
                </a:cubicBezTo>
                <a:cubicBezTo>
                  <a:pt x="15" y="5"/>
                  <a:pt x="15" y="5"/>
                  <a:pt x="15" y="5"/>
                </a:cubicBezTo>
                <a:cubicBezTo>
                  <a:pt x="16" y="6"/>
                  <a:pt x="17" y="6"/>
                  <a:pt x="18" y="7"/>
                </a:cubicBezTo>
                <a:close/>
                <a:moveTo>
                  <a:pt x="14" y="5"/>
                </a:moveTo>
                <a:cubicBezTo>
                  <a:pt x="11" y="7"/>
                  <a:pt x="8" y="9"/>
                  <a:pt x="5" y="12"/>
                </a:cubicBezTo>
                <a:cubicBezTo>
                  <a:pt x="6" y="7"/>
                  <a:pt x="9" y="4"/>
                  <a:pt x="14" y="5"/>
                </a:cubicBezTo>
                <a:close/>
                <a:moveTo>
                  <a:pt x="13" y="37"/>
                </a:moveTo>
                <a:cubicBezTo>
                  <a:pt x="15" y="35"/>
                  <a:pt x="18" y="34"/>
                  <a:pt x="20" y="33"/>
                </a:cubicBezTo>
                <a:cubicBezTo>
                  <a:pt x="18" y="34"/>
                  <a:pt x="16" y="36"/>
                  <a:pt x="15" y="38"/>
                </a:cubicBezTo>
                <a:cubicBezTo>
                  <a:pt x="14" y="38"/>
                  <a:pt x="15" y="39"/>
                  <a:pt x="15" y="39"/>
                </a:cubicBezTo>
                <a:cubicBezTo>
                  <a:pt x="21" y="34"/>
                  <a:pt x="28" y="31"/>
                  <a:pt x="35" y="27"/>
                </a:cubicBezTo>
                <a:cubicBezTo>
                  <a:pt x="35" y="27"/>
                  <a:pt x="35" y="27"/>
                  <a:pt x="35" y="27"/>
                </a:cubicBezTo>
                <a:cubicBezTo>
                  <a:pt x="35" y="27"/>
                  <a:pt x="35" y="27"/>
                  <a:pt x="35" y="27"/>
                </a:cubicBezTo>
                <a:cubicBezTo>
                  <a:pt x="29" y="32"/>
                  <a:pt x="21" y="36"/>
                  <a:pt x="16" y="41"/>
                </a:cubicBezTo>
                <a:cubicBezTo>
                  <a:pt x="15" y="41"/>
                  <a:pt x="15" y="42"/>
                  <a:pt x="15" y="42"/>
                </a:cubicBezTo>
                <a:cubicBezTo>
                  <a:pt x="15" y="41"/>
                  <a:pt x="15" y="40"/>
                  <a:pt x="14" y="40"/>
                </a:cubicBezTo>
                <a:cubicBezTo>
                  <a:pt x="14" y="39"/>
                  <a:pt x="13" y="38"/>
                  <a:pt x="13" y="37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91438" tIns="45719" rIns="91438" bIns="45719" numCol="1" anchor="t" anchorCtr="0" compatLnSpc="1"/>
          <a:lstStyle/>
          <a:p>
            <a:endParaRPr lang="zh-CN" altLang="en-US" sz="1500"/>
          </a:p>
        </p:txBody>
      </p:sp>
      <p:sp>
        <p:nvSpPr>
          <p:cNvPr id="15" name="Freeform 151">
            <a:extLst>
              <a:ext uri="{FF2B5EF4-FFF2-40B4-BE49-F238E27FC236}">
                <a16:creationId xmlns:a16="http://schemas.microsoft.com/office/drawing/2014/main" xmlns="" id="{1C5E105B-9EE5-43C1-B72C-F3B5F30DD68D}"/>
              </a:ext>
            </a:extLst>
          </p:cNvPr>
          <p:cNvSpPr>
            <a:spLocks noEditPoints="1"/>
          </p:cNvSpPr>
          <p:nvPr/>
        </p:nvSpPr>
        <p:spPr bwMode="auto">
          <a:xfrm>
            <a:off x="9322023" y="1758867"/>
            <a:ext cx="206376" cy="241300"/>
          </a:xfrm>
          <a:custGeom>
            <a:avLst/>
            <a:gdLst>
              <a:gd name="T0" fmla="*/ 16 w 55"/>
              <a:gd name="T1" fmla="*/ 3 h 64"/>
              <a:gd name="T2" fmla="*/ 25 w 55"/>
              <a:gd name="T3" fmla="*/ 63 h 64"/>
              <a:gd name="T4" fmla="*/ 54 w 55"/>
              <a:gd name="T5" fmla="*/ 10 h 64"/>
              <a:gd name="T6" fmla="*/ 26 w 55"/>
              <a:gd name="T7" fmla="*/ 60 h 64"/>
              <a:gd name="T8" fmla="*/ 30 w 55"/>
              <a:gd name="T9" fmla="*/ 51 h 64"/>
              <a:gd name="T10" fmla="*/ 35 w 55"/>
              <a:gd name="T11" fmla="*/ 47 h 64"/>
              <a:gd name="T12" fmla="*/ 36 w 55"/>
              <a:gd name="T13" fmla="*/ 45 h 64"/>
              <a:gd name="T14" fmla="*/ 24 w 55"/>
              <a:gd name="T15" fmla="*/ 56 h 64"/>
              <a:gd name="T16" fmla="*/ 24 w 55"/>
              <a:gd name="T17" fmla="*/ 56 h 64"/>
              <a:gd name="T18" fmla="*/ 21 w 55"/>
              <a:gd name="T19" fmla="*/ 51 h 64"/>
              <a:gd name="T20" fmla="*/ 33 w 55"/>
              <a:gd name="T21" fmla="*/ 41 h 64"/>
              <a:gd name="T22" fmla="*/ 36 w 55"/>
              <a:gd name="T23" fmla="*/ 35 h 64"/>
              <a:gd name="T24" fmla="*/ 15 w 55"/>
              <a:gd name="T25" fmla="*/ 42 h 64"/>
              <a:gd name="T26" fmla="*/ 17 w 55"/>
              <a:gd name="T27" fmla="*/ 45 h 64"/>
              <a:gd name="T28" fmla="*/ 50 w 55"/>
              <a:gd name="T29" fmla="*/ 14 h 64"/>
              <a:gd name="T30" fmla="*/ 34 w 55"/>
              <a:gd name="T31" fmla="*/ 30 h 64"/>
              <a:gd name="T32" fmla="*/ 37 w 55"/>
              <a:gd name="T33" fmla="*/ 25 h 64"/>
              <a:gd name="T34" fmla="*/ 51 w 55"/>
              <a:gd name="T35" fmla="*/ 13 h 64"/>
              <a:gd name="T36" fmla="*/ 20 w 55"/>
              <a:gd name="T37" fmla="*/ 33 h 64"/>
              <a:gd name="T38" fmla="*/ 49 w 55"/>
              <a:gd name="T39" fmla="*/ 8 h 64"/>
              <a:gd name="T40" fmla="*/ 26 w 55"/>
              <a:gd name="T41" fmla="*/ 41 h 64"/>
              <a:gd name="T42" fmla="*/ 48 w 55"/>
              <a:gd name="T43" fmla="*/ 26 h 64"/>
              <a:gd name="T44" fmla="*/ 34 w 55"/>
              <a:gd name="T45" fmla="*/ 43 h 64"/>
              <a:gd name="T46" fmla="*/ 42 w 55"/>
              <a:gd name="T47" fmla="*/ 35 h 64"/>
              <a:gd name="T48" fmla="*/ 21 w 55"/>
              <a:gd name="T49" fmla="*/ 51 h 64"/>
              <a:gd name="T50" fmla="*/ 45 w 55"/>
              <a:gd name="T51" fmla="*/ 30 h 64"/>
              <a:gd name="T52" fmla="*/ 19 w 55"/>
              <a:gd name="T53" fmla="*/ 48 h 64"/>
              <a:gd name="T54" fmla="*/ 50 w 55"/>
              <a:gd name="T55" fmla="*/ 7 h 64"/>
              <a:gd name="T56" fmla="*/ 16 w 55"/>
              <a:gd name="T57" fmla="*/ 32 h 64"/>
              <a:gd name="T58" fmla="*/ 47 w 55"/>
              <a:gd name="T59" fmla="*/ 5 h 64"/>
              <a:gd name="T60" fmla="*/ 12 w 55"/>
              <a:gd name="T61" fmla="*/ 35 h 64"/>
              <a:gd name="T62" fmla="*/ 24 w 55"/>
              <a:gd name="T63" fmla="*/ 20 h 64"/>
              <a:gd name="T64" fmla="*/ 20 w 55"/>
              <a:gd name="T65" fmla="*/ 18 h 64"/>
              <a:gd name="T66" fmla="*/ 8 w 55"/>
              <a:gd name="T67" fmla="*/ 27 h 64"/>
              <a:gd name="T68" fmla="*/ 15 w 55"/>
              <a:gd name="T69" fmla="*/ 20 h 64"/>
              <a:gd name="T70" fmla="*/ 12 w 55"/>
              <a:gd name="T71" fmla="*/ 15 h 64"/>
              <a:gd name="T72" fmla="*/ 5 w 55"/>
              <a:gd name="T73" fmla="*/ 20 h 64"/>
              <a:gd name="T74" fmla="*/ 4 w 55"/>
              <a:gd name="T75" fmla="*/ 15 h 64"/>
              <a:gd name="T76" fmla="*/ 16 w 55"/>
              <a:gd name="T77" fmla="*/ 8 h 64"/>
              <a:gd name="T78" fmla="*/ 22 w 55"/>
              <a:gd name="T79" fmla="*/ 13 h 64"/>
              <a:gd name="T80" fmla="*/ 20 w 55"/>
              <a:gd name="T81" fmla="*/ 10 h 64"/>
              <a:gd name="T82" fmla="*/ 10 w 55"/>
              <a:gd name="T83" fmla="*/ 25 h 64"/>
              <a:gd name="T84" fmla="*/ 25 w 55"/>
              <a:gd name="T85" fmla="*/ 19 h 64"/>
              <a:gd name="T86" fmla="*/ 25 w 55"/>
              <a:gd name="T87" fmla="*/ 20 h 64"/>
              <a:gd name="T88" fmla="*/ 21 w 55"/>
              <a:gd name="T89" fmla="*/ 26 h 64"/>
              <a:gd name="T90" fmla="*/ 25 w 55"/>
              <a:gd name="T91" fmla="*/ 20 h 64"/>
              <a:gd name="T92" fmla="*/ 35 w 55"/>
              <a:gd name="T93" fmla="*/ 15 h 64"/>
              <a:gd name="T94" fmla="*/ 27 w 55"/>
              <a:gd name="T95" fmla="*/ 22 h 64"/>
              <a:gd name="T96" fmla="*/ 35 w 55"/>
              <a:gd name="T97" fmla="*/ 15 h 64"/>
              <a:gd name="T98" fmla="*/ 46 w 55"/>
              <a:gd name="T99" fmla="*/ 7 h 64"/>
              <a:gd name="T100" fmla="*/ 29 w 55"/>
              <a:gd name="T101" fmla="*/ 20 h 64"/>
              <a:gd name="T102" fmla="*/ 35 w 55"/>
              <a:gd name="T103" fmla="*/ 13 h 64"/>
              <a:gd name="T104" fmla="*/ 40 w 55"/>
              <a:gd name="T105" fmla="*/ 6 h 64"/>
              <a:gd name="T106" fmla="*/ 5 w 55"/>
              <a:gd name="T107" fmla="*/ 19 h 64"/>
              <a:gd name="T108" fmla="*/ 5 w 55"/>
              <a:gd name="T109" fmla="*/ 16 h 64"/>
              <a:gd name="T110" fmla="*/ 17 w 55"/>
              <a:gd name="T111" fmla="*/ 7 h 64"/>
              <a:gd name="T112" fmla="*/ 12 w 55"/>
              <a:gd name="T113" fmla="*/ 37 h 64"/>
              <a:gd name="T114" fmla="*/ 34 w 55"/>
              <a:gd name="T115" fmla="*/ 27 h 64"/>
              <a:gd name="T116" fmla="*/ 15 w 55"/>
              <a:gd name="T117" fmla="*/ 41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55" h="64">
                <a:moveTo>
                  <a:pt x="54" y="10"/>
                </a:moveTo>
                <a:cubicBezTo>
                  <a:pt x="54" y="4"/>
                  <a:pt x="48" y="1"/>
                  <a:pt x="42" y="2"/>
                </a:cubicBezTo>
                <a:cubicBezTo>
                  <a:pt x="34" y="4"/>
                  <a:pt x="30" y="11"/>
                  <a:pt x="27" y="18"/>
                </a:cubicBezTo>
                <a:cubicBezTo>
                  <a:pt x="25" y="12"/>
                  <a:pt x="22" y="5"/>
                  <a:pt x="16" y="3"/>
                </a:cubicBezTo>
                <a:cubicBezTo>
                  <a:pt x="10" y="0"/>
                  <a:pt x="4" y="3"/>
                  <a:pt x="2" y="9"/>
                </a:cubicBezTo>
                <a:cubicBezTo>
                  <a:pt x="0" y="16"/>
                  <a:pt x="3" y="24"/>
                  <a:pt x="6" y="31"/>
                </a:cubicBezTo>
                <a:cubicBezTo>
                  <a:pt x="11" y="42"/>
                  <a:pt x="18" y="52"/>
                  <a:pt x="25" y="63"/>
                </a:cubicBezTo>
                <a:cubicBezTo>
                  <a:pt x="25" y="63"/>
                  <a:pt x="25" y="63"/>
                  <a:pt x="25" y="63"/>
                </a:cubicBezTo>
                <a:cubicBezTo>
                  <a:pt x="26" y="64"/>
                  <a:pt x="27" y="64"/>
                  <a:pt x="27" y="63"/>
                </a:cubicBezTo>
                <a:cubicBezTo>
                  <a:pt x="27" y="63"/>
                  <a:pt x="27" y="63"/>
                  <a:pt x="27" y="63"/>
                </a:cubicBezTo>
                <a:cubicBezTo>
                  <a:pt x="35" y="53"/>
                  <a:pt x="42" y="42"/>
                  <a:pt x="48" y="31"/>
                </a:cubicBezTo>
                <a:cubicBezTo>
                  <a:pt x="52" y="25"/>
                  <a:pt x="55" y="17"/>
                  <a:pt x="54" y="10"/>
                </a:cubicBezTo>
                <a:close/>
                <a:moveTo>
                  <a:pt x="26" y="60"/>
                </a:moveTo>
                <a:cubicBezTo>
                  <a:pt x="26" y="60"/>
                  <a:pt x="26" y="60"/>
                  <a:pt x="26" y="59"/>
                </a:cubicBezTo>
                <a:cubicBezTo>
                  <a:pt x="27" y="58"/>
                  <a:pt x="28" y="57"/>
                  <a:pt x="29" y="55"/>
                </a:cubicBezTo>
                <a:cubicBezTo>
                  <a:pt x="28" y="57"/>
                  <a:pt x="27" y="58"/>
                  <a:pt x="26" y="60"/>
                </a:cubicBezTo>
                <a:close/>
                <a:moveTo>
                  <a:pt x="24" y="56"/>
                </a:moveTo>
                <a:cubicBezTo>
                  <a:pt x="24" y="56"/>
                  <a:pt x="26" y="55"/>
                  <a:pt x="26" y="54"/>
                </a:cubicBezTo>
                <a:cubicBezTo>
                  <a:pt x="27" y="53"/>
                  <a:pt x="29" y="52"/>
                  <a:pt x="30" y="51"/>
                </a:cubicBezTo>
                <a:cubicBezTo>
                  <a:pt x="30" y="51"/>
                  <a:pt x="30" y="51"/>
                  <a:pt x="30" y="51"/>
                </a:cubicBezTo>
                <a:cubicBezTo>
                  <a:pt x="28" y="53"/>
                  <a:pt x="27" y="54"/>
                  <a:pt x="25" y="56"/>
                </a:cubicBezTo>
                <a:cubicBezTo>
                  <a:pt x="24" y="56"/>
                  <a:pt x="24" y="56"/>
                  <a:pt x="24" y="56"/>
                </a:cubicBezTo>
                <a:cubicBezTo>
                  <a:pt x="24" y="56"/>
                  <a:pt x="24" y="56"/>
                  <a:pt x="24" y="56"/>
                </a:cubicBezTo>
                <a:close/>
                <a:moveTo>
                  <a:pt x="35" y="47"/>
                </a:moveTo>
                <a:cubicBezTo>
                  <a:pt x="31" y="50"/>
                  <a:pt x="29" y="55"/>
                  <a:pt x="25" y="59"/>
                </a:cubicBezTo>
                <a:cubicBezTo>
                  <a:pt x="25" y="58"/>
                  <a:pt x="25" y="57"/>
                  <a:pt x="24" y="57"/>
                </a:cubicBezTo>
                <a:cubicBezTo>
                  <a:pt x="28" y="54"/>
                  <a:pt x="31" y="50"/>
                  <a:pt x="35" y="47"/>
                </a:cubicBezTo>
                <a:close/>
                <a:moveTo>
                  <a:pt x="36" y="45"/>
                </a:moveTo>
                <a:cubicBezTo>
                  <a:pt x="36" y="46"/>
                  <a:pt x="35" y="46"/>
                  <a:pt x="35" y="47"/>
                </a:cubicBezTo>
                <a:cubicBezTo>
                  <a:pt x="36" y="46"/>
                  <a:pt x="36" y="45"/>
                  <a:pt x="37" y="44"/>
                </a:cubicBezTo>
                <a:cubicBezTo>
                  <a:pt x="37" y="45"/>
                  <a:pt x="37" y="45"/>
                  <a:pt x="36" y="45"/>
                </a:cubicBezTo>
                <a:close/>
                <a:moveTo>
                  <a:pt x="24" y="56"/>
                </a:moveTo>
                <a:cubicBezTo>
                  <a:pt x="23" y="55"/>
                  <a:pt x="23" y="54"/>
                  <a:pt x="22" y="54"/>
                </a:cubicBezTo>
                <a:cubicBezTo>
                  <a:pt x="28" y="50"/>
                  <a:pt x="34" y="46"/>
                  <a:pt x="39" y="42"/>
                </a:cubicBezTo>
                <a:cubicBezTo>
                  <a:pt x="39" y="42"/>
                  <a:pt x="39" y="42"/>
                  <a:pt x="39" y="42"/>
                </a:cubicBezTo>
                <a:cubicBezTo>
                  <a:pt x="34" y="46"/>
                  <a:pt x="28" y="51"/>
                  <a:pt x="24" y="56"/>
                </a:cubicBezTo>
                <a:close/>
                <a:moveTo>
                  <a:pt x="21" y="51"/>
                </a:moveTo>
                <a:cubicBezTo>
                  <a:pt x="23" y="50"/>
                  <a:pt x="26" y="49"/>
                  <a:pt x="28" y="47"/>
                </a:cubicBezTo>
                <a:cubicBezTo>
                  <a:pt x="26" y="49"/>
                  <a:pt x="24" y="51"/>
                  <a:pt x="22" y="53"/>
                </a:cubicBezTo>
                <a:cubicBezTo>
                  <a:pt x="21" y="52"/>
                  <a:pt x="21" y="52"/>
                  <a:pt x="21" y="51"/>
                </a:cubicBezTo>
                <a:close/>
                <a:moveTo>
                  <a:pt x="19" y="49"/>
                </a:moveTo>
                <a:cubicBezTo>
                  <a:pt x="28" y="46"/>
                  <a:pt x="35" y="40"/>
                  <a:pt x="42" y="34"/>
                </a:cubicBezTo>
                <a:cubicBezTo>
                  <a:pt x="42" y="34"/>
                  <a:pt x="42" y="34"/>
                  <a:pt x="42" y="34"/>
                </a:cubicBezTo>
                <a:cubicBezTo>
                  <a:pt x="39" y="37"/>
                  <a:pt x="36" y="39"/>
                  <a:pt x="33" y="41"/>
                </a:cubicBezTo>
                <a:cubicBezTo>
                  <a:pt x="29" y="44"/>
                  <a:pt x="25" y="47"/>
                  <a:pt x="20" y="51"/>
                </a:cubicBezTo>
                <a:cubicBezTo>
                  <a:pt x="20" y="50"/>
                  <a:pt x="19" y="49"/>
                  <a:pt x="19" y="49"/>
                </a:cubicBezTo>
                <a:close/>
                <a:moveTo>
                  <a:pt x="17" y="46"/>
                </a:moveTo>
                <a:cubicBezTo>
                  <a:pt x="24" y="43"/>
                  <a:pt x="30" y="39"/>
                  <a:pt x="36" y="35"/>
                </a:cubicBezTo>
                <a:cubicBezTo>
                  <a:pt x="38" y="34"/>
                  <a:pt x="40" y="33"/>
                  <a:pt x="42" y="32"/>
                </a:cubicBezTo>
                <a:cubicBezTo>
                  <a:pt x="34" y="37"/>
                  <a:pt x="25" y="41"/>
                  <a:pt x="18" y="48"/>
                </a:cubicBezTo>
                <a:cubicBezTo>
                  <a:pt x="18" y="47"/>
                  <a:pt x="18" y="46"/>
                  <a:pt x="17" y="46"/>
                </a:cubicBezTo>
                <a:close/>
                <a:moveTo>
                  <a:pt x="15" y="42"/>
                </a:moveTo>
                <a:cubicBezTo>
                  <a:pt x="15" y="42"/>
                  <a:pt x="15" y="42"/>
                  <a:pt x="15" y="42"/>
                </a:cubicBezTo>
                <a:cubicBezTo>
                  <a:pt x="22" y="39"/>
                  <a:pt x="28" y="35"/>
                  <a:pt x="34" y="31"/>
                </a:cubicBezTo>
                <a:cubicBezTo>
                  <a:pt x="34" y="31"/>
                  <a:pt x="33" y="32"/>
                  <a:pt x="33" y="32"/>
                </a:cubicBezTo>
                <a:cubicBezTo>
                  <a:pt x="27" y="36"/>
                  <a:pt x="22" y="40"/>
                  <a:pt x="17" y="45"/>
                </a:cubicBezTo>
                <a:cubicBezTo>
                  <a:pt x="16" y="44"/>
                  <a:pt x="16" y="43"/>
                  <a:pt x="15" y="42"/>
                </a:cubicBezTo>
                <a:close/>
                <a:moveTo>
                  <a:pt x="38" y="23"/>
                </a:moveTo>
                <a:cubicBezTo>
                  <a:pt x="42" y="21"/>
                  <a:pt x="46" y="18"/>
                  <a:pt x="49" y="15"/>
                </a:cubicBezTo>
                <a:cubicBezTo>
                  <a:pt x="50" y="15"/>
                  <a:pt x="50" y="15"/>
                  <a:pt x="50" y="14"/>
                </a:cubicBezTo>
                <a:cubicBezTo>
                  <a:pt x="51" y="14"/>
                  <a:pt x="51" y="14"/>
                  <a:pt x="51" y="14"/>
                </a:cubicBezTo>
                <a:cubicBezTo>
                  <a:pt x="51" y="15"/>
                  <a:pt x="51" y="16"/>
                  <a:pt x="51" y="17"/>
                </a:cubicBezTo>
                <a:cubicBezTo>
                  <a:pt x="51" y="17"/>
                  <a:pt x="51" y="18"/>
                  <a:pt x="51" y="18"/>
                </a:cubicBezTo>
                <a:cubicBezTo>
                  <a:pt x="44" y="21"/>
                  <a:pt x="40" y="27"/>
                  <a:pt x="34" y="30"/>
                </a:cubicBezTo>
                <a:cubicBezTo>
                  <a:pt x="30" y="33"/>
                  <a:pt x="27" y="35"/>
                  <a:pt x="23" y="37"/>
                </a:cubicBezTo>
                <a:cubicBezTo>
                  <a:pt x="21" y="38"/>
                  <a:pt x="20" y="39"/>
                  <a:pt x="18" y="40"/>
                </a:cubicBezTo>
                <a:cubicBezTo>
                  <a:pt x="14" y="42"/>
                  <a:pt x="18" y="39"/>
                  <a:pt x="19" y="38"/>
                </a:cubicBezTo>
                <a:cubicBezTo>
                  <a:pt x="25" y="34"/>
                  <a:pt x="31" y="30"/>
                  <a:pt x="37" y="25"/>
                </a:cubicBezTo>
                <a:cubicBezTo>
                  <a:pt x="37" y="25"/>
                  <a:pt x="38" y="24"/>
                  <a:pt x="38" y="23"/>
                </a:cubicBezTo>
                <a:close/>
                <a:moveTo>
                  <a:pt x="50" y="8"/>
                </a:moveTo>
                <a:cubicBezTo>
                  <a:pt x="51" y="9"/>
                  <a:pt x="51" y="11"/>
                  <a:pt x="51" y="13"/>
                </a:cubicBezTo>
                <a:cubicBezTo>
                  <a:pt x="51" y="13"/>
                  <a:pt x="51" y="13"/>
                  <a:pt x="51" y="13"/>
                </a:cubicBezTo>
                <a:cubicBezTo>
                  <a:pt x="47" y="15"/>
                  <a:pt x="44" y="18"/>
                  <a:pt x="40" y="21"/>
                </a:cubicBezTo>
                <a:cubicBezTo>
                  <a:pt x="36" y="24"/>
                  <a:pt x="31" y="27"/>
                  <a:pt x="26" y="30"/>
                </a:cubicBezTo>
                <a:cubicBezTo>
                  <a:pt x="23" y="32"/>
                  <a:pt x="20" y="33"/>
                  <a:pt x="17" y="35"/>
                </a:cubicBezTo>
                <a:cubicBezTo>
                  <a:pt x="18" y="34"/>
                  <a:pt x="19" y="33"/>
                  <a:pt x="20" y="33"/>
                </a:cubicBezTo>
                <a:cubicBezTo>
                  <a:pt x="30" y="24"/>
                  <a:pt x="42" y="18"/>
                  <a:pt x="50" y="8"/>
                </a:cubicBezTo>
                <a:close/>
                <a:moveTo>
                  <a:pt x="31" y="24"/>
                </a:moveTo>
                <a:cubicBezTo>
                  <a:pt x="34" y="21"/>
                  <a:pt x="37" y="19"/>
                  <a:pt x="41" y="16"/>
                </a:cubicBezTo>
                <a:cubicBezTo>
                  <a:pt x="43" y="13"/>
                  <a:pt x="47" y="11"/>
                  <a:pt x="49" y="8"/>
                </a:cubicBezTo>
                <a:cubicBezTo>
                  <a:pt x="44" y="15"/>
                  <a:pt x="38" y="19"/>
                  <a:pt x="31" y="24"/>
                </a:cubicBezTo>
                <a:close/>
                <a:moveTo>
                  <a:pt x="48" y="26"/>
                </a:moveTo>
                <a:cubicBezTo>
                  <a:pt x="44" y="30"/>
                  <a:pt x="39" y="33"/>
                  <a:pt x="34" y="35"/>
                </a:cubicBezTo>
                <a:cubicBezTo>
                  <a:pt x="31" y="37"/>
                  <a:pt x="29" y="39"/>
                  <a:pt x="26" y="41"/>
                </a:cubicBezTo>
                <a:cubicBezTo>
                  <a:pt x="23" y="42"/>
                  <a:pt x="20" y="43"/>
                  <a:pt x="18" y="45"/>
                </a:cubicBezTo>
                <a:cubicBezTo>
                  <a:pt x="24" y="40"/>
                  <a:pt x="29" y="36"/>
                  <a:pt x="35" y="32"/>
                </a:cubicBezTo>
                <a:cubicBezTo>
                  <a:pt x="40" y="28"/>
                  <a:pt x="45" y="23"/>
                  <a:pt x="50" y="19"/>
                </a:cubicBezTo>
                <a:cubicBezTo>
                  <a:pt x="50" y="22"/>
                  <a:pt x="49" y="24"/>
                  <a:pt x="48" y="26"/>
                </a:cubicBezTo>
                <a:close/>
                <a:moveTo>
                  <a:pt x="40" y="40"/>
                </a:moveTo>
                <a:cubicBezTo>
                  <a:pt x="37" y="42"/>
                  <a:pt x="33" y="45"/>
                  <a:pt x="30" y="47"/>
                </a:cubicBezTo>
                <a:cubicBezTo>
                  <a:pt x="29" y="48"/>
                  <a:pt x="28" y="49"/>
                  <a:pt x="27" y="49"/>
                </a:cubicBezTo>
                <a:cubicBezTo>
                  <a:pt x="30" y="47"/>
                  <a:pt x="32" y="45"/>
                  <a:pt x="34" y="43"/>
                </a:cubicBezTo>
                <a:cubicBezTo>
                  <a:pt x="37" y="41"/>
                  <a:pt x="39" y="39"/>
                  <a:pt x="41" y="37"/>
                </a:cubicBezTo>
                <a:cubicBezTo>
                  <a:pt x="41" y="38"/>
                  <a:pt x="41" y="39"/>
                  <a:pt x="40" y="40"/>
                </a:cubicBezTo>
                <a:close/>
                <a:moveTo>
                  <a:pt x="43" y="35"/>
                </a:moveTo>
                <a:cubicBezTo>
                  <a:pt x="43" y="35"/>
                  <a:pt x="43" y="35"/>
                  <a:pt x="42" y="35"/>
                </a:cubicBezTo>
                <a:cubicBezTo>
                  <a:pt x="42" y="35"/>
                  <a:pt x="42" y="35"/>
                  <a:pt x="42" y="36"/>
                </a:cubicBezTo>
                <a:cubicBezTo>
                  <a:pt x="39" y="38"/>
                  <a:pt x="37" y="40"/>
                  <a:pt x="34" y="42"/>
                </a:cubicBezTo>
                <a:cubicBezTo>
                  <a:pt x="32" y="44"/>
                  <a:pt x="29" y="46"/>
                  <a:pt x="26" y="48"/>
                </a:cubicBezTo>
                <a:cubicBezTo>
                  <a:pt x="24" y="49"/>
                  <a:pt x="23" y="50"/>
                  <a:pt x="21" y="51"/>
                </a:cubicBezTo>
                <a:cubicBezTo>
                  <a:pt x="22" y="50"/>
                  <a:pt x="24" y="49"/>
                  <a:pt x="26" y="47"/>
                </a:cubicBezTo>
                <a:cubicBezTo>
                  <a:pt x="33" y="43"/>
                  <a:pt x="39" y="38"/>
                  <a:pt x="45" y="32"/>
                </a:cubicBezTo>
                <a:cubicBezTo>
                  <a:pt x="44" y="33"/>
                  <a:pt x="43" y="34"/>
                  <a:pt x="43" y="35"/>
                </a:cubicBezTo>
                <a:close/>
                <a:moveTo>
                  <a:pt x="45" y="30"/>
                </a:moveTo>
                <a:cubicBezTo>
                  <a:pt x="45" y="30"/>
                  <a:pt x="45" y="30"/>
                  <a:pt x="45" y="30"/>
                </a:cubicBezTo>
                <a:cubicBezTo>
                  <a:pt x="40" y="34"/>
                  <a:pt x="36" y="38"/>
                  <a:pt x="31" y="42"/>
                </a:cubicBezTo>
                <a:cubicBezTo>
                  <a:pt x="28" y="43"/>
                  <a:pt x="26" y="45"/>
                  <a:pt x="23" y="46"/>
                </a:cubicBezTo>
                <a:cubicBezTo>
                  <a:pt x="24" y="46"/>
                  <a:pt x="19" y="48"/>
                  <a:pt x="19" y="48"/>
                </a:cubicBezTo>
                <a:cubicBezTo>
                  <a:pt x="20" y="47"/>
                  <a:pt x="22" y="46"/>
                  <a:pt x="23" y="44"/>
                </a:cubicBezTo>
                <a:cubicBezTo>
                  <a:pt x="31" y="39"/>
                  <a:pt x="39" y="35"/>
                  <a:pt x="46" y="29"/>
                </a:cubicBezTo>
                <a:cubicBezTo>
                  <a:pt x="46" y="29"/>
                  <a:pt x="46" y="30"/>
                  <a:pt x="45" y="30"/>
                </a:cubicBezTo>
                <a:close/>
                <a:moveTo>
                  <a:pt x="50" y="7"/>
                </a:moveTo>
                <a:cubicBezTo>
                  <a:pt x="43" y="13"/>
                  <a:pt x="37" y="19"/>
                  <a:pt x="30" y="24"/>
                </a:cubicBezTo>
                <a:cubicBezTo>
                  <a:pt x="26" y="27"/>
                  <a:pt x="22" y="30"/>
                  <a:pt x="18" y="33"/>
                </a:cubicBezTo>
                <a:cubicBezTo>
                  <a:pt x="16" y="34"/>
                  <a:pt x="14" y="35"/>
                  <a:pt x="13" y="36"/>
                </a:cubicBezTo>
                <a:cubicBezTo>
                  <a:pt x="14" y="35"/>
                  <a:pt x="15" y="33"/>
                  <a:pt x="16" y="32"/>
                </a:cubicBezTo>
                <a:cubicBezTo>
                  <a:pt x="16" y="32"/>
                  <a:pt x="16" y="32"/>
                  <a:pt x="17" y="32"/>
                </a:cubicBezTo>
                <a:cubicBezTo>
                  <a:pt x="18" y="30"/>
                  <a:pt x="20" y="29"/>
                  <a:pt x="22" y="27"/>
                </a:cubicBezTo>
                <a:cubicBezTo>
                  <a:pt x="26" y="24"/>
                  <a:pt x="31" y="21"/>
                  <a:pt x="36" y="17"/>
                </a:cubicBezTo>
                <a:cubicBezTo>
                  <a:pt x="40" y="14"/>
                  <a:pt x="45" y="11"/>
                  <a:pt x="47" y="5"/>
                </a:cubicBezTo>
                <a:cubicBezTo>
                  <a:pt x="48" y="6"/>
                  <a:pt x="49" y="6"/>
                  <a:pt x="50" y="7"/>
                </a:cubicBezTo>
                <a:close/>
                <a:moveTo>
                  <a:pt x="11" y="35"/>
                </a:moveTo>
                <a:cubicBezTo>
                  <a:pt x="12" y="34"/>
                  <a:pt x="13" y="34"/>
                  <a:pt x="13" y="34"/>
                </a:cubicBezTo>
                <a:cubicBezTo>
                  <a:pt x="13" y="34"/>
                  <a:pt x="12" y="35"/>
                  <a:pt x="12" y="35"/>
                </a:cubicBezTo>
                <a:cubicBezTo>
                  <a:pt x="12" y="35"/>
                  <a:pt x="11" y="35"/>
                  <a:pt x="11" y="35"/>
                </a:cubicBezTo>
                <a:close/>
                <a:moveTo>
                  <a:pt x="9" y="31"/>
                </a:moveTo>
                <a:cubicBezTo>
                  <a:pt x="12" y="29"/>
                  <a:pt x="14" y="27"/>
                  <a:pt x="17" y="25"/>
                </a:cubicBezTo>
                <a:cubicBezTo>
                  <a:pt x="19" y="24"/>
                  <a:pt x="23" y="22"/>
                  <a:pt x="24" y="20"/>
                </a:cubicBezTo>
                <a:cubicBezTo>
                  <a:pt x="20" y="25"/>
                  <a:pt x="15" y="29"/>
                  <a:pt x="11" y="34"/>
                </a:cubicBezTo>
                <a:cubicBezTo>
                  <a:pt x="10" y="33"/>
                  <a:pt x="10" y="32"/>
                  <a:pt x="9" y="31"/>
                </a:cubicBezTo>
                <a:close/>
                <a:moveTo>
                  <a:pt x="8" y="27"/>
                </a:moveTo>
                <a:cubicBezTo>
                  <a:pt x="12" y="25"/>
                  <a:pt x="16" y="21"/>
                  <a:pt x="20" y="18"/>
                </a:cubicBezTo>
                <a:cubicBezTo>
                  <a:pt x="21" y="18"/>
                  <a:pt x="24" y="16"/>
                  <a:pt x="21" y="18"/>
                </a:cubicBezTo>
                <a:cubicBezTo>
                  <a:pt x="20" y="19"/>
                  <a:pt x="19" y="21"/>
                  <a:pt x="17" y="22"/>
                </a:cubicBezTo>
                <a:cubicBezTo>
                  <a:pt x="15" y="25"/>
                  <a:pt x="12" y="27"/>
                  <a:pt x="9" y="30"/>
                </a:cubicBezTo>
                <a:cubicBezTo>
                  <a:pt x="8" y="29"/>
                  <a:pt x="8" y="28"/>
                  <a:pt x="8" y="27"/>
                </a:cubicBezTo>
                <a:close/>
                <a:moveTo>
                  <a:pt x="6" y="23"/>
                </a:moveTo>
                <a:cubicBezTo>
                  <a:pt x="11" y="21"/>
                  <a:pt x="15" y="17"/>
                  <a:pt x="20" y="14"/>
                </a:cubicBezTo>
                <a:cubicBezTo>
                  <a:pt x="23" y="13"/>
                  <a:pt x="19" y="16"/>
                  <a:pt x="18" y="16"/>
                </a:cubicBezTo>
                <a:cubicBezTo>
                  <a:pt x="17" y="17"/>
                  <a:pt x="16" y="18"/>
                  <a:pt x="15" y="20"/>
                </a:cubicBezTo>
                <a:cubicBezTo>
                  <a:pt x="12" y="22"/>
                  <a:pt x="10" y="24"/>
                  <a:pt x="7" y="26"/>
                </a:cubicBezTo>
                <a:cubicBezTo>
                  <a:pt x="7" y="25"/>
                  <a:pt x="7" y="24"/>
                  <a:pt x="6" y="23"/>
                </a:cubicBezTo>
                <a:close/>
                <a:moveTo>
                  <a:pt x="5" y="20"/>
                </a:moveTo>
                <a:cubicBezTo>
                  <a:pt x="8" y="18"/>
                  <a:pt x="10" y="17"/>
                  <a:pt x="12" y="15"/>
                </a:cubicBezTo>
                <a:cubicBezTo>
                  <a:pt x="14" y="14"/>
                  <a:pt x="15" y="13"/>
                  <a:pt x="16" y="12"/>
                </a:cubicBezTo>
                <a:cubicBezTo>
                  <a:pt x="18" y="12"/>
                  <a:pt x="21" y="8"/>
                  <a:pt x="18" y="12"/>
                </a:cubicBezTo>
                <a:cubicBezTo>
                  <a:pt x="14" y="16"/>
                  <a:pt x="10" y="19"/>
                  <a:pt x="6" y="22"/>
                </a:cubicBezTo>
                <a:cubicBezTo>
                  <a:pt x="6" y="21"/>
                  <a:pt x="5" y="21"/>
                  <a:pt x="5" y="20"/>
                </a:cubicBezTo>
                <a:close/>
                <a:moveTo>
                  <a:pt x="4" y="13"/>
                </a:moveTo>
                <a:cubicBezTo>
                  <a:pt x="6" y="12"/>
                  <a:pt x="7" y="10"/>
                  <a:pt x="9" y="9"/>
                </a:cubicBezTo>
                <a:cubicBezTo>
                  <a:pt x="12" y="7"/>
                  <a:pt x="16" y="4"/>
                  <a:pt x="11" y="9"/>
                </a:cubicBezTo>
                <a:cubicBezTo>
                  <a:pt x="9" y="11"/>
                  <a:pt x="7" y="13"/>
                  <a:pt x="4" y="15"/>
                </a:cubicBezTo>
                <a:cubicBezTo>
                  <a:pt x="4" y="14"/>
                  <a:pt x="4" y="14"/>
                  <a:pt x="4" y="13"/>
                </a:cubicBezTo>
                <a:close/>
                <a:moveTo>
                  <a:pt x="5" y="18"/>
                </a:moveTo>
                <a:cubicBezTo>
                  <a:pt x="5" y="17"/>
                  <a:pt x="5" y="17"/>
                  <a:pt x="5" y="17"/>
                </a:cubicBezTo>
                <a:cubicBezTo>
                  <a:pt x="9" y="15"/>
                  <a:pt x="12" y="11"/>
                  <a:pt x="16" y="8"/>
                </a:cubicBezTo>
                <a:cubicBezTo>
                  <a:pt x="19" y="6"/>
                  <a:pt x="13" y="12"/>
                  <a:pt x="12" y="13"/>
                </a:cubicBezTo>
                <a:cubicBezTo>
                  <a:pt x="10" y="15"/>
                  <a:pt x="7" y="17"/>
                  <a:pt x="5" y="19"/>
                </a:cubicBezTo>
                <a:cubicBezTo>
                  <a:pt x="5" y="18"/>
                  <a:pt x="5" y="18"/>
                  <a:pt x="5" y="18"/>
                </a:cubicBezTo>
                <a:close/>
                <a:moveTo>
                  <a:pt x="22" y="13"/>
                </a:moveTo>
                <a:cubicBezTo>
                  <a:pt x="19" y="14"/>
                  <a:pt x="17" y="15"/>
                  <a:pt x="14" y="17"/>
                </a:cubicBezTo>
                <a:cubicBezTo>
                  <a:pt x="12" y="19"/>
                  <a:pt x="8" y="21"/>
                  <a:pt x="6" y="23"/>
                </a:cubicBezTo>
                <a:cubicBezTo>
                  <a:pt x="6" y="23"/>
                  <a:pt x="6" y="23"/>
                  <a:pt x="6" y="23"/>
                </a:cubicBezTo>
                <a:cubicBezTo>
                  <a:pt x="11" y="18"/>
                  <a:pt x="17" y="16"/>
                  <a:pt x="20" y="10"/>
                </a:cubicBezTo>
                <a:cubicBezTo>
                  <a:pt x="21" y="11"/>
                  <a:pt x="21" y="12"/>
                  <a:pt x="22" y="13"/>
                </a:cubicBezTo>
                <a:close/>
                <a:moveTo>
                  <a:pt x="23" y="16"/>
                </a:moveTo>
                <a:cubicBezTo>
                  <a:pt x="18" y="18"/>
                  <a:pt x="15" y="22"/>
                  <a:pt x="10" y="25"/>
                </a:cubicBezTo>
                <a:cubicBezTo>
                  <a:pt x="10" y="25"/>
                  <a:pt x="7" y="27"/>
                  <a:pt x="10" y="25"/>
                </a:cubicBezTo>
                <a:cubicBezTo>
                  <a:pt x="11" y="24"/>
                  <a:pt x="12" y="22"/>
                  <a:pt x="14" y="21"/>
                </a:cubicBezTo>
                <a:cubicBezTo>
                  <a:pt x="17" y="19"/>
                  <a:pt x="19" y="16"/>
                  <a:pt x="22" y="14"/>
                </a:cubicBezTo>
                <a:cubicBezTo>
                  <a:pt x="23" y="14"/>
                  <a:pt x="23" y="15"/>
                  <a:pt x="23" y="16"/>
                </a:cubicBezTo>
                <a:close/>
                <a:moveTo>
                  <a:pt x="25" y="19"/>
                </a:moveTo>
                <a:cubicBezTo>
                  <a:pt x="19" y="22"/>
                  <a:pt x="15" y="26"/>
                  <a:pt x="10" y="29"/>
                </a:cubicBezTo>
                <a:cubicBezTo>
                  <a:pt x="15" y="26"/>
                  <a:pt x="19" y="21"/>
                  <a:pt x="24" y="17"/>
                </a:cubicBezTo>
                <a:cubicBezTo>
                  <a:pt x="24" y="18"/>
                  <a:pt x="24" y="18"/>
                  <a:pt x="25" y="19"/>
                </a:cubicBezTo>
                <a:close/>
                <a:moveTo>
                  <a:pt x="25" y="20"/>
                </a:moveTo>
                <a:cubicBezTo>
                  <a:pt x="25" y="21"/>
                  <a:pt x="26" y="21"/>
                  <a:pt x="26" y="21"/>
                </a:cubicBezTo>
                <a:cubicBezTo>
                  <a:pt x="26" y="21"/>
                  <a:pt x="26" y="21"/>
                  <a:pt x="26" y="22"/>
                </a:cubicBezTo>
                <a:cubicBezTo>
                  <a:pt x="26" y="22"/>
                  <a:pt x="25" y="23"/>
                  <a:pt x="24" y="24"/>
                </a:cubicBezTo>
                <a:cubicBezTo>
                  <a:pt x="23" y="25"/>
                  <a:pt x="22" y="26"/>
                  <a:pt x="21" y="26"/>
                </a:cubicBezTo>
                <a:cubicBezTo>
                  <a:pt x="19" y="28"/>
                  <a:pt x="17" y="30"/>
                  <a:pt x="16" y="31"/>
                </a:cubicBezTo>
                <a:cubicBezTo>
                  <a:pt x="15" y="32"/>
                  <a:pt x="14" y="32"/>
                  <a:pt x="14" y="33"/>
                </a:cubicBezTo>
                <a:cubicBezTo>
                  <a:pt x="13" y="33"/>
                  <a:pt x="10" y="35"/>
                  <a:pt x="13" y="32"/>
                </a:cubicBezTo>
                <a:cubicBezTo>
                  <a:pt x="16" y="28"/>
                  <a:pt x="21" y="24"/>
                  <a:pt x="25" y="20"/>
                </a:cubicBezTo>
                <a:cubicBezTo>
                  <a:pt x="25" y="20"/>
                  <a:pt x="25" y="20"/>
                  <a:pt x="25" y="20"/>
                </a:cubicBezTo>
                <a:close/>
                <a:moveTo>
                  <a:pt x="31" y="16"/>
                </a:moveTo>
                <a:cubicBezTo>
                  <a:pt x="34" y="15"/>
                  <a:pt x="37" y="13"/>
                  <a:pt x="40" y="11"/>
                </a:cubicBezTo>
                <a:cubicBezTo>
                  <a:pt x="38" y="12"/>
                  <a:pt x="37" y="14"/>
                  <a:pt x="35" y="15"/>
                </a:cubicBezTo>
                <a:cubicBezTo>
                  <a:pt x="33" y="16"/>
                  <a:pt x="32" y="17"/>
                  <a:pt x="30" y="18"/>
                </a:cubicBezTo>
                <a:cubicBezTo>
                  <a:pt x="30" y="18"/>
                  <a:pt x="31" y="17"/>
                  <a:pt x="31" y="16"/>
                </a:cubicBezTo>
                <a:close/>
                <a:moveTo>
                  <a:pt x="27" y="22"/>
                </a:moveTo>
                <a:cubicBezTo>
                  <a:pt x="27" y="22"/>
                  <a:pt x="27" y="22"/>
                  <a:pt x="27" y="22"/>
                </a:cubicBezTo>
                <a:cubicBezTo>
                  <a:pt x="27" y="22"/>
                  <a:pt x="27" y="23"/>
                  <a:pt x="26" y="23"/>
                </a:cubicBezTo>
                <a:cubicBezTo>
                  <a:pt x="27" y="22"/>
                  <a:pt x="27" y="22"/>
                  <a:pt x="27" y="22"/>
                </a:cubicBezTo>
                <a:close/>
                <a:moveTo>
                  <a:pt x="29" y="20"/>
                </a:moveTo>
                <a:cubicBezTo>
                  <a:pt x="31" y="18"/>
                  <a:pt x="33" y="17"/>
                  <a:pt x="35" y="15"/>
                </a:cubicBezTo>
                <a:cubicBezTo>
                  <a:pt x="38" y="14"/>
                  <a:pt x="39" y="13"/>
                  <a:pt x="41" y="11"/>
                </a:cubicBezTo>
                <a:cubicBezTo>
                  <a:pt x="42" y="10"/>
                  <a:pt x="44" y="8"/>
                  <a:pt x="45" y="7"/>
                </a:cubicBezTo>
                <a:cubicBezTo>
                  <a:pt x="45" y="6"/>
                  <a:pt x="46" y="6"/>
                  <a:pt x="46" y="6"/>
                </a:cubicBezTo>
                <a:cubicBezTo>
                  <a:pt x="46" y="6"/>
                  <a:pt x="46" y="7"/>
                  <a:pt x="46" y="7"/>
                </a:cubicBezTo>
                <a:cubicBezTo>
                  <a:pt x="45" y="9"/>
                  <a:pt x="44" y="10"/>
                  <a:pt x="43" y="11"/>
                </a:cubicBezTo>
                <a:cubicBezTo>
                  <a:pt x="40" y="13"/>
                  <a:pt x="38" y="15"/>
                  <a:pt x="35" y="17"/>
                </a:cubicBezTo>
                <a:cubicBezTo>
                  <a:pt x="33" y="18"/>
                  <a:pt x="31" y="20"/>
                  <a:pt x="29" y="21"/>
                </a:cubicBezTo>
                <a:cubicBezTo>
                  <a:pt x="29" y="21"/>
                  <a:pt x="29" y="20"/>
                  <a:pt x="29" y="20"/>
                </a:cubicBezTo>
                <a:close/>
                <a:moveTo>
                  <a:pt x="43" y="6"/>
                </a:moveTo>
                <a:cubicBezTo>
                  <a:pt x="43" y="6"/>
                  <a:pt x="45" y="5"/>
                  <a:pt x="46" y="5"/>
                </a:cubicBezTo>
                <a:cubicBezTo>
                  <a:pt x="45" y="6"/>
                  <a:pt x="43" y="7"/>
                  <a:pt x="42" y="8"/>
                </a:cubicBezTo>
                <a:cubicBezTo>
                  <a:pt x="40" y="10"/>
                  <a:pt x="37" y="11"/>
                  <a:pt x="35" y="13"/>
                </a:cubicBezTo>
                <a:cubicBezTo>
                  <a:pt x="34" y="14"/>
                  <a:pt x="33" y="14"/>
                  <a:pt x="32" y="15"/>
                </a:cubicBezTo>
                <a:cubicBezTo>
                  <a:pt x="32" y="15"/>
                  <a:pt x="33" y="14"/>
                  <a:pt x="33" y="14"/>
                </a:cubicBezTo>
                <a:cubicBezTo>
                  <a:pt x="36" y="11"/>
                  <a:pt x="39" y="8"/>
                  <a:pt x="43" y="6"/>
                </a:cubicBezTo>
                <a:close/>
                <a:moveTo>
                  <a:pt x="40" y="6"/>
                </a:moveTo>
                <a:cubicBezTo>
                  <a:pt x="38" y="8"/>
                  <a:pt x="35" y="10"/>
                  <a:pt x="33" y="12"/>
                </a:cubicBezTo>
                <a:cubicBezTo>
                  <a:pt x="35" y="10"/>
                  <a:pt x="37" y="8"/>
                  <a:pt x="40" y="6"/>
                </a:cubicBezTo>
                <a:close/>
                <a:moveTo>
                  <a:pt x="20" y="9"/>
                </a:moveTo>
                <a:cubicBezTo>
                  <a:pt x="15" y="12"/>
                  <a:pt x="9" y="16"/>
                  <a:pt x="5" y="19"/>
                </a:cubicBezTo>
                <a:cubicBezTo>
                  <a:pt x="10" y="16"/>
                  <a:pt x="15" y="12"/>
                  <a:pt x="18" y="7"/>
                </a:cubicBezTo>
                <a:cubicBezTo>
                  <a:pt x="19" y="8"/>
                  <a:pt x="19" y="9"/>
                  <a:pt x="20" y="9"/>
                </a:cubicBezTo>
                <a:close/>
                <a:moveTo>
                  <a:pt x="17" y="7"/>
                </a:moveTo>
                <a:cubicBezTo>
                  <a:pt x="13" y="9"/>
                  <a:pt x="9" y="13"/>
                  <a:pt x="5" y="16"/>
                </a:cubicBezTo>
                <a:cubicBezTo>
                  <a:pt x="6" y="15"/>
                  <a:pt x="8" y="13"/>
                  <a:pt x="10" y="11"/>
                </a:cubicBezTo>
                <a:cubicBezTo>
                  <a:pt x="12" y="9"/>
                  <a:pt x="14" y="8"/>
                  <a:pt x="15" y="5"/>
                </a:cubicBezTo>
                <a:cubicBezTo>
                  <a:pt x="15" y="5"/>
                  <a:pt x="15" y="5"/>
                  <a:pt x="15" y="5"/>
                </a:cubicBezTo>
                <a:cubicBezTo>
                  <a:pt x="16" y="5"/>
                  <a:pt x="17" y="6"/>
                  <a:pt x="17" y="7"/>
                </a:cubicBezTo>
                <a:close/>
                <a:moveTo>
                  <a:pt x="14" y="5"/>
                </a:moveTo>
                <a:cubicBezTo>
                  <a:pt x="11" y="7"/>
                  <a:pt x="8" y="9"/>
                  <a:pt x="5" y="12"/>
                </a:cubicBezTo>
                <a:cubicBezTo>
                  <a:pt x="5" y="7"/>
                  <a:pt x="8" y="3"/>
                  <a:pt x="14" y="5"/>
                </a:cubicBezTo>
                <a:close/>
                <a:moveTo>
                  <a:pt x="12" y="37"/>
                </a:moveTo>
                <a:cubicBezTo>
                  <a:pt x="15" y="35"/>
                  <a:pt x="17" y="34"/>
                  <a:pt x="20" y="32"/>
                </a:cubicBezTo>
                <a:cubicBezTo>
                  <a:pt x="18" y="34"/>
                  <a:pt x="16" y="36"/>
                  <a:pt x="14" y="38"/>
                </a:cubicBezTo>
                <a:cubicBezTo>
                  <a:pt x="14" y="38"/>
                  <a:pt x="14" y="39"/>
                  <a:pt x="14" y="38"/>
                </a:cubicBezTo>
                <a:cubicBezTo>
                  <a:pt x="21" y="34"/>
                  <a:pt x="27" y="30"/>
                  <a:pt x="34" y="27"/>
                </a:cubicBezTo>
                <a:cubicBezTo>
                  <a:pt x="34" y="26"/>
                  <a:pt x="34" y="26"/>
                  <a:pt x="34" y="26"/>
                </a:cubicBezTo>
                <a:cubicBezTo>
                  <a:pt x="34" y="26"/>
                  <a:pt x="34" y="27"/>
                  <a:pt x="34" y="27"/>
                </a:cubicBezTo>
                <a:cubicBezTo>
                  <a:pt x="28" y="32"/>
                  <a:pt x="21" y="36"/>
                  <a:pt x="15" y="41"/>
                </a:cubicBezTo>
                <a:cubicBezTo>
                  <a:pt x="15" y="41"/>
                  <a:pt x="15" y="41"/>
                  <a:pt x="15" y="41"/>
                </a:cubicBezTo>
                <a:cubicBezTo>
                  <a:pt x="15" y="41"/>
                  <a:pt x="14" y="40"/>
                  <a:pt x="14" y="40"/>
                </a:cubicBezTo>
                <a:cubicBezTo>
                  <a:pt x="13" y="39"/>
                  <a:pt x="13" y="38"/>
                  <a:pt x="12" y="37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91438" tIns="45719" rIns="91438" bIns="45719" numCol="1" anchor="t" anchorCtr="0" compatLnSpc="1"/>
          <a:lstStyle/>
          <a:p>
            <a:endParaRPr lang="zh-CN" altLang="en-US" sz="1500"/>
          </a:p>
        </p:txBody>
      </p:sp>
      <p:sp>
        <p:nvSpPr>
          <p:cNvPr id="16" name="Freeform 152">
            <a:extLst>
              <a:ext uri="{FF2B5EF4-FFF2-40B4-BE49-F238E27FC236}">
                <a16:creationId xmlns:a16="http://schemas.microsoft.com/office/drawing/2014/main" xmlns="" id="{AAAC60AB-4498-4ABA-B10A-ED81DB409EA8}"/>
              </a:ext>
            </a:extLst>
          </p:cNvPr>
          <p:cNvSpPr>
            <a:spLocks noEditPoints="1"/>
          </p:cNvSpPr>
          <p:nvPr/>
        </p:nvSpPr>
        <p:spPr bwMode="auto">
          <a:xfrm>
            <a:off x="444501" y="3427416"/>
            <a:ext cx="209552" cy="239713"/>
          </a:xfrm>
          <a:custGeom>
            <a:avLst/>
            <a:gdLst>
              <a:gd name="T0" fmla="*/ 16 w 56"/>
              <a:gd name="T1" fmla="*/ 2 h 64"/>
              <a:gd name="T2" fmla="*/ 25 w 56"/>
              <a:gd name="T3" fmla="*/ 63 h 64"/>
              <a:gd name="T4" fmla="*/ 55 w 56"/>
              <a:gd name="T5" fmla="*/ 10 h 64"/>
              <a:gd name="T6" fmla="*/ 27 w 56"/>
              <a:gd name="T7" fmla="*/ 59 h 64"/>
              <a:gd name="T8" fmla="*/ 30 w 56"/>
              <a:gd name="T9" fmla="*/ 51 h 64"/>
              <a:gd name="T10" fmla="*/ 35 w 56"/>
              <a:gd name="T11" fmla="*/ 47 h 64"/>
              <a:gd name="T12" fmla="*/ 37 w 56"/>
              <a:gd name="T13" fmla="*/ 45 h 64"/>
              <a:gd name="T14" fmla="*/ 24 w 56"/>
              <a:gd name="T15" fmla="*/ 55 h 64"/>
              <a:gd name="T16" fmla="*/ 24 w 56"/>
              <a:gd name="T17" fmla="*/ 55 h 64"/>
              <a:gd name="T18" fmla="*/ 21 w 56"/>
              <a:gd name="T19" fmla="*/ 51 h 64"/>
              <a:gd name="T20" fmla="*/ 34 w 56"/>
              <a:gd name="T21" fmla="*/ 41 h 64"/>
              <a:gd name="T22" fmla="*/ 36 w 56"/>
              <a:gd name="T23" fmla="*/ 35 h 64"/>
              <a:gd name="T24" fmla="*/ 15 w 56"/>
              <a:gd name="T25" fmla="*/ 41 h 64"/>
              <a:gd name="T26" fmla="*/ 17 w 56"/>
              <a:gd name="T27" fmla="*/ 45 h 64"/>
              <a:gd name="T28" fmla="*/ 51 w 56"/>
              <a:gd name="T29" fmla="*/ 14 h 64"/>
              <a:gd name="T30" fmla="*/ 34 w 56"/>
              <a:gd name="T31" fmla="*/ 30 h 64"/>
              <a:gd name="T32" fmla="*/ 37 w 56"/>
              <a:gd name="T33" fmla="*/ 25 h 64"/>
              <a:gd name="T34" fmla="*/ 52 w 56"/>
              <a:gd name="T35" fmla="*/ 13 h 64"/>
              <a:gd name="T36" fmla="*/ 21 w 56"/>
              <a:gd name="T37" fmla="*/ 32 h 64"/>
              <a:gd name="T38" fmla="*/ 49 w 56"/>
              <a:gd name="T39" fmla="*/ 8 h 64"/>
              <a:gd name="T40" fmla="*/ 26 w 56"/>
              <a:gd name="T41" fmla="*/ 40 h 64"/>
              <a:gd name="T42" fmla="*/ 48 w 56"/>
              <a:gd name="T43" fmla="*/ 26 h 64"/>
              <a:gd name="T44" fmla="*/ 35 w 56"/>
              <a:gd name="T45" fmla="*/ 43 h 64"/>
              <a:gd name="T46" fmla="*/ 43 w 56"/>
              <a:gd name="T47" fmla="*/ 35 h 64"/>
              <a:gd name="T48" fmla="*/ 21 w 56"/>
              <a:gd name="T49" fmla="*/ 50 h 64"/>
              <a:gd name="T50" fmla="*/ 46 w 56"/>
              <a:gd name="T51" fmla="*/ 30 h 64"/>
              <a:gd name="T52" fmla="*/ 19 w 56"/>
              <a:gd name="T53" fmla="*/ 48 h 64"/>
              <a:gd name="T54" fmla="*/ 50 w 56"/>
              <a:gd name="T55" fmla="*/ 7 h 64"/>
              <a:gd name="T56" fmla="*/ 17 w 56"/>
              <a:gd name="T57" fmla="*/ 31 h 64"/>
              <a:gd name="T58" fmla="*/ 48 w 56"/>
              <a:gd name="T59" fmla="*/ 5 h 64"/>
              <a:gd name="T60" fmla="*/ 12 w 56"/>
              <a:gd name="T61" fmla="*/ 35 h 64"/>
              <a:gd name="T62" fmla="*/ 25 w 56"/>
              <a:gd name="T63" fmla="*/ 20 h 64"/>
              <a:gd name="T64" fmla="*/ 21 w 56"/>
              <a:gd name="T65" fmla="*/ 18 h 64"/>
              <a:gd name="T66" fmla="*/ 8 w 56"/>
              <a:gd name="T67" fmla="*/ 27 h 64"/>
              <a:gd name="T68" fmla="*/ 15 w 56"/>
              <a:gd name="T69" fmla="*/ 19 h 64"/>
              <a:gd name="T70" fmla="*/ 13 w 56"/>
              <a:gd name="T71" fmla="*/ 15 h 64"/>
              <a:gd name="T72" fmla="*/ 6 w 56"/>
              <a:gd name="T73" fmla="*/ 19 h 64"/>
              <a:gd name="T74" fmla="*/ 5 w 56"/>
              <a:gd name="T75" fmla="*/ 15 h 64"/>
              <a:gd name="T76" fmla="*/ 16 w 56"/>
              <a:gd name="T77" fmla="*/ 8 h 64"/>
              <a:gd name="T78" fmla="*/ 22 w 56"/>
              <a:gd name="T79" fmla="*/ 12 h 64"/>
              <a:gd name="T80" fmla="*/ 21 w 56"/>
              <a:gd name="T81" fmla="*/ 10 h 64"/>
              <a:gd name="T82" fmla="*/ 10 w 56"/>
              <a:gd name="T83" fmla="*/ 24 h 64"/>
              <a:gd name="T84" fmla="*/ 25 w 56"/>
              <a:gd name="T85" fmla="*/ 19 h 64"/>
              <a:gd name="T86" fmla="*/ 26 w 56"/>
              <a:gd name="T87" fmla="*/ 20 h 64"/>
              <a:gd name="T88" fmla="*/ 22 w 56"/>
              <a:gd name="T89" fmla="*/ 26 h 64"/>
              <a:gd name="T90" fmla="*/ 25 w 56"/>
              <a:gd name="T91" fmla="*/ 20 h 64"/>
              <a:gd name="T92" fmla="*/ 35 w 56"/>
              <a:gd name="T93" fmla="*/ 14 h 64"/>
              <a:gd name="T94" fmla="*/ 28 w 56"/>
              <a:gd name="T95" fmla="*/ 22 h 64"/>
              <a:gd name="T96" fmla="*/ 36 w 56"/>
              <a:gd name="T97" fmla="*/ 15 h 64"/>
              <a:gd name="T98" fmla="*/ 46 w 56"/>
              <a:gd name="T99" fmla="*/ 7 h 64"/>
              <a:gd name="T100" fmla="*/ 30 w 56"/>
              <a:gd name="T101" fmla="*/ 20 h 64"/>
              <a:gd name="T102" fmla="*/ 35 w 56"/>
              <a:gd name="T103" fmla="*/ 13 h 64"/>
              <a:gd name="T104" fmla="*/ 41 w 56"/>
              <a:gd name="T105" fmla="*/ 6 h 64"/>
              <a:gd name="T106" fmla="*/ 6 w 56"/>
              <a:gd name="T107" fmla="*/ 19 h 64"/>
              <a:gd name="T108" fmla="*/ 5 w 56"/>
              <a:gd name="T109" fmla="*/ 16 h 64"/>
              <a:gd name="T110" fmla="*/ 18 w 56"/>
              <a:gd name="T111" fmla="*/ 6 h 64"/>
              <a:gd name="T112" fmla="*/ 13 w 56"/>
              <a:gd name="T113" fmla="*/ 36 h 64"/>
              <a:gd name="T114" fmla="*/ 34 w 56"/>
              <a:gd name="T115" fmla="*/ 26 h 64"/>
              <a:gd name="T116" fmla="*/ 15 w 56"/>
              <a:gd name="T117" fmla="*/ 41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56" h="64">
                <a:moveTo>
                  <a:pt x="55" y="10"/>
                </a:moveTo>
                <a:cubicBezTo>
                  <a:pt x="54" y="4"/>
                  <a:pt x="48" y="1"/>
                  <a:pt x="43" y="2"/>
                </a:cubicBezTo>
                <a:cubicBezTo>
                  <a:pt x="35" y="4"/>
                  <a:pt x="31" y="11"/>
                  <a:pt x="28" y="17"/>
                </a:cubicBezTo>
                <a:cubicBezTo>
                  <a:pt x="25" y="12"/>
                  <a:pt x="22" y="5"/>
                  <a:pt x="16" y="2"/>
                </a:cubicBezTo>
                <a:cubicBezTo>
                  <a:pt x="11" y="0"/>
                  <a:pt x="5" y="2"/>
                  <a:pt x="3" y="8"/>
                </a:cubicBezTo>
                <a:cubicBezTo>
                  <a:pt x="0" y="15"/>
                  <a:pt x="4" y="24"/>
                  <a:pt x="6" y="30"/>
                </a:cubicBezTo>
                <a:cubicBezTo>
                  <a:pt x="12" y="42"/>
                  <a:pt x="18" y="52"/>
                  <a:pt x="25" y="62"/>
                </a:cubicBezTo>
                <a:cubicBezTo>
                  <a:pt x="25" y="63"/>
                  <a:pt x="25" y="63"/>
                  <a:pt x="25" y="63"/>
                </a:cubicBezTo>
                <a:cubicBezTo>
                  <a:pt x="26" y="64"/>
                  <a:pt x="27" y="63"/>
                  <a:pt x="28" y="63"/>
                </a:cubicBezTo>
                <a:cubicBezTo>
                  <a:pt x="28" y="63"/>
                  <a:pt x="28" y="63"/>
                  <a:pt x="28" y="63"/>
                </a:cubicBezTo>
                <a:cubicBezTo>
                  <a:pt x="35" y="52"/>
                  <a:pt x="43" y="42"/>
                  <a:pt x="49" y="31"/>
                </a:cubicBezTo>
                <a:cubicBezTo>
                  <a:pt x="52" y="24"/>
                  <a:pt x="56" y="17"/>
                  <a:pt x="55" y="10"/>
                </a:cubicBezTo>
                <a:close/>
                <a:moveTo>
                  <a:pt x="27" y="59"/>
                </a:moveTo>
                <a:cubicBezTo>
                  <a:pt x="26" y="59"/>
                  <a:pt x="26" y="59"/>
                  <a:pt x="26" y="59"/>
                </a:cubicBezTo>
                <a:cubicBezTo>
                  <a:pt x="28" y="58"/>
                  <a:pt x="29" y="56"/>
                  <a:pt x="30" y="55"/>
                </a:cubicBezTo>
                <a:cubicBezTo>
                  <a:pt x="29" y="56"/>
                  <a:pt x="28" y="58"/>
                  <a:pt x="27" y="59"/>
                </a:cubicBezTo>
                <a:close/>
                <a:moveTo>
                  <a:pt x="24" y="56"/>
                </a:moveTo>
                <a:cubicBezTo>
                  <a:pt x="25" y="55"/>
                  <a:pt x="26" y="54"/>
                  <a:pt x="27" y="54"/>
                </a:cubicBezTo>
                <a:cubicBezTo>
                  <a:pt x="28" y="53"/>
                  <a:pt x="29" y="52"/>
                  <a:pt x="30" y="50"/>
                </a:cubicBezTo>
                <a:cubicBezTo>
                  <a:pt x="30" y="51"/>
                  <a:pt x="30" y="51"/>
                  <a:pt x="30" y="51"/>
                </a:cubicBezTo>
                <a:cubicBezTo>
                  <a:pt x="29" y="52"/>
                  <a:pt x="27" y="54"/>
                  <a:pt x="25" y="55"/>
                </a:cubicBezTo>
                <a:cubicBezTo>
                  <a:pt x="25" y="56"/>
                  <a:pt x="24" y="56"/>
                  <a:pt x="24" y="56"/>
                </a:cubicBezTo>
                <a:cubicBezTo>
                  <a:pt x="24" y="56"/>
                  <a:pt x="24" y="56"/>
                  <a:pt x="24" y="56"/>
                </a:cubicBezTo>
                <a:close/>
                <a:moveTo>
                  <a:pt x="35" y="47"/>
                </a:moveTo>
                <a:cubicBezTo>
                  <a:pt x="32" y="50"/>
                  <a:pt x="29" y="55"/>
                  <a:pt x="26" y="58"/>
                </a:cubicBezTo>
                <a:cubicBezTo>
                  <a:pt x="25" y="58"/>
                  <a:pt x="25" y="57"/>
                  <a:pt x="25" y="56"/>
                </a:cubicBezTo>
                <a:cubicBezTo>
                  <a:pt x="29" y="54"/>
                  <a:pt x="31" y="50"/>
                  <a:pt x="35" y="47"/>
                </a:cubicBezTo>
                <a:close/>
                <a:moveTo>
                  <a:pt x="37" y="45"/>
                </a:moveTo>
                <a:cubicBezTo>
                  <a:pt x="36" y="45"/>
                  <a:pt x="36" y="46"/>
                  <a:pt x="35" y="46"/>
                </a:cubicBezTo>
                <a:cubicBezTo>
                  <a:pt x="36" y="45"/>
                  <a:pt x="37" y="45"/>
                  <a:pt x="37" y="44"/>
                </a:cubicBezTo>
                <a:cubicBezTo>
                  <a:pt x="37" y="44"/>
                  <a:pt x="37" y="45"/>
                  <a:pt x="37" y="45"/>
                </a:cubicBezTo>
                <a:close/>
                <a:moveTo>
                  <a:pt x="24" y="55"/>
                </a:moveTo>
                <a:cubicBezTo>
                  <a:pt x="24" y="55"/>
                  <a:pt x="23" y="54"/>
                  <a:pt x="23" y="53"/>
                </a:cubicBezTo>
                <a:cubicBezTo>
                  <a:pt x="28" y="49"/>
                  <a:pt x="34" y="46"/>
                  <a:pt x="39" y="41"/>
                </a:cubicBezTo>
                <a:cubicBezTo>
                  <a:pt x="39" y="41"/>
                  <a:pt x="39" y="41"/>
                  <a:pt x="39" y="41"/>
                </a:cubicBezTo>
                <a:cubicBezTo>
                  <a:pt x="34" y="46"/>
                  <a:pt x="29" y="51"/>
                  <a:pt x="24" y="55"/>
                </a:cubicBezTo>
                <a:close/>
                <a:moveTo>
                  <a:pt x="21" y="51"/>
                </a:moveTo>
                <a:cubicBezTo>
                  <a:pt x="24" y="50"/>
                  <a:pt x="26" y="48"/>
                  <a:pt x="29" y="47"/>
                </a:cubicBezTo>
                <a:cubicBezTo>
                  <a:pt x="27" y="49"/>
                  <a:pt x="24" y="51"/>
                  <a:pt x="22" y="53"/>
                </a:cubicBezTo>
                <a:cubicBezTo>
                  <a:pt x="22" y="52"/>
                  <a:pt x="22" y="52"/>
                  <a:pt x="21" y="51"/>
                </a:cubicBezTo>
                <a:close/>
                <a:moveTo>
                  <a:pt x="19" y="48"/>
                </a:moveTo>
                <a:cubicBezTo>
                  <a:pt x="28" y="46"/>
                  <a:pt x="35" y="39"/>
                  <a:pt x="42" y="33"/>
                </a:cubicBezTo>
                <a:cubicBezTo>
                  <a:pt x="42" y="34"/>
                  <a:pt x="42" y="34"/>
                  <a:pt x="42" y="34"/>
                </a:cubicBezTo>
                <a:cubicBezTo>
                  <a:pt x="40" y="36"/>
                  <a:pt x="37" y="38"/>
                  <a:pt x="34" y="41"/>
                </a:cubicBezTo>
                <a:cubicBezTo>
                  <a:pt x="30" y="44"/>
                  <a:pt x="25" y="47"/>
                  <a:pt x="21" y="50"/>
                </a:cubicBezTo>
                <a:cubicBezTo>
                  <a:pt x="20" y="50"/>
                  <a:pt x="20" y="49"/>
                  <a:pt x="19" y="48"/>
                </a:cubicBezTo>
                <a:close/>
                <a:moveTo>
                  <a:pt x="18" y="46"/>
                </a:moveTo>
                <a:cubicBezTo>
                  <a:pt x="24" y="43"/>
                  <a:pt x="30" y="39"/>
                  <a:pt x="36" y="35"/>
                </a:cubicBezTo>
                <a:cubicBezTo>
                  <a:pt x="38" y="34"/>
                  <a:pt x="40" y="33"/>
                  <a:pt x="42" y="31"/>
                </a:cubicBezTo>
                <a:cubicBezTo>
                  <a:pt x="35" y="37"/>
                  <a:pt x="26" y="41"/>
                  <a:pt x="19" y="47"/>
                </a:cubicBezTo>
                <a:cubicBezTo>
                  <a:pt x="18" y="47"/>
                  <a:pt x="18" y="46"/>
                  <a:pt x="18" y="46"/>
                </a:cubicBezTo>
                <a:close/>
                <a:moveTo>
                  <a:pt x="15" y="41"/>
                </a:moveTo>
                <a:cubicBezTo>
                  <a:pt x="16" y="41"/>
                  <a:pt x="16" y="41"/>
                  <a:pt x="16" y="41"/>
                </a:cubicBezTo>
                <a:cubicBezTo>
                  <a:pt x="22" y="38"/>
                  <a:pt x="28" y="34"/>
                  <a:pt x="35" y="31"/>
                </a:cubicBezTo>
                <a:cubicBezTo>
                  <a:pt x="34" y="31"/>
                  <a:pt x="34" y="31"/>
                  <a:pt x="33" y="32"/>
                </a:cubicBezTo>
                <a:cubicBezTo>
                  <a:pt x="28" y="36"/>
                  <a:pt x="23" y="40"/>
                  <a:pt x="17" y="45"/>
                </a:cubicBezTo>
                <a:cubicBezTo>
                  <a:pt x="17" y="44"/>
                  <a:pt x="16" y="42"/>
                  <a:pt x="15" y="41"/>
                </a:cubicBezTo>
                <a:close/>
                <a:moveTo>
                  <a:pt x="39" y="23"/>
                </a:moveTo>
                <a:cubicBezTo>
                  <a:pt x="43" y="20"/>
                  <a:pt x="46" y="17"/>
                  <a:pt x="50" y="15"/>
                </a:cubicBezTo>
                <a:cubicBezTo>
                  <a:pt x="50" y="15"/>
                  <a:pt x="51" y="14"/>
                  <a:pt x="51" y="14"/>
                </a:cubicBezTo>
                <a:cubicBezTo>
                  <a:pt x="51" y="14"/>
                  <a:pt x="52" y="14"/>
                  <a:pt x="52" y="13"/>
                </a:cubicBezTo>
                <a:cubicBezTo>
                  <a:pt x="52" y="15"/>
                  <a:pt x="52" y="16"/>
                  <a:pt x="51" y="17"/>
                </a:cubicBezTo>
                <a:cubicBezTo>
                  <a:pt x="51" y="17"/>
                  <a:pt x="51" y="17"/>
                  <a:pt x="51" y="18"/>
                </a:cubicBezTo>
                <a:cubicBezTo>
                  <a:pt x="45" y="21"/>
                  <a:pt x="40" y="26"/>
                  <a:pt x="34" y="30"/>
                </a:cubicBezTo>
                <a:cubicBezTo>
                  <a:pt x="31" y="32"/>
                  <a:pt x="27" y="35"/>
                  <a:pt x="23" y="37"/>
                </a:cubicBezTo>
                <a:cubicBezTo>
                  <a:pt x="22" y="38"/>
                  <a:pt x="20" y="38"/>
                  <a:pt x="19" y="39"/>
                </a:cubicBezTo>
                <a:cubicBezTo>
                  <a:pt x="15" y="41"/>
                  <a:pt x="19" y="39"/>
                  <a:pt x="20" y="38"/>
                </a:cubicBezTo>
                <a:cubicBezTo>
                  <a:pt x="25" y="33"/>
                  <a:pt x="32" y="30"/>
                  <a:pt x="37" y="25"/>
                </a:cubicBezTo>
                <a:cubicBezTo>
                  <a:pt x="38" y="24"/>
                  <a:pt x="38" y="24"/>
                  <a:pt x="39" y="23"/>
                </a:cubicBezTo>
                <a:close/>
                <a:moveTo>
                  <a:pt x="51" y="7"/>
                </a:moveTo>
                <a:cubicBezTo>
                  <a:pt x="51" y="9"/>
                  <a:pt x="52" y="11"/>
                  <a:pt x="52" y="13"/>
                </a:cubicBezTo>
                <a:cubicBezTo>
                  <a:pt x="52" y="13"/>
                  <a:pt x="52" y="13"/>
                  <a:pt x="52" y="13"/>
                </a:cubicBezTo>
                <a:cubicBezTo>
                  <a:pt x="48" y="15"/>
                  <a:pt x="44" y="18"/>
                  <a:pt x="41" y="21"/>
                </a:cubicBezTo>
                <a:cubicBezTo>
                  <a:pt x="36" y="24"/>
                  <a:pt x="32" y="27"/>
                  <a:pt x="27" y="30"/>
                </a:cubicBezTo>
                <a:cubicBezTo>
                  <a:pt x="24" y="31"/>
                  <a:pt x="21" y="33"/>
                  <a:pt x="18" y="35"/>
                </a:cubicBezTo>
                <a:cubicBezTo>
                  <a:pt x="19" y="34"/>
                  <a:pt x="20" y="33"/>
                  <a:pt x="21" y="32"/>
                </a:cubicBezTo>
                <a:cubicBezTo>
                  <a:pt x="31" y="24"/>
                  <a:pt x="43" y="18"/>
                  <a:pt x="51" y="7"/>
                </a:cubicBezTo>
                <a:close/>
                <a:moveTo>
                  <a:pt x="31" y="24"/>
                </a:moveTo>
                <a:cubicBezTo>
                  <a:pt x="35" y="21"/>
                  <a:pt x="38" y="18"/>
                  <a:pt x="41" y="15"/>
                </a:cubicBezTo>
                <a:cubicBezTo>
                  <a:pt x="44" y="13"/>
                  <a:pt x="48" y="10"/>
                  <a:pt x="49" y="8"/>
                </a:cubicBezTo>
                <a:cubicBezTo>
                  <a:pt x="45" y="14"/>
                  <a:pt x="38" y="19"/>
                  <a:pt x="31" y="24"/>
                </a:cubicBezTo>
                <a:close/>
                <a:moveTo>
                  <a:pt x="48" y="26"/>
                </a:moveTo>
                <a:cubicBezTo>
                  <a:pt x="44" y="30"/>
                  <a:pt x="39" y="32"/>
                  <a:pt x="35" y="35"/>
                </a:cubicBezTo>
                <a:cubicBezTo>
                  <a:pt x="32" y="37"/>
                  <a:pt x="29" y="39"/>
                  <a:pt x="26" y="40"/>
                </a:cubicBezTo>
                <a:cubicBezTo>
                  <a:pt x="24" y="42"/>
                  <a:pt x="20" y="43"/>
                  <a:pt x="19" y="44"/>
                </a:cubicBezTo>
                <a:cubicBezTo>
                  <a:pt x="24" y="40"/>
                  <a:pt x="29" y="35"/>
                  <a:pt x="35" y="31"/>
                </a:cubicBezTo>
                <a:cubicBezTo>
                  <a:pt x="41" y="27"/>
                  <a:pt x="46" y="23"/>
                  <a:pt x="51" y="19"/>
                </a:cubicBezTo>
                <a:cubicBezTo>
                  <a:pt x="50" y="21"/>
                  <a:pt x="49" y="24"/>
                  <a:pt x="48" y="26"/>
                </a:cubicBezTo>
                <a:close/>
                <a:moveTo>
                  <a:pt x="41" y="39"/>
                </a:moveTo>
                <a:cubicBezTo>
                  <a:pt x="37" y="42"/>
                  <a:pt x="34" y="45"/>
                  <a:pt x="30" y="47"/>
                </a:cubicBezTo>
                <a:cubicBezTo>
                  <a:pt x="29" y="48"/>
                  <a:pt x="29" y="48"/>
                  <a:pt x="28" y="49"/>
                </a:cubicBezTo>
                <a:cubicBezTo>
                  <a:pt x="30" y="47"/>
                  <a:pt x="32" y="45"/>
                  <a:pt x="35" y="43"/>
                </a:cubicBezTo>
                <a:cubicBezTo>
                  <a:pt x="37" y="41"/>
                  <a:pt x="40" y="39"/>
                  <a:pt x="42" y="37"/>
                </a:cubicBezTo>
                <a:cubicBezTo>
                  <a:pt x="41" y="38"/>
                  <a:pt x="41" y="38"/>
                  <a:pt x="41" y="39"/>
                </a:cubicBezTo>
                <a:close/>
                <a:moveTo>
                  <a:pt x="43" y="35"/>
                </a:moveTo>
                <a:cubicBezTo>
                  <a:pt x="43" y="35"/>
                  <a:pt x="43" y="35"/>
                  <a:pt x="43" y="35"/>
                </a:cubicBezTo>
                <a:cubicBezTo>
                  <a:pt x="43" y="35"/>
                  <a:pt x="43" y="35"/>
                  <a:pt x="42" y="36"/>
                </a:cubicBezTo>
                <a:cubicBezTo>
                  <a:pt x="40" y="38"/>
                  <a:pt x="37" y="40"/>
                  <a:pt x="35" y="42"/>
                </a:cubicBezTo>
                <a:cubicBezTo>
                  <a:pt x="32" y="44"/>
                  <a:pt x="29" y="46"/>
                  <a:pt x="27" y="48"/>
                </a:cubicBezTo>
                <a:cubicBezTo>
                  <a:pt x="25" y="49"/>
                  <a:pt x="23" y="49"/>
                  <a:pt x="21" y="50"/>
                </a:cubicBezTo>
                <a:cubicBezTo>
                  <a:pt x="23" y="50"/>
                  <a:pt x="25" y="48"/>
                  <a:pt x="26" y="47"/>
                </a:cubicBezTo>
                <a:cubicBezTo>
                  <a:pt x="33" y="42"/>
                  <a:pt x="40" y="38"/>
                  <a:pt x="45" y="32"/>
                </a:cubicBezTo>
                <a:cubicBezTo>
                  <a:pt x="44" y="33"/>
                  <a:pt x="44" y="34"/>
                  <a:pt x="43" y="35"/>
                </a:cubicBezTo>
                <a:close/>
                <a:moveTo>
                  <a:pt x="46" y="30"/>
                </a:moveTo>
                <a:cubicBezTo>
                  <a:pt x="46" y="30"/>
                  <a:pt x="46" y="30"/>
                  <a:pt x="45" y="30"/>
                </a:cubicBezTo>
                <a:cubicBezTo>
                  <a:pt x="41" y="34"/>
                  <a:pt x="36" y="38"/>
                  <a:pt x="31" y="41"/>
                </a:cubicBezTo>
                <a:cubicBezTo>
                  <a:pt x="29" y="43"/>
                  <a:pt x="26" y="45"/>
                  <a:pt x="24" y="46"/>
                </a:cubicBezTo>
                <a:cubicBezTo>
                  <a:pt x="24" y="46"/>
                  <a:pt x="19" y="48"/>
                  <a:pt x="19" y="48"/>
                </a:cubicBezTo>
                <a:cubicBezTo>
                  <a:pt x="21" y="46"/>
                  <a:pt x="22" y="45"/>
                  <a:pt x="23" y="44"/>
                </a:cubicBezTo>
                <a:cubicBezTo>
                  <a:pt x="31" y="38"/>
                  <a:pt x="40" y="35"/>
                  <a:pt x="47" y="28"/>
                </a:cubicBezTo>
                <a:cubicBezTo>
                  <a:pt x="47" y="29"/>
                  <a:pt x="46" y="30"/>
                  <a:pt x="46" y="30"/>
                </a:cubicBezTo>
                <a:close/>
                <a:moveTo>
                  <a:pt x="50" y="7"/>
                </a:moveTo>
                <a:cubicBezTo>
                  <a:pt x="43" y="12"/>
                  <a:pt x="37" y="18"/>
                  <a:pt x="30" y="24"/>
                </a:cubicBezTo>
                <a:cubicBezTo>
                  <a:pt x="27" y="27"/>
                  <a:pt x="23" y="30"/>
                  <a:pt x="19" y="32"/>
                </a:cubicBezTo>
                <a:cubicBezTo>
                  <a:pt x="17" y="33"/>
                  <a:pt x="15" y="34"/>
                  <a:pt x="13" y="35"/>
                </a:cubicBezTo>
                <a:cubicBezTo>
                  <a:pt x="14" y="35"/>
                  <a:pt x="16" y="32"/>
                  <a:pt x="17" y="31"/>
                </a:cubicBezTo>
                <a:cubicBezTo>
                  <a:pt x="17" y="31"/>
                  <a:pt x="17" y="31"/>
                  <a:pt x="17" y="31"/>
                </a:cubicBezTo>
                <a:cubicBezTo>
                  <a:pt x="19" y="30"/>
                  <a:pt x="21" y="28"/>
                  <a:pt x="22" y="27"/>
                </a:cubicBezTo>
                <a:cubicBezTo>
                  <a:pt x="27" y="23"/>
                  <a:pt x="32" y="20"/>
                  <a:pt x="36" y="17"/>
                </a:cubicBezTo>
                <a:cubicBezTo>
                  <a:pt x="41" y="14"/>
                  <a:pt x="46" y="10"/>
                  <a:pt x="48" y="5"/>
                </a:cubicBezTo>
                <a:cubicBezTo>
                  <a:pt x="49" y="5"/>
                  <a:pt x="49" y="6"/>
                  <a:pt x="50" y="7"/>
                </a:cubicBezTo>
                <a:close/>
                <a:moveTo>
                  <a:pt x="12" y="34"/>
                </a:moveTo>
                <a:cubicBezTo>
                  <a:pt x="12" y="34"/>
                  <a:pt x="13" y="34"/>
                  <a:pt x="14" y="33"/>
                </a:cubicBezTo>
                <a:cubicBezTo>
                  <a:pt x="13" y="34"/>
                  <a:pt x="13" y="34"/>
                  <a:pt x="12" y="35"/>
                </a:cubicBezTo>
                <a:cubicBezTo>
                  <a:pt x="12" y="35"/>
                  <a:pt x="12" y="35"/>
                  <a:pt x="12" y="34"/>
                </a:cubicBezTo>
                <a:close/>
                <a:moveTo>
                  <a:pt x="10" y="30"/>
                </a:moveTo>
                <a:cubicBezTo>
                  <a:pt x="12" y="29"/>
                  <a:pt x="15" y="27"/>
                  <a:pt x="17" y="25"/>
                </a:cubicBezTo>
                <a:cubicBezTo>
                  <a:pt x="19" y="23"/>
                  <a:pt x="23" y="22"/>
                  <a:pt x="25" y="20"/>
                </a:cubicBezTo>
                <a:cubicBezTo>
                  <a:pt x="21" y="24"/>
                  <a:pt x="15" y="28"/>
                  <a:pt x="11" y="33"/>
                </a:cubicBezTo>
                <a:cubicBezTo>
                  <a:pt x="11" y="32"/>
                  <a:pt x="10" y="31"/>
                  <a:pt x="10" y="30"/>
                </a:cubicBezTo>
                <a:close/>
                <a:moveTo>
                  <a:pt x="8" y="27"/>
                </a:moveTo>
                <a:cubicBezTo>
                  <a:pt x="13" y="25"/>
                  <a:pt x="16" y="21"/>
                  <a:pt x="21" y="18"/>
                </a:cubicBezTo>
                <a:cubicBezTo>
                  <a:pt x="21" y="17"/>
                  <a:pt x="24" y="15"/>
                  <a:pt x="21" y="18"/>
                </a:cubicBezTo>
                <a:cubicBezTo>
                  <a:pt x="20" y="19"/>
                  <a:pt x="19" y="20"/>
                  <a:pt x="18" y="21"/>
                </a:cubicBezTo>
                <a:cubicBezTo>
                  <a:pt x="15" y="24"/>
                  <a:pt x="12" y="27"/>
                  <a:pt x="9" y="29"/>
                </a:cubicBezTo>
                <a:cubicBezTo>
                  <a:pt x="9" y="29"/>
                  <a:pt x="8" y="28"/>
                  <a:pt x="8" y="27"/>
                </a:cubicBezTo>
                <a:close/>
                <a:moveTo>
                  <a:pt x="7" y="23"/>
                </a:moveTo>
                <a:cubicBezTo>
                  <a:pt x="11" y="20"/>
                  <a:pt x="16" y="17"/>
                  <a:pt x="20" y="14"/>
                </a:cubicBezTo>
                <a:cubicBezTo>
                  <a:pt x="24" y="12"/>
                  <a:pt x="19" y="16"/>
                  <a:pt x="19" y="16"/>
                </a:cubicBezTo>
                <a:cubicBezTo>
                  <a:pt x="18" y="17"/>
                  <a:pt x="16" y="18"/>
                  <a:pt x="15" y="19"/>
                </a:cubicBezTo>
                <a:cubicBezTo>
                  <a:pt x="12" y="21"/>
                  <a:pt x="10" y="24"/>
                  <a:pt x="8" y="26"/>
                </a:cubicBezTo>
                <a:cubicBezTo>
                  <a:pt x="7" y="25"/>
                  <a:pt x="7" y="24"/>
                  <a:pt x="7" y="23"/>
                </a:cubicBezTo>
                <a:close/>
                <a:moveTo>
                  <a:pt x="6" y="19"/>
                </a:moveTo>
                <a:cubicBezTo>
                  <a:pt x="8" y="18"/>
                  <a:pt x="10" y="17"/>
                  <a:pt x="13" y="15"/>
                </a:cubicBezTo>
                <a:cubicBezTo>
                  <a:pt x="14" y="14"/>
                  <a:pt x="15" y="13"/>
                  <a:pt x="17" y="12"/>
                </a:cubicBezTo>
                <a:cubicBezTo>
                  <a:pt x="18" y="11"/>
                  <a:pt x="21" y="8"/>
                  <a:pt x="18" y="12"/>
                </a:cubicBezTo>
                <a:cubicBezTo>
                  <a:pt x="15" y="16"/>
                  <a:pt x="10" y="18"/>
                  <a:pt x="6" y="22"/>
                </a:cubicBezTo>
                <a:cubicBezTo>
                  <a:pt x="6" y="21"/>
                  <a:pt x="6" y="20"/>
                  <a:pt x="6" y="19"/>
                </a:cubicBezTo>
                <a:close/>
                <a:moveTo>
                  <a:pt x="5" y="12"/>
                </a:moveTo>
                <a:cubicBezTo>
                  <a:pt x="6" y="11"/>
                  <a:pt x="8" y="10"/>
                  <a:pt x="9" y="9"/>
                </a:cubicBezTo>
                <a:cubicBezTo>
                  <a:pt x="12" y="7"/>
                  <a:pt x="16" y="4"/>
                  <a:pt x="12" y="9"/>
                </a:cubicBezTo>
                <a:cubicBezTo>
                  <a:pt x="10" y="11"/>
                  <a:pt x="7" y="13"/>
                  <a:pt x="5" y="15"/>
                </a:cubicBezTo>
                <a:cubicBezTo>
                  <a:pt x="5" y="14"/>
                  <a:pt x="5" y="13"/>
                  <a:pt x="5" y="12"/>
                </a:cubicBezTo>
                <a:close/>
                <a:moveTo>
                  <a:pt x="5" y="18"/>
                </a:moveTo>
                <a:cubicBezTo>
                  <a:pt x="5" y="17"/>
                  <a:pt x="5" y="17"/>
                  <a:pt x="5" y="16"/>
                </a:cubicBezTo>
                <a:cubicBezTo>
                  <a:pt x="9" y="14"/>
                  <a:pt x="12" y="11"/>
                  <a:pt x="16" y="8"/>
                </a:cubicBezTo>
                <a:cubicBezTo>
                  <a:pt x="19" y="6"/>
                  <a:pt x="13" y="12"/>
                  <a:pt x="13" y="12"/>
                </a:cubicBezTo>
                <a:cubicBezTo>
                  <a:pt x="10" y="15"/>
                  <a:pt x="8" y="17"/>
                  <a:pt x="5" y="18"/>
                </a:cubicBezTo>
                <a:cubicBezTo>
                  <a:pt x="5" y="18"/>
                  <a:pt x="5" y="18"/>
                  <a:pt x="5" y="18"/>
                </a:cubicBezTo>
                <a:close/>
                <a:moveTo>
                  <a:pt x="22" y="12"/>
                </a:moveTo>
                <a:cubicBezTo>
                  <a:pt x="20" y="14"/>
                  <a:pt x="17" y="15"/>
                  <a:pt x="15" y="17"/>
                </a:cubicBezTo>
                <a:cubicBezTo>
                  <a:pt x="12" y="18"/>
                  <a:pt x="9" y="20"/>
                  <a:pt x="7" y="23"/>
                </a:cubicBezTo>
                <a:cubicBezTo>
                  <a:pt x="7" y="23"/>
                  <a:pt x="7" y="23"/>
                  <a:pt x="7" y="23"/>
                </a:cubicBezTo>
                <a:cubicBezTo>
                  <a:pt x="11" y="18"/>
                  <a:pt x="17" y="15"/>
                  <a:pt x="21" y="10"/>
                </a:cubicBezTo>
                <a:cubicBezTo>
                  <a:pt x="21" y="11"/>
                  <a:pt x="22" y="11"/>
                  <a:pt x="22" y="12"/>
                </a:cubicBezTo>
                <a:close/>
                <a:moveTo>
                  <a:pt x="24" y="16"/>
                </a:moveTo>
                <a:cubicBezTo>
                  <a:pt x="19" y="17"/>
                  <a:pt x="15" y="22"/>
                  <a:pt x="11" y="25"/>
                </a:cubicBezTo>
                <a:cubicBezTo>
                  <a:pt x="10" y="25"/>
                  <a:pt x="7" y="27"/>
                  <a:pt x="10" y="24"/>
                </a:cubicBezTo>
                <a:cubicBezTo>
                  <a:pt x="11" y="23"/>
                  <a:pt x="13" y="22"/>
                  <a:pt x="14" y="21"/>
                </a:cubicBezTo>
                <a:cubicBezTo>
                  <a:pt x="17" y="18"/>
                  <a:pt x="20" y="16"/>
                  <a:pt x="23" y="13"/>
                </a:cubicBezTo>
                <a:cubicBezTo>
                  <a:pt x="23" y="14"/>
                  <a:pt x="23" y="15"/>
                  <a:pt x="24" y="16"/>
                </a:cubicBezTo>
                <a:close/>
                <a:moveTo>
                  <a:pt x="25" y="19"/>
                </a:moveTo>
                <a:cubicBezTo>
                  <a:pt x="20" y="22"/>
                  <a:pt x="16" y="26"/>
                  <a:pt x="11" y="29"/>
                </a:cubicBezTo>
                <a:cubicBezTo>
                  <a:pt x="15" y="26"/>
                  <a:pt x="20" y="20"/>
                  <a:pt x="24" y="16"/>
                </a:cubicBezTo>
                <a:cubicBezTo>
                  <a:pt x="24" y="17"/>
                  <a:pt x="25" y="18"/>
                  <a:pt x="25" y="19"/>
                </a:cubicBezTo>
                <a:close/>
                <a:moveTo>
                  <a:pt x="26" y="20"/>
                </a:moveTo>
                <a:cubicBezTo>
                  <a:pt x="26" y="21"/>
                  <a:pt x="26" y="21"/>
                  <a:pt x="27" y="21"/>
                </a:cubicBezTo>
                <a:cubicBezTo>
                  <a:pt x="27" y="21"/>
                  <a:pt x="27" y="21"/>
                  <a:pt x="27" y="21"/>
                </a:cubicBezTo>
                <a:cubicBezTo>
                  <a:pt x="26" y="22"/>
                  <a:pt x="25" y="23"/>
                  <a:pt x="24" y="24"/>
                </a:cubicBezTo>
                <a:cubicBezTo>
                  <a:pt x="23" y="24"/>
                  <a:pt x="23" y="25"/>
                  <a:pt x="22" y="26"/>
                </a:cubicBezTo>
                <a:cubicBezTo>
                  <a:pt x="20" y="28"/>
                  <a:pt x="18" y="29"/>
                  <a:pt x="16" y="31"/>
                </a:cubicBezTo>
                <a:cubicBezTo>
                  <a:pt x="15" y="31"/>
                  <a:pt x="15" y="32"/>
                  <a:pt x="14" y="32"/>
                </a:cubicBezTo>
                <a:cubicBezTo>
                  <a:pt x="13" y="33"/>
                  <a:pt x="11" y="35"/>
                  <a:pt x="13" y="32"/>
                </a:cubicBezTo>
                <a:cubicBezTo>
                  <a:pt x="17" y="28"/>
                  <a:pt x="22" y="24"/>
                  <a:pt x="25" y="20"/>
                </a:cubicBezTo>
                <a:cubicBezTo>
                  <a:pt x="26" y="20"/>
                  <a:pt x="26" y="20"/>
                  <a:pt x="26" y="20"/>
                </a:cubicBezTo>
                <a:close/>
                <a:moveTo>
                  <a:pt x="31" y="16"/>
                </a:moveTo>
                <a:cubicBezTo>
                  <a:pt x="34" y="14"/>
                  <a:pt x="37" y="12"/>
                  <a:pt x="40" y="10"/>
                </a:cubicBezTo>
                <a:cubicBezTo>
                  <a:pt x="39" y="12"/>
                  <a:pt x="37" y="13"/>
                  <a:pt x="35" y="14"/>
                </a:cubicBezTo>
                <a:cubicBezTo>
                  <a:pt x="34" y="15"/>
                  <a:pt x="32" y="17"/>
                  <a:pt x="31" y="18"/>
                </a:cubicBezTo>
                <a:cubicBezTo>
                  <a:pt x="31" y="17"/>
                  <a:pt x="31" y="17"/>
                  <a:pt x="31" y="16"/>
                </a:cubicBezTo>
                <a:close/>
                <a:moveTo>
                  <a:pt x="28" y="22"/>
                </a:moveTo>
                <a:cubicBezTo>
                  <a:pt x="28" y="22"/>
                  <a:pt x="28" y="22"/>
                  <a:pt x="28" y="22"/>
                </a:cubicBezTo>
                <a:cubicBezTo>
                  <a:pt x="27" y="22"/>
                  <a:pt x="27" y="22"/>
                  <a:pt x="27" y="22"/>
                </a:cubicBezTo>
                <a:cubicBezTo>
                  <a:pt x="27" y="22"/>
                  <a:pt x="27" y="22"/>
                  <a:pt x="28" y="22"/>
                </a:cubicBezTo>
                <a:close/>
                <a:moveTo>
                  <a:pt x="30" y="20"/>
                </a:moveTo>
                <a:cubicBezTo>
                  <a:pt x="32" y="18"/>
                  <a:pt x="34" y="16"/>
                  <a:pt x="36" y="15"/>
                </a:cubicBezTo>
                <a:cubicBezTo>
                  <a:pt x="38" y="14"/>
                  <a:pt x="40" y="12"/>
                  <a:pt x="42" y="10"/>
                </a:cubicBezTo>
                <a:cubicBezTo>
                  <a:pt x="42" y="9"/>
                  <a:pt x="44" y="8"/>
                  <a:pt x="45" y="6"/>
                </a:cubicBezTo>
                <a:cubicBezTo>
                  <a:pt x="46" y="6"/>
                  <a:pt x="46" y="6"/>
                  <a:pt x="47" y="5"/>
                </a:cubicBezTo>
                <a:cubicBezTo>
                  <a:pt x="47" y="6"/>
                  <a:pt x="47" y="6"/>
                  <a:pt x="46" y="7"/>
                </a:cubicBezTo>
                <a:cubicBezTo>
                  <a:pt x="45" y="8"/>
                  <a:pt x="44" y="10"/>
                  <a:pt x="43" y="11"/>
                </a:cubicBezTo>
                <a:cubicBezTo>
                  <a:pt x="41" y="13"/>
                  <a:pt x="38" y="15"/>
                  <a:pt x="36" y="16"/>
                </a:cubicBezTo>
                <a:cubicBezTo>
                  <a:pt x="34" y="18"/>
                  <a:pt x="31" y="19"/>
                  <a:pt x="29" y="21"/>
                </a:cubicBezTo>
                <a:cubicBezTo>
                  <a:pt x="29" y="20"/>
                  <a:pt x="30" y="20"/>
                  <a:pt x="30" y="20"/>
                </a:cubicBezTo>
                <a:close/>
                <a:moveTo>
                  <a:pt x="43" y="6"/>
                </a:moveTo>
                <a:cubicBezTo>
                  <a:pt x="44" y="5"/>
                  <a:pt x="45" y="4"/>
                  <a:pt x="46" y="5"/>
                </a:cubicBezTo>
                <a:cubicBezTo>
                  <a:pt x="45" y="6"/>
                  <a:pt x="44" y="6"/>
                  <a:pt x="43" y="7"/>
                </a:cubicBezTo>
                <a:cubicBezTo>
                  <a:pt x="40" y="9"/>
                  <a:pt x="38" y="11"/>
                  <a:pt x="35" y="13"/>
                </a:cubicBezTo>
                <a:cubicBezTo>
                  <a:pt x="34" y="14"/>
                  <a:pt x="33" y="14"/>
                  <a:pt x="32" y="15"/>
                </a:cubicBezTo>
                <a:cubicBezTo>
                  <a:pt x="33" y="15"/>
                  <a:pt x="33" y="14"/>
                  <a:pt x="34" y="13"/>
                </a:cubicBezTo>
                <a:cubicBezTo>
                  <a:pt x="36" y="10"/>
                  <a:pt x="40" y="8"/>
                  <a:pt x="43" y="6"/>
                </a:cubicBezTo>
                <a:close/>
                <a:moveTo>
                  <a:pt x="41" y="6"/>
                </a:moveTo>
                <a:cubicBezTo>
                  <a:pt x="38" y="7"/>
                  <a:pt x="36" y="10"/>
                  <a:pt x="34" y="12"/>
                </a:cubicBezTo>
                <a:cubicBezTo>
                  <a:pt x="36" y="9"/>
                  <a:pt x="38" y="7"/>
                  <a:pt x="41" y="6"/>
                </a:cubicBezTo>
                <a:close/>
                <a:moveTo>
                  <a:pt x="20" y="9"/>
                </a:moveTo>
                <a:cubicBezTo>
                  <a:pt x="15" y="12"/>
                  <a:pt x="10" y="16"/>
                  <a:pt x="6" y="19"/>
                </a:cubicBezTo>
                <a:cubicBezTo>
                  <a:pt x="10" y="16"/>
                  <a:pt x="15" y="12"/>
                  <a:pt x="18" y="7"/>
                </a:cubicBezTo>
                <a:cubicBezTo>
                  <a:pt x="19" y="7"/>
                  <a:pt x="20" y="8"/>
                  <a:pt x="20" y="9"/>
                </a:cubicBezTo>
                <a:close/>
                <a:moveTo>
                  <a:pt x="18" y="6"/>
                </a:moveTo>
                <a:cubicBezTo>
                  <a:pt x="13" y="9"/>
                  <a:pt x="10" y="13"/>
                  <a:pt x="5" y="16"/>
                </a:cubicBezTo>
                <a:cubicBezTo>
                  <a:pt x="7" y="15"/>
                  <a:pt x="9" y="12"/>
                  <a:pt x="10" y="11"/>
                </a:cubicBezTo>
                <a:cubicBezTo>
                  <a:pt x="13" y="9"/>
                  <a:pt x="14" y="7"/>
                  <a:pt x="15" y="5"/>
                </a:cubicBezTo>
                <a:cubicBezTo>
                  <a:pt x="15" y="5"/>
                  <a:pt x="15" y="5"/>
                  <a:pt x="15" y="5"/>
                </a:cubicBezTo>
                <a:cubicBezTo>
                  <a:pt x="16" y="5"/>
                  <a:pt x="17" y="6"/>
                  <a:pt x="18" y="6"/>
                </a:cubicBezTo>
                <a:close/>
                <a:moveTo>
                  <a:pt x="14" y="5"/>
                </a:moveTo>
                <a:cubicBezTo>
                  <a:pt x="11" y="6"/>
                  <a:pt x="8" y="9"/>
                  <a:pt x="5" y="11"/>
                </a:cubicBezTo>
                <a:cubicBezTo>
                  <a:pt x="6" y="7"/>
                  <a:pt x="8" y="3"/>
                  <a:pt x="14" y="5"/>
                </a:cubicBezTo>
                <a:close/>
                <a:moveTo>
                  <a:pt x="13" y="36"/>
                </a:moveTo>
                <a:cubicBezTo>
                  <a:pt x="15" y="35"/>
                  <a:pt x="18" y="33"/>
                  <a:pt x="20" y="32"/>
                </a:cubicBezTo>
                <a:cubicBezTo>
                  <a:pt x="18" y="34"/>
                  <a:pt x="16" y="35"/>
                  <a:pt x="14" y="37"/>
                </a:cubicBezTo>
                <a:cubicBezTo>
                  <a:pt x="14" y="38"/>
                  <a:pt x="15" y="38"/>
                  <a:pt x="15" y="38"/>
                </a:cubicBezTo>
                <a:cubicBezTo>
                  <a:pt x="21" y="33"/>
                  <a:pt x="28" y="30"/>
                  <a:pt x="34" y="26"/>
                </a:cubicBezTo>
                <a:cubicBezTo>
                  <a:pt x="35" y="26"/>
                  <a:pt x="35" y="26"/>
                  <a:pt x="35" y="26"/>
                </a:cubicBezTo>
                <a:cubicBezTo>
                  <a:pt x="35" y="26"/>
                  <a:pt x="35" y="26"/>
                  <a:pt x="34" y="26"/>
                </a:cubicBezTo>
                <a:cubicBezTo>
                  <a:pt x="29" y="32"/>
                  <a:pt x="21" y="35"/>
                  <a:pt x="15" y="41"/>
                </a:cubicBezTo>
                <a:cubicBezTo>
                  <a:pt x="15" y="41"/>
                  <a:pt x="15" y="41"/>
                  <a:pt x="15" y="41"/>
                </a:cubicBezTo>
                <a:cubicBezTo>
                  <a:pt x="15" y="40"/>
                  <a:pt x="15" y="40"/>
                  <a:pt x="14" y="39"/>
                </a:cubicBezTo>
                <a:cubicBezTo>
                  <a:pt x="14" y="38"/>
                  <a:pt x="13" y="37"/>
                  <a:pt x="13" y="36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91438" tIns="45719" rIns="91438" bIns="45719" numCol="1" anchor="t" anchorCtr="0" compatLnSpc="1"/>
          <a:lstStyle/>
          <a:p>
            <a:endParaRPr lang="zh-CN" altLang="en-US" sz="1500"/>
          </a:p>
        </p:txBody>
      </p:sp>
      <p:sp>
        <p:nvSpPr>
          <p:cNvPr id="17" name="Freeform 153">
            <a:extLst>
              <a:ext uri="{FF2B5EF4-FFF2-40B4-BE49-F238E27FC236}">
                <a16:creationId xmlns:a16="http://schemas.microsoft.com/office/drawing/2014/main" xmlns="" id="{B9A2FCE3-C99B-4645-B88E-D472FC77FDEB}"/>
              </a:ext>
            </a:extLst>
          </p:cNvPr>
          <p:cNvSpPr>
            <a:spLocks noEditPoints="1"/>
          </p:cNvSpPr>
          <p:nvPr/>
        </p:nvSpPr>
        <p:spPr bwMode="auto">
          <a:xfrm>
            <a:off x="1600203" y="4265616"/>
            <a:ext cx="206376" cy="239713"/>
          </a:xfrm>
          <a:custGeom>
            <a:avLst/>
            <a:gdLst>
              <a:gd name="T0" fmla="*/ 16 w 55"/>
              <a:gd name="T1" fmla="*/ 2 h 64"/>
              <a:gd name="T2" fmla="*/ 25 w 55"/>
              <a:gd name="T3" fmla="*/ 63 h 64"/>
              <a:gd name="T4" fmla="*/ 55 w 55"/>
              <a:gd name="T5" fmla="*/ 10 h 64"/>
              <a:gd name="T6" fmla="*/ 26 w 55"/>
              <a:gd name="T7" fmla="*/ 60 h 64"/>
              <a:gd name="T8" fmla="*/ 30 w 55"/>
              <a:gd name="T9" fmla="*/ 51 h 64"/>
              <a:gd name="T10" fmla="*/ 35 w 55"/>
              <a:gd name="T11" fmla="*/ 47 h 64"/>
              <a:gd name="T12" fmla="*/ 37 w 55"/>
              <a:gd name="T13" fmla="*/ 45 h 64"/>
              <a:gd name="T14" fmla="*/ 24 w 55"/>
              <a:gd name="T15" fmla="*/ 56 h 64"/>
              <a:gd name="T16" fmla="*/ 24 w 55"/>
              <a:gd name="T17" fmla="*/ 56 h 64"/>
              <a:gd name="T18" fmla="*/ 21 w 55"/>
              <a:gd name="T19" fmla="*/ 51 h 64"/>
              <a:gd name="T20" fmla="*/ 34 w 55"/>
              <a:gd name="T21" fmla="*/ 41 h 64"/>
              <a:gd name="T22" fmla="*/ 36 w 55"/>
              <a:gd name="T23" fmla="*/ 35 h 64"/>
              <a:gd name="T24" fmla="*/ 15 w 55"/>
              <a:gd name="T25" fmla="*/ 41 h 64"/>
              <a:gd name="T26" fmla="*/ 17 w 55"/>
              <a:gd name="T27" fmla="*/ 45 h 64"/>
              <a:gd name="T28" fmla="*/ 51 w 55"/>
              <a:gd name="T29" fmla="*/ 14 h 64"/>
              <a:gd name="T30" fmla="*/ 34 w 55"/>
              <a:gd name="T31" fmla="*/ 30 h 64"/>
              <a:gd name="T32" fmla="*/ 37 w 55"/>
              <a:gd name="T33" fmla="*/ 25 h 64"/>
              <a:gd name="T34" fmla="*/ 52 w 55"/>
              <a:gd name="T35" fmla="*/ 13 h 64"/>
              <a:gd name="T36" fmla="*/ 21 w 55"/>
              <a:gd name="T37" fmla="*/ 32 h 64"/>
              <a:gd name="T38" fmla="*/ 49 w 55"/>
              <a:gd name="T39" fmla="*/ 8 h 64"/>
              <a:gd name="T40" fmla="*/ 26 w 55"/>
              <a:gd name="T41" fmla="*/ 41 h 64"/>
              <a:gd name="T42" fmla="*/ 48 w 55"/>
              <a:gd name="T43" fmla="*/ 26 h 64"/>
              <a:gd name="T44" fmla="*/ 35 w 55"/>
              <a:gd name="T45" fmla="*/ 43 h 64"/>
              <a:gd name="T46" fmla="*/ 43 w 55"/>
              <a:gd name="T47" fmla="*/ 35 h 64"/>
              <a:gd name="T48" fmla="*/ 21 w 55"/>
              <a:gd name="T49" fmla="*/ 50 h 64"/>
              <a:gd name="T50" fmla="*/ 46 w 55"/>
              <a:gd name="T51" fmla="*/ 30 h 64"/>
              <a:gd name="T52" fmla="*/ 19 w 55"/>
              <a:gd name="T53" fmla="*/ 48 h 64"/>
              <a:gd name="T54" fmla="*/ 50 w 55"/>
              <a:gd name="T55" fmla="*/ 7 h 64"/>
              <a:gd name="T56" fmla="*/ 16 w 55"/>
              <a:gd name="T57" fmla="*/ 32 h 64"/>
              <a:gd name="T58" fmla="*/ 48 w 55"/>
              <a:gd name="T59" fmla="*/ 5 h 64"/>
              <a:gd name="T60" fmla="*/ 12 w 55"/>
              <a:gd name="T61" fmla="*/ 35 h 64"/>
              <a:gd name="T62" fmla="*/ 24 w 55"/>
              <a:gd name="T63" fmla="*/ 20 h 64"/>
              <a:gd name="T64" fmla="*/ 20 w 55"/>
              <a:gd name="T65" fmla="*/ 18 h 64"/>
              <a:gd name="T66" fmla="*/ 8 w 55"/>
              <a:gd name="T67" fmla="*/ 27 h 64"/>
              <a:gd name="T68" fmla="*/ 15 w 55"/>
              <a:gd name="T69" fmla="*/ 19 h 64"/>
              <a:gd name="T70" fmla="*/ 13 w 55"/>
              <a:gd name="T71" fmla="*/ 15 h 64"/>
              <a:gd name="T72" fmla="*/ 5 w 55"/>
              <a:gd name="T73" fmla="*/ 20 h 64"/>
              <a:gd name="T74" fmla="*/ 5 w 55"/>
              <a:gd name="T75" fmla="*/ 15 h 64"/>
              <a:gd name="T76" fmla="*/ 16 w 55"/>
              <a:gd name="T77" fmla="*/ 8 h 64"/>
              <a:gd name="T78" fmla="*/ 22 w 55"/>
              <a:gd name="T79" fmla="*/ 13 h 64"/>
              <a:gd name="T80" fmla="*/ 20 w 55"/>
              <a:gd name="T81" fmla="*/ 10 h 64"/>
              <a:gd name="T82" fmla="*/ 10 w 55"/>
              <a:gd name="T83" fmla="*/ 25 h 64"/>
              <a:gd name="T84" fmla="*/ 25 w 55"/>
              <a:gd name="T85" fmla="*/ 19 h 64"/>
              <a:gd name="T86" fmla="*/ 25 w 55"/>
              <a:gd name="T87" fmla="*/ 20 h 64"/>
              <a:gd name="T88" fmla="*/ 22 w 55"/>
              <a:gd name="T89" fmla="*/ 26 h 64"/>
              <a:gd name="T90" fmla="*/ 25 w 55"/>
              <a:gd name="T91" fmla="*/ 20 h 64"/>
              <a:gd name="T92" fmla="*/ 35 w 55"/>
              <a:gd name="T93" fmla="*/ 15 h 64"/>
              <a:gd name="T94" fmla="*/ 28 w 55"/>
              <a:gd name="T95" fmla="*/ 22 h 64"/>
              <a:gd name="T96" fmla="*/ 36 w 55"/>
              <a:gd name="T97" fmla="*/ 15 h 64"/>
              <a:gd name="T98" fmla="*/ 46 w 55"/>
              <a:gd name="T99" fmla="*/ 7 h 64"/>
              <a:gd name="T100" fmla="*/ 30 w 55"/>
              <a:gd name="T101" fmla="*/ 20 h 64"/>
              <a:gd name="T102" fmla="*/ 35 w 55"/>
              <a:gd name="T103" fmla="*/ 13 h 64"/>
              <a:gd name="T104" fmla="*/ 40 w 55"/>
              <a:gd name="T105" fmla="*/ 6 h 64"/>
              <a:gd name="T106" fmla="*/ 5 w 55"/>
              <a:gd name="T107" fmla="*/ 19 h 64"/>
              <a:gd name="T108" fmla="*/ 5 w 55"/>
              <a:gd name="T109" fmla="*/ 16 h 64"/>
              <a:gd name="T110" fmla="*/ 18 w 55"/>
              <a:gd name="T111" fmla="*/ 7 h 64"/>
              <a:gd name="T112" fmla="*/ 13 w 55"/>
              <a:gd name="T113" fmla="*/ 36 h 64"/>
              <a:gd name="T114" fmla="*/ 34 w 55"/>
              <a:gd name="T115" fmla="*/ 26 h 64"/>
              <a:gd name="T116" fmla="*/ 15 w 55"/>
              <a:gd name="T117" fmla="*/ 41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55" h="64">
                <a:moveTo>
                  <a:pt x="55" y="10"/>
                </a:moveTo>
                <a:cubicBezTo>
                  <a:pt x="54" y="4"/>
                  <a:pt x="48" y="1"/>
                  <a:pt x="43" y="2"/>
                </a:cubicBezTo>
                <a:cubicBezTo>
                  <a:pt x="35" y="4"/>
                  <a:pt x="31" y="11"/>
                  <a:pt x="27" y="18"/>
                </a:cubicBezTo>
                <a:cubicBezTo>
                  <a:pt x="25" y="12"/>
                  <a:pt x="22" y="5"/>
                  <a:pt x="16" y="2"/>
                </a:cubicBezTo>
                <a:cubicBezTo>
                  <a:pt x="10" y="0"/>
                  <a:pt x="4" y="3"/>
                  <a:pt x="2" y="9"/>
                </a:cubicBezTo>
                <a:cubicBezTo>
                  <a:pt x="0" y="16"/>
                  <a:pt x="3" y="24"/>
                  <a:pt x="6" y="31"/>
                </a:cubicBezTo>
                <a:cubicBezTo>
                  <a:pt x="12" y="42"/>
                  <a:pt x="18" y="52"/>
                  <a:pt x="25" y="63"/>
                </a:cubicBezTo>
                <a:cubicBezTo>
                  <a:pt x="25" y="63"/>
                  <a:pt x="25" y="63"/>
                  <a:pt x="25" y="63"/>
                </a:cubicBezTo>
                <a:cubicBezTo>
                  <a:pt x="26" y="64"/>
                  <a:pt x="27" y="64"/>
                  <a:pt x="27" y="63"/>
                </a:cubicBezTo>
                <a:cubicBezTo>
                  <a:pt x="27" y="63"/>
                  <a:pt x="28" y="63"/>
                  <a:pt x="28" y="63"/>
                </a:cubicBezTo>
                <a:cubicBezTo>
                  <a:pt x="35" y="53"/>
                  <a:pt x="43" y="42"/>
                  <a:pt x="49" y="31"/>
                </a:cubicBezTo>
                <a:cubicBezTo>
                  <a:pt x="52" y="25"/>
                  <a:pt x="55" y="17"/>
                  <a:pt x="55" y="10"/>
                </a:cubicBezTo>
                <a:close/>
                <a:moveTo>
                  <a:pt x="26" y="60"/>
                </a:moveTo>
                <a:cubicBezTo>
                  <a:pt x="26" y="59"/>
                  <a:pt x="26" y="59"/>
                  <a:pt x="26" y="59"/>
                </a:cubicBezTo>
                <a:cubicBezTo>
                  <a:pt x="27" y="58"/>
                  <a:pt x="29" y="56"/>
                  <a:pt x="30" y="55"/>
                </a:cubicBezTo>
                <a:cubicBezTo>
                  <a:pt x="29" y="57"/>
                  <a:pt x="28" y="58"/>
                  <a:pt x="26" y="60"/>
                </a:cubicBezTo>
                <a:close/>
                <a:moveTo>
                  <a:pt x="24" y="56"/>
                </a:moveTo>
                <a:cubicBezTo>
                  <a:pt x="25" y="56"/>
                  <a:pt x="26" y="54"/>
                  <a:pt x="26" y="54"/>
                </a:cubicBezTo>
                <a:cubicBezTo>
                  <a:pt x="28" y="53"/>
                  <a:pt x="29" y="52"/>
                  <a:pt x="30" y="51"/>
                </a:cubicBezTo>
                <a:cubicBezTo>
                  <a:pt x="30" y="51"/>
                  <a:pt x="30" y="51"/>
                  <a:pt x="30" y="51"/>
                </a:cubicBezTo>
                <a:cubicBezTo>
                  <a:pt x="28" y="52"/>
                  <a:pt x="27" y="54"/>
                  <a:pt x="25" y="56"/>
                </a:cubicBezTo>
                <a:cubicBezTo>
                  <a:pt x="25" y="56"/>
                  <a:pt x="24" y="56"/>
                  <a:pt x="24" y="56"/>
                </a:cubicBezTo>
                <a:cubicBezTo>
                  <a:pt x="24" y="56"/>
                  <a:pt x="24" y="56"/>
                  <a:pt x="24" y="56"/>
                </a:cubicBezTo>
                <a:close/>
                <a:moveTo>
                  <a:pt x="35" y="47"/>
                </a:moveTo>
                <a:cubicBezTo>
                  <a:pt x="32" y="50"/>
                  <a:pt x="29" y="55"/>
                  <a:pt x="26" y="59"/>
                </a:cubicBezTo>
                <a:cubicBezTo>
                  <a:pt x="25" y="58"/>
                  <a:pt x="25" y="57"/>
                  <a:pt x="24" y="57"/>
                </a:cubicBezTo>
                <a:cubicBezTo>
                  <a:pt x="28" y="54"/>
                  <a:pt x="31" y="50"/>
                  <a:pt x="35" y="47"/>
                </a:cubicBezTo>
                <a:close/>
                <a:moveTo>
                  <a:pt x="37" y="45"/>
                </a:moveTo>
                <a:cubicBezTo>
                  <a:pt x="36" y="46"/>
                  <a:pt x="36" y="46"/>
                  <a:pt x="35" y="46"/>
                </a:cubicBezTo>
                <a:cubicBezTo>
                  <a:pt x="36" y="46"/>
                  <a:pt x="37" y="45"/>
                  <a:pt x="37" y="44"/>
                </a:cubicBezTo>
                <a:cubicBezTo>
                  <a:pt x="37" y="45"/>
                  <a:pt x="37" y="45"/>
                  <a:pt x="37" y="45"/>
                </a:cubicBezTo>
                <a:close/>
                <a:moveTo>
                  <a:pt x="24" y="56"/>
                </a:moveTo>
                <a:cubicBezTo>
                  <a:pt x="23" y="55"/>
                  <a:pt x="23" y="54"/>
                  <a:pt x="22" y="53"/>
                </a:cubicBezTo>
                <a:cubicBezTo>
                  <a:pt x="28" y="50"/>
                  <a:pt x="34" y="46"/>
                  <a:pt x="39" y="41"/>
                </a:cubicBezTo>
                <a:cubicBezTo>
                  <a:pt x="39" y="41"/>
                  <a:pt x="39" y="42"/>
                  <a:pt x="39" y="42"/>
                </a:cubicBezTo>
                <a:cubicBezTo>
                  <a:pt x="34" y="46"/>
                  <a:pt x="29" y="51"/>
                  <a:pt x="24" y="56"/>
                </a:cubicBezTo>
                <a:close/>
                <a:moveTo>
                  <a:pt x="21" y="51"/>
                </a:moveTo>
                <a:cubicBezTo>
                  <a:pt x="24" y="50"/>
                  <a:pt x="26" y="49"/>
                  <a:pt x="29" y="47"/>
                </a:cubicBezTo>
                <a:cubicBezTo>
                  <a:pt x="26" y="49"/>
                  <a:pt x="24" y="51"/>
                  <a:pt x="22" y="53"/>
                </a:cubicBezTo>
                <a:cubicBezTo>
                  <a:pt x="22" y="52"/>
                  <a:pt x="21" y="52"/>
                  <a:pt x="21" y="51"/>
                </a:cubicBezTo>
                <a:close/>
                <a:moveTo>
                  <a:pt x="19" y="48"/>
                </a:moveTo>
                <a:cubicBezTo>
                  <a:pt x="28" y="46"/>
                  <a:pt x="35" y="39"/>
                  <a:pt x="42" y="34"/>
                </a:cubicBezTo>
                <a:cubicBezTo>
                  <a:pt x="42" y="34"/>
                  <a:pt x="42" y="34"/>
                  <a:pt x="42" y="34"/>
                </a:cubicBezTo>
                <a:cubicBezTo>
                  <a:pt x="40" y="36"/>
                  <a:pt x="37" y="39"/>
                  <a:pt x="34" y="41"/>
                </a:cubicBezTo>
                <a:cubicBezTo>
                  <a:pt x="29" y="44"/>
                  <a:pt x="25" y="47"/>
                  <a:pt x="21" y="50"/>
                </a:cubicBezTo>
                <a:cubicBezTo>
                  <a:pt x="20" y="50"/>
                  <a:pt x="20" y="49"/>
                  <a:pt x="19" y="48"/>
                </a:cubicBezTo>
                <a:close/>
                <a:moveTo>
                  <a:pt x="18" y="46"/>
                </a:moveTo>
                <a:cubicBezTo>
                  <a:pt x="24" y="43"/>
                  <a:pt x="30" y="39"/>
                  <a:pt x="36" y="35"/>
                </a:cubicBezTo>
                <a:cubicBezTo>
                  <a:pt x="38" y="34"/>
                  <a:pt x="40" y="33"/>
                  <a:pt x="42" y="32"/>
                </a:cubicBezTo>
                <a:cubicBezTo>
                  <a:pt x="34" y="37"/>
                  <a:pt x="25" y="41"/>
                  <a:pt x="19" y="47"/>
                </a:cubicBezTo>
                <a:cubicBezTo>
                  <a:pt x="18" y="47"/>
                  <a:pt x="18" y="46"/>
                  <a:pt x="18" y="46"/>
                </a:cubicBezTo>
                <a:close/>
                <a:moveTo>
                  <a:pt x="15" y="41"/>
                </a:moveTo>
                <a:cubicBezTo>
                  <a:pt x="15" y="42"/>
                  <a:pt x="16" y="42"/>
                  <a:pt x="16" y="42"/>
                </a:cubicBezTo>
                <a:cubicBezTo>
                  <a:pt x="22" y="39"/>
                  <a:pt x="28" y="35"/>
                  <a:pt x="34" y="31"/>
                </a:cubicBezTo>
                <a:cubicBezTo>
                  <a:pt x="34" y="31"/>
                  <a:pt x="34" y="31"/>
                  <a:pt x="33" y="32"/>
                </a:cubicBezTo>
                <a:cubicBezTo>
                  <a:pt x="28" y="36"/>
                  <a:pt x="22" y="40"/>
                  <a:pt x="17" y="45"/>
                </a:cubicBezTo>
                <a:cubicBezTo>
                  <a:pt x="17" y="44"/>
                  <a:pt x="16" y="43"/>
                  <a:pt x="15" y="41"/>
                </a:cubicBezTo>
                <a:close/>
                <a:moveTo>
                  <a:pt x="39" y="23"/>
                </a:moveTo>
                <a:cubicBezTo>
                  <a:pt x="42" y="21"/>
                  <a:pt x="46" y="17"/>
                  <a:pt x="50" y="15"/>
                </a:cubicBezTo>
                <a:cubicBezTo>
                  <a:pt x="50" y="15"/>
                  <a:pt x="51" y="15"/>
                  <a:pt x="51" y="14"/>
                </a:cubicBezTo>
                <a:cubicBezTo>
                  <a:pt x="51" y="14"/>
                  <a:pt x="51" y="14"/>
                  <a:pt x="52" y="14"/>
                </a:cubicBezTo>
                <a:cubicBezTo>
                  <a:pt x="52" y="15"/>
                  <a:pt x="51" y="16"/>
                  <a:pt x="51" y="17"/>
                </a:cubicBezTo>
                <a:cubicBezTo>
                  <a:pt x="51" y="17"/>
                  <a:pt x="51" y="17"/>
                  <a:pt x="51" y="18"/>
                </a:cubicBezTo>
                <a:cubicBezTo>
                  <a:pt x="45" y="21"/>
                  <a:pt x="40" y="27"/>
                  <a:pt x="34" y="30"/>
                </a:cubicBezTo>
                <a:cubicBezTo>
                  <a:pt x="30" y="32"/>
                  <a:pt x="27" y="35"/>
                  <a:pt x="23" y="37"/>
                </a:cubicBezTo>
                <a:cubicBezTo>
                  <a:pt x="22" y="38"/>
                  <a:pt x="20" y="39"/>
                  <a:pt x="18" y="39"/>
                </a:cubicBezTo>
                <a:cubicBezTo>
                  <a:pt x="15" y="41"/>
                  <a:pt x="19" y="39"/>
                  <a:pt x="19" y="38"/>
                </a:cubicBezTo>
                <a:cubicBezTo>
                  <a:pt x="25" y="34"/>
                  <a:pt x="32" y="30"/>
                  <a:pt x="37" y="25"/>
                </a:cubicBezTo>
                <a:cubicBezTo>
                  <a:pt x="38" y="24"/>
                  <a:pt x="38" y="24"/>
                  <a:pt x="39" y="23"/>
                </a:cubicBezTo>
                <a:close/>
                <a:moveTo>
                  <a:pt x="50" y="7"/>
                </a:moveTo>
                <a:cubicBezTo>
                  <a:pt x="51" y="9"/>
                  <a:pt x="52" y="11"/>
                  <a:pt x="52" y="13"/>
                </a:cubicBezTo>
                <a:cubicBezTo>
                  <a:pt x="52" y="13"/>
                  <a:pt x="52" y="13"/>
                  <a:pt x="52" y="13"/>
                </a:cubicBezTo>
                <a:cubicBezTo>
                  <a:pt x="48" y="15"/>
                  <a:pt x="44" y="18"/>
                  <a:pt x="40" y="21"/>
                </a:cubicBezTo>
                <a:cubicBezTo>
                  <a:pt x="36" y="24"/>
                  <a:pt x="32" y="27"/>
                  <a:pt x="27" y="30"/>
                </a:cubicBezTo>
                <a:cubicBezTo>
                  <a:pt x="24" y="31"/>
                  <a:pt x="21" y="33"/>
                  <a:pt x="18" y="35"/>
                </a:cubicBezTo>
                <a:cubicBezTo>
                  <a:pt x="19" y="34"/>
                  <a:pt x="20" y="33"/>
                  <a:pt x="21" y="32"/>
                </a:cubicBezTo>
                <a:cubicBezTo>
                  <a:pt x="31" y="24"/>
                  <a:pt x="43" y="18"/>
                  <a:pt x="50" y="7"/>
                </a:cubicBezTo>
                <a:close/>
                <a:moveTo>
                  <a:pt x="31" y="24"/>
                </a:moveTo>
                <a:cubicBezTo>
                  <a:pt x="35" y="21"/>
                  <a:pt x="38" y="18"/>
                  <a:pt x="41" y="16"/>
                </a:cubicBezTo>
                <a:cubicBezTo>
                  <a:pt x="44" y="13"/>
                  <a:pt x="47" y="10"/>
                  <a:pt x="49" y="8"/>
                </a:cubicBezTo>
                <a:cubicBezTo>
                  <a:pt x="45" y="15"/>
                  <a:pt x="38" y="19"/>
                  <a:pt x="31" y="24"/>
                </a:cubicBezTo>
                <a:close/>
                <a:moveTo>
                  <a:pt x="48" y="26"/>
                </a:moveTo>
                <a:cubicBezTo>
                  <a:pt x="44" y="30"/>
                  <a:pt x="39" y="32"/>
                  <a:pt x="35" y="35"/>
                </a:cubicBezTo>
                <a:cubicBezTo>
                  <a:pt x="32" y="37"/>
                  <a:pt x="29" y="39"/>
                  <a:pt x="26" y="41"/>
                </a:cubicBezTo>
                <a:cubicBezTo>
                  <a:pt x="24" y="42"/>
                  <a:pt x="20" y="43"/>
                  <a:pt x="19" y="45"/>
                </a:cubicBezTo>
                <a:cubicBezTo>
                  <a:pt x="24" y="40"/>
                  <a:pt x="29" y="35"/>
                  <a:pt x="35" y="31"/>
                </a:cubicBezTo>
                <a:cubicBezTo>
                  <a:pt x="40" y="28"/>
                  <a:pt x="45" y="23"/>
                  <a:pt x="51" y="19"/>
                </a:cubicBezTo>
                <a:cubicBezTo>
                  <a:pt x="50" y="21"/>
                  <a:pt x="49" y="24"/>
                  <a:pt x="48" y="26"/>
                </a:cubicBezTo>
                <a:close/>
                <a:moveTo>
                  <a:pt x="40" y="39"/>
                </a:moveTo>
                <a:cubicBezTo>
                  <a:pt x="37" y="42"/>
                  <a:pt x="34" y="45"/>
                  <a:pt x="30" y="47"/>
                </a:cubicBezTo>
                <a:cubicBezTo>
                  <a:pt x="29" y="48"/>
                  <a:pt x="28" y="48"/>
                  <a:pt x="28" y="49"/>
                </a:cubicBezTo>
                <a:cubicBezTo>
                  <a:pt x="30" y="47"/>
                  <a:pt x="32" y="45"/>
                  <a:pt x="35" y="43"/>
                </a:cubicBezTo>
                <a:cubicBezTo>
                  <a:pt x="37" y="41"/>
                  <a:pt x="39" y="39"/>
                  <a:pt x="42" y="37"/>
                </a:cubicBezTo>
                <a:cubicBezTo>
                  <a:pt x="41" y="38"/>
                  <a:pt x="41" y="39"/>
                  <a:pt x="40" y="39"/>
                </a:cubicBezTo>
                <a:close/>
                <a:moveTo>
                  <a:pt x="43" y="35"/>
                </a:moveTo>
                <a:cubicBezTo>
                  <a:pt x="43" y="35"/>
                  <a:pt x="43" y="35"/>
                  <a:pt x="43" y="35"/>
                </a:cubicBezTo>
                <a:cubicBezTo>
                  <a:pt x="43" y="35"/>
                  <a:pt x="42" y="35"/>
                  <a:pt x="42" y="36"/>
                </a:cubicBezTo>
                <a:cubicBezTo>
                  <a:pt x="39" y="38"/>
                  <a:pt x="37" y="40"/>
                  <a:pt x="34" y="42"/>
                </a:cubicBezTo>
                <a:cubicBezTo>
                  <a:pt x="32" y="44"/>
                  <a:pt x="29" y="46"/>
                  <a:pt x="26" y="48"/>
                </a:cubicBezTo>
                <a:cubicBezTo>
                  <a:pt x="25" y="49"/>
                  <a:pt x="23" y="50"/>
                  <a:pt x="21" y="50"/>
                </a:cubicBezTo>
                <a:cubicBezTo>
                  <a:pt x="22" y="50"/>
                  <a:pt x="25" y="48"/>
                  <a:pt x="26" y="47"/>
                </a:cubicBezTo>
                <a:cubicBezTo>
                  <a:pt x="33" y="43"/>
                  <a:pt x="39" y="38"/>
                  <a:pt x="45" y="32"/>
                </a:cubicBezTo>
                <a:cubicBezTo>
                  <a:pt x="44" y="33"/>
                  <a:pt x="44" y="34"/>
                  <a:pt x="43" y="35"/>
                </a:cubicBezTo>
                <a:close/>
                <a:moveTo>
                  <a:pt x="46" y="30"/>
                </a:moveTo>
                <a:cubicBezTo>
                  <a:pt x="46" y="30"/>
                  <a:pt x="45" y="30"/>
                  <a:pt x="45" y="30"/>
                </a:cubicBezTo>
                <a:cubicBezTo>
                  <a:pt x="41" y="34"/>
                  <a:pt x="36" y="38"/>
                  <a:pt x="31" y="42"/>
                </a:cubicBezTo>
                <a:cubicBezTo>
                  <a:pt x="29" y="43"/>
                  <a:pt x="26" y="45"/>
                  <a:pt x="24" y="46"/>
                </a:cubicBezTo>
                <a:cubicBezTo>
                  <a:pt x="24" y="46"/>
                  <a:pt x="19" y="48"/>
                  <a:pt x="19" y="48"/>
                </a:cubicBezTo>
                <a:cubicBezTo>
                  <a:pt x="20" y="46"/>
                  <a:pt x="22" y="45"/>
                  <a:pt x="23" y="44"/>
                </a:cubicBezTo>
                <a:cubicBezTo>
                  <a:pt x="31" y="38"/>
                  <a:pt x="40" y="35"/>
                  <a:pt x="47" y="28"/>
                </a:cubicBezTo>
                <a:cubicBezTo>
                  <a:pt x="46" y="29"/>
                  <a:pt x="46" y="30"/>
                  <a:pt x="46" y="30"/>
                </a:cubicBezTo>
                <a:close/>
                <a:moveTo>
                  <a:pt x="50" y="7"/>
                </a:moveTo>
                <a:cubicBezTo>
                  <a:pt x="43" y="12"/>
                  <a:pt x="37" y="18"/>
                  <a:pt x="30" y="24"/>
                </a:cubicBezTo>
                <a:cubicBezTo>
                  <a:pt x="26" y="27"/>
                  <a:pt x="23" y="30"/>
                  <a:pt x="18" y="32"/>
                </a:cubicBezTo>
                <a:cubicBezTo>
                  <a:pt x="17" y="33"/>
                  <a:pt x="15" y="34"/>
                  <a:pt x="13" y="35"/>
                </a:cubicBezTo>
                <a:cubicBezTo>
                  <a:pt x="14" y="35"/>
                  <a:pt x="15" y="33"/>
                  <a:pt x="16" y="32"/>
                </a:cubicBezTo>
                <a:cubicBezTo>
                  <a:pt x="17" y="32"/>
                  <a:pt x="17" y="31"/>
                  <a:pt x="17" y="31"/>
                </a:cubicBezTo>
                <a:cubicBezTo>
                  <a:pt x="19" y="30"/>
                  <a:pt x="20" y="28"/>
                  <a:pt x="22" y="27"/>
                </a:cubicBezTo>
                <a:cubicBezTo>
                  <a:pt x="27" y="23"/>
                  <a:pt x="31" y="20"/>
                  <a:pt x="36" y="17"/>
                </a:cubicBezTo>
                <a:cubicBezTo>
                  <a:pt x="41" y="14"/>
                  <a:pt x="45" y="11"/>
                  <a:pt x="48" y="5"/>
                </a:cubicBezTo>
                <a:cubicBezTo>
                  <a:pt x="49" y="6"/>
                  <a:pt x="49" y="6"/>
                  <a:pt x="50" y="7"/>
                </a:cubicBezTo>
                <a:close/>
                <a:moveTo>
                  <a:pt x="12" y="34"/>
                </a:moveTo>
                <a:cubicBezTo>
                  <a:pt x="12" y="34"/>
                  <a:pt x="13" y="34"/>
                  <a:pt x="14" y="33"/>
                </a:cubicBezTo>
                <a:cubicBezTo>
                  <a:pt x="13" y="34"/>
                  <a:pt x="13" y="35"/>
                  <a:pt x="12" y="35"/>
                </a:cubicBezTo>
                <a:cubicBezTo>
                  <a:pt x="12" y="35"/>
                  <a:pt x="12" y="35"/>
                  <a:pt x="12" y="34"/>
                </a:cubicBezTo>
                <a:close/>
                <a:moveTo>
                  <a:pt x="10" y="30"/>
                </a:moveTo>
                <a:cubicBezTo>
                  <a:pt x="12" y="29"/>
                  <a:pt x="15" y="27"/>
                  <a:pt x="17" y="25"/>
                </a:cubicBezTo>
                <a:cubicBezTo>
                  <a:pt x="19" y="24"/>
                  <a:pt x="23" y="22"/>
                  <a:pt x="24" y="20"/>
                </a:cubicBezTo>
                <a:cubicBezTo>
                  <a:pt x="20" y="25"/>
                  <a:pt x="15" y="28"/>
                  <a:pt x="11" y="33"/>
                </a:cubicBezTo>
                <a:cubicBezTo>
                  <a:pt x="11" y="32"/>
                  <a:pt x="10" y="31"/>
                  <a:pt x="10" y="30"/>
                </a:cubicBezTo>
                <a:close/>
                <a:moveTo>
                  <a:pt x="8" y="27"/>
                </a:moveTo>
                <a:cubicBezTo>
                  <a:pt x="13" y="25"/>
                  <a:pt x="16" y="21"/>
                  <a:pt x="20" y="18"/>
                </a:cubicBezTo>
                <a:cubicBezTo>
                  <a:pt x="21" y="18"/>
                  <a:pt x="24" y="15"/>
                  <a:pt x="21" y="18"/>
                </a:cubicBezTo>
                <a:cubicBezTo>
                  <a:pt x="20" y="19"/>
                  <a:pt x="19" y="20"/>
                  <a:pt x="18" y="22"/>
                </a:cubicBezTo>
                <a:cubicBezTo>
                  <a:pt x="15" y="24"/>
                  <a:pt x="12" y="27"/>
                  <a:pt x="9" y="30"/>
                </a:cubicBezTo>
                <a:cubicBezTo>
                  <a:pt x="9" y="29"/>
                  <a:pt x="8" y="28"/>
                  <a:pt x="8" y="27"/>
                </a:cubicBezTo>
                <a:close/>
                <a:moveTo>
                  <a:pt x="7" y="23"/>
                </a:moveTo>
                <a:cubicBezTo>
                  <a:pt x="11" y="21"/>
                  <a:pt x="15" y="17"/>
                  <a:pt x="20" y="14"/>
                </a:cubicBezTo>
                <a:cubicBezTo>
                  <a:pt x="23" y="12"/>
                  <a:pt x="19" y="16"/>
                  <a:pt x="19" y="16"/>
                </a:cubicBezTo>
                <a:cubicBezTo>
                  <a:pt x="17" y="17"/>
                  <a:pt x="16" y="18"/>
                  <a:pt x="15" y="19"/>
                </a:cubicBezTo>
                <a:cubicBezTo>
                  <a:pt x="12" y="22"/>
                  <a:pt x="10" y="24"/>
                  <a:pt x="8" y="26"/>
                </a:cubicBezTo>
                <a:cubicBezTo>
                  <a:pt x="7" y="25"/>
                  <a:pt x="7" y="24"/>
                  <a:pt x="7" y="23"/>
                </a:cubicBezTo>
                <a:close/>
                <a:moveTo>
                  <a:pt x="5" y="20"/>
                </a:moveTo>
                <a:cubicBezTo>
                  <a:pt x="8" y="18"/>
                  <a:pt x="10" y="17"/>
                  <a:pt x="13" y="15"/>
                </a:cubicBezTo>
                <a:cubicBezTo>
                  <a:pt x="14" y="14"/>
                  <a:pt x="15" y="13"/>
                  <a:pt x="17" y="12"/>
                </a:cubicBezTo>
                <a:cubicBezTo>
                  <a:pt x="18" y="11"/>
                  <a:pt x="21" y="8"/>
                  <a:pt x="18" y="12"/>
                </a:cubicBezTo>
                <a:cubicBezTo>
                  <a:pt x="15" y="16"/>
                  <a:pt x="10" y="19"/>
                  <a:pt x="6" y="22"/>
                </a:cubicBezTo>
                <a:cubicBezTo>
                  <a:pt x="6" y="21"/>
                  <a:pt x="6" y="20"/>
                  <a:pt x="5" y="20"/>
                </a:cubicBezTo>
                <a:close/>
                <a:moveTo>
                  <a:pt x="5" y="13"/>
                </a:moveTo>
                <a:cubicBezTo>
                  <a:pt x="6" y="11"/>
                  <a:pt x="8" y="10"/>
                  <a:pt x="9" y="9"/>
                </a:cubicBezTo>
                <a:cubicBezTo>
                  <a:pt x="12" y="7"/>
                  <a:pt x="16" y="4"/>
                  <a:pt x="12" y="9"/>
                </a:cubicBezTo>
                <a:cubicBezTo>
                  <a:pt x="10" y="11"/>
                  <a:pt x="7" y="13"/>
                  <a:pt x="5" y="15"/>
                </a:cubicBezTo>
                <a:cubicBezTo>
                  <a:pt x="5" y="14"/>
                  <a:pt x="5" y="13"/>
                  <a:pt x="5" y="13"/>
                </a:cubicBezTo>
                <a:close/>
                <a:moveTo>
                  <a:pt x="5" y="18"/>
                </a:moveTo>
                <a:cubicBezTo>
                  <a:pt x="5" y="17"/>
                  <a:pt x="5" y="17"/>
                  <a:pt x="5" y="16"/>
                </a:cubicBezTo>
                <a:cubicBezTo>
                  <a:pt x="9" y="14"/>
                  <a:pt x="12" y="11"/>
                  <a:pt x="16" y="8"/>
                </a:cubicBezTo>
                <a:cubicBezTo>
                  <a:pt x="19" y="6"/>
                  <a:pt x="13" y="12"/>
                  <a:pt x="13" y="13"/>
                </a:cubicBezTo>
                <a:cubicBezTo>
                  <a:pt x="10" y="15"/>
                  <a:pt x="8" y="17"/>
                  <a:pt x="5" y="19"/>
                </a:cubicBezTo>
                <a:cubicBezTo>
                  <a:pt x="5" y="18"/>
                  <a:pt x="5" y="18"/>
                  <a:pt x="5" y="18"/>
                </a:cubicBezTo>
                <a:close/>
                <a:moveTo>
                  <a:pt x="22" y="13"/>
                </a:moveTo>
                <a:cubicBezTo>
                  <a:pt x="19" y="14"/>
                  <a:pt x="17" y="15"/>
                  <a:pt x="15" y="17"/>
                </a:cubicBezTo>
                <a:cubicBezTo>
                  <a:pt x="12" y="19"/>
                  <a:pt x="9" y="21"/>
                  <a:pt x="6" y="23"/>
                </a:cubicBezTo>
                <a:cubicBezTo>
                  <a:pt x="6" y="23"/>
                  <a:pt x="6" y="23"/>
                  <a:pt x="6" y="23"/>
                </a:cubicBezTo>
                <a:cubicBezTo>
                  <a:pt x="11" y="18"/>
                  <a:pt x="17" y="15"/>
                  <a:pt x="20" y="10"/>
                </a:cubicBezTo>
                <a:cubicBezTo>
                  <a:pt x="21" y="11"/>
                  <a:pt x="22" y="12"/>
                  <a:pt x="22" y="13"/>
                </a:cubicBezTo>
                <a:close/>
                <a:moveTo>
                  <a:pt x="24" y="16"/>
                </a:moveTo>
                <a:cubicBezTo>
                  <a:pt x="18" y="18"/>
                  <a:pt x="15" y="22"/>
                  <a:pt x="11" y="25"/>
                </a:cubicBezTo>
                <a:cubicBezTo>
                  <a:pt x="10" y="25"/>
                  <a:pt x="7" y="27"/>
                  <a:pt x="10" y="25"/>
                </a:cubicBezTo>
                <a:cubicBezTo>
                  <a:pt x="11" y="23"/>
                  <a:pt x="13" y="22"/>
                  <a:pt x="14" y="21"/>
                </a:cubicBezTo>
                <a:cubicBezTo>
                  <a:pt x="17" y="19"/>
                  <a:pt x="20" y="16"/>
                  <a:pt x="22" y="13"/>
                </a:cubicBezTo>
                <a:cubicBezTo>
                  <a:pt x="23" y="14"/>
                  <a:pt x="23" y="15"/>
                  <a:pt x="24" y="16"/>
                </a:cubicBezTo>
                <a:close/>
                <a:moveTo>
                  <a:pt x="25" y="19"/>
                </a:moveTo>
                <a:cubicBezTo>
                  <a:pt x="20" y="22"/>
                  <a:pt x="15" y="26"/>
                  <a:pt x="10" y="29"/>
                </a:cubicBezTo>
                <a:cubicBezTo>
                  <a:pt x="15" y="26"/>
                  <a:pt x="20" y="21"/>
                  <a:pt x="24" y="16"/>
                </a:cubicBezTo>
                <a:cubicBezTo>
                  <a:pt x="24" y="17"/>
                  <a:pt x="25" y="18"/>
                  <a:pt x="25" y="19"/>
                </a:cubicBezTo>
                <a:close/>
                <a:moveTo>
                  <a:pt x="25" y="20"/>
                </a:moveTo>
                <a:cubicBezTo>
                  <a:pt x="26" y="21"/>
                  <a:pt x="26" y="21"/>
                  <a:pt x="26" y="21"/>
                </a:cubicBezTo>
                <a:cubicBezTo>
                  <a:pt x="26" y="21"/>
                  <a:pt x="27" y="21"/>
                  <a:pt x="27" y="21"/>
                </a:cubicBezTo>
                <a:cubicBezTo>
                  <a:pt x="26" y="22"/>
                  <a:pt x="25" y="23"/>
                  <a:pt x="24" y="24"/>
                </a:cubicBezTo>
                <a:cubicBezTo>
                  <a:pt x="23" y="25"/>
                  <a:pt x="22" y="25"/>
                  <a:pt x="22" y="26"/>
                </a:cubicBezTo>
                <a:cubicBezTo>
                  <a:pt x="20" y="28"/>
                  <a:pt x="18" y="29"/>
                  <a:pt x="16" y="31"/>
                </a:cubicBezTo>
                <a:cubicBezTo>
                  <a:pt x="15" y="31"/>
                  <a:pt x="15" y="32"/>
                  <a:pt x="14" y="32"/>
                </a:cubicBezTo>
                <a:cubicBezTo>
                  <a:pt x="13" y="33"/>
                  <a:pt x="11" y="35"/>
                  <a:pt x="13" y="32"/>
                </a:cubicBezTo>
                <a:cubicBezTo>
                  <a:pt x="17" y="28"/>
                  <a:pt x="21" y="24"/>
                  <a:pt x="25" y="20"/>
                </a:cubicBezTo>
                <a:cubicBezTo>
                  <a:pt x="25" y="20"/>
                  <a:pt x="25" y="20"/>
                  <a:pt x="25" y="20"/>
                </a:cubicBezTo>
                <a:close/>
                <a:moveTo>
                  <a:pt x="31" y="16"/>
                </a:moveTo>
                <a:cubicBezTo>
                  <a:pt x="34" y="14"/>
                  <a:pt x="37" y="12"/>
                  <a:pt x="40" y="10"/>
                </a:cubicBezTo>
                <a:cubicBezTo>
                  <a:pt x="38" y="12"/>
                  <a:pt x="37" y="13"/>
                  <a:pt x="35" y="15"/>
                </a:cubicBezTo>
                <a:cubicBezTo>
                  <a:pt x="34" y="16"/>
                  <a:pt x="32" y="17"/>
                  <a:pt x="30" y="18"/>
                </a:cubicBezTo>
                <a:cubicBezTo>
                  <a:pt x="31" y="17"/>
                  <a:pt x="31" y="17"/>
                  <a:pt x="31" y="16"/>
                </a:cubicBezTo>
                <a:close/>
                <a:moveTo>
                  <a:pt x="27" y="22"/>
                </a:moveTo>
                <a:cubicBezTo>
                  <a:pt x="27" y="22"/>
                  <a:pt x="27" y="22"/>
                  <a:pt x="28" y="22"/>
                </a:cubicBezTo>
                <a:cubicBezTo>
                  <a:pt x="27" y="22"/>
                  <a:pt x="27" y="22"/>
                  <a:pt x="27" y="23"/>
                </a:cubicBezTo>
                <a:cubicBezTo>
                  <a:pt x="27" y="22"/>
                  <a:pt x="27" y="22"/>
                  <a:pt x="27" y="22"/>
                </a:cubicBezTo>
                <a:close/>
                <a:moveTo>
                  <a:pt x="30" y="20"/>
                </a:moveTo>
                <a:cubicBezTo>
                  <a:pt x="32" y="18"/>
                  <a:pt x="33" y="16"/>
                  <a:pt x="36" y="15"/>
                </a:cubicBezTo>
                <a:cubicBezTo>
                  <a:pt x="38" y="14"/>
                  <a:pt x="40" y="12"/>
                  <a:pt x="42" y="10"/>
                </a:cubicBezTo>
                <a:cubicBezTo>
                  <a:pt x="42" y="10"/>
                  <a:pt x="44" y="8"/>
                  <a:pt x="45" y="7"/>
                </a:cubicBezTo>
                <a:cubicBezTo>
                  <a:pt x="46" y="6"/>
                  <a:pt x="46" y="6"/>
                  <a:pt x="47" y="6"/>
                </a:cubicBezTo>
                <a:cubicBezTo>
                  <a:pt x="47" y="6"/>
                  <a:pt x="46" y="6"/>
                  <a:pt x="46" y="7"/>
                </a:cubicBezTo>
                <a:cubicBezTo>
                  <a:pt x="45" y="8"/>
                  <a:pt x="44" y="10"/>
                  <a:pt x="43" y="11"/>
                </a:cubicBezTo>
                <a:cubicBezTo>
                  <a:pt x="41" y="13"/>
                  <a:pt x="38" y="15"/>
                  <a:pt x="35" y="17"/>
                </a:cubicBezTo>
                <a:cubicBezTo>
                  <a:pt x="33" y="18"/>
                  <a:pt x="31" y="19"/>
                  <a:pt x="29" y="21"/>
                </a:cubicBezTo>
                <a:cubicBezTo>
                  <a:pt x="29" y="20"/>
                  <a:pt x="29" y="20"/>
                  <a:pt x="30" y="20"/>
                </a:cubicBezTo>
                <a:close/>
                <a:moveTo>
                  <a:pt x="43" y="6"/>
                </a:moveTo>
                <a:cubicBezTo>
                  <a:pt x="43" y="5"/>
                  <a:pt x="45" y="5"/>
                  <a:pt x="46" y="5"/>
                </a:cubicBezTo>
                <a:cubicBezTo>
                  <a:pt x="45" y="6"/>
                  <a:pt x="44" y="7"/>
                  <a:pt x="43" y="8"/>
                </a:cubicBezTo>
                <a:cubicBezTo>
                  <a:pt x="40" y="9"/>
                  <a:pt x="38" y="11"/>
                  <a:pt x="35" y="13"/>
                </a:cubicBezTo>
                <a:cubicBezTo>
                  <a:pt x="34" y="14"/>
                  <a:pt x="33" y="14"/>
                  <a:pt x="32" y="15"/>
                </a:cubicBezTo>
                <a:cubicBezTo>
                  <a:pt x="33" y="15"/>
                  <a:pt x="33" y="14"/>
                  <a:pt x="33" y="14"/>
                </a:cubicBezTo>
                <a:cubicBezTo>
                  <a:pt x="36" y="11"/>
                  <a:pt x="39" y="8"/>
                  <a:pt x="43" y="6"/>
                </a:cubicBezTo>
                <a:close/>
                <a:moveTo>
                  <a:pt x="40" y="6"/>
                </a:moveTo>
                <a:cubicBezTo>
                  <a:pt x="38" y="8"/>
                  <a:pt x="36" y="10"/>
                  <a:pt x="34" y="12"/>
                </a:cubicBezTo>
                <a:cubicBezTo>
                  <a:pt x="35" y="10"/>
                  <a:pt x="37" y="7"/>
                  <a:pt x="40" y="6"/>
                </a:cubicBezTo>
                <a:close/>
                <a:moveTo>
                  <a:pt x="20" y="9"/>
                </a:moveTo>
                <a:cubicBezTo>
                  <a:pt x="15" y="12"/>
                  <a:pt x="10" y="16"/>
                  <a:pt x="5" y="19"/>
                </a:cubicBezTo>
                <a:cubicBezTo>
                  <a:pt x="10" y="16"/>
                  <a:pt x="15" y="12"/>
                  <a:pt x="18" y="7"/>
                </a:cubicBezTo>
                <a:cubicBezTo>
                  <a:pt x="19" y="8"/>
                  <a:pt x="19" y="8"/>
                  <a:pt x="20" y="9"/>
                </a:cubicBezTo>
                <a:close/>
                <a:moveTo>
                  <a:pt x="18" y="7"/>
                </a:moveTo>
                <a:cubicBezTo>
                  <a:pt x="13" y="9"/>
                  <a:pt x="10" y="13"/>
                  <a:pt x="5" y="16"/>
                </a:cubicBezTo>
                <a:cubicBezTo>
                  <a:pt x="7" y="15"/>
                  <a:pt x="9" y="12"/>
                  <a:pt x="10" y="11"/>
                </a:cubicBezTo>
                <a:cubicBezTo>
                  <a:pt x="12" y="9"/>
                  <a:pt x="14" y="7"/>
                  <a:pt x="15" y="5"/>
                </a:cubicBezTo>
                <a:cubicBezTo>
                  <a:pt x="15" y="5"/>
                  <a:pt x="15" y="5"/>
                  <a:pt x="15" y="5"/>
                </a:cubicBezTo>
                <a:cubicBezTo>
                  <a:pt x="16" y="5"/>
                  <a:pt x="17" y="6"/>
                  <a:pt x="18" y="7"/>
                </a:cubicBezTo>
                <a:close/>
                <a:moveTo>
                  <a:pt x="14" y="5"/>
                </a:moveTo>
                <a:cubicBezTo>
                  <a:pt x="11" y="7"/>
                  <a:pt x="8" y="9"/>
                  <a:pt x="5" y="12"/>
                </a:cubicBezTo>
                <a:cubicBezTo>
                  <a:pt x="6" y="7"/>
                  <a:pt x="8" y="3"/>
                  <a:pt x="14" y="5"/>
                </a:cubicBezTo>
                <a:close/>
                <a:moveTo>
                  <a:pt x="13" y="36"/>
                </a:moveTo>
                <a:cubicBezTo>
                  <a:pt x="15" y="35"/>
                  <a:pt x="18" y="34"/>
                  <a:pt x="20" y="32"/>
                </a:cubicBezTo>
                <a:cubicBezTo>
                  <a:pt x="18" y="34"/>
                  <a:pt x="16" y="36"/>
                  <a:pt x="14" y="38"/>
                </a:cubicBezTo>
                <a:cubicBezTo>
                  <a:pt x="14" y="38"/>
                  <a:pt x="14" y="38"/>
                  <a:pt x="15" y="38"/>
                </a:cubicBezTo>
                <a:cubicBezTo>
                  <a:pt x="21" y="34"/>
                  <a:pt x="28" y="30"/>
                  <a:pt x="34" y="26"/>
                </a:cubicBezTo>
                <a:cubicBezTo>
                  <a:pt x="34" y="26"/>
                  <a:pt x="34" y="26"/>
                  <a:pt x="35" y="26"/>
                </a:cubicBezTo>
                <a:cubicBezTo>
                  <a:pt x="34" y="26"/>
                  <a:pt x="34" y="26"/>
                  <a:pt x="34" y="26"/>
                </a:cubicBezTo>
                <a:cubicBezTo>
                  <a:pt x="28" y="32"/>
                  <a:pt x="21" y="35"/>
                  <a:pt x="15" y="41"/>
                </a:cubicBezTo>
                <a:cubicBezTo>
                  <a:pt x="15" y="41"/>
                  <a:pt x="15" y="41"/>
                  <a:pt x="15" y="41"/>
                </a:cubicBezTo>
                <a:cubicBezTo>
                  <a:pt x="15" y="41"/>
                  <a:pt x="15" y="40"/>
                  <a:pt x="14" y="39"/>
                </a:cubicBezTo>
                <a:cubicBezTo>
                  <a:pt x="14" y="38"/>
                  <a:pt x="13" y="37"/>
                  <a:pt x="13" y="36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91438" tIns="45719" rIns="91438" bIns="45719" numCol="1" anchor="t" anchorCtr="0" compatLnSpc="1"/>
          <a:lstStyle/>
          <a:p>
            <a:endParaRPr lang="zh-CN" altLang="en-US" sz="1500"/>
          </a:p>
        </p:txBody>
      </p:sp>
      <p:sp>
        <p:nvSpPr>
          <p:cNvPr id="18" name="Freeform 204">
            <a:extLst>
              <a:ext uri="{FF2B5EF4-FFF2-40B4-BE49-F238E27FC236}">
                <a16:creationId xmlns:a16="http://schemas.microsoft.com/office/drawing/2014/main" xmlns="" id="{585CF2AD-4A4A-471D-A85C-7BF3D2DAAFEA}"/>
              </a:ext>
            </a:extLst>
          </p:cNvPr>
          <p:cNvSpPr>
            <a:spLocks noEditPoints="1"/>
          </p:cNvSpPr>
          <p:nvPr/>
        </p:nvSpPr>
        <p:spPr bwMode="auto">
          <a:xfrm>
            <a:off x="10221526" y="1389415"/>
            <a:ext cx="828676" cy="703264"/>
          </a:xfrm>
          <a:custGeom>
            <a:avLst/>
            <a:gdLst>
              <a:gd name="T0" fmla="*/ 26 w 221"/>
              <a:gd name="T1" fmla="*/ 147 h 187"/>
              <a:gd name="T2" fmla="*/ 8 w 221"/>
              <a:gd name="T3" fmla="*/ 131 h 187"/>
              <a:gd name="T4" fmla="*/ 204 w 221"/>
              <a:gd name="T5" fmla="*/ 55 h 187"/>
              <a:gd name="T6" fmla="*/ 110 w 221"/>
              <a:gd name="T7" fmla="*/ 10 h 187"/>
              <a:gd name="T8" fmla="*/ 117 w 221"/>
              <a:gd name="T9" fmla="*/ 14 h 187"/>
              <a:gd name="T10" fmla="*/ 112 w 221"/>
              <a:gd name="T11" fmla="*/ 19 h 187"/>
              <a:gd name="T12" fmla="*/ 78 w 221"/>
              <a:gd name="T13" fmla="*/ 41 h 187"/>
              <a:gd name="T14" fmla="*/ 89 w 221"/>
              <a:gd name="T15" fmla="*/ 34 h 187"/>
              <a:gd name="T16" fmla="*/ 146 w 221"/>
              <a:gd name="T17" fmla="*/ 14 h 187"/>
              <a:gd name="T18" fmla="*/ 107 w 221"/>
              <a:gd name="T19" fmla="*/ 10 h 187"/>
              <a:gd name="T20" fmla="*/ 128 w 221"/>
              <a:gd name="T21" fmla="*/ 9 h 187"/>
              <a:gd name="T22" fmla="*/ 140 w 221"/>
              <a:gd name="T23" fmla="*/ 13 h 187"/>
              <a:gd name="T24" fmla="*/ 92 w 221"/>
              <a:gd name="T25" fmla="*/ 32 h 187"/>
              <a:gd name="T26" fmla="*/ 121 w 221"/>
              <a:gd name="T27" fmla="*/ 34 h 187"/>
              <a:gd name="T28" fmla="*/ 67 w 221"/>
              <a:gd name="T29" fmla="*/ 57 h 187"/>
              <a:gd name="T30" fmla="*/ 117 w 221"/>
              <a:gd name="T31" fmla="*/ 54 h 187"/>
              <a:gd name="T32" fmla="*/ 56 w 221"/>
              <a:gd name="T33" fmla="*/ 66 h 187"/>
              <a:gd name="T34" fmla="*/ 66 w 221"/>
              <a:gd name="T35" fmla="*/ 54 h 187"/>
              <a:gd name="T36" fmla="*/ 148 w 221"/>
              <a:gd name="T37" fmla="*/ 28 h 187"/>
              <a:gd name="T38" fmla="*/ 157 w 221"/>
              <a:gd name="T39" fmla="*/ 30 h 187"/>
              <a:gd name="T40" fmla="*/ 171 w 221"/>
              <a:gd name="T41" fmla="*/ 33 h 187"/>
              <a:gd name="T42" fmla="*/ 145 w 221"/>
              <a:gd name="T43" fmla="*/ 43 h 187"/>
              <a:gd name="T44" fmla="*/ 43 w 221"/>
              <a:gd name="T45" fmla="*/ 79 h 187"/>
              <a:gd name="T46" fmla="*/ 125 w 221"/>
              <a:gd name="T47" fmla="*/ 62 h 187"/>
              <a:gd name="T48" fmla="*/ 199 w 221"/>
              <a:gd name="T49" fmla="*/ 39 h 187"/>
              <a:gd name="T50" fmla="*/ 194 w 221"/>
              <a:gd name="T51" fmla="*/ 49 h 187"/>
              <a:gd name="T52" fmla="*/ 214 w 221"/>
              <a:gd name="T53" fmla="*/ 45 h 187"/>
              <a:gd name="T54" fmla="*/ 200 w 221"/>
              <a:gd name="T55" fmla="*/ 64 h 187"/>
              <a:gd name="T56" fmla="*/ 64 w 221"/>
              <a:gd name="T57" fmla="*/ 108 h 187"/>
              <a:gd name="T58" fmla="*/ 25 w 221"/>
              <a:gd name="T59" fmla="*/ 120 h 187"/>
              <a:gd name="T60" fmla="*/ 33 w 221"/>
              <a:gd name="T61" fmla="*/ 123 h 187"/>
              <a:gd name="T62" fmla="*/ 147 w 221"/>
              <a:gd name="T63" fmla="*/ 102 h 187"/>
              <a:gd name="T64" fmla="*/ 47 w 221"/>
              <a:gd name="T65" fmla="*/ 131 h 187"/>
              <a:gd name="T66" fmla="*/ 109 w 221"/>
              <a:gd name="T67" fmla="*/ 158 h 187"/>
              <a:gd name="T68" fmla="*/ 106 w 221"/>
              <a:gd name="T69" fmla="*/ 149 h 187"/>
              <a:gd name="T70" fmla="*/ 124 w 221"/>
              <a:gd name="T71" fmla="*/ 143 h 187"/>
              <a:gd name="T72" fmla="*/ 83 w 221"/>
              <a:gd name="T73" fmla="*/ 140 h 187"/>
              <a:gd name="T74" fmla="*/ 104 w 221"/>
              <a:gd name="T75" fmla="*/ 130 h 187"/>
              <a:gd name="T76" fmla="*/ 129 w 221"/>
              <a:gd name="T77" fmla="*/ 117 h 187"/>
              <a:gd name="T78" fmla="*/ 117 w 221"/>
              <a:gd name="T79" fmla="*/ 121 h 187"/>
              <a:gd name="T80" fmla="*/ 74 w 221"/>
              <a:gd name="T81" fmla="*/ 139 h 187"/>
              <a:gd name="T82" fmla="*/ 99 w 221"/>
              <a:gd name="T83" fmla="*/ 143 h 187"/>
              <a:gd name="T84" fmla="*/ 91 w 221"/>
              <a:gd name="T85" fmla="*/ 153 h 187"/>
              <a:gd name="T86" fmla="*/ 113 w 221"/>
              <a:gd name="T87" fmla="*/ 153 h 187"/>
              <a:gd name="T88" fmla="*/ 88 w 221"/>
              <a:gd name="T89" fmla="*/ 119 h 187"/>
              <a:gd name="T90" fmla="*/ 69 w 221"/>
              <a:gd name="T91" fmla="*/ 120 h 187"/>
              <a:gd name="T92" fmla="*/ 36 w 221"/>
              <a:gd name="T93" fmla="*/ 123 h 187"/>
              <a:gd name="T94" fmla="*/ 153 w 221"/>
              <a:gd name="T95" fmla="*/ 92 h 187"/>
              <a:gd name="T96" fmla="*/ 35 w 221"/>
              <a:gd name="T97" fmla="*/ 117 h 187"/>
              <a:gd name="T98" fmla="*/ 93 w 221"/>
              <a:gd name="T99" fmla="*/ 95 h 187"/>
              <a:gd name="T100" fmla="*/ 199 w 221"/>
              <a:gd name="T101" fmla="*/ 61 h 187"/>
              <a:gd name="T102" fmla="*/ 191 w 221"/>
              <a:gd name="T103" fmla="*/ 70 h 187"/>
              <a:gd name="T104" fmla="*/ 190 w 221"/>
              <a:gd name="T105" fmla="*/ 65 h 187"/>
              <a:gd name="T106" fmla="*/ 106 w 221"/>
              <a:gd name="T107" fmla="*/ 167 h 187"/>
              <a:gd name="T108" fmla="*/ 26 w 221"/>
              <a:gd name="T109" fmla="*/ 97 h 187"/>
              <a:gd name="T110" fmla="*/ 26 w 221"/>
              <a:gd name="T111" fmla="*/ 97 h 187"/>
              <a:gd name="T112" fmla="*/ 105 w 221"/>
              <a:gd name="T113" fmla="*/ 174 h 187"/>
              <a:gd name="T114" fmla="*/ 11 w 221"/>
              <a:gd name="T115" fmla="*/ 136 h 187"/>
              <a:gd name="T116" fmla="*/ 114 w 221"/>
              <a:gd name="T117" fmla="*/ 175 h 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21" h="187">
                <a:moveTo>
                  <a:pt x="221" y="62"/>
                </a:moveTo>
                <a:cubicBezTo>
                  <a:pt x="221" y="62"/>
                  <a:pt x="220" y="62"/>
                  <a:pt x="220" y="62"/>
                </a:cubicBezTo>
                <a:cubicBezTo>
                  <a:pt x="218" y="62"/>
                  <a:pt x="217" y="58"/>
                  <a:pt x="216" y="57"/>
                </a:cubicBezTo>
                <a:cubicBezTo>
                  <a:pt x="215" y="53"/>
                  <a:pt x="216" y="49"/>
                  <a:pt x="217" y="45"/>
                </a:cubicBezTo>
                <a:cubicBezTo>
                  <a:pt x="217" y="45"/>
                  <a:pt x="218" y="45"/>
                  <a:pt x="217" y="44"/>
                </a:cubicBezTo>
                <a:cubicBezTo>
                  <a:pt x="217" y="44"/>
                  <a:pt x="217" y="44"/>
                  <a:pt x="217" y="43"/>
                </a:cubicBezTo>
                <a:cubicBezTo>
                  <a:pt x="202" y="37"/>
                  <a:pt x="187" y="30"/>
                  <a:pt x="172" y="23"/>
                </a:cubicBezTo>
                <a:cubicBezTo>
                  <a:pt x="153" y="15"/>
                  <a:pt x="134" y="6"/>
                  <a:pt x="115" y="0"/>
                </a:cubicBezTo>
                <a:cubicBezTo>
                  <a:pt x="115" y="0"/>
                  <a:pt x="114" y="0"/>
                  <a:pt x="114" y="0"/>
                </a:cubicBezTo>
                <a:cubicBezTo>
                  <a:pt x="94" y="18"/>
                  <a:pt x="76" y="39"/>
                  <a:pt x="58" y="59"/>
                </a:cubicBezTo>
                <a:cubicBezTo>
                  <a:pt x="42" y="76"/>
                  <a:pt x="24" y="94"/>
                  <a:pt x="9" y="113"/>
                </a:cubicBezTo>
                <a:cubicBezTo>
                  <a:pt x="2" y="118"/>
                  <a:pt x="0" y="134"/>
                  <a:pt x="9" y="138"/>
                </a:cubicBezTo>
                <a:cubicBezTo>
                  <a:pt x="14" y="142"/>
                  <a:pt x="20" y="144"/>
                  <a:pt x="26" y="147"/>
                </a:cubicBezTo>
                <a:cubicBezTo>
                  <a:pt x="36" y="152"/>
                  <a:pt x="46" y="158"/>
                  <a:pt x="57" y="163"/>
                </a:cubicBezTo>
                <a:cubicBezTo>
                  <a:pt x="73" y="171"/>
                  <a:pt x="89" y="180"/>
                  <a:pt x="106" y="186"/>
                </a:cubicBezTo>
                <a:cubicBezTo>
                  <a:pt x="106" y="187"/>
                  <a:pt x="107" y="186"/>
                  <a:pt x="107" y="186"/>
                </a:cubicBezTo>
                <a:cubicBezTo>
                  <a:pt x="107" y="186"/>
                  <a:pt x="107" y="186"/>
                  <a:pt x="108" y="186"/>
                </a:cubicBezTo>
                <a:cubicBezTo>
                  <a:pt x="122" y="169"/>
                  <a:pt x="138" y="153"/>
                  <a:pt x="154" y="137"/>
                </a:cubicBezTo>
                <a:cubicBezTo>
                  <a:pt x="174" y="116"/>
                  <a:pt x="194" y="95"/>
                  <a:pt x="214" y="73"/>
                </a:cubicBezTo>
                <a:cubicBezTo>
                  <a:pt x="216" y="70"/>
                  <a:pt x="220" y="67"/>
                  <a:pt x="221" y="63"/>
                </a:cubicBezTo>
                <a:cubicBezTo>
                  <a:pt x="221" y="63"/>
                  <a:pt x="221" y="63"/>
                  <a:pt x="221" y="62"/>
                </a:cubicBezTo>
                <a:close/>
                <a:moveTo>
                  <a:pt x="88" y="170"/>
                </a:moveTo>
                <a:cubicBezTo>
                  <a:pt x="77" y="165"/>
                  <a:pt x="67" y="160"/>
                  <a:pt x="56" y="155"/>
                </a:cubicBezTo>
                <a:cubicBezTo>
                  <a:pt x="46" y="149"/>
                  <a:pt x="35" y="144"/>
                  <a:pt x="25" y="139"/>
                </a:cubicBezTo>
                <a:cubicBezTo>
                  <a:pt x="20" y="137"/>
                  <a:pt x="13" y="134"/>
                  <a:pt x="9" y="131"/>
                </a:cubicBezTo>
                <a:cubicBezTo>
                  <a:pt x="9" y="131"/>
                  <a:pt x="9" y="131"/>
                  <a:pt x="8" y="131"/>
                </a:cubicBezTo>
                <a:cubicBezTo>
                  <a:pt x="8" y="129"/>
                  <a:pt x="8" y="128"/>
                  <a:pt x="8" y="126"/>
                </a:cubicBezTo>
                <a:cubicBezTo>
                  <a:pt x="22" y="135"/>
                  <a:pt x="37" y="142"/>
                  <a:pt x="52" y="149"/>
                </a:cubicBezTo>
                <a:cubicBezTo>
                  <a:pt x="69" y="157"/>
                  <a:pt x="86" y="164"/>
                  <a:pt x="102" y="173"/>
                </a:cubicBezTo>
                <a:cubicBezTo>
                  <a:pt x="102" y="174"/>
                  <a:pt x="102" y="175"/>
                  <a:pt x="102" y="176"/>
                </a:cubicBezTo>
                <a:cubicBezTo>
                  <a:pt x="97" y="174"/>
                  <a:pt x="92" y="172"/>
                  <a:pt x="88" y="170"/>
                </a:cubicBezTo>
                <a:close/>
                <a:moveTo>
                  <a:pt x="30" y="93"/>
                </a:moveTo>
                <a:cubicBezTo>
                  <a:pt x="30" y="93"/>
                  <a:pt x="30" y="93"/>
                  <a:pt x="30" y="93"/>
                </a:cubicBezTo>
                <a:cubicBezTo>
                  <a:pt x="45" y="88"/>
                  <a:pt x="60" y="85"/>
                  <a:pt x="75" y="81"/>
                </a:cubicBezTo>
                <a:cubicBezTo>
                  <a:pt x="90" y="78"/>
                  <a:pt x="104" y="74"/>
                  <a:pt x="119" y="70"/>
                </a:cubicBezTo>
                <a:cubicBezTo>
                  <a:pt x="134" y="67"/>
                  <a:pt x="149" y="64"/>
                  <a:pt x="164" y="60"/>
                </a:cubicBezTo>
                <a:cubicBezTo>
                  <a:pt x="172" y="58"/>
                  <a:pt x="180" y="56"/>
                  <a:pt x="188" y="55"/>
                </a:cubicBezTo>
                <a:cubicBezTo>
                  <a:pt x="194" y="53"/>
                  <a:pt x="201" y="52"/>
                  <a:pt x="208" y="50"/>
                </a:cubicBezTo>
                <a:cubicBezTo>
                  <a:pt x="207" y="52"/>
                  <a:pt x="205" y="54"/>
                  <a:pt x="204" y="55"/>
                </a:cubicBezTo>
                <a:cubicBezTo>
                  <a:pt x="203" y="55"/>
                  <a:pt x="203" y="56"/>
                  <a:pt x="202" y="56"/>
                </a:cubicBezTo>
                <a:cubicBezTo>
                  <a:pt x="202" y="56"/>
                  <a:pt x="202" y="56"/>
                  <a:pt x="202" y="56"/>
                </a:cubicBezTo>
                <a:cubicBezTo>
                  <a:pt x="173" y="62"/>
                  <a:pt x="144" y="67"/>
                  <a:pt x="115" y="73"/>
                </a:cubicBezTo>
                <a:cubicBezTo>
                  <a:pt x="85" y="79"/>
                  <a:pt x="56" y="88"/>
                  <a:pt x="27" y="96"/>
                </a:cubicBezTo>
                <a:cubicBezTo>
                  <a:pt x="28" y="95"/>
                  <a:pt x="29" y="94"/>
                  <a:pt x="30" y="93"/>
                </a:cubicBezTo>
                <a:close/>
                <a:moveTo>
                  <a:pt x="115" y="2"/>
                </a:moveTo>
                <a:cubicBezTo>
                  <a:pt x="117" y="3"/>
                  <a:pt x="118" y="3"/>
                  <a:pt x="119" y="4"/>
                </a:cubicBezTo>
                <a:cubicBezTo>
                  <a:pt x="117" y="4"/>
                  <a:pt x="114" y="5"/>
                  <a:pt x="112" y="5"/>
                </a:cubicBezTo>
                <a:cubicBezTo>
                  <a:pt x="113" y="4"/>
                  <a:pt x="114" y="3"/>
                  <a:pt x="115" y="2"/>
                </a:cubicBezTo>
                <a:close/>
                <a:moveTo>
                  <a:pt x="125" y="6"/>
                </a:moveTo>
                <a:cubicBezTo>
                  <a:pt x="121" y="6"/>
                  <a:pt x="118" y="7"/>
                  <a:pt x="115" y="8"/>
                </a:cubicBezTo>
                <a:cubicBezTo>
                  <a:pt x="114" y="8"/>
                  <a:pt x="112" y="9"/>
                  <a:pt x="110" y="9"/>
                </a:cubicBezTo>
                <a:cubicBezTo>
                  <a:pt x="110" y="10"/>
                  <a:pt x="110" y="10"/>
                  <a:pt x="110" y="10"/>
                </a:cubicBezTo>
                <a:cubicBezTo>
                  <a:pt x="111" y="9"/>
                  <a:pt x="112" y="9"/>
                  <a:pt x="113" y="8"/>
                </a:cubicBezTo>
                <a:cubicBezTo>
                  <a:pt x="116" y="7"/>
                  <a:pt x="119" y="6"/>
                  <a:pt x="121" y="5"/>
                </a:cubicBezTo>
                <a:cubicBezTo>
                  <a:pt x="122" y="5"/>
                  <a:pt x="124" y="5"/>
                  <a:pt x="125" y="6"/>
                </a:cubicBezTo>
                <a:close/>
                <a:moveTo>
                  <a:pt x="129" y="8"/>
                </a:moveTo>
                <a:cubicBezTo>
                  <a:pt x="126" y="8"/>
                  <a:pt x="122" y="10"/>
                  <a:pt x="118" y="11"/>
                </a:cubicBezTo>
                <a:cubicBezTo>
                  <a:pt x="113" y="12"/>
                  <a:pt x="108" y="13"/>
                  <a:pt x="103" y="15"/>
                </a:cubicBezTo>
                <a:cubicBezTo>
                  <a:pt x="103" y="14"/>
                  <a:pt x="103" y="14"/>
                  <a:pt x="103" y="14"/>
                </a:cubicBezTo>
                <a:cubicBezTo>
                  <a:pt x="105" y="13"/>
                  <a:pt x="106" y="13"/>
                  <a:pt x="107" y="13"/>
                </a:cubicBezTo>
                <a:cubicBezTo>
                  <a:pt x="109" y="12"/>
                  <a:pt x="112" y="11"/>
                  <a:pt x="114" y="11"/>
                </a:cubicBezTo>
                <a:cubicBezTo>
                  <a:pt x="118" y="10"/>
                  <a:pt x="122" y="9"/>
                  <a:pt x="126" y="6"/>
                </a:cubicBezTo>
                <a:cubicBezTo>
                  <a:pt x="127" y="7"/>
                  <a:pt x="128" y="7"/>
                  <a:pt x="129" y="8"/>
                </a:cubicBezTo>
                <a:close/>
                <a:moveTo>
                  <a:pt x="136" y="10"/>
                </a:moveTo>
                <a:cubicBezTo>
                  <a:pt x="130" y="11"/>
                  <a:pt x="123" y="12"/>
                  <a:pt x="117" y="14"/>
                </a:cubicBezTo>
                <a:cubicBezTo>
                  <a:pt x="111" y="15"/>
                  <a:pt x="104" y="17"/>
                  <a:pt x="98" y="19"/>
                </a:cubicBezTo>
                <a:cubicBezTo>
                  <a:pt x="104" y="17"/>
                  <a:pt x="110" y="15"/>
                  <a:pt x="116" y="13"/>
                </a:cubicBezTo>
                <a:cubicBezTo>
                  <a:pt x="121" y="12"/>
                  <a:pt x="126" y="11"/>
                  <a:pt x="131" y="8"/>
                </a:cubicBezTo>
                <a:cubicBezTo>
                  <a:pt x="131" y="8"/>
                  <a:pt x="131" y="8"/>
                  <a:pt x="131" y="8"/>
                </a:cubicBezTo>
                <a:cubicBezTo>
                  <a:pt x="132" y="9"/>
                  <a:pt x="134" y="10"/>
                  <a:pt x="136" y="10"/>
                </a:cubicBezTo>
                <a:close/>
                <a:moveTo>
                  <a:pt x="140" y="12"/>
                </a:moveTo>
                <a:cubicBezTo>
                  <a:pt x="138" y="12"/>
                  <a:pt x="135" y="13"/>
                  <a:pt x="133" y="14"/>
                </a:cubicBezTo>
                <a:cubicBezTo>
                  <a:pt x="129" y="14"/>
                  <a:pt x="125" y="15"/>
                  <a:pt x="122" y="16"/>
                </a:cubicBezTo>
                <a:cubicBezTo>
                  <a:pt x="113" y="18"/>
                  <a:pt x="105" y="21"/>
                  <a:pt x="97" y="24"/>
                </a:cubicBezTo>
                <a:cubicBezTo>
                  <a:pt x="96" y="24"/>
                  <a:pt x="94" y="24"/>
                  <a:pt x="93" y="24"/>
                </a:cubicBezTo>
                <a:cubicBezTo>
                  <a:pt x="93" y="24"/>
                  <a:pt x="93" y="24"/>
                  <a:pt x="93" y="24"/>
                </a:cubicBezTo>
                <a:cubicBezTo>
                  <a:pt x="94" y="24"/>
                  <a:pt x="96" y="24"/>
                  <a:pt x="98" y="23"/>
                </a:cubicBezTo>
                <a:cubicBezTo>
                  <a:pt x="102" y="22"/>
                  <a:pt x="107" y="20"/>
                  <a:pt x="112" y="19"/>
                </a:cubicBezTo>
                <a:cubicBezTo>
                  <a:pt x="120" y="16"/>
                  <a:pt x="129" y="14"/>
                  <a:pt x="137" y="11"/>
                </a:cubicBezTo>
                <a:cubicBezTo>
                  <a:pt x="137" y="11"/>
                  <a:pt x="137" y="11"/>
                  <a:pt x="137" y="11"/>
                </a:cubicBezTo>
                <a:cubicBezTo>
                  <a:pt x="138" y="11"/>
                  <a:pt x="139" y="12"/>
                  <a:pt x="140" y="12"/>
                </a:cubicBezTo>
                <a:close/>
                <a:moveTo>
                  <a:pt x="151" y="17"/>
                </a:moveTo>
                <a:cubicBezTo>
                  <a:pt x="143" y="19"/>
                  <a:pt x="134" y="20"/>
                  <a:pt x="126" y="22"/>
                </a:cubicBezTo>
                <a:cubicBezTo>
                  <a:pt x="133" y="20"/>
                  <a:pt x="140" y="18"/>
                  <a:pt x="147" y="15"/>
                </a:cubicBezTo>
                <a:cubicBezTo>
                  <a:pt x="148" y="16"/>
                  <a:pt x="150" y="16"/>
                  <a:pt x="151" y="17"/>
                </a:cubicBezTo>
                <a:close/>
                <a:moveTo>
                  <a:pt x="158" y="20"/>
                </a:moveTo>
                <a:cubicBezTo>
                  <a:pt x="152" y="22"/>
                  <a:pt x="146" y="23"/>
                  <a:pt x="140" y="25"/>
                </a:cubicBezTo>
                <a:cubicBezTo>
                  <a:pt x="132" y="26"/>
                  <a:pt x="125" y="29"/>
                  <a:pt x="118" y="30"/>
                </a:cubicBezTo>
                <a:cubicBezTo>
                  <a:pt x="111" y="32"/>
                  <a:pt x="104" y="34"/>
                  <a:pt x="97" y="36"/>
                </a:cubicBezTo>
                <a:cubicBezTo>
                  <a:pt x="93" y="37"/>
                  <a:pt x="90" y="38"/>
                  <a:pt x="87" y="39"/>
                </a:cubicBezTo>
                <a:cubicBezTo>
                  <a:pt x="84" y="39"/>
                  <a:pt x="81" y="40"/>
                  <a:pt x="78" y="41"/>
                </a:cubicBezTo>
                <a:cubicBezTo>
                  <a:pt x="78" y="40"/>
                  <a:pt x="78" y="40"/>
                  <a:pt x="79" y="40"/>
                </a:cubicBezTo>
                <a:cubicBezTo>
                  <a:pt x="83" y="37"/>
                  <a:pt x="89" y="36"/>
                  <a:pt x="94" y="34"/>
                </a:cubicBezTo>
                <a:cubicBezTo>
                  <a:pt x="101" y="32"/>
                  <a:pt x="108" y="31"/>
                  <a:pt x="115" y="29"/>
                </a:cubicBezTo>
                <a:cubicBezTo>
                  <a:pt x="122" y="27"/>
                  <a:pt x="128" y="25"/>
                  <a:pt x="135" y="23"/>
                </a:cubicBezTo>
                <a:cubicBezTo>
                  <a:pt x="141" y="21"/>
                  <a:pt x="147" y="20"/>
                  <a:pt x="153" y="17"/>
                </a:cubicBezTo>
                <a:cubicBezTo>
                  <a:pt x="154" y="18"/>
                  <a:pt x="156" y="19"/>
                  <a:pt x="158" y="20"/>
                </a:cubicBezTo>
                <a:close/>
                <a:moveTo>
                  <a:pt x="83" y="35"/>
                </a:moveTo>
                <a:cubicBezTo>
                  <a:pt x="87" y="33"/>
                  <a:pt x="93" y="32"/>
                  <a:pt x="97" y="31"/>
                </a:cubicBezTo>
                <a:cubicBezTo>
                  <a:pt x="103" y="29"/>
                  <a:pt x="109" y="27"/>
                  <a:pt x="114" y="26"/>
                </a:cubicBezTo>
                <a:cubicBezTo>
                  <a:pt x="115" y="25"/>
                  <a:pt x="117" y="25"/>
                  <a:pt x="118" y="25"/>
                </a:cubicBezTo>
                <a:cubicBezTo>
                  <a:pt x="117" y="25"/>
                  <a:pt x="116" y="25"/>
                  <a:pt x="115" y="25"/>
                </a:cubicBezTo>
                <a:cubicBezTo>
                  <a:pt x="109" y="27"/>
                  <a:pt x="103" y="29"/>
                  <a:pt x="97" y="31"/>
                </a:cubicBezTo>
                <a:cubicBezTo>
                  <a:pt x="95" y="32"/>
                  <a:pt x="92" y="33"/>
                  <a:pt x="89" y="34"/>
                </a:cubicBezTo>
                <a:cubicBezTo>
                  <a:pt x="88" y="35"/>
                  <a:pt x="86" y="35"/>
                  <a:pt x="84" y="35"/>
                </a:cubicBezTo>
                <a:cubicBezTo>
                  <a:pt x="84" y="35"/>
                  <a:pt x="83" y="36"/>
                  <a:pt x="82" y="36"/>
                </a:cubicBezTo>
                <a:cubicBezTo>
                  <a:pt x="82" y="36"/>
                  <a:pt x="83" y="35"/>
                  <a:pt x="83" y="35"/>
                </a:cubicBezTo>
                <a:close/>
                <a:moveTo>
                  <a:pt x="117" y="26"/>
                </a:moveTo>
                <a:cubicBezTo>
                  <a:pt x="123" y="24"/>
                  <a:pt x="130" y="22"/>
                  <a:pt x="137" y="21"/>
                </a:cubicBezTo>
                <a:cubicBezTo>
                  <a:pt x="140" y="20"/>
                  <a:pt x="144" y="19"/>
                  <a:pt x="147" y="19"/>
                </a:cubicBezTo>
                <a:cubicBezTo>
                  <a:pt x="149" y="18"/>
                  <a:pt x="150" y="18"/>
                  <a:pt x="151" y="17"/>
                </a:cubicBezTo>
                <a:cubicBezTo>
                  <a:pt x="150" y="18"/>
                  <a:pt x="148" y="19"/>
                  <a:pt x="146" y="20"/>
                </a:cubicBezTo>
                <a:cubicBezTo>
                  <a:pt x="133" y="24"/>
                  <a:pt x="120" y="26"/>
                  <a:pt x="107" y="30"/>
                </a:cubicBezTo>
                <a:cubicBezTo>
                  <a:pt x="103" y="31"/>
                  <a:pt x="99" y="32"/>
                  <a:pt x="95" y="33"/>
                </a:cubicBezTo>
                <a:cubicBezTo>
                  <a:pt x="103" y="31"/>
                  <a:pt x="110" y="28"/>
                  <a:pt x="117" y="26"/>
                </a:cubicBezTo>
                <a:close/>
                <a:moveTo>
                  <a:pt x="141" y="13"/>
                </a:moveTo>
                <a:cubicBezTo>
                  <a:pt x="143" y="13"/>
                  <a:pt x="144" y="14"/>
                  <a:pt x="146" y="14"/>
                </a:cubicBezTo>
                <a:cubicBezTo>
                  <a:pt x="136" y="17"/>
                  <a:pt x="127" y="19"/>
                  <a:pt x="118" y="21"/>
                </a:cubicBezTo>
                <a:cubicBezTo>
                  <a:pt x="109" y="23"/>
                  <a:pt x="100" y="26"/>
                  <a:pt x="91" y="29"/>
                </a:cubicBezTo>
                <a:cubicBezTo>
                  <a:pt x="90" y="29"/>
                  <a:pt x="89" y="29"/>
                  <a:pt x="88" y="30"/>
                </a:cubicBezTo>
                <a:cubicBezTo>
                  <a:pt x="90" y="29"/>
                  <a:pt x="91" y="28"/>
                  <a:pt x="93" y="28"/>
                </a:cubicBezTo>
                <a:cubicBezTo>
                  <a:pt x="95" y="27"/>
                  <a:pt x="97" y="26"/>
                  <a:pt x="100" y="25"/>
                </a:cubicBezTo>
                <a:cubicBezTo>
                  <a:pt x="105" y="24"/>
                  <a:pt x="110" y="22"/>
                  <a:pt x="115" y="21"/>
                </a:cubicBezTo>
                <a:cubicBezTo>
                  <a:pt x="124" y="18"/>
                  <a:pt x="133" y="17"/>
                  <a:pt x="141" y="13"/>
                </a:cubicBezTo>
                <a:cubicBezTo>
                  <a:pt x="141" y="13"/>
                  <a:pt x="141" y="13"/>
                  <a:pt x="141" y="13"/>
                </a:cubicBezTo>
                <a:close/>
                <a:moveTo>
                  <a:pt x="111" y="7"/>
                </a:moveTo>
                <a:cubicBezTo>
                  <a:pt x="112" y="6"/>
                  <a:pt x="114" y="6"/>
                  <a:pt x="115" y="5"/>
                </a:cubicBezTo>
                <a:cubicBezTo>
                  <a:pt x="117" y="5"/>
                  <a:pt x="118" y="5"/>
                  <a:pt x="120" y="5"/>
                </a:cubicBezTo>
                <a:cubicBezTo>
                  <a:pt x="122" y="4"/>
                  <a:pt x="116" y="6"/>
                  <a:pt x="116" y="6"/>
                </a:cubicBezTo>
                <a:cubicBezTo>
                  <a:pt x="113" y="7"/>
                  <a:pt x="110" y="9"/>
                  <a:pt x="107" y="10"/>
                </a:cubicBezTo>
                <a:cubicBezTo>
                  <a:pt x="108" y="9"/>
                  <a:pt x="109" y="8"/>
                  <a:pt x="111" y="7"/>
                </a:cubicBezTo>
                <a:close/>
                <a:moveTo>
                  <a:pt x="105" y="12"/>
                </a:moveTo>
                <a:cubicBezTo>
                  <a:pt x="109" y="11"/>
                  <a:pt x="113" y="9"/>
                  <a:pt x="117" y="8"/>
                </a:cubicBezTo>
                <a:cubicBezTo>
                  <a:pt x="119" y="8"/>
                  <a:pt x="122" y="7"/>
                  <a:pt x="124" y="7"/>
                </a:cubicBezTo>
                <a:cubicBezTo>
                  <a:pt x="124" y="7"/>
                  <a:pt x="123" y="7"/>
                  <a:pt x="123" y="7"/>
                </a:cubicBezTo>
                <a:cubicBezTo>
                  <a:pt x="122" y="8"/>
                  <a:pt x="121" y="8"/>
                  <a:pt x="119" y="9"/>
                </a:cubicBezTo>
                <a:cubicBezTo>
                  <a:pt x="115" y="10"/>
                  <a:pt x="109" y="11"/>
                  <a:pt x="104" y="13"/>
                </a:cubicBezTo>
                <a:cubicBezTo>
                  <a:pt x="105" y="12"/>
                  <a:pt x="105" y="12"/>
                  <a:pt x="105" y="12"/>
                </a:cubicBezTo>
                <a:close/>
                <a:moveTo>
                  <a:pt x="102" y="15"/>
                </a:moveTo>
                <a:cubicBezTo>
                  <a:pt x="106" y="15"/>
                  <a:pt x="110" y="13"/>
                  <a:pt x="114" y="13"/>
                </a:cubicBezTo>
                <a:cubicBezTo>
                  <a:pt x="116" y="12"/>
                  <a:pt x="119" y="11"/>
                  <a:pt x="122" y="11"/>
                </a:cubicBezTo>
                <a:cubicBezTo>
                  <a:pt x="123" y="10"/>
                  <a:pt x="125" y="10"/>
                  <a:pt x="126" y="9"/>
                </a:cubicBezTo>
                <a:cubicBezTo>
                  <a:pt x="127" y="9"/>
                  <a:pt x="131" y="7"/>
                  <a:pt x="128" y="9"/>
                </a:cubicBezTo>
                <a:cubicBezTo>
                  <a:pt x="123" y="12"/>
                  <a:pt x="117" y="12"/>
                  <a:pt x="112" y="14"/>
                </a:cubicBezTo>
                <a:cubicBezTo>
                  <a:pt x="107" y="15"/>
                  <a:pt x="103" y="16"/>
                  <a:pt x="99" y="18"/>
                </a:cubicBezTo>
                <a:cubicBezTo>
                  <a:pt x="100" y="17"/>
                  <a:pt x="101" y="16"/>
                  <a:pt x="102" y="15"/>
                </a:cubicBezTo>
                <a:close/>
                <a:moveTo>
                  <a:pt x="97" y="20"/>
                </a:moveTo>
                <a:cubicBezTo>
                  <a:pt x="104" y="18"/>
                  <a:pt x="111" y="16"/>
                  <a:pt x="118" y="15"/>
                </a:cubicBezTo>
                <a:cubicBezTo>
                  <a:pt x="121" y="14"/>
                  <a:pt x="125" y="13"/>
                  <a:pt x="128" y="12"/>
                </a:cubicBezTo>
                <a:cubicBezTo>
                  <a:pt x="130" y="12"/>
                  <a:pt x="131" y="12"/>
                  <a:pt x="133" y="12"/>
                </a:cubicBezTo>
                <a:cubicBezTo>
                  <a:pt x="120" y="16"/>
                  <a:pt x="107" y="19"/>
                  <a:pt x="94" y="24"/>
                </a:cubicBezTo>
                <a:cubicBezTo>
                  <a:pt x="95" y="22"/>
                  <a:pt x="96" y="21"/>
                  <a:pt x="97" y="20"/>
                </a:cubicBezTo>
                <a:close/>
                <a:moveTo>
                  <a:pt x="92" y="25"/>
                </a:moveTo>
                <a:cubicBezTo>
                  <a:pt x="100" y="24"/>
                  <a:pt x="108" y="21"/>
                  <a:pt x="115" y="19"/>
                </a:cubicBezTo>
                <a:cubicBezTo>
                  <a:pt x="120" y="17"/>
                  <a:pt x="124" y="16"/>
                  <a:pt x="128" y="15"/>
                </a:cubicBezTo>
                <a:cubicBezTo>
                  <a:pt x="132" y="15"/>
                  <a:pt x="137" y="14"/>
                  <a:pt x="140" y="13"/>
                </a:cubicBezTo>
                <a:cubicBezTo>
                  <a:pt x="136" y="15"/>
                  <a:pt x="130" y="16"/>
                  <a:pt x="126" y="17"/>
                </a:cubicBezTo>
                <a:cubicBezTo>
                  <a:pt x="121" y="18"/>
                  <a:pt x="116" y="20"/>
                  <a:pt x="111" y="21"/>
                </a:cubicBezTo>
                <a:cubicBezTo>
                  <a:pt x="104" y="23"/>
                  <a:pt x="96" y="25"/>
                  <a:pt x="89" y="28"/>
                </a:cubicBezTo>
                <a:cubicBezTo>
                  <a:pt x="90" y="27"/>
                  <a:pt x="91" y="26"/>
                  <a:pt x="92" y="25"/>
                </a:cubicBezTo>
                <a:close/>
                <a:moveTo>
                  <a:pt x="87" y="30"/>
                </a:moveTo>
                <a:cubicBezTo>
                  <a:pt x="92" y="30"/>
                  <a:pt x="96" y="28"/>
                  <a:pt x="100" y="27"/>
                </a:cubicBezTo>
                <a:cubicBezTo>
                  <a:pt x="106" y="25"/>
                  <a:pt x="111" y="23"/>
                  <a:pt x="117" y="22"/>
                </a:cubicBezTo>
                <a:cubicBezTo>
                  <a:pt x="122" y="20"/>
                  <a:pt x="128" y="19"/>
                  <a:pt x="134" y="18"/>
                </a:cubicBezTo>
                <a:cubicBezTo>
                  <a:pt x="138" y="17"/>
                  <a:pt x="141" y="16"/>
                  <a:pt x="144" y="16"/>
                </a:cubicBezTo>
                <a:cubicBezTo>
                  <a:pt x="144" y="16"/>
                  <a:pt x="144" y="16"/>
                  <a:pt x="144" y="16"/>
                </a:cubicBezTo>
                <a:cubicBezTo>
                  <a:pt x="143" y="16"/>
                  <a:pt x="141" y="17"/>
                  <a:pt x="140" y="17"/>
                </a:cubicBezTo>
                <a:cubicBezTo>
                  <a:pt x="129" y="22"/>
                  <a:pt x="118" y="23"/>
                  <a:pt x="108" y="27"/>
                </a:cubicBezTo>
                <a:cubicBezTo>
                  <a:pt x="103" y="28"/>
                  <a:pt x="97" y="30"/>
                  <a:pt x="92" y="32"/>
                </a:cubicBezTo>
                <a:cubicBezTo>
                  <a:pt x="89" y="32"/>
                  <a:pt x="87" y="33"/>
                  <a:pt x="84" y="34"/>
                </a:cubicBezTo>
                <a:cubicBezTo>
                  <a:pt x="85" y="33"/>
                  <a:pt x="86" y="32"/>
                  <a:pt x="87" y="30"/>
                </a:cubicBezTo>
                <a:close/>
                <a:moveTo>
                  <a:pt x="82" y="37"/>
                </a:moveTo>
                <a:cubicBezTo>
                  <a:pt x="84" y="36"/>
                  <a:pt x="86" y="36"/>
                  <a:pt x="88" y="35"/>
                </a:cubicBezTo>
                <a:cubicBezTo>
                  <a:pt x="85" y="36"/>
                  <a:pt x="82" y="37"/>
                  <a:pt x="80" y="39"/>
                </a:cubicBezTo>
                <a:cubicBezTo>
                  <a:pt x="80" y="38"/>
                  <a:pt x="81" y="37"/>
                  <a:pt x="82" y="37"/>
                </a:cubicBezTo>
                <a:close/>
                <a:moveTo>
                  <a:pt x="77" y="42"/>
                </a:moveTo>
                <a:cubicBezTo>
                  <a:pt x="91" y="39"/>
                  <a:pt x="104" y="35"/>
                  <a:pt x="118" y="31"/>
                </a:cubicBezTo>
                <a:cubicBezTo>
                  <a:pt x="125" y="29"/>
                  <a:pt x="131" y="27"/>
                  <a:pt x="138" y="26"/>
                </a:cubicBezTo>
                <a:cubicBezTo>
                  <a:pt x="145" y="24"/>
                  <a:pt x="152" y="23"/>
                  <a:pt x="159" y="20"/>
                </a:cubicBezTo>
                <a:cubicBezTo>
                  <a:pt x="161" y="21"/>
                  <a:pt x="163" y="22"/>
                  <a:pt x="165" y="23"/>
                </a:cubicBezTo>
                <a:cubicBezTo>
                  <a:pt x="158" y="23"/>
                  <a:pt x="152" y="26"/>
                  <a:pt x="146" y="27"/>
                </a:cubicBezTo>
                <a:cubicBezTo>
                  <a:pt x="137" y="30"/>
                  <a:pt x="129" y="32"/>
                  <a:pt x="121" y="34"/>
                </a:cubicBezTo>
                <a:cubicBezTo>
                  <a:pt x="113" y="36"/>
                  <a:pt x="104" y="39"/>
                  <a:pt x="96" y="41"/>
                </a:cubicBezTo>
                <a:cubicBezTo>
                  <a:pt x="88" y="42"/>
                  <a:pt x="81" y="44"/>
                  <a:pt x="73" y="46"/>
                </a:cubicBezTo>
                <a:cubicBezTo>
                  <a:pt x="74" y="44"/>
                  <a:pt x="76" y="43"/>
                  <a:pt x="77" y="42"/>
                </a:cubicBezTo>
                <a:close/>
                <a:moveTo>
                  <a:pt x="180" y="30"/>
                </a:moveTo>
                <a:cubicBezTo>
                  <a:pt x="180" y="30"/>
                  <a:pt x="180" y="30"/>
                  <a:pt x="180" y="30"/>
                </a:cubicBezTo>
                <a:cubicBezTo>
                  <a:pt x="171" y="32"/>
                  <a:pt x="161" y="34"/>
                  <a:pt x="151" y="37"/>
                </a:cubicBezTo>
                <a:cubicBezTo>
                  <a:pt x="141" y="39"/>
                  <a:pt x="131" y="41"/>
                  <a:pt x="121" y="44"/>
                </a:cubicBezTo>
                <a:cubicBezTo>
                  <a:pt x="101" y="48"/>
                  <a:pt x="81" y="54"/>
                  <a:pt x="62" y="60"/>
                </a:cubicBezTo>
                <a:cubicBezTo>
                  <a:pt x="61" y="60"/>
                  <a:pt x="60" y="61"/>
                  <a:pt x="59" y="61"/>
                </a:cubicBezTo>
                <a:cubicBezTo>
                  <a:pt x="59" y="61"/>
                  <a:pt x="59" y="61"/>
                  <a:pt x="59" y="61"/>
                </a:cubicBezTo>
                <a:cubicBezTo>
                  <a:pt x="59" y="61"/>
                  <a:pt x="59" y="61"/>
                  <a:pt x="60" y="61"/>
                </a:cubicBezTo>
                <a:cubicBezTo>
                  <a:pt x="60" y="61"/>
                  <a:pt x="60" y="61"/>
                  <a:pt x="60" y="61"/>
                </a:cubicBezTo>
                <a:cubicBezTo>
                  <a:pt x="62" y="59"/>
                  <a:pt x="64" y="58"/>
                  <a:pt x="67" y="57"/>
                </a:cubicBezTo>
                <a:cubicBezTo>
                  <a:pt x="71" y="55"/>
                  <a:pt x="76" y="54"/>
                  <a:pt x="81" y="53"/>
                </a:cubicBezTo>
                <a:cubicBezTo>
                  <a:pt x="91" y="49"/>
                  <a:pt x="102" y="46"/>
                  <a:pt x="112" y="43"/>
                </a:cubicBezTo>
                <a:cubicBezTo>
                  <a:pt x="122" y="40"/>
                  <a:pt x="132" y="37"/>
                  <a:pt x="142" y="35"/>
                </a:cubicBezTo>
                <a:cubicBezTo>
                  <a:pt x="152" y="32"/>
                  <a:pt x="162" y="30"/>
                  <a:pt x="172" y="26"/>
                </a:cubicBezTo>
                <a:cubicBezTo>
                  <a:pt x="175" y="27"/>
                  <a:pt x="177" y="29"/>
                  <a:pt x="180" y="30"/>
                </a:cubicBezTo>
                <a:close/>
                <a:moveTo>
                  <a:pt x="46" y="75"/>
                </a:moveTo>
                <a:cubicBezTo>
                  <a:pt x="46" y="75"/>
                  <a:pt x="46" y="75"/>
                  <a:pt x="46" y="75"/>
                </a:cubicBezTo>
                <a:cubicBezTo>
                  <a:pt x="46" y="75"/>
                  <a:pt x="46" y="75"/>
                  <a:pt x="46" y="75"/>
                </a:cubicBezTo>
                <a:cubicBezTo>
                  <a:pt x="46" y="75"/>
                  <a:pt x="46" y="75"/>
                  <a:pt x="46" y="75"/>
                </a:cubicBezTo>
                <a:close/>
                <a:moveTo>
                  <a:pt x="186" y="33"/>
                </a:moveTo>
                <a:cubicBezTo>
                  <a:pt x="187" y="33"/>
                  <a:pt x="187" y="33"/>
                  <a:pt x="187" y="33"/>
                </a:cubicBezTo>
                <a:cubicBezTo>
                  <a:pt x="187" y="33"/>
                  <a:pt x="188" y="33"/>
                  <a:pt x="189" y="34"/>
                </a:cubicBezTo>
                <a:cubicBezTo>
                  <a:pt x="165" y="40"/>
                  <a:pt x="141" y="47"/>
                  <a:pt x="117" y="54"/>
                </a:cubicBezTo>
                <a:cubicBezTo>
                  <a:pt x="105" y="58"/>
                  <a:pt x="93" y="62"/>
                  <a:pt x="80" y="66"/>
                </a:cubicBezTo>
                <a:cubicBezTo>
                  <a:pt x="71" y="69"/>
                  <a:pt x="61" y="71"/>
                  <a:pt x="52" y="73"/>
                </a:cubicBezTo>
                <a:cubicBezTo>
                  <a:pt x="55" y="73"/>
                  <a:pt x="57" y="72"/>
                  <a:pt x="60" y="71"/>
                </a:cubicBezTo>
                <a:cubicBezTo>
                  <a:pt x="66" y="68"/>
                  <a:pt x="72" y="66"/>
                  <a:pt x="79" y="63"/>
                </a:cubicBezTo>
                <a:cubicBezTo>
                  <a:pt x="91" y="59"/>
                  <a:pt x="103" y="56"/>
                  <a:pt x="116" y="52"/>
                </a:cubicBezTo>
                <a:cubicBezTo>
                  <a:pt x="128" y="48"/>
                  <a:pt x="140" y="45"/>
                  <a:pt x="153" y="42"/>
                </a:cubicBezTo>
                <a:cubicBezTo>
                  <a:pt x="164" y="39"/>
                  <a:pt x="176" y="37"/>
                  <a:pt x="186" y="33"/>
                </a:cubicBezTo>
                <a:close/>
                <a:moveTo>
                  <a:pt x="121" y="48"/>
                </a:moveTo>
                <a:cubicBezTo>
                  <a:pt x="109" y="51"/>
                  <a:pt x="98" y="55"/>
                  <a:pt x="86" y="58"/>
                </a:cubicBezTo>
                <a:cubicBezTo>
                  <a:pt x="75" y="61"/>
                  <a:pt x="65" y="65"/>
                  <a:pt x="53" y="67"/>
                </a:cubicBezTo>
                <a:cubicBezTo>
                  <a:pt x="53" y="67"/>
                  <a:pt x="53" y="67"/>
                  <a:pt x="53" y="67"/>
                </a:cubicBezTo>
                <a:cubicBezTo>
                  <a:pt x="54" y="67"/>
                  <a:pt x="54" y="67"/>
                  <a:pt x="54" y="67"/>
                </a:cubicBezTo>
                <a:cubicBezTo>
                  <a:pt x="55" y="66"/>
                  <a:pt x="55" y="66"/>
                  <a:pt x="56" y="66"/>
                </a:cubicBezTo>
                <a:cubicBezTo>
                  <a:pt x="58" y="65"/>
                  <a:pt x="60" y="65"/>
                  <a:pt x="63" y="64"/>
                </a:cubicBezTo>
                <a:cubicBezTo>
                  <a:pt x="69" y="63"/>
                  <a:pt x="74" y="61"/>
                  <a:pt x="80" y="59"/>
                </a:cubicBezTo>
                <a:cubicBezTo>
                  <a:pt x="91" y="56"/>
                  <a:pt x="102" y="52"/>
                  <a:pt x="114" y="48"/>
                </a:cubicBezTo>
                <a:cubicBezTo>
                  <a:pt x="125" y="45"/>
                  <a:pt x="136" y="42"/>
                  <a:pt x="148" y="39"/>
                </a:cubicBezTo>
                <a:cubicBezTo>
                  <a:pt x="158" y="37"/>
                  <a:pt x="170" y="34"/>
                  <a:pt x="180" y="30"/>
                </a:cubicBezTo>
                <a:cubicBezTo>
                  <a:pt x="181" y="30"/>
                  <a:pt x="181" y="30"/>
                  <a:pt x="180" y="30"/>
                </a:cubicBezTo>
                <a:cubicBezTo>
                  <a:pt x="182" y="31"/>
                  <a:pt x="184" y="31"/>
                  <a:pt x="186" y="32"/>
                </a:cubicBezTo>
                <a:cubicBezTo>
                  <a:pt x="164" y="37"/>
                  <a:pt x="142" y="42"/>
                  <a:pt x="121" y="48"/>
                </a:cubicBezTo>
                <a:close/>
                <a:moveTo>
                  <a:pt x="116" y="40"/>
                </a:moveTo>
                <a:cubicBezTo>
                  <a:pt x="107" y="42"/>
                  <a:pt x="98" y="45"/>
                  <a:pt x="90" y="48"/>
                </a:cubicBezTo>
                <a:cubicBezTo>
                  <a:pt x="85" y="49"/>
                  <a:pt x="80" y="51"/>
                  <a:pt x="76" y="52"/>
                </a:cubicBezTo>
                <a:cubicBezTo>
                  <a:pt x="74" y="52"/>
                  <a:pt x="71" y="53"/>
                  <a:pt x="69" y="53"/>
                </a:cubicBezTo>
                <a:cubicBezTo>
                  <a:pt x="68" y="54"/>
                  <a:pt x="67" y="54"/>
                  <a:pt x="66" y="54"/>
                </a:cubicBezTo>
                <a:cubicBezTo>
                  <a:pt x="66" y="53"/>
                  <a:pt x="67" y="53"/>
                  <a:pt x="67" y="53"/>
                </a:cubicBezTo>
                <a:cubicBezTo>
                  <a:pt x="70" y="51"/>
                  <a:pt x="73" y="51"/>
                  <a:pt x="76" y="50"/>
                </a:cubicBezTo>
                <a:cubicBezTo>
                  <a:pt x="81" y="49"/>
                  <a:pt x="85" y="48"/>
                  <a:pt x="90" y="46"/>
                </a:cubicBezTo>
                <a:cubicBezTo>
                  <a:pt x="99" y="44"/>
                  <a:pt x="108" y="42"/>
                  <a:pt x="118" y="39"/>
                </a:cubicBezTo>
                <a:cubicBezTo>
                  <a:pt x="126" y="36"/>
                  <a:pt x="135" y="33"/>
                  <a:pt x="144" y="31"/>
                </a:cubicBezTo>
                <a:cubicBezTo>
                  <a:pt x="151" y="29"/>
                  <a:pt x="159" y="27"/>
                  <a:pt x="166" y="24"/>
                </a:cubicBezTo>
                <a:cubicBezTo>
                  <a:pt x="166" y="24"/>
                  <a:pt x="166" y="23"/>
                  <a:pt x="166" y="23"/>
                </a:cubicBezTo>
                <a:cubicBezTo>
                  <a:pt x="167" y="24"/>
                  <a:pt x="169" y="25"/>
                  <a:pt x="171" y="26"/>
                </a:cubicBezTo>
                <a:cubicBezTo>
                  <a:pt x="153" y="30"/>
                  <a:pt x="134" y="34"/>
                  <a:pt x="116" y="40"/>
                </a:cubicBezTo>
                <a:close/>
                <a:moveTo>
                  <a:pt x="72" y="47"/>
                </a:moveTo>
                <a:cubicBezTo>
                  <a:pt x="80" y="45"/>
                  <a:pt x="88" y="43"/>
                  <a:pt x="96" y="41"/>
                </a:cubicBezTo>
                <a:cubicBezTo>
                  <a:pt x="105" y="39"/>
                  <a:pt x="114" y="37"/>
                  <a:pt x="123" y="34"/>
                </a:cubicBezTo>
                <a:cubicBezTo>
                  <a:pt x="131" y="32"/>
                  <a:pt x="139" y="30"/>
                  <a:pt x="148" y="28"/>
                </a:cubicBezTo>
                <a:cubicBezTo>
                  <a:pt x="151" y="27"/>
                  <a:pt x="155" y="25"/>
                  <a:pt x="158" y="24"/>
                </a:cubicBezTo>
                <a:cubicBezTo>
                  <a:pt x="160" y="24"/>
                  <a:pt x="163" y="24"/>
                  <a:pt x="164" y="24"/>
                </a:cubicBezTo>
                <a:cubicBezTo>
                  <a:pt x="162" y="25"/>
                  <a:pt x="159" y="26"/>
                  <a:pt x="157" y="26"/>
                </a:cubicBezTo>
                <a:cubicBezTo>
                  <a:pt x="150" y="29"/>
                  <a:pt x="143" y="30"/>
                  <a:pt x="135" y="32"/>
                </a:cubicBezTo>
                <a:cubicBezTo>
                  <a:pt x="127" y="35"/>
                  <a:pt x="118" y="38"/>
                  <a:pt x="109" y="41"/>
                </a:cubicBezTo>
                <a:cubicBezTo>
                  <a:pt x="100" y="43"/>
                  <a:pt x="91" y="45"/>
                  <a:pt x="83" y="48"/>
                </a:cubicBezTo>
                <a:cubicBezTo>
                  <a:pt x="78" y="49"/>
                  <a:pt x="73" y="50"/>
                  <a:pt x="68" y="51"/>
                </a:cubicBezTo>
                <a:cubicBezTo>
                  <a:pt x="69" y="50"/>
                  <a:pt x="71" y="48"/>
                  <a:pt x="72" y="47"/>
                </a:cubicBezTo>
                <a:close/>
                <a:moveTo>
                  <a:pt x="65" y="54"/>
                </a:moveTo>
                <a:cubicBezTo>
                  <a:pt x="72" y="55"/>
                  <a:pt x="79" y="52"/>
                  <a:pt x="85" y="50"/>
                </a:cubicBezTo>
                <a:cubicBezTo>
                  <a:pt x="95" y="48"/>
                  <a:pt x="104" y="44"/>
                  <a:pt x="114" y="41"/>
                </a:cubicBezTo>
                <a:cubicBezTo>
                  <a:pt x="124" y="38"/>
                  <a:pt x="133" y="36"/>
                  <a:pt x="143" y="33"/>
                </a:cubicBezTo>
                <a:cubicBezTo>
                  <a:pt x="148" y="32"/>
                  <a:pt x="153" y="31"/>
                  <a:pt x="157" y="30"/>
                </a:cubicBezTo>
                <a:cubicBezTo>
                  <a:pt x="160" y="29"/>
                  <a:pt x="162" y="29"/>
                  <a:pt x="165" y="28"/>
                </a:cubicBezTo>
                <a:cubicBezTo>
                  <a:pt x="165" y="28"/>
                  <a:pt x="165" y="28"/>
                  <a:pt x="166" y="28"/>
                </a:cubicBezTo>
                <a:cubicBezTo>
                  <a:pt x="157" y="31"/>
                  <a:pt x="149" y="33"/>
                  <a:pt x="140" y="34"/>
                </a:cubicBezTo>
                <a:cubicBezTo>
                  <a:pt x="130" y="37"/>
                  <a:pt x="120" y="40"/>
                  <a:pt x="110" y="43"/>
                </a:cubicBezTo>
                <a:cubicBezTo>
                  <a:pt x="100" y="46"/>
                  <a:pt x="91" y="49"/>
                  <a:pt x="81" y="52"/>
                </a:cubicBezTo>
                <a:cubicBezTo>
                  <a:pt x="74" y="54"/>
                  <a:pt x="67" y="56"/>
                  <a:pt x="61" y="59"/>
                </a:cubicBezTo>
                <a:cubicBezTo>
                  <a:pt x="62" y="58"/>
                  <a:pt x="64" y="56"/>
                  <a:pt x="65" y="54"/>
                </a:cubicBezTo>
                <a:close/>
                <a:moveTo>
                  <a:pt x="59" y="62"/>
                </a:moveTo>
                <a:cubicBezTo>
                  <a:pt x="68" y="59"/>
                  <a:pt x="78" y="56"/>
                  <a:pt x="87" y="53"/>
                </a:cubicBezTo>
                <a:cubicBezTo>
                  <a:pt x="98" y="50"/>
                  <a:pt x="108" y="48"/>
                  <a:pt x="119" y="45"/>
                </a:cubicBezTo>
                <a:cubicBezTo>
                  <a:pt x="130" y="42"/>
                  <a:pt x="141" y="40"/>
                  <a:pt x="151" y="37"/>
                </a:cubicBezTo>
                <a:cubicBezTo>
                  <a:pt x="157" y="36"/>
                  <a:pt x="162" y="34"/>
                  <a:pt x="167" y="33"/>
                </a:cubicBezTo>
                <a:cubicBezTo>
                  <a:pt x="169" y="33"/>
                  <a:pt x="170" y="33"/>
                  <a:pt x="171" y="33"/>
                </a:cubicBezTo>
                <a:cubicBezTo>
                  <a:pt x="151" y="39"/>
                  <a:pt x="130" y="42"/>
                  <a:pt x="110" y="49"/>
                </a:cubicBezTo>
                <a:cubicBezTo>
                  <a:pt x="99" y="52"/>
                  <a:pt x="89" y="56"/>
                  <a:pt x="78" y="59"/>
                </a:cubicBezTo>
                <a:cubicBezTo>
                  <a:pt x="73" y="61"/>
                  <a:pt x="68" y="62"/>
                  <a:pt x="63" y="63"/>
                </a:cubicBezTo>
                <a:cubicBezTo>
                  <a:pt x="60" y="64"/>
                  <a:pt x="57" y="65"/>
                  <a:pt x="55" y="66"/>
                </a:cubicBezTo>
                <a:cubicBezTo>
                  <a:pt x="56" y="64"/>
                  <a:pt x="57" y="63"/>
                  <a:pt x="59" y="62"/>
                </a:cubicBezTo>
                <a:close/>
                <a:moveTo>
                  <a:pt x="53" y="68"/>
                </a:moveTo>
                <a:cubicBezTo>
                  <a:pt x="63" y="66"/>
                  <a:pt x="74" y="62"/>
                  <a:pt x="85" y="59"/>
                </a:cubicBezTo>
                <a:cubicBezTo>
                  <a:pt x="97" y="56"/>
                  <a:pt x="109" y="52"/>
                  <a:pt x="121" y="49"/>
                </a:cubicBezTo>
                <a:cubicBezTo>
                  <a:pt x="133" y="45"/>
                  <a:pt x="145" y="42"/>
                  <a:pt x="157" y="39"/>
                </a:cubicBezTo>
                <a:cubicBezTo>
                  <a:pt x="163" y="38"/>
                  <a:pt x="169" y="37"/>
                  <a:pt x="175" y="35"/>
                </a:cubicBezTo>
                <a:cubicBezTo>
                  <a:pt x="177" y="35"/>
                  <a:pt x="179" y="34"/>
                  <a:pt x="182" y="34"/>
                </a:cubicBezTo>
                <a:cubicBezTo>
                  <a:pt x="181" y="34"/>
                  <a:pt x="180" y="34"/>
                  <a:pt x="179" y="35"/>
                </a:cubicBezTo>
                <a:cubicBezTo>
                  <a:pt x="168" y="38"/>
                  <a:pt x="156" y="40"/>
                  <a:pt x="145" y="43"/>
                </a:cubicBezTo>
                <a:cubicBezTo>
                  <a:pt x="134" y="46"/>
                  <a:pt x="122" y="49"/>
                  <a:pt x="110" y="53"/>
                </a:cubicBezTo>
                <a:cubicBezTo>
                  <a:pt x="98" y="56"/>
                  <a:pt x="87" y="60"/>
                  <a:pt x="75" y="64"/>
                </a:cubicBezTo>
                <a:cubicBezTo>
                  <a:pt x="69" y="66"/>
                  <a:pt x="64" y="69"/>
                  <a:pt x="58" y="71"/>
                </a:cubicBezTo>
                <a:cubicBezTo>
                  <a:pt x="54" y="72"/>
                  <a:pt x="50" y="73"/>
                  <a:pt x="47" y="74"/>
                </a:cubicBezTo>
                <a:cubicBezTo>
                  <a:pt x="49" y="72"/>
                  <a:pt x="51" y="70"/>
                  <a:pt x="53" y="68"/>
                </a:cubicBezTo>
                <a:close/>
                <a:moveTo>
                  <a:pt x="45" y="76"/>
                </a:moveTo>
                <a:cubicBezTo>
                  <a:pt x="56" y="73"/>
                  <a:pt x="68" y="70"/>
                  <a:pt x="79" y="67"/>
                </a:cubicBezTo>
                <a:cubicBezTo>
                  <a:pt x="91" y="63"/>
                  <a:pt x="103" y="59"/>
                  <a:pt x="116" y="55"/>
                </a:cubicBezTo>
                <a:cubicBezTo>
                  <a:pt x="141" y="48"/>
                  <a:pt x="165" y="41"/>
                  <a:pt x="190" y="34"/>
                </a:cubicBezTo>
                <a:cubicBezTo>
                  <a:pt x="192" y="35"/>
                  <a:pt x="193" y="36"/>
                  <a:pt x="195" y="36"/>
                </a:cubicBezTo>
                <a:cubicBezTo>
                  <a:pt x="169" y="42"/>
                  <a:pt x="143" y="49"/>
                  <a:pt x="117" y="57"/>
                </a:cubicBezTo>
                <a:cubicBezTo>
                  <a:pt x="104" y="61"/>
                  <a:pt x="91" y="65"/>
                  <a:pt x="78" y="68"/>
                </a:cubicBezTo>
                <a:cubicBezTo>
                  <a:pt x="67" y="72"/>
                  <a:pt x="54" y="74"/>
                  <a:pt x="43" y="79"/>
                </a:cubicBezTo>
                <a:cubicBezTo>
                  <a:pt x="44" y="78"/>
                  <a:pt x="44" y="77"/>
                  <a:pt x="45" y="76"/>
                </a:cubicBezTo>
                <a:close/>
                <a:moveTo>
                  <a:pt x="42" y="80"/>
                </a:moveTo>
                <a:cubicBezTo>
                  <a:pt x="53" y="75"/>
                  <a:pt x="65" y="73"/>
                  <a:pt x="77" y="70"/>
                </a:cubicBezTo>
                <a:cubicBezTo>
                  <a:pt x="90" y="66"/>
                  <a:pt x="103" y="62"/>
                  <a:pt x="117" y="58"/>
                </a:cubicBezTo>
                <a:cubicBezTo>
                  <a:pt x="143" y="50"/>
                  <a:pt x="169" y="43"/>
                  <a:pt x="196" y="37"/>
                </a:cubicBezTo>
                <a:cubicBezTo>
                  <a:pt x="196" y="37"/>
                  <a:pt x="196" y="37"/>
                  <a:pt x="196" y="37"/>
                </a:cubicBezTo>
                <a:cubicBezTo>
                  <a:pt x="197" y="37"/>
                  <a:pt x="198" y="38"/>
                  <a:pt x="200" y="38"/>
                </a:cubicBezTo>
                <a:cubicBezTo>
                  <a:pt x="187" y="41"/>
                  <a:pt x="175" y="43"/>
                  <a:pt x="163" y="46"/>
                </a:cubicBezTo>
                <a:cubicBezTo>
                  <a:pt x="149" y="50"/>
                  <a:pt x="135" y="54"/>
                  <a:pt x="121" y="57"/>
                </a:cubicBezTo>
                <a:cubicBezTo>
                  <a:pt x="94" y="64"/>
                  <a:pt x="67" y="73"/>
                  <a:pt x="40" y="81"/>
                </a:cubicBezTo>
                <a:cubicBezTo>
                  <a:pt x="41" y="81"/>
                  <a:pt x="41" y="80"/>
                  <a:pt x="42" y="80"/>
                </a:cubicBezTo>
                <a:close/>
                <a:moveTo>
                  <a:pt x="208" y="42"/>
                </a:moveTo>
                <a:cubicBezTo>
                  <a:pt x="180" y="47"/>
                  <a:pt x="153" y="56"/>
                  <a:pt x="125" y="62"/>
                </a:cubicBezTo>
                <a:cubicBezTo>
                  <a:pt x="98" y="69"/>
                  <a:pt x="72" y="76"/>
                  <a:pt x="45" y="83"/>
                </a:cubicBezTo>
                <a:cubicBezTo>
                  <a:pt x="47" y="83"/>
                  <a:pt x="49" y="82"/>
                  <a:pt x="50" y="82"/>
                </a:cubicBezTo>
                <a:cubicBezTo>
                  <a:pt x="57" y="80"/>
                  <a:pt x="65" y="78"/>
                  <a:pt x="72" y="75"/>
                </a:cubicBezTo>
                <a:cubicBezTo>
                  <a:pt x="87" y="71"/>
                  <a:pt x="101" y="67"/>
                  <a:pt x="116" y="62"/>
                </a:cubicBezTo>
                <a:cubicBezTo>
                  <a:pt x="130" y="58"/>
                  <a:pt x="145" y="54"/>
                  <a:pt x="159" y="50"/>
                </a:cubicBezTo>
                <a:cubicBezTo>
                  <a:pt x="173" y="47"/>
                  <a:pt x="188" y="44"/>
                  <a:pt x="201" y="39"/>
                </a:cubicBezTo>
                <a:cubicBezTo>
                  <a:pt x="203" y="40"/>
                  <a:pt x="206" y="41"/>
                  <a:pt x="208" y="42"/>
                </a:cubicBezTo>
                <a:close/>
                <a:moveTo>
                  <a:pt x="39" y="82"/>
                </a:moveTo>
                <a:cubicBezTo>
                  <a:pt x="67" y="74"/>
                  <a:pt x="95" y="65"/>
                  <a:pt x="123" y="58"/>
                </a:cubicBezTo>
                <a:cubicBezTo>
                  <a:pt x="137" y="54"/>
                  <a:pt x="151" y="50"/>
                  <a:pt x="165" y="47"/>
                </a:cubicBezTo>
                <a:cubicBezTo>
                  <a:pt x="171" y="45"/>
                  <a:pt x="177" y="43"/>
                  <a:pt x="184" y="42"/>
                </a:cubicBezTo>
                <a:cubicBezTo>
                  <a:pt x="187" y="42"/>
                  <a:pt x="191" y="41"/>
                  <a:pt x="194" y="40"/>
                </a:cubicBezTo>
                <a:cubicBezTo>
                  <a:pt x="196" y="40"/>
                  <a:pt x="198" y="40"/>
                  <a:pt x="199" y="39"/>
                </a:cubicBezTo>
                <a:cubicBezTo>
                  <a:pt x="199" y="39"/>
                  <a:pt x="196" y="40"/>
                  <a:pt x="196" y="40"/>
                </a:cubicBezTo>
                <a:cubicBezTo>
                  <a:pt x="190" y="42"/>
                  <a:pt x="183" y="43"/>
                  <a:pt x="177" y="45"/>
                </a:cubicBezTo>
                <a:cubicBezTo>
                  <a:pt x="170" y="47"/>
                  <a:pt x="162" y="49"/>
                  <a:pt x="155" y="51"/>
                </a:cubicBezTo>
                <a:cubicBezTo>
                  <a:pt x="141" y="54"/>
                  <a:pt x="128" y="58"/>
                  <a:pt x="114" y="62"/>
                </a:cubicBezTo>
                <a:cubicBezTo>
                  <a:pt x="100" y="66"/>
                  <a:pt x="86" y="71"/>
                  <a:pt x="72" y="75"/>
                </a:cubicBezTo>
                <a:cubicBezTo>
                  <a:pt x="65" y="77"/>
                  <a:pt x="58" y="79"/>
                  <a:pt x="52" y="81"/>
                </a:cubicBezTo>
                <a:cubicBezTo>
                  <a:pt x="47" y="82"/>
                  <a:pt x="42" y="83"/>
                  <a:pt x="37" y="85"/>
                </a:cubicBezTo>
                <a:cubicBezTo>
                  <a:pt x="38" y="84"/>
                  <a:pt x="39" y="83"/>
                  <a:pt x="39" y="82"/>
                </a:cubicBezTo>
                <a:close/>
                <a:moveTo>
                  <a:pt x="35" y="87"/>
                </a:moveTo>
                <a:cubicBezTo>
                  <a:pt x="64" y="79"/>
                  <a:pt x="93" y="71"/>
                  <a:pt x="122" y="64"/>
                </a:cubicBezTo>
                <a:cubicBezTo>
                  <a:pt x="151" y="57"/>
                  <a:pt x="180" y="48"/>
                  <a:pt x="209" y="43"/>
                </a:cubicBezTo>
                <a:cubicBezTo>
                  <a:pt x="211" y="43"/>
                  <a:pt x="212" y="44"/>
                  <a:pt x="213" y="44"/>
                </a:cubicBezTo>
                <a:cubicBezTo>
                  <a:pt x="207" y="46"/>
                  <a:pt x="200" y="48"/>
                  <a:pt x="194" y="49"/>
                </a:cubicBezTo>
                <a:cubicBezTo>
                  <a:pt x="186" y="51"/>
                  <a:pt x="178" y="53"/>
                  <a:pt x="171" y="54"/>
                </a:cubicBezTo>
                <a:cubicBezTo>
                  <a:pt x="155" y="57"/>
                  <a:pt x="139" y="61"/>
                  <a:pt x="123" y="64"/>
                </a:cubicBezTo>
                <a:cubicBezTo>
                  <a:pt x="108" y="68"/>
                  <a:pt x="92" y="72"/>
                  <a:pt x="77" y="77"/>
                </a:cubicBezTo>
                <a:cubicBezTo>
                  <a:pt x="69" y="79"/>
                  <a:pt x="62" y="81"/>
                  <a:pt x="54" y="83"/>
                </a:cubicBezTo>
                <a:cubicBezTo>
                  <a:pt x="47" y="85"/>
                  <a:pt x="40" y="86"/>
                  <a:pt x="33" y="89"/>
                </a:cubicBezTo>
                <a:cubicBezTo>
                  <a:pt x="34" y="88"/>
                  <a:pt x="35" y="87"/>
                  <a:pt x="35" y="87"/>
                </a:cubicBezTo>
                <a:close/>
                <a:moveTo>
                  <a:pt x="32" y="90"/>
                </a:moveTo>
                <a:cubicBezTo>
                  <a:pt x="39" y="87"/>
                  <a:pt x="46" y="86"/>
                  <a:pt x="53" y="84"/>
                </a:cubicBezTo>
                <a:cubicBezTo>
                  <a:pt x="60" y="82"/>
                  <a:pt x="68" y="80"/>
                  <a:pt x="75" y="78"/>
                </a:cubicBezTo>
                <a:cubicBezTo>
                  <a:pt x="91" y="74"/>
                  <a:pt x="106" y="69"/>
                  <a:pt x="122" y="66"/>
                </a:cubicBezTo>
                <a:cubicBezTo>
                  <a:pt x="137" y="62"/>
                  <a:pt x="153" y="59"/>
                  <a:pt x="169" y="55"/>
                </a:cubicBezTo>
                <a:cubicBezTo>
                  <a:pt x="177" y="54"/>
                  <a:pt x="185" y="52"/>
                  <a:pt x="192" y="51"/>
                </a:cubicBezTo>
                <a:cubicBezTo>
                  <a:pt x="200" y="49"/>
                  <a:pt x="206" y="46"/>
                  <a:pt x="214" y="45"/>
                </a:cubicBezTo>
                <a:cubicBezTo>
                  <a:pt x="214" y="45"/>
                  <a:pt x="214" y="45"/>
                  <a:pt x="214" y="45"/>
                </a:cubicBezTo>
                <a:cubicBezTo>
                  <a:pt x="214" y="45"/>
                  <a:pt x="214" y="45"/>
                  <a:pt x="214" y="45"/>
                </a:cubicBezTo>
                <a:cubicBezTo>
                  <a:pt x="212" y="46"/>
                  <a:pt x="211" y="48"/>
                  <a:pt x="209" y="49"/>
                </a:cubicBezTo>
                <a:cubicBezTo>
                  <a:pt x="195" y="53"/>
                  <a:pt x="180" y="55"/>
                  <a:pt x="166" y="59"/>
                </a:cubicBezTo>
                <a:cubicBezTo>
                  <a:pt x="151" y="63"/>
                  <a:pt x="136" y="66"/>
                  <a:pt x="121" y="69"/>
                </a:cubicBezTo>
                <a:cubicBezTo>
                  <a:pt x="106" y="73"/>
                  <a:pt x="91" y="76"/>
                  <a:pt x="76" y="80"/>
                </a:cubicBezTo>
                <a:cubicBezTo>
                  <a:pt x="61" y="84"/>
                  <a:pt x="46" y="87"/>
                  <a:pt x="31" y="92"/>
                </a:cubicBezTo>
                <a:cubicBezTo>
                  <a:pt x="31" y="91"/>
                  <a:pt x="32" y="90"/>
                  <a:pt x="32" y="90"/>
                </a:cubicBezTo>
                <a:close/>
                <a:moveTo>
                  <a:pt x="213" y="49"/>
                </a:moveTo>
                <a:cubicBezTo>
                  <a:pt x="213" y="49"/>
                  <a:pt x="214" y="49"/>
                  <a:pt x="214" y="49"/>
                </a:cubicBezTo>
                <a:cubicBezTo>
                  <a:pt x="214" y="49"/>
                  <a:pt x="214" y="50"/>
                  <a:pt x="213" y="50"/>
                </a:cubicBezTo>
                <a:cubicBezTo>
                  <a:pt x="213" y="50"/>
                  <a:pt x="213" y="50"/>
                  <a:pt x="213" y="51"/>
                </a:cubicBezTo>
                <a:cubicBezTo>
                  <a:pt x="208" y="55"/>
                  <a:pt x="204" y="60"/>
                  <a:pt x="200" y="64"/>
                </a:cubicBezTo>
                <a:cubicBezTo>
                  <a:pt x="190" y="75"/>
                  <a:pt x="180" y="85"/>
                  <a:pt x="171" y="95"/>
                </a:cubicBezTo>
                <a:cubicBezTo>
                  <a:pt x="169" y="97"/>
                  <a:pt x="168" y="98"/>
                  <a:pt x="167" y="99"/>
                </a:cubicBezTo>
                <a:cubicBezTo>
                  <a:pt x="182" y="82"/>
                  <a:pt x="197" y="65"/>
                  <a:pt x="213" y="49"/>
                </a:cubicBezTo>
                <a:close/>
                <a:moveTo>
                  <a:pt x="147" y="83"/>
                </a:moveTo>
                <a:cubicBezTo>
                  <a:pt x="148" y="82"/>
                  <a:pt x="150" y="82"/>
                  <a:pt x="151" y="82"/>
                </a:cubicBezTo>
                <a:cubicBezTo>
                  <a:pt x="158" y="80"/>
                  <a:pt x="165" y="79"/>
                  <a:pt x="172" y="76"/>
                </a:cubicBezTo>
                <a:cubicBezTo>
                  <a:pt x="178" y="75"/>
                  <a:pt x="184" y="74"/>
                  <a:pt x="189" y="72"/>
                </a:cubicBezTo>
                <a:cubicBezTo>
                  <a:pt x="188" y="73"/>
                  <a:pt x="187" y="74"/>
                  <a:pt x="185" y="76"/>
                </a:cubicBezTo>
                <a:cubicBezTo>
                  <a:pt x="179" y="77"/>
                  <a:pt x="173" y="79"/>
                  <a:pt x="167" y="81"/>
                </a:cubicBezTo>
                <a:cubicBezTo>
                  <a:pt x="160" y="83"/>
                  <a:pt x="153" y="84"/>
                  <a:pt x="146" y="86"/>
                </a:cubicBezTo>
                <a:cubicBezTo>
                  <a:pt x="140" y="88"/>
                  <a:pt x="133" y="90"/>
                  <a:pt x="127" y="92"/>
                </a:cubicBezTo>
                <a:cubicBezTo>
                  <a:pt x="119" y="94"/>
                  <a:pt x="112" y="95"/>
                  <a:pt x="105" y="97"/>
                </a:cubicBezTo>
                <a:cubicBezTo>
                  <a:pt x="91" y="100"/>
                  <a:pt x="77" y="104"/>
                  <a:pt x="64" y="108"/>
                </a:cubicBezTo>
                <a:cubicBezTo>
                  <a:pt x="57" y="109"/>
                  <a:pt x="50" y="111"/>
                  <a:pt x="43" y="113"/>
                </a:cubicBezTo>
                <a:cubicBezTo>
                  <a:pt x="36" y="114"/>
                  <a:pt x="29" y="115"/>
                  <a:pt x="22" y="116"/>
                </a:cubicBezTo>
                <a:cubicBezTo>
                  <a:pt x="22" y="116"/>
                  <a:pt x="22" y="117"/>
                  <a:pt x="22" y="117"/>
                </a:cubicBezTo>
                <a:cubicBezTo>
                  <a:pt x="35" y="114"/>
                  <a:pt x="48" y="113"/>
                  <a:pt x="60" y="109"/>
                </a:cubicBezTo>
                <a:cubicBezTo>
                  <a:pt x="74" y="105"/>
                  <a:pt x="88" y="102"/>
                  <a:pt x="101" y="99"/>
                </a:cubicBezTo>
                <a:cubicBezTo>
                  <a:pt x="115" y="95"/>
                  <a:pt x="128" y="92"/>
                  <a:pt x="142" y="88"/>
                </a:cubicBezTo>
                <a:cubicBezTo>
                  <a:pt x="148" y="86"/>
                  <a:pt x="154" y="85"/>
                  <a:pt x="160" y="84"/>
                </a:cubicBezTo>
                <a:cubicBezTo>
                  <a:pt x="166" y="82"/>
                  <a:pt x="171" y="81"/>
                  <a:pt x="177" y="79"/>
                </a:cubicBezTo>
                <a:cubicBezTo>
                  <a:pt x="175" y="80"/>
                  <a:pt x="173" y="80"/>
                  <a:pt x="171" y="81"/>
                </a:cubicBezTo>
                <a:cubicBezTo>
                  <a:pt x="164" y="84"/>
                  <a:pt x="157" y="86"/>
                  <a:pt x="149" y="88"/>
                </a:cubicBezTo>
                <a:cubicBezTo>
                  <a:pt x="135" y="92"/>
                  <a:pt x="121" y="95"/>
                  <a:pt x="107" y="98"/>
                </a:cubicBezTo>
                <a:cubicBezTo>
                  <a:pt x="93" y="101"/>
                  <a:pt x="79" y="105"/>
                  <a:pt x="65" y="108"/>
                </a:cubicBezTo>
                <a:cubicBezTo>
                  <a:pt x="52" y="112"/>
                  <a:pt x="38" y="115"/>
                  <a:pt x="25" y="120"/>
                </a:cubicBezTo>
                <a:cubicBezTo>
                  <a:pt x="23" y="119"/>
                  <a:pt x="21" y="118"/>
                  <a:pt x="19" y="117"/>
                </a:cubicBezTo>
                <a:cubicBezTo>
                  <a:pt x="26" y="114"/>
                  <a:pt x="33" y="113"/>
                  <a:pt x="40" y="111"/>
                </a:cubicBezTo>
                <a:cubicBezTo>
                  <a:pt x="48" y="109"/>
                  <a:pt x="55" y="107"/>
                  <a:pt x="63" y="105"/>
                </a:cubicBezTo>
                <a:cubicBezTo>
                  <a:pt x="78" y="101"/>
                  <a:pt x="92" y="96"/>
                  <a:pt x="107" y="93"/>
                </a:cubicBezTo>
                <a:cubicBezTo>
                  <a:pt x="110" y="92"/>
                  <a:pt x="113" y="91"/>
                  <a:pt x="116" y="91"/>
                </a:cubicBezTo>
                <a:cubicBezTo>
                  <a:pt x="127" y="88"/>
                  <a:pt x="137" y="85"/>
                  <a:pt x="147" y="83"/>
                </a:cubicBezTo>
                <a:close/>
                <a:moveTo>
                  <a:pt x="33" y="123"/>
                </a:moveTo>
                <a:cubicBezTo>
                  <a:pt x="32" y="123"/>
                  <a:pt x="32" y="123"/>
                  <a:pt x="32" y="123"/>
                </a:cubicBezTo>
                <a:cubicBezTo>
                  <a:pt x="30" y="123"/>
                  <a:pt x="28" y="122"/>
                  <a:pt x="26" y="121"/>
                </a:cubicBezTo>
                <a:cubicBezTo>
                  <a:pt x="48" y="118"/>
                  <a:pt x="68" y="112"/>
                  <a:pt x="89" y="107"/>
                </a:cubicBezTo>
                <a:cubicBezTo>
                  <a:pt x="82" y="109"/>
                  <a:pt x="75" y="111"/>
                  <a:pt x="68" y="113"/>
                </a:cubicBezTo>
                <a:cubicBezTo>
                  <a:pt x="57" y="116"/>
                  <a:pt x="45" y="119"/>
                  <a:pt x="34" y="123"/>
                </a:cubicBezTo>
                <a:cubicBezTo>
                  <a:pt x="33" y="123"/>
                  <a:pt x="33" y="123"/>
                  <a:pt x="33" y="123"/>
                </a:cubicBezTo>
                <a:close/>
                <a:moveTo>
                  <a:pt x="39" y="127"/>
                </a:moveTo>
                <a:cubicBezTo>
                  <a:pt x="37" y="126"/>
                  <a:pt x="35" y="125"/>
                  <a:pt x="33" y="124"/>
                </a:cubicBezTo>
                <a:cubicBezTo>
                  <a:pt x="43" y="123"/>
                  <a:pt x="53" y="120"/>
                  <a:pt x="62" y="118"/>
                </a:cubicBezTo>
                <a:cubicBezTo>
                  <a:pt x="74" y="115"/>
                  <a:pt x="85" y="112"/>
                  <a:pt x="96" y="108"/>
                </a:cubicBezTo>
                <a:cubicBezTo>
                  <a:pt x="114" y="104"/>
                  <a:pt x="132" y="101"/>
                  <a:pt x="149" y="97"/>
                </a:cubicBezTo>
                <a:cubicBezTo>
                  <a:pt x="147" y="98"/>
                  <a:pt x="145" y="98"/>
                  <a:pt x="142" y="99"/>
                </a:cubicBezTo>
                <a:cubicBezTo>
                  <a:pt x="131" y="102"/>
                  <a:pt x="120" y="103"/>
                  <a:pt x="108" y="106"/>
                </a:cubicBezTo>
                <a:cubicBezTo>
                  <a:pt x="85" y="112"/>
                  <a:pt x="62" y="121"/>
                  <a:pt x="39" y="127"/>
                </a:cubicBezTo>
                <a:close/>
                <a:moveTo>
                  <a:pt x="50" y="125"/>
                </a:moveTo>
                <a:cubicBezTo>
                  <a:pt x="55" y="123"/>
                  <a:pt x="61" y="123"/>
                  <a:pt x="66" y="122"/>
                </a:cubicBezTo>
                <a:cubicBezTo>
                  <a:pt x="77" y="119"/>
                  <a:pt x="88" y="115"/>
                  <a:pt x="99" y="112"/>
                </a:cubicBezTo>
                <a:cubicBezTo>
                  <a:pt x="118" y="106"/>
                  <a:pt x="136" y="104"/>
                  <a:pt x="154" y="99"/>
                </a:cubicBezTo>
                <a:cubicBezTo>
                  <a:pt x="152" y="100"/>
                  <a:pt x="150" y="101"/>
                  <a:pt x="147" y="102"/>
                </a:cubicBezTo>
                <a:cubicBezTo>
                  <a:pt x="140" y="104"/>
                  <a:pt x="132" y="106"/>
                  <a:pt x="125" y="108"/>
                </a:cubicBezTo>
                <a:cubicBezTo>
                  <a:pt x="110" y="112"/>
                  <a:pt x="96" y="116"/>
                  <a:pt x="81" y="120"/>
                </a:cubicBezTo>
                <a:cubicBezTo>
                  <a:pt x="77" y="122"/>
                  <a:pt x="73" y="123"/>
                  <a:pt x="68" y="124"/>
                </a:cubicBezTo>
                <a:cubicBezTo>
                  <a:pt x="68" y="124"/>
                  <a:pt x="68" y="124"/>
                  <a:pt x="68" y="124"/>
                </a:cubicBezTo>
                <a:cubicBezTo>
                  <a:pt x="61" y="125"/>
                  <a:pt x="53" y="126"/>
                  <a:pt x="46" y="130"/>
                </a:cubicBezTo>
                <a:cubicBezTo>
                  <a:pt x="44" y="129"/>
                  <a:pt x="42" y="128"/>
                  <a:pt x="40" y="127"/>
                </a:cubicBezTo>
                <a:cubicBezTo>
                  <a:pt x="44" y="127"/>
                  <a:pt x="47" y="126"/>
                  <a:pt x="50" y="125"/>
                </a:cubicBezTo>
                <a:close/>
                <a:moveTo>
                  <a:pt x="47" y="131"/>
                </a:moveTo>
                <a:cubicBezTo>
                  <a:pt x="49" y="130"/>
                  <a:pt x="51" y="129"/>
                  <a:pt x="53" y="128"/>
                </a:cubicBezTo>
                <a:cubicBezTo>
                  <a:pt x="56" y="127"/>
                  <a:pt x="59" y="126"/>
                  <a:pt x="63" y="126"/>
                </a:cubicBezTo>
                <a:cubicBezTo>
                  <a:pt x="62" y="126"/>
                  <a:pt x="61" y="126"/>
                  <a:pt x="60" y="126"/>
                </a:cubicBezTo>
                <a:cubicBezTo>
                  <a:pt x="57" y="127"/>
                  <a:pt x="54" y="129"/>
                  <a:pt x="50" y="130"/>
                </a:cubicBezTo>
                <a:cubicBezTo>
                  <a:pt x="49" y="130"/>
                  <a:pt x="48" y="130"/>
                  <a:pt x="47" y="131"/>
                </a:cubicBezTo>
                <a:cubicBezTo>
                  <a:pt x="47" y="131"/>
                  <a:pt x="47" y="131"/>
                  <a:pt x="47" y="131"/>
                </a:cubicBezTo>
                <a:close/>
                <a:moveTo>
                  <a:pt x="66" y="126"/>
                </a:moveTo>
                <a:cubicBezTo>
                  <a:pt x="67" y="125"/>
                  <a:pt x="68" y="125"/>
                  <a:pt x="69" y="125"/>
                </a:cubicBezTo>
                <a:cubicBezTo>
                  <a:pt x="69" y="125"/>
                  <a:pt x="69" y="125"/>
                  <a:pt x="70" y="125"/>
                </a:cubicBezTo>
                <a:cubicBezTo>
                  <a:pt x="77" y="124"/>
                  <a:pt x="85" y="122"/>
                  <a:pt x="92" y="120"/>
                </a:cubicBezTo>
                <a:cubicBezTo>
                  <a:pt x="107" y="117"/>
                  <a:pt x="122" y="114"/>
                  <a:pt x="137" y="110"/>
                </a:cubicBezTo>
                <a:cubicBezTo>
                  <a:pt x="137" y="110"/>
                  <a:pt x="138" y="110"/>
                  <a:pt x="138" y="110"/>
                </a:cubicBezTo>
                <a:cubicBezTo>
                  <a:pt x="111" y="119"/>
                  <a:pt x="83" y="124"/>
                  <a:pt x="56" y="134"/>
                </a:cubicBezTo>
                <a:cubicBezTo>
                  <a:pt x="56" y="134"/>
                  <a:pt x="55" y="134"/>
                  <a:pt x="55" y="134"/>
                </a:cubicBezTo>
                <a:cubicBezTo>
                  <a:pt x="52" y="133"/>
                  <a:pt x="50" y="132"/>
                  <a:pt x="48" y="131"/>
                </a:cubicBezTo>
                <a:cubicBezTo>
                  <a:pt x="54" y="130"/>
                  <a:pt x="60" y="127"/>
                  <a:pt x="66" y="126"/>
                </a:cubicBezTo>
                <a:close/>
                <a:moveTo>
                  <a:pt x="109" y="158"/>
                </a:moveTo>
                <a:cubicBezTo>
                  <a:pt x="109" y="158"/>
                  <a:pt x="109" y="158"/>
                  <a:pt x="109" y="158"/>
                </a:cubicBezTo>
                <a:cubicBezTo>
                  <a:pt x="109" y="158"/>
                  <a:pt x="109" y="158"/>
                  <a:pt x="109" y="158"/>
                </a:cubicBezTo>
                <a:cubicBezTo>
                  <a:pt x="107" y="158"/>
                  <a:pt x="108" y="158"/>
                  <a:pt x="106" y="158"/>
                </a:cubicBezTo>
                <a:cubicBezTo>
                  <a:pt x="102" y="158"/>
                  <a:pt x="107" y="156"/>
                  <a:pt x="109" y="155"/>
                </a:cubicBezTo>
                <a:cubicBezTo>
                  <a:pt x="110" y="155"/>
                  <a:pt x="112" y="154"/>
                  <a:pt x="113" y="154"/>
                </a:cubicBezTo>
                <a:cubicBezTo>
                  <a:pt x="112" y="155"/>
                  <a:pt x="111" y="157"/>
                  <a:pt x="109" y="158"/>
                </a:cubicBezTo>
                <a:close/>
                <a:moveTo>
                  <a:pt x="115" y="152"/>
                </a:moveTo>
                <a:cubicBezTo>
                  <a:pt x="112" y="152"/>
                  <a:pt x="109" y="153"/>
                  <a:pt x="106" y="154"/>
                </a:cubicBezTo>
                <a:cubicBezTo>
                  <a:pt x="104" y="155"/>
                  <a:pt x="103" y="155"/>
                  <a:pt x="102" y="155"/>
                </a:cubicBezTo>
                <a:cubicBezTo>
                  <a:pt x="96" y="157"/>
                  <a:pt x="101" y="154"/>
                  <a:pt x="103" y="154"/>
                </a:cubicBezTo>
                <a:cubicBezTo>
                  <a:pt x="108" y="152"/>
                  <a:pt x="114" y="150"/>
                  <a:pt x="119" y="148"/>
                </a:cubicBezTo>
                <a:cubicBezTo>
                  <a:pt x="118" y="149"/>
                  <a:pt x="116" y="151"/>
                  <a:pt x="115" y="152"/>
                </a:cubicBezTo>
                <a:close/>
                <a:moveTo>
                  <a:pt x="121" y="146"/>
                </a:moveTo>
                <a:cubicBezTo>
                  <a:pt x="116" y="147"/>
                  <a:pt x="111" y="148"/>
                  <a:pt x="106" y="149"/>
                </a:cubicBezTo>
                <a:cubicBezTo>
                  <a:pt x="104" y="150"/>
                  <a:pt x="101" y="151"/>
                  <a:pt x="99" y="152"/>
                </a:cubicBezTo>
                <a:cubicBezTo>
                  <a:pt x="98" y="152"/>
                  <a:pt x="97" y="152"/>
                  <a:pt x="96" y="153"/>
                </a:cubicBezTo>
                <a:cubicBezTo>
                  <a:pt x="94" y="153"/>
                  <a:pt x="93" y="153"/>
                  <a:pt x="93" y="153"/>
                </a:cubicBezTo>
                <a:cubicBezTo>
                  <a:pt x="93" y="153"/>
                  <a:pt x="93" y="153"/>
                  <a:pt x="93" y="153"/>
                </a:cubicBezTo>
                <a:cubicBezTo>
                  <a:pt x="93" y="153"/>
                  <a:pt x="94" y="153"/>
                  <a:pt x="95" y="153"/>
                </a:cubicBezTo>
                <a:cubicBezTo>
                  <a:pt x="104" y="149"/>
                  <a:pt x="114" y="147"/>
                  <a:pt x="123" y="144"/>
                </a:cubicBezTo>
                <a:cubicBezTo>
                  <a:pt x="122" y="145"/>
                  <a:pt x="122" y="145"/>
                  <a:pt x="121" y="146"/>
                </a:cubicBezTo>
                <a:close/>
                <a:moveTo>
                  <a:pt x="106" y="146"/>
                </a:moveTo>
                <a:cubicBezTo>
                  <a:pt x="103" y="147"/>
                  <a:pt x="99" y="147"/>
                  <a:pt x="96" y="148"/>
                </a:cubicBezTo>
                <a:cubicBezTo>
                  <a:pt x="95" y="148"/>
                  <a:pt x="93" y="149"/>
                  <a:pt x="92" y="149"/>
                </a:cubicBezTo>
                <a:cubicBezTo>
                  <a:pt x="91" y="149"/>
                  <a:pt x="83" y="151"/>
                  <a:pt x="88" y="149"/>
                </a:cubicBezTo>
                <a:cubicBezTo>
                  <a:pt x="102" y="145"/>
                  <a:pt x="117" y="141"/>
                  <a:pt x="131" y="136"/>
                </a:cubicBezTo>
                <a:cubicBezTo>
                  <a:pt x="129" y="138"/>
                  <a:pt x="126" y="140"/>
                  <a:pt x="124" y="143"/>
                </a:cubicBezTo>
                <a:cubicBezTo>
                  <a:pt x="118" y="144"/>
                  <a:pt x="112" y="145"/>
                  <a:pt x="106" y="146"/>
                </a:cubicBezTo>
                <a:close/>
                <a:moveTo>
                  <a:pt x="132" y="134"/>
                </a:moveTo>
                <a:cubicBezTo>
                  <a:pt x="122" y="137"/>
                  <a:pt x="112" y="139"/>
                  <a:pt x="102" y="141"/>
                </a:cubicBezTo>
                <a:cubicBezTo>
                  <a:pt x="97" y="142"/>
                  <a:pt x="92" y="143"/>
                  <a:pt x="87" y="144"/>
                </a:cubicBezTo>
                <a:cubicBezTo>
                  <a:pt x="85" y="144"/>
                  <a:pt x="82" y="145"/>
                  <a:pt x="79" y="145"/>
                </a:cubicBezTo>
                <a:cubicBezTo>
                  <a:pt x="75" y="145"/>
                  <a:pt x="82" y="144"/>
                  <a:pt x="83" y="144"/>
                </a:cubicBezTo>
                <a:cubicBezTo>
                  <a:pt x="93" y="142"/>
                  <a:pt x="102" y="138"/>
                  <a:pt x="112" y="136"/>
                </a:cubicBezTo>
                <a:cubicBezTo>
                  <a:pt x="121" y="134"/>
                  <a:pt x="130" y="133"/>
                  <a:pt x="137" y="129"/>
                </a:cubicBezTo>
                <a:cubicBezTo>
                  <a:pt x="135" y="130"/>
                  <a:pt x="134" y="132"/>
                  <a:pt x="132" y="134"/>
                </a:cubicBezTo>
                <a:close/>
                <a:moveTo>
                  <a:pt x="138" y="127"/>
                </a:moveTo>
                <a:cubicBezTo>
                  <a:pt x="138" y="127"/>
                  <a:pt x="138" y="127"/>
                  <a:pt x="138" y="127"/>
                </a:cubicBezTo>
                <a:cubicBezTo>
                  <a:pt x="126" y="131"/>
                  <a:pt x="114" y="133"/>
                  <a:pt x="102" y="136"/>
                </a:cubicBezTo>
                <a:cubicBezTo>
                  <a:pt x="96" y="137"/>
                  <a:pt x="89" y="138"/>
                  <a:pt x="83" y="140"/>
                </a:cubicBezTo>
                <a:cubicBezTo>
                  <a:pt x="79" y="140"/>
                  <a:pt x="75" y="141"/>
                  <a:pt x="72" y="141"/>
                </a:cubicBezTo>
                <a:cubicBezTo>
                  <a:pt x="71" y="141"/>
                  <a:pt x="67" y="142"/>
                  <a:pt x="71" y="141"/>
                </a:cubicBezTo>
                <a:cubicBezTo>
                  <a:pt x="72" y="140"/>
                  <a:pt x="73" y="140"/>
                  <a:pt x="75" y="140"/>
                </a:cubicBezTo>
                <a:cubicBezTo>
                  <a:pt x="87" y="137"/>
                  <a:pt x="100" y="134"/>
                  <a:pt x="112" y="130"/>
                </a:cubicBezTo>
                <a:cubicBezTo>
                  <a:pt x="123" y="127"/>
                  <a:pt x="134" y="126"/>
                  <a:pt x="144" y="121"/>
                </a:cubicBezTo>
                <a:cubicBezTo>
                  <a:pt x="142" y="123"/>
                  <a:pt x="140" y="125"/>
                  <a:pt x="138" y="127"/>
                </a:cubicBezTo>
                <a:close/>
                <a:moveTo>
                  <a:pt x="145" y="120"/>
                </a:moveTo>
                <a:cubicBezTo>
                  <a:pt x="145" y="120"/>
                  <a:pt x="145" y="120"/>
                  <a:pt x="145" y="120"/>
                </a:cubicBezTo>
                <a:cubicBezTo>
                  <a:pt x="144" y="119"/>
                  <a:pt x="143" y="120"/>
                  <a:pt x="142" y="121"/>
                </a:cubicBezTo>
                <a:cubicBezTo>
                  <a:pt x="137" y="123"/>
                  <a:pt x="133" y="124"/>
                  <a:pt x="128" y="125"/>
                </a:cubicBezTo>
                <a:cubicBezTo>
                  <a:pt x="128" y="125"/>
                  <a:pt x="127" y="125"/>
                  <a:pt x="127" y="125"/>
                </a:cubicBezTo>
                <a:cubicBezTo>
                  <a:pt x="126" y="126"/>
                  <a:pt x="126" y="126"/>
                  <a:pt x="125" y="126"/>
                </a:cubicBezTo>
                <a:cubicBezTo>
                  <a:pt x="118" y="128"/>
                  <a:pt x="111" y="129"/>
                  <a:pt x="104" y="130"/>
                </a:cubicBezTo>
                <a:cubicBezTo>
                  <a:pt x="96" y="132"/>
                  <a:pt x="88" y="133"/>
                  <a:pt x="81" y="135"/>
                </a:cubicBezTo>
                <a:cubicBezTo>
                  <a:pt x="77" y="135"/>
                  <a:pt x="73" y="136"/>
                  <a:pt x="70" y="136"/>
                </a:cubicBezTo>
                <a:cubicBezTo>
                  <a:pt x="69" y="137"/>
                  <a:pt x="69" y="137"/>
                  <a:pt x="68" y="137"/>
                </a:cubicBezTo>
                <a:cubicBezTo>
                  <a:pt x="82" y="132"/>
                  <a:pt x="96" y="128"/>
                  <a:pt x="110" y="124"/>
                </a:cubicBezTo>
                <a:cubicBezTo>
                  <a:pt x="116" y="122"/>
                  <a:pt x="122" y="120"/>
                  <a:pt x="129" y="118"/>
                </a:cubicBezTo>
                <a:cubicBezTo>
                  <a:pt x="133" y="117"/>
                  <a:pt x="137" y="116"/>
                  <a:pt x="142" y="114"/>
                </a:cubicBezTo>
                <a:cubicBezTo>
                  <a:pt x="145" y="113"/>
                  <a:pt x="149" y="112"/>
                  <a:pt x="152" y="111"/>
                </a:cubicBezTo>
                <a:cubicBezTo>
                  <a:pt x="152" y="111"/>
                  <a:pt x="153" y="111"/>
                  <a:pt x="153" y="111"/>
                </a:cubicBezTo>
                <a:cubicBezTo>
                  <a:pt x="150" y="114"/>
                  <a:pt x="148" y="117"/>
                  <a:pt x="145" y="120"/>
                </a:cubicBezTo>
                <a:close/>
                <a:moveTo>
                  <a:pt x="154" y="110"/>
                </a:moveTo>
                <a:cubicBezTo>
                  <a:pt x="149" y="111"/>
                  <a:pt x="145" y="113"/>
                  <a:pt x="140" y="114"/>
                </a:cubicBezTo>
                <a:cubicBezTo>
                  <a:pt x="138" y="115"/>
                  <a:pt x="136" y="115"/>
                  <a:pt x="134" y="116"/>
                </a:cubicBezTo>
                <a:cubicBezTo>
                  <a:pt x="133" y="116"/>
                  <a:pt x="131" y="117"/>
                  <a:pt x="129" y="117"/>
                </a:cubicBezTo>
                <a:cubicBezTo>
                  <a:pt x="120" y="119"/>
                  <a:pt x="112" y="121"/>
                  <a:pt x="104" y="123"/>
                </a:cubicBezTo>
                <a:cubicBezTo>
                  <a:pt x="95" y="125"/>
                  <a:pt x="86" y="128"/>
                  <a:pt x="77" y="130"/>
                </a:cubicBezTo>
                <a:cubicBezTo>
                  <a:pt x="73" y="130"/>
                  <a:pt x="69" y="132"/>
                  <a:pt x="65" y="133"/>
                </a:cubicBezTo>
                <a:cubicBezTo>
                  <a:pt x="63" y="133"/>
                  <a:pt x="60" y="134"/>
                  <a:pt x="58" y="134"/>
                </a:cubicBezTo>
                <a:cubicBezTo>
                  <a:pt x="53" y="135"/>
                  <a:pt x="60" y="133"/>
                  <a:pt x="61" y="133"/>
                </a:cubicBezTo>
                <a:cubicBezTo>
                  <a:pt x="78" y="128"/>
                  <a:pt x="96" y="123"/>
                  <a:pt x="113" y="118"/>
                </a:cubicBezTo>
                <a:cubicBezTo>
                  <a:pt x="122" y="116"/>
                  <a:pt x="131" y="113"/>
                  <a:pt x="140" y="110"/>
                </a:cubicBezTo>
                <a:cubicBezTo>
                  <a:pt x="146" y="108"/>
                  <a:pt x="153" y="107"/>
                  <a:pt x="159" y="104"/>
                </a:cubicBezTo>
                <a:cubicBezTo>
                  <a:pt x="159" y="104"/>
                  <a:pt x="159" y="104"/>
                  <a:pt x="159" y="104"/>
                </a:cubicBezTo>
                <a:cubicBezTo>
                  <a:pt x="158" y="106"/>
                  <a:pt x="156" y="108"/>
                  <a:pt x="154" y="110"/>
                </a:cubicBezTo>
                <a:close/>
                <a:moveTo>
                  <a:pt x="76" y="131"/>
                </a:moveTo>
                <a:cubicBezTo>
                  <a:pt x="84" y="129"/>
                  <a:pt x="92" y="127"/>
                  <a:pt x="100" y="125"/>
                </a:cubicBezTo>
                <a:cubicBezTo>
                  <a:pt x="106" y="124"/>
                  <a:pt x="111" y="122"/>
                  <a:pt x="117" y="121"/>
                </a:cubicBezTo>
                <a:cubicBezTo>
                  <a:pt x="114" y="122"/>
                  <a:pt x="112" y="122"/>
                  <a:pt x="110" y="123"/>
                </a:cubicBezTo>
                <a:cubicBezTo>
                  <a:pt x="102" y="126"/>
                  <a:pt x="93" y="128"/>
                  <a:pt x="85" y="130"/>
                </a:cubicBezTo>
                <a:cubicBezTo>
                  <a:pt x="78" y="133"/>
                  <a:pt x="71" y="135"/>
                  <a:pt x="63" y="137"/>
                </a:cubicBezTo>
                <a:cubicBezTo>
                  <a:pt x="63" y="137"/>
                  <a:pt x="63" y="137"/>
                  <a:pt x="63" y="138"/>
                </a:cubicBezTo>
                <a:cubicBezTo>
                  <a:pt x="62" y="138"/>
                  <a:pt x="62" y="138"/>
                  <a:pt x="62" y="138"/>
                </a:cubicBezTo>
                <a:cubicBezTo>
                  <a:pt x="61" y="138"/>
                  <a:pt x="61" y="137"/>
                  <a:pt x="61" y="137"/>
                </a:cubicBezTo>
                <a:cubicBezTo>
                  <a:pt x="59" y="136"/>
                  <a:pt x="57" y="136"/>
                  <a:pt x="56" y="135"/>
                </a:cubicBezTo>
                <a:cubicBezTo>
                  <a:pt x="63" y="134"/>
                  <a:pt x="69" y="132"/>
                  <a:pt x="76" y="131"/>
                </a:cubicBezTo>
                <a:close/>
                <a:moveTo>
                  <a:pt x="104" y="131"/>
                </a:moveTo>
                <a:cubicBezTo>
                  <a:pt x="106" y="131"/>
                  <a:pt x="108" y="130"/>
                  <a:pt x="110" y="130"/>
                </a:cubicBezTo>
                <a:cubicBezTo>
                  <a:pt x="108" y="130"/>
                  <a:pt x="106" y="131"/>
                  <a:pt x="105" y="131"/>
                </a:cubicBezTo>
                <a:cubicBezTo>
                  <a:pt x="97" y="133"/>
                  <a:pt x="90" y="135"/>
                  <a:pt x="83" y="137"/>
                </a:cubicBezTo>
                <a:cubicBezTo>
                  <a:pt x="80" y="137"/>
                  <a:pt x="77" y="138"/>
                  <a:pt x="74" y="139"/>
                </a:cubicBezTo>
                <a:cubicBezTo>
                  <a:pt x="72" y="139"/>
                  <a:pt x="70" y="140"/>
                  <a:pt x="68" y="141"/>
                </a:cubicBezTo>
                <a:cubicBezTo>
                  <a:pt x="67" y="140"/>
                  <a:pt x="65" y="139"/>
                  <a:pt x="63" y="139"/>
                </a:cubicBezTo>
                <a:cubicBezTo>
                  <a:pt x="77" y="136"/>
                  <a:pt x="91" y="134"/>
                  <a:pt x="104" y="131"/>
                </a:cubicBezTo>
                <a:close/>
                <a:moveTo>
                  <a:pt x="102" y="136"/>
                </a:moveTo>
                <a:cubicBezTo>
                  <a:pt x="113" y="134"/>
                  <a:pt x="124" y="132"/>
                  <a:pt x="135" y="129"/>
                </a:cubicBezTo>
                <a:cubicBezTo>
                  <a:pt x="133" y="130"/>
                  <a:pt x="132" y="130"/>
                  <a:pt x="130" y="131"/>
                </a:cubicBezTo>
                <a:cubicBezTo>
                  <a:pt x="128" y="131"/>
                  <a:pt x="125" y="132"/>
                  <a:pt x="123" y="132"/>
                </a:cubicBezTo>
                <a:cubicBezTo>
                  <a:pt x="118" y="134"/>
                  <a:pt x="112" y="135"/>
                  <a:pt x="107" y="136"/>
                </a:cubicBezTo>
                <a:cubicBezTo>
                  <a:pt x="101" y="137"/>
                  <a:pt x="96" y="139"/>
                  <a:pt x="91" y="141"/>
                </a:cubicBezTo>
                <a:cubicBezTo>
                  <a:pt x="86" y="143"/>
                  <a:pt x="81" y="143"/>
                  <a:pt x="76" y="145"/>
                </a:cubicBezTo>
                <a:cubicBezTo>
                  <a:pt x="74" y="144"/>
                  <a:pt x="72" y="143"/>
                  <a:pt x="70" y="142"/>
                </a:cubicBezTo>
                <a:cubicBezTo>
                  <a:pt x="81" y="141"/>
                  <a:pt x="92" y="139"/>
                  <a:pt x="102" y="136"/>
                </a:cubicBezTo>
                <a:close/>
                <a:moveTo>
                  <a:pt x="99" y="143"/>
                </a:moveTo>
                <a:cubicBezTo>
                  <a:pt x="108" y="141"/>
                  <a:pt x="118" y="138"/>
                  <a:pt x="127" y="136"/>
                </a:cubicBezTo>
                <a:cubicBezTo>
                  <a:pt x="127" y="136"/>
                  <a:pt x="128" y="136"/>
                  <a:pt x="128" y="136"/>
                </a:cubicBezTo>
                <a:cubicBezTo>
                  <a:pt x="127" y="136"/>
                  <a:pt x="126" y="137"/>
                  <a:pt x="125" y="137"/>
                </a:cubicBezTo>
                <a:cubicBezTo>
                  <a:pt x="121" y="139"/>
                  <a:pt x="116" y="140"/>
                  <a:pt x="112" y="142"/>
                </a:cubicBezTo>
                <a:cubicBezTo>
                  <a:pt x="107" y="143"/>
                  <a:pt x="102" y="145"/>
                  <a:pt x="98" y="146"/>
                </a:cubicBezTo>
                <a:cubicBezTo>
                  <a:pt x="94" y="147"/>
                  <a:pt x="89" y="148"/>
                  <a:pt x="85" y="150"/>
                </a:cubicBezTo>
                <a:cubicBezTo>
                  <a:pt x="83" y="148"/>
                  <a:pt x="80" y="147"/>
                  <a:pt x="78" y="146"/>
                </a:cubicBezTo>
                <a:cubicBezTo>
                  <a:pt x="85" y="146"/>
                  <a:pt x="92" y="144"/>
                  <a:pt x="99" y="143"/>
                </a:cubicBezTo>
                <a:close/>
                <a:moveTo>
                  <a:pt x="101" y="148"/>
                </a:moveTo>
                <a:cubicBezTo>
                  <a:pt x="107" y="147"/>
                  <a:pt x="112" y="146"/>
                  <a:pt x="117" y="145"/>
                </a:cubicBezTo>
                <a:cubicBezTo>
                  <a:pt x="115" y="145"/>
                  <a:pt x="114" y="146"/>
                  <a:pt x="112" y="146"/>
                </a:cubicBezTo>
                <a:cubicBezTo>
                  <a:pt x="105" y="148"/>
                  <a:pt x="99" y="151"/>
                  <a:pt x="92" y="153"/>
                </a:cubicBezTo>
                <a:cubicBezTo>
                  <a:pt x="92" y="153"/>
                  <a:pt x="92" y="153"/>
                  <a:pt x="91" y="153"/>
                </a:cubicBezTo>
                <a:cubicBezTo>
                  <a:pt x="90" y="152"/>
                  <a:pt x="89" y="151"/>
                  <a:pt x="87" y="151"/>
                </a:cubicBezTo>
                <a:cubicBezTo>
                  <a:pt x="92" y="150"/>
                  <a:pt x="97" y="148"/>
                  <a:pt x="101" y="148"/>
                </a:cubicBezTo>
                <a:close/>
                <a:moveTo>
                  <a:pt x="104" y="151"/>
                </a:moveTo>
                <a:cubicBezTo>
                  <a:pt x="108" y="149"/>
                  <a:pt x="113" y="148"/>
                  <a:pt x="118" y="147"/>
                </a:cubicBezTo>
                <a:cubicBezTo>
                  <a:pt x="123" y="146"/>
                  <a:pt x="115" y="149"/>
                  <a:pt x="115" y="149"/>
                </a:cubicBezTo>
                <a:cubicBezTo>
                  <a:pt x="113" y="150"/>
                  <a:pt x="110" y="151"/>
                  <a:pt x="108" y="151"/>
                </a:cubicBezTo>
                <a:cubicBezTo>
                  <a:pt x="104" y="152"/>
                  <a:pt x="100" y="153"/>
                  <a:pt x="97" y="155"/>
                </a:cubicBezTo>
                <a:cubicBezTo>
                  <a:pt x="97" y="155"/>
                  <a:pt x="97" y="156"/>
                  <a:pt x="97" y="156"/>
                </a:cubicBezTo>
                <a:cubicBezTo>
                  <a:pt x="96" y="155"/>
                  <a:pt x="95" y="154"/>
                  <a:pt x="93" y="154"/>
                </a:cubicBezTo>
                <a:cubicBezTo>
                  <a:pt x="97" y="153"/>
                  <a:pt x="100" y="152"/>
                  <a:pt x="104" y="151"/>
                </a:cubicBezTo>
                <a:close/>
                <a:moveTo>
                  <a:pt x="105" y="155"/>
                </a:moveTo>
                <a:cubicBezTo>
                  <a:pt x="106" y="155"/>
                  <a:pt x="108" y="154"/>
                  <a:pt x="109" y="154"/>
                </a:cubicBezTo>
                <a:cubicBezTo>
                  <a:pt x="109" y="154"/>
                  <a:pt x="115" y="152"/>
                  <a:pt x="113" y="153"/>
                </a:cubicBezTo>
                <a:cubicBezTo>
                  <a:pt x="109" y="155"/>
                  <a:pt x="105" y="155"/>
                  <a:pt x="103" y="158"/>
                </a:cubicBezTo>
                <a:cubicBezTo>
                  <a:pt x="103" y="158"/>
                  <a:pt x="103" y="158"/>
                  <a:pt x="103" y="159"/>
                </a:cubicBezTo>
                <a:cubicBezTo>
                  <a:pt x="101" y="158"/>
                  <a:pt x="100" y="157"/>
                  <a:pt x="98" y="156"/>
                </a:cubicBezTo>
                <a:cubicBezTo>
                  <a:pt x="101" y="156"/>
                  <a:pt x="103" y="156"/>
                  <a:pt x="105" y="155"/>
                </a:cubicBezTo>
                <a:close/>
                <a:moveTo>
                  <a:pt x="103" y="159"/>
                </a:moveTo>
                <a:cubicBezTo>
                  <a:pt x="103" y="159"/>
                  <a:pt x="107" y="159"/>
                  <a:pt x="108" y="159"/>
                </a:cubicBezTo>
                <a:cubicBezTo>
                  <a:pt x="107" y="160"/>
                  <a:pt x="107" y="160"/>
                  <a:pt x="106" y="161"/>
                </a:cubicBezTo>
                <a:cubicBezTo>
                  <a:pt x="105" y="160"/>
                  <a:pt x="104" y="159"/>
                  <a:pt x="103" y="159"/>
                </a:cubicBezTo>
                <a:cubicBezTo>
                  <a:pt x="103" y="159"/>
                  <a:pt x="103" y="159"/>
                  <a:pt x="103" y="159"/>
                </a:cubicBezTo>
                <a:close/>
                <a:moveTo>
                  <a:pt x="161" y="102"/>
                </a:moveTo>
                <a:cubicBezTo>
                  <a:pt x="141" y="110"/>
                  <a:pt x="120" y="113"/>
                  <a:pt x="99" y="118"/>
                </a:cubicBezTo>
                <a:cubicBezTo>
                  <a:pt x="91" y="120"/>
                  <a:pt x="83" y="122"/>
                  <a:pt x="75" y="123"/>
                </a:cubicBezTo>
                <a:cubicBezTo>
                  <a:pt x="79" y="122"/>
                  <a:pt x="84" y="120"/>
                  <a:pt x="88" y="119"/>
                </a:cubicBezTo>
                <a:cubicBezTo>
                  <a:pt x="103" y="114"/>
                  <a:pt x="117" y="110"/>
                  <a:pt x="132" y="107"/>
                </a:cubicBezTo>
                <a:cubicBezTo>
                  <a:pt x="139" y="105"/>
                  <a:pt x="146" y="103"/>
                  <a:pt x="153" y="101"/>
                </a:cubicBezTo>
                <a:cubicBezTo>
                  <a:pt x="156" y="100"/>
                  <a:pt x="159" y="99"/>
                  <a:pt x="162" y="97"/>
                </a:cubicBezTo>
                <a:cubicBezTo>
                  <a:pt x="163" y="97"/>
                  <a:pt x="164" y="97"/>
                  <a:pt x="164" y="97"/>
                </a:cubicBezTo>
                <a:cubicBezTo>
                  <a:pt x="165" y="97"/>
                  <a:pt x="166" y="97"/>
                  <a:pt x="166" y="96"/>
                </a:cubicBezTo>
                <a:cubicBezTo>
                  <a:pt x="166" y="96"/>
                  <a:pt x="166" y="96"/>
                  <a:pt x="166" y="96"/>
                </a:cubicBezTo>
                <a:cubicBezTo>
                  <a:pt x="165" y="98"/>
                  <a:pt x="163" y="100"/>
                  <a:pt x="161" y="102"/>
                </a:cubicBezTo>
                <a:close/>
                <a:moveTo>
                  <a:pt x="167" y="95"/>
                </a:moveTo>
                <a:cubicBezTo>
                  <a:pt x="167" y="95"/>
                  <a:pt x="167" y="95"/>
                  <a:pt x="167" y="95"/>
                </a:cubicBezTo>
                <a:cubicBezTo>
                  <a:pt x="165" y="96"/>
                  <a:pt x="163" y="96"/>
                  <a:pt x="161" y="97"/>
                </a:cubicBezTo>
                <a:cubicBezTo>
                  <a:pt x="160" y="97"/>
                  <a:pt x="159" y="97"/>
                  <a:pt x="158" y="98"/>
                </a:cubicBezTo>
                <a:cubicBezTo>
                  <a:pt x="144" y="101"/>
                  <a:pt x="128" y="103"/>
                  <a:pt x="113" y="107"/>
                </a:cubicBezTo>
                <a:cubicBezTo>
                  <a:pt x="99" y="111"/>
                  <a:pt x="84" y="116"/>
                  <a:pt x="69" y="120"/>
                </a:cubicBezTo>
                <a:cubicBezTo>
                  <a:pt x="64" y="121"/>
                  <a:pt x="59" y="122"/>
                  <a:pt x="55" y="123"/>
                </a:cubicBezTo>
                <a:cubicBezTo>
                  <a:pt x="69" y="118"/>
                  <a:pt x="83" y="114"/>
                  <a:pt x="98" y="110"/>
                </a:cubicBezTo>
                <a:cubicBezTo>
                  <a:pt x="112" y="106"/>
                  <a:pt x="128" y="103"/>
                  <a:pt x="142" y="100"/>
                </a:cubicBezTo>
                <a:cubicBezTo>
                  <a:pt x="151" y="98"/>
                  <a:pt x="159" y="95"/>
                  <a:pt x="168" y="93"/>
                </a:cubicBezTo>
                <a:cubicBezTo>
                  <a:pt x="169" y="93"/>
                  <a:pt x="169" y="93"/>
                  <a:pt x="169" y="93"/>
                </a:cubicBezTo>
                <a:cubicBezTo>
                  <a:pt x="169" y="93"/>
                  <a:pt x="170" y="93"/>
                  <a:pt x="170" y="92"/>
                </a:cubicBezTo>
                <a:cubicBezTo>
                  <a:pt x="169" y="93"/>
                  <a:pt x="168" y="94"/>
                  <a:pt x="167" y="95"/>
                </a:cubicBezTo>
                <a:close/>
                <a:moveTo>
                  <a:pt x="171" y="91"/>
                </a:moveTo>
                <a:cubicBezTo>
                  <a:pt x="171" y="91"/>
                  <a:pt x="171" y="91"/>
                  <a:pt x="171" y="91"/>
                </a:cubicBezTo>
                <a:cubicBezTo>
                  <a:pt x="156" y="95"/>
                  <a:pt x="141" y="98"/>
                  <a:pt x="126" y="101"/>
                </a:cubicBezTo>
                <a:cubicBezTo>
                  <a:pt x="111" y="104"/>
                  <a:pt x="97" y="108"/>
                  <a:pt x="82" y="112"/>
                </a:cubicBezTo>
                <a:cubicBezTo>
                  <a:pt x="67" y="116"/>
                  <a:pt x="53" y="120"/>
                  <a:pt x="38" y="123"/>
                </a:cubicBezTo>
                <a:cubicBezTo>
                  <a:pt x="37" y="123"/>
                  <a:pt x="37" y="123"/>
                  <a:pt x="36" y="123"/>
                </a:cubicBezTo>
                <a:cubicBezTo>
                  <a:pt x="36" y="123"/>
                  <a:pt x="36" y="123"/>
                  <a:pt x="36" y="123"/>
                </a:cubicBezTo>
                <a:cubicBezTo>
                  <a:pt x="36" y="123"/>
                  <a:pt x="37" y="123"/>
                  <a:pt x="38" y="122"/>
                </a:cubicBezTo>
                <a:cubicBezTo>
                  <a:pt x="41" y="121"/>
                  <a:pt x="45" y="120"/>
                  <a:pt x="48" y="119"/>
                </a:cubicBezTo>
                <a:cubicBezTo>
                  <a:pt x="56" y="116"/>
                  <a:pt x="64" y="115"/>
                  <a:pt x="72" y="113"/>
                </a:cubicBezTo>
                <a:cubicBezTo>
                  <a:pt x="86" y="109"/>
                  <a:pt x="101" y="104"/>
                  <a:pt x="116" y="101"/>
                </a:cubicBezTo>
                <a:cubicBezTo>
                  <a:pt x="131" y="98"/>
                  <a:pt x="146" y="95"/>
                  <a:pt x="161" y="90"/>
                </a:cubicBezTo>
                <a:cubicBezTo>
                  <a:pt x="164" y="89"/>
                  <a:pt x="168" y="88"/>
                  <a:pt x="171" y="87"/>
                </a:cubicBezTo>
                <a:cubicBezTo>
                  <a:pt x="171" y="87"/>
                  <a:pt x="172" y="87"/>
                  <a:pt x="172" y="86"/>
                </a:cubicBezTo>
                <a:cubicBezTo>
                  <a:pt x="173" y="86"/>
                  <a:pt x="175" y="85"/>
                  <a:pt x="177" y="85"/>
                </a:cubicBezTo>
                <a:cubicBezTo>
                  <a:pt x="175" y="87"/>
                  <a:pt x="173" y="89"/>
                  <a:pt x="171" y="91"/>
                </a:cubicBezTo>
                <a:close/>
                <a:moveTo>
                  <a:pt x="108" y="102"/>
                </a:moveTo>
                <a:cubicBezTo>
                  <a:pt x="118" y="99"/>
                  <a:pt x="129" y="97"/>
                  <a:pt x="139" y="95"/>
                </a:cubicBezTo>
                <a:cubicBezTo>
                  <a:pt x="144" y="94"/>
                  <a:pt x="149" y="93"/>
                  <a:pt x="153" y="92"/>
                </a:cubicBezTo>
                <a:cubicBezTo>
                  <a:pt x="150" y="93"/>
                  <a:pt x="146" y="94"/>
                  <a:pt x="143" y="95"/>
                </a:cubicBezTo>
                <a:cubicBezTo>
                  <a:pt x="131" y="97"/>
                  <a:pt x="119" y="100"/>
                  <a:pt x="108" y="102"/>
                </a:cubicBezTo>
                <a:close/>
                <a:moveTo>
                  <a:pt x="178" y="84"/>
                </a:moveTo>
                <a:cubicBezTo>
                  <a:pt x="178" y="84"/>
                  <a:pt x="178" y="84"/>
                  <a:pt x="178" y="84"/>
                </a:cubicBezTo>
                <a:cubicBezTo>
                  <a:pt x="176" y="84"/>
                  <a:pt x="174" y="85"/>
                  <a:pt x="173" y="85"/>
                </a:cubicBezTo>
                <a:cubicBezTo>
                  <a:pt x="173" y="85"/>
                  <a:pt x="172" y="85"/>
                  <a:pt x="172" y="85"/>
                </a:cubicBezTo>
                <a:cubicBezTo>
                  <a:pt x="165" y="88"/>
                  <a:pt x="157" y="90"/>
                  <a:pt x="150" y="92"/>
                </a:cubicBezTo>
                <a:cubicBezTo>
                  <a:pt x="134" y="95"/>
                  <a:pt x="119" y="99"/>
                  <a:pt x="104" y="102"/>
                </a:cubicBezTo>
                <a:cubicBezTo>
                  <a:pt x="95" y="105"/>
                  <a:pt x="85" y="107"/>
                  <a:pt x="76" y="110"/>
                </a:cubicBezTo>
                <a:cubicBezTo>
                  <a:pt x="66" y="113"/>
                  <a:pt x="56" y="114"/>
                  <a:pt x="46" y="116"/>
                </a:cubicBezTo>
                <a:cubicBezTo>
                  <a:pt x="41" y="117"/>
                  <a:pt x="36" y="118"/>
                  <a:pt x="32" y="119"/>
                </a:cubicBezTo>
                <a:cubicBezTo>
                  <a:pt x="30" y="120"/>
                  <a:pt x="23" y="121"/>
                  <a:pt x="28" y="120"/>
                </a:cubicBezTo>
                <a:cubicBezTo>
                  <a:pt x="30" y="119"/>
                  <a:pt x="33" y="118"/>
                  <a:pt x="35" y="117"/>
                </a:cubicBezTo>
                <a:cubicBezTo>
                  <a:pt x="45" y="114"/>
                  <a:pt x="55" y="111"/>
                  <a:pt x="65" y="109"/>
                </a:cubicBezTo>
                <a:cubicBezTo>
                  <a:pt x="85" y="104"/>
                  <a:pt x="105" y="99"/>
                  <a:pt x="126" y="94"/>
                </a:cubicBezTo>
                <a:cubicBezTo>
                  <a:pt x="136" y="92"/>
                  <a:pt x="146" y="89"/>
                  <a:pt x="157" y="87"/>
                </a:cubicBezTo>
                <a:cubicBezTo>
                  <a:pt x="166" y="84"/>
                  <a:pt x="175" y="80"/>
                  <a:pt x="184" y="77"/>
                </a:cubicBezTo>
                <a:cubicBezTo>
                  <a:pt x="182" y="79"/>
                  <a:pt x="180" y="82"/>
                  <a:pt x="178" y="84"/>
                </a:cubicBezTo>
                <a:close/>
                <a:moveTo>
                  <a:pt x="61" y="105"/>
                </a:moveTo>
                <a:cubicBezTo>
                  <a:pt x="54" y="107"/>
                  <a:pt x="47" y="108"/>
                  <a:pt x="40" y="111"/>
                </a:cubicBezTo>
                <a:cubicBezTo>
                  <a:pt x="33" y="112"/>
                  <a:pt x="26" y="113"/>
                  <a:pt x="20" y="116"/>
                </a:cubicBezTo>
                <a:cubicBezTo>
                  <a:pt x="19" y="116"/>
                  <a:pt x="19" y="116"/>
                  <a:pt x="18" y="117"/>
                </a:cubicBezTo>
                <a:cubicBezTo>
                  <a:pt x="16" y="116"/>
                  <a:pt x="15" y="114"/>
                  <a:pt x="13" y="113"/>
                </a:cubicBezTo>
                <a:cubicBezTo>
                  <a:pt x="18" y="113"/>
                  <a:pt x="23" y="111"/>
                  <a:pt x="29" y="109"/>
                </a:cubicBezTo>
                <a:cubicBezTo>
                  <a:pt x="36" y="107"/>
                  <a:pt x="44" y="105"/>
                  <a:pt x="51" y="103"/>
                </a:cubicBezTo>
                <a:cubicBezTo>
                  <a:pt x="65" y="100"/>
                  <a:pt x="79" y="98"/>
                  <a:pt x="93" y="95"/>
                </a:cubicBezTo>
                <a:cubicBezTo>
                  <a:pt x="82" y="98"/>
                  <a:pt x="72" y="102"/>
                  <a:pt x="61" y="105"/>
                </a:cubicBezTo>
                <a:close/>
                <a:moveTo>
                  <a:pt x="58" y="139"/>
                </a:moveTo>
                <a:cubicBezTo>
                  <a:pt x="68" y="144"/>
                  <a:pt x="79" y="149"/>
                  <a:pt x="89" y="154"/>
                </a:cubicBezTo>
                <a:cubicBezTo>
                  <a:pt x="94" y="157"/>
                  <a:pt x="100" y="159"/>
                  <a:pt x="105" y="163"/>
                </a:cubicBezTo>
                <a:cubicBezTo>
                  <a:pt x="105" y="163"/>
                  <a:pt x="104" y="164"/>
                  <a:pt x="104" y="165"/>
                </a:cubicBezTo>
                <a:cubicBezTo>
                  <a:pt x="98" y="162"/>
                  <a:pt x="93" y="159"/>
                  <a:pt x="87" y="156"/>
                </a:cubicBezTo>
                <a:cubicBezTo>
                  <a:pt x="77" y="151"/>
                  <a:pt x="67" y="147"/>
                  <a:pt x="58" y="142"/>
                </a:cubicBezTo>
                <a:cubicBezTo>
                  <a:pt x="51" y="139"/>
                  <a:pt x="45" y="136"/>
                  <a:pt x="38" y="132"/>
                </a:cubicBezTo>
                <a:cubicBezTo>
                  <a:pt x="29" y="127"/>
                  <a:pt x="20" y="121"/>
                  <a:pt x="10" y="118"/>
                </a:cubicBezTo>
                <a:cubicBezTo>
                  <a:pt x="10" y="118"/>
                  <a:pt x="10" y="118"/>
                  <a:pt x="10" y="118"/>
                </a:cubicBezTo>
                <a:cubicBezTo>
                  <a:pt x="11" y="117"/>
                  <a:pt x="11" y="116"/>
                  <a:pt x="11" y="116"/>
                </a:cubicBezTo>
                <a:cubicBezTo>
                  <a:pt x="27" y="124"/>
                  <a:pt x="43" y="131"/>
                  <a:pt x="58" y="139"/>
                </a:cubicBezTo>
                <a:close/>
                <a:moveTo>
                  <a:pt x="199" y="61"/>
                </a:moveTo>
                <a:cubicBezTo>
                  <a:pt x="198" y="61"/>
                  <a:pt x="198" y="62"/>
                  <a:pt x="198" y="62"/>
                </a:cubicBezTo>
                <a:cubicBezTo>
                  <a:pt x="183" y="64"/>
                  <a:pt x="168" y="68"/>
                  <a:pt x="153" y="71"/>
                </a:cubicBezTo>
                <a:cubicBezTo>
                  <a:pt x="138" y="73"/>
                  <a:pt x="123" y="76"/>
                  <a:pt x="107" y="80"/>
                </a:cubicBezTo>
                <a:cubicBezTo>
                  <a:pt x="92" y="83"/>
                  <a:pt x="77" y="88"/>
                  <a:pt x="62" y="92"/>
                </a:cubicBezTo>
                <a:cubicBezTo>
                  <a:pt x="54" y="94"/>
                  <a:pt x="47" y="96"/>
                  <a:pt x="40" y="98"/>
                </a:cubicBezTo>
                <a:cubicBezTo>
                  <a:pt x="37" y="99"/>
                  <a:pt x="35" y="100"/>
                  <a:pt x="32" y="100"/>
                </a:cubicBezTo>
                <a:cubicBezTo>
                  <a:pt x="42" y="97"/>
                  <a:pt x="51" y="94"/>
                  <a:pt x="61" y="91"/>
                </a:cubicBezTo>
                <a:cubicBezTo>
                  <a:pt x="76" y="86"/>
                  <a:pt x="90" y="82"/>
                  <a:pt x="105" y="79"/>
                </a:cubicBezTo>
                <a:cubicBezTo>
                  <a:pt x="120" y="75"/>
                  <a:pt x="135" y="71"/>
                  <a:pt x="150" y="69"/>
                </a:cubicBezTo>
                <a:cubicBezTo>
                  <a:pt x="164" y="66"/>
                  <a:pt x="179" y="64"/>
                  <a:pt x="192" y="61"/>
                </a:cubicBezTo>
                <a:cubicBezTo>
                  <a:pt x="196" y="60"/>
                  <a:pt x="199" y="58"/>
                  <a:pt x="202" y="57"/>
                </a:cubicBezTo>
                <a:cubicBezTo>
                  <a:pt x="201" y="58"/>
                  <a:pt x="200" y="60"/>
                  <a:pt x="199" y="61"/>
                </a:cubicBezTo>
                <a:close/>
                <a:moveTo>
                  <a:pt x="191" y="70"/>
                </a:moveTo>
                <a:cubicBezTo>
                  <a:pt x="179" y="74"/>
                  <a:pt x="166" y="77"/>
                  <a:pt x="154" y="80"/>
                </a:cubicBezTo>
                <a:cubicBezTo>
                  <a:pt x="152" y="81"/>
                  <a:pt x="150" y="81"/>
                  <a:pt x="149" y="82"/>
                </a:cubicBezTo>
                <a:cubicBezTo>
                  <a:pt x="136" y="84"/>
                  <a:pt x="124" y="88"/>
                  <a:pt x="112" y="91"/>
                </a:cubicBezTo>
                <a:cubicBezTo>
                  <a:pt x="109" y="92"/>
                  <a:pt x="105" y="92"/>
                  <a:pt x="101" y="93"/>
                </a:cubicBezTo>
                <a:cubicBezTo>
                  <a:pt x="86" y="96"/>
                  <a:pt x="70" y="99"/>
                  <a:pt x="55" y="102"/>
                </a:cubicBezTo>
                <a:cubicBezTo>
                  <a:pt x="48" y="103"/>
                  <a:pt x="40" y="105"/>
                  <a:pt x="33" y="107"/>
                </a:cubicBezTo>
                <a:cubicBezTo>
                  <a:pt x="30" y="108"/>
                  <a:pt x="27" y="109"/>
                  <a:pt x="24" y="110"/>
                </a:cubicBezTo>
                <a:cubicBezTo>
                  <a:pt x="22" y="111"/>
                  <a:pt x="20" y="111"/>
                  <a:pt x="19" y="112"/>
                </a:cubicBezTo>
                <a:cubicBezTo>
                  <a:pt x="17" y="112"/>
                  <a:pt x="14" y="112"/>
                  <a:pt x="12" y="113"/>
                </a:cubicBezTo>
                <a:cubicBezTo>
                  <a:pt x="19" y="110"/>
                  <a:pt x="25" y="107"/>
                  <a:pt x="32" y="105"/>
                </a:cubicBezTo>
                <a:cubicBezTo>
                  <a:pt x="40" y="103"/>
                  <a:pt x="48" y="101"/>
                  <a:pt x="56" y="99"/>
                </a:cubicBezTo>
                <a:cubicBezTo>
                  <a:pt x="71" y="94"/>
                  <a:pt x="86" y="91"/>
                  <a:pt x="101" y="87"/>
                </a:cubicBezTo>
                <a:cubicBezTo>
                  <a:pt x="131" y="79"/>
                  <a:pt x="161" y="74"/>
                  <a:pt x="190" y="65"/>
                </a:cubicBezTo>
                <a:cubicBezTo>
                  <a:pt x="192" y="65"/>
                  <a:pt x="195" y="64"/>
                  <a:pt x="197" y="63"/>
                </a:cubicBezTo>
                <a:cubicBezTo>
                  <a:pt x="195" y="65"/>
                  <a:pt x="193" y="68"/>
                  <a:pt x="191" y="70"/>
                </a:cubicBezTo>
                <a:close/>
                <a:moveTo>
                  <a:pt x="10" y="120"/>
                </a:moveTo>
                <a:cubicBezTo>
                  <a:pt x="10" y="120"/>
                  <a:pt x="10" y="120"/>
                  <a:pt x="10" y="120"/>
                </a:cubicBezTo>
                <a:cubicBezTo>
                  <a:pt x="20" y="124"/>
                  <a:pt x="29" y="130"/>
                  <a:pt x="38" y="135"/>
                </a:cubicBezTo>
                <a:cubicBezTo>
                  <a:pt x="44" y="138"/>
                  <a:pt x="51" y="141"/>
                  <a:pt x="57" y="144"/>
                </a:cubicBezTo>
                <a:cubicBezTo>
                  <a:pt x="67" y="149"/>
                  <a:pt x="77" y="154"/>
                  <a:pt x="87" y="159"/>
                </a:cubicBezTo>
                <a:cubicBezTo>
                  <a:pt x="92" y="162"/>
                  <a:pt x="98" y="165"/>
                  <a:pt x="103" y="167"/>
                </a:cubicBezTo>
                <a:cubicBezTo>
                  <a:pt x="103" y="168"/>
                  <a:pt x="103" y="169"/>
                  <a:pt x="103" y="170"/>
                </a:cubicBezTo>
                <a:cubicBezTo>
                  <a:pt x="86" y="162"/>
                  <a:pt x="70" y="154"/>
                  <a:pt x="53" y="147"/>
                </a:cubicBezTo>
                <a:cubicBezTo>
                  <a:pt x="38" y="140"/>
                  <a:pt x="23" y="132"/>
                  <a:pt x="9" y="124"/>
                </a:cubicBezTo>
                <a:cubicBezTo>
                  <a:pt x="9" y="123"/>
                  <a:pt x="9" y="121"/>
                  <a:pt x="10" y="120"/>
                </a:cubicBezTo>
                <a:close/>
                <a:moveTo>
                  <a:pt x="106" y="167"/>
                </a:moveTo>
                <a:cubicBezTo>
                  <a:pt x="106" y="167"/>
                  <a:pt x="106" y="167"/>
                  <a:pt x="106" y="167"/>
                </a:cubicBezTo>
                <a:cubicBezTo>
                  <a:pt x="111" y="162"/>
                  <a:pt x="116" y="157"/>
                  <a:pt x="120" y="152"/>
                </a:cubicBezTo>
                <a:cubicBezTo>
                  <a:pt x="130" y="142"/>
                  <a:pt x="140" y="131"/>
                  <a:pt x="150" y="121"/>
                </a:cubicBezTo>
                <a:cubicBezTo>
                  <a:pt x="170" y="100"/>
                  <a:pt x="189" y="79"/>
                  <a:pt x="209" y="59"/>
                </a:cubicBezTo>
                <a:cubicBezTo>
                  <a:pt x="210" y="57"/>
                  <a:pt x="212" y="55"/>
                  <a:pt x="213" y="54"/>
                </a:cubicBezTo>
                <a:cubicBezTo>
                  <a:pt x="213" y="54"/>
                  <a:pt x="214" y="55"/>
                  <a:pt x="214" y="56"/>
                </a:cubicBezTo>
                <a:cubicBezTo>
                  <a:pt x="214" y="56"/>
                  <a:pt x="214" y="56"/>
                  <a:pt x="214" y="56"/>
                </a:cubicBezTo>
                <a:cubicBezTo>
                  <a:pt x="205" y="64"/>
                  <a:pt x="197" y="73"/>
                  <a:pt x="190" y="82"/>
                </a:cubicBezTo>
                <a:cubicBezTo>
                  <a:pt x="182" y="90"/>
                  <a:pt x="174" y="98"/>
                  <a:pt x="166" y="107"/>
                </a:cubicBezTo>
                <a:cubicBezTo>
                  <a:pt x="148" y="125"/>
                  <a:pt x="130" y="144"/>
                  <a:pt x="112" y="163"/>
                </a:cubicBezTo>
                <a:cubicBezTo>
                  <a:pt x="110" y="165"/>
                  <a:pt x="107" y="168"/>
                  <a:pt x="105" y="171"/>
                </a:cubicBezTo>
                <a:cubicBezTo>
                  <a:pt x="105" y="169"/>
                  <a:pt x="106" y="168"/>
                  <a:pt x="106" y="167"/>
                </a:cubicBezTo>
                <a:close/>
                <a:moveTo>
                  <a:pt x="26" y="97"/>
                </a:moveTo>
                <a:cubicBezTo>
                  <a:pt x="56" y="88"/>
                  <a:pt x="86" y="79"/>
                  <a:pt x="117" y="73"/>
                </a:cubicBezTo>
                <a:cubicBezTo>
                  <a:pt x="133" y="70"/>
                  <a:pt x="148" y="67"/>
                  <a:pt x="164" y="64"/>
                </a:cubicBezTo>
                <a:cubicBezTo>
                  <a:pt x="171" y="63"/>
                  <a:pt x="179" y="62"/>
                  <a:pt x="186" y="60"/>
                </a:cubicBezTo>
                <a:cubicBezTo>
                  <a:pt x="190" y="60"/>
                  <a:pt x="194" y="59"/>
                  <a:pt x="197" y="58"/>
                </a:cubicBezTo>
                <a:cubicBezTo>
                  <a:pt x="198" y="57"/>
                  <a:pt x="199" y="57"/>
                  <a:pt x="200" y="57"/>
                </a:cubicBezTo>
                <a:cubicBezTo>
                  <a:pt x="200" y="57"/>
                  <a:pt x="200" y="57"/>
                  <a:pt x="200" y="57"/>
                </a:cubicBezTo>
                <a:cubicBezTo>
                  <a:pt x="199" y="58"/>
                  <a:pt x="198" y="58"/>
                  <a:pt x="197" y="58"/>
                </a:cubicBezTo>
                <a:cubicBezTo>
                  <a:pt x="184" y="63"/>
                  <a:pt x="169" y="64"/>
                  <a:pt x="156" y="67"/>
                </a:cubicBezTo>
                <a:cubicBezTo>
                  <a:pt x="140" y="70"/>
                  <a:pt x="125" y="73"/>
                  <a:pt x="110" y="76"/>
                </a:cubicBezTo>
                <a:cubicBezTo>
                  <a:pt x="81" y="84"/>
                  <a:pt x="52" y="92"/>
                  <a:pt x="23" y="103"/>
                </a:cubicBezTo>
                <a:cubicBezTo>
                  <a:pt x="22" y="103"/>
                  <a:pt x="21" y="104"/>
                  <a:pt x="20" y="104"/>
                </a:cubicBezTo>
                <a:cubicBezTo>
                  <a:pt x="20" y="104"/>
                  <a:pt x="20" y="104"/>
                  <a:pt x="20" y="104"/>
                </a:cubicBezTo>
                <a:cubicBezTo>
                  <a:pt x="22" y="101"/>
                  <a:pt x="24" y="99"/>
                  <a:pt x="26" y="97"/>
                </a:cubicBezTo>
                <a:close/>
                <a:moveTo>
                  <a:pt x="19" y="105"/>
                </a:moveTo>
                <a:cubicBezTo>
                  <a:pt x="48" y="97"/>
                  <a:pt x="78" y="88"/>
                  <a:pt x="107" y="81"/>
                </a:cubicBezTo>
                <a:cubicBezTo>
                  <a:pt x="123" y="77"/>
                  <a:pt x="138" y="74"/>
                  <a:pt x="153" y="71"/>
                </a:cubicBezTo>
                <a:cubicBezTo>
                  <a:pt x="161" y="70"/>
                  <a:pt x="168" y="68"/>
                  <a:pt x="176" y="67"/>
                </a:cubicBezTo>
                <a:cubicBezTo>
                  <a:pt x="182" y="65"/>
                  <a:pt x="191" y="64"/>
                  <a:pt x="197" y="62"/>
                </a:cubicBezTo>
                <a:cubicBezTo>
                  <a:pt x="168" y="72"/>
                  <a:pt x="138" y="77"/>
                  <a:pt x="108" y="84"/>
                </a:cubicBezTo>
                <a:cubicBezTo>
                  <a:pt x="93" y="88"/>
                  <a:pt x="78" y="92"/>
                  <a:pt x="63" y="96"/>
                </a:cubicBezTo>
                <a:cubicBezTo>
                  <a:pt x="49" y="100"/>
                  <a:pt x="34" y="103"/>
                  <a:pt x="20" y="109"/>
                </a:cubicBezTo>
                <a:cubicBezTo>
                  <a:pt x="18" y="110"/>
                  <a:pt x="15" y="111"/>
                  <a:pt x="13" y="112"/>
                </a:cubicBezTo>
                <a:cubicBezTo>
                  <a:pt x="15" y="109"/>
                  <a:pt x="17" y="107"/>
                  <a:pt x="19" y="105"/>
                </a:cubicBezTo>
                <a:close/>
                <a:moveTo>
                  <a:pt x="104" y="177"/>
                </a:moveTo>
                <a:cubicBezTo>
                  <a:pt x="104" y="176"/>
                  <a:pt x="104" y="175"/>
                  <a:pt x="104" y="175"/>
                </a:cubicBezTo>
                <a:cubicBezTo>
                  <a:pt x="104" y="175"/>
                  <a:pt x="105" y="175"/>
                  <a:pt x="105" y="174"/>
                </a:cubicBezTo>
                <a:cubicBezTo>
                  <a:pt x="138" y="139"/>
                  <a:pt x="172" y="104"/>
                  <a:pt x="205" y="69"/>
                </a:cubicBezTo>
                <a:cubicBezTo>
                  <a:pt x="208" y="65"/>
                  <a:pt x="211" y="62"/>
                  <a:pt x="214" y="59"/>
                </a:cubicBezTo>
                <a:cubicBezTo>
                  <a:pt x="214" y="59"/>
                  <a:pt x="215" y="59"/>
                  <a:pt x="215" y="59"/>
                </a:cubicBezTo>
                <a:cubicBezTo>
                  <a:pt x="211" y="62"/>
                  <a:pt x="208" y="66"/>
                  <a:pt x="206" y="69"/>
                </a:cubicBezTo>
                <a:cubicBezTo>
                  <a:pt x="200" y="75"/>
                  <a:pt x="194" y="81"/>
                  <a:pt x="188" y="88"/>
                </a:cubicBezTo>
                <a:cubicBezTo>
                  <a:pt x="180" y="97"/>
                  <a:pt x="172" y="106"/>
                  <a:pt x="164" y="114"/>
                </a:cubicBezTo>
                <a:cubicBezTo>
                  <a:pt x="144" y="135"/>
                  <a:pt x="124" y="155"/>
                  <a:pt x="104" y="176"/>
                </a:cubicBezTo>
                <a:cubicBezTo>
                  <a:pt x="104" y="176"/>
                  <a:pt x="104" y="176"/>
                  <a:pt x="104" y="177"/>
                </a:cubicBezTo>
                <a:close/>
                <a:moveTo>
                  <a:pt x="8" y="117"/>
                </a:moveTo>
                <a:cubicBezTo>
                  <a:pt x="7" y="121"/>
                  <a:pt x="6" y="125"/>
                  <a:pt x="6" y="129"/>
                </a:cubicBezTo>
                <a:cubicBezTo>
                  <a:pt x="5" y="125"/>
                  <a:pt x="6" y="120"/>
                  <a:pt x="8" y="117"/>
                </a:cubicBezTo>
                <a:close/>
                <a:moveTo>
                  <a:pt x="27" y="145"/>
                </a:moveTo>
                <a:cubicBezTo>
                  <a:pt x="22" y="142"/>
                  <a:pt x="16" y="140"/>
                  <a:pt x="11" y="136"/>
                </a:cubicBezTo>
                <a:cubicBezTo>
                  <a:pt x="11" y="136"/>
                  <a:pt x="10" y="136"/>
                  <a:pt x="10" y="136"/>
                </a:cubicBezTo>
                <a:cubicBezTo>
                  <a:pt x="10" y="135"/>
                  <a:pt x="10" y="135"/>
                  <a:pt x="10" y="135"/>
                </a:cubicBezTo>
                <a:cubicBezTo>
                  <a:pt x="14" y="137"/>
                  <a:pt x="18" y="139"/>
                  <a:pt x="22" y="141"/>
                </a:cubicBezTo>
                <a:cubicBezTo>
                  <a:pt x="32" y="146"/>
                  <a:pt x="43" y="151"/>
                  <a:pt x="53" y="156"/>
                </a:cubicBezTo>
                <a:cubicBezTo>
                  <a:pt x="64" y="161"/>
                  <a:pt x="75" y="166"/>
                  <a:pt x="85" y="171"/>
                </a:cubicBezTo>
                <a:cubicBezTo>
                  <a:pt x="90" y="174"/>
                  <a:pt x="97" y="176"/>
                  <a:pt x="102" y="179"/>
                </a:cubicBezTo>
                <a:cubicBezTo>
                  <a:pt x="102" y="179"/>
                  <a:pt x="102" y="180"/>
                  <a:pt x="102" y="180"/>
                </a:cubicBezTo>
                <a:cubicBezTo>
                  <a:pt x="102" y="181"/>
                  <a:pt x="103" y="182"/>
                  <a:pt x="103" y="183"/>
                </a:cubicBezTo>
                <a:cubicBezTo>
                  <a:pt x="88" y="177"/>
                  <a:pt x="73" y="168"/>
                  <a:pt x="58" y="161"/>
                </a:cubicBezTo>
                <a:cubicBezTo>
                  <a:pt x="48" y="156"/>
                  <a:pt x="37" y="150"/>
                  <a:pt x="27" y="145"/>
                </a:cubicBezTo>
                <a:close/>
                <a:moveTo>
                  <a:pt x="205" y="78"/>
                </a:moveTo>
                <a:cubicBezTo>
                  <a:pt x="195" y="89"/>
                  <a:pt x="185" y="100"/>
                  <a:pt x="175" y="110"/>
                </a:cubicBezTo>
                <a:cubicBezTo>
                  <a:pt x="155" y="132"/>
                  <a:pt x="135" y="153"/>
                  <a:pt x="114" y="175"/>
                </a:cubicBezTo>
                <a:cubicBezTo>
                  <a:pt x="112" y="177"/>
                  <a:pt x="109" y="180"/>
                  <a:pt x="107" y="183"/>
                </a:cubicBezTo>
                <a:cubicBezTo>
                  <a:pt x="106" y="182"/>
                  <a:pt x="105" y="181"/>
                  <a:pt x="105" y="179"/>
                </a:cubicBezTo>
                <a:cubicBezTo>
                  <a:pt x="105" y="179"/>
                  <a:pt x="105" y="179"/>
                  <a:pt x="105" y="179"/>
                </a:cubicBezTo>
                <a:cubicBezTo>
                  <a:pt x="112" y="171"/>
                  <a:pt x="120" y="163"/>
                  <a:pt x="128" y="155"/>
                </a:cubicBezTo>
                <a:cubicBezTo>
                  <a:pt x="139" y="143"/>
                  <a:pt x="150" y="132"/>
                  <a:pt x="162" y="120"/>
                </a:cubicBezTo>
                <a:cubicBezTo>
                  <a:pt x="180" y="101"/>
                  <a:pt x="196" y="80"/>
                  <a:pt x="215" y="62"/>
                </a:cubicBezTo>
                <a:cubicBezTo>
                  <a:pt x="215" y="62"/>
                  <a:pt x="216" y="62"/>
                  <a:pt x="216" y="62"/>
                </a:cubicBezTo>
                <a:cubicBezTo>
                  <a:pt x="216" y="63"/>
                  <a:pt x="217" y="63"/>
                  <a:pt x="218" y="64"/>
                </a:cubicBezTo>
                <a:cubicBezTo>
                  <a:pt x="217" y="65"/>
                  <a:pt x="216" y="67"/>
                  <a:pt x="215" y="68"/>
                </a:cubicBezTo>
                <a:cubicBezTo>
                  <a:pt x="212" y="71"/>
                  <a:pt x="208" y="75"/>
                  <a:pt x="205" y="78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91438" tIns="45719" rIns="91438" bIns="45719" numCol="1" anchor="t" anchorCtr="0" compatLnSpc="1"/>
          <a:lstStyle/>
          <a:p>
            <a:endParaRPr lang="zh-CN" altLang="en-US" sz="1500"/>
          </a:p>
        </p:txBody>
      </p:sp>
      <p:sp>
        <p:nvSpPr>
          <p:cNvPr id="19" name="Freeform 208">
            <a:extLst>
              <a:ext uri="{FF2B5EF4-FFF2-40B4-BE49-F238E27FC236}">
                <a16:creationId xmlns:a16="http://schemas.microsoft.com/office/drawing/2014/main" xmlns="" id="{F56AE429-1C3F-4783-982C-39FA52CF1C79}"/>
              </a:ext>
            </a:extLst>
          </p:cNvPr>
          <p:cNvSpPr>
            <a:spLocks noEditPoints="1"/>
          </p:cNvSpPr>
          <p:nvPr/>
        </p:nvSpPr>
        <p:spPr bwMode="auto">
          <a:xfrm>
            <a:off x="10007603" y="3079792"/>
            <a:ext cx="1610210" cy="2262941"/>
          </a:xfrm>
          <a:custGeom>
            <a:avLst/>
            <a:gdLst>
              <a:gd name="T0" fmla="*/ 197 w 268"/>
              <a:gd name="T1" fmla="*/ 288 h 334"/>
              <a:gd name="T2" fmla="*/ 193 w 268"/>
              <a:gd name="T3" fmla="*/ 88 h 334"/>
              <a:gd name="T4" fmla="*/ 173 w 268"/>
              <a:gd name="T5" fmla="*/ 88 h 334"/>
              <a:gd name="T6" fmla="*/ 201 w 268"/>
              <a:gd name="T7" fmla="*/ 244 h 334"/>
              <a:gd name="T8" fmla="*/ 264 w 268"/>
              <a:gd name="T9" fmla="*/ 254 h 334"/>
              <a:gd name="T10" fmla="*/ 212 w 268"/>
              <a:gd name="T11" fmla="*/ 300 h 334"/>
              <a:gd name="T12" fmla="*/ 247 w 268"/>
              <a:gd name="T13" fmla="*/ 271 h 334"/>
              <a:gd name="T14" fmla="*/ 246 w 268"/>
              <a:gd name="T15" fmla="*/ 215 h 334"/>
              <a:gd name="T16" fmla="*/ 204 w 268"/>
              <a:gd name="T17" fmla="*/ 199 h 334"/>
              <a:gd name="T18" fmla="*/ 211 w 268"/>
              <a:gd name="T19" fmla="*/ 221 h 334"/>
              <a:gd name="T20" fmla="*/ 207 w 268"/>
              <a:gd name="T21" fmla="*/ 166 h 334"/>
              <a:gd name="T22" fmla="*/ 238 w 268"/>
              <a:gd name="T23" fmla="*/ 164 h 334"/>
              <a:gd name="T24" fmla="*/ 220 w 268"/>
              <a:gd name="T25" fmla="*/ 176 h 334"/>
              <a:gd name="T26" fmla="*/ 203 w 268"/>
              <a:gd name="T27" fmla="*/ 212 h 334"/>
              <a:gd name="T28" fmla="*/ 217 w 268"/>
              <a:gd name="T29" fmla="*/ 265 h 334"/>
              <a:gd name="T30" fmla="*/ 232 w 268"/>
              <a:gd name="T31" fmla="*/ 236 h 334"/>
              <a:gd name="T32" fmla="*/ 207 w 268"/>
              <a:gd name="T33" fmla="*/ 157 h 334"/>
              <a:gd name="T34" fmla="*/ 160 w 268"/>
              <a:gd name="T35" fmla="*/ 313 h 334"/>
              <a:gd name="T36" fmla="*/ 134 w 268"/>
              <a:gd name="T37" fmla="*/ 305 h 334"/>
              <a:gd name="T38" fmla="*/ 167 w 268"/>
              <a:gd name="T39" fmla="*/ 259 h 334"/>
              <a:gd name="T40" fmla="*/ 157 w 268"/>
              <a:gd name="T41" fmla="*/ 224 h 334"/>
              <a:gd name="T42" fmla="*/ 99 w 268"/>
              <a:gd name="T43" fmla="*/ 284 h 334"/>
              <a:gd name="T44" fmla="*/ 110 w 268"/>
              <a:gd name="T45" fmla="*/ 265 h 334"/>
              <a:gd name="T46" fmla="*/ 170 w 268"/>
              <a:gd name="T47" fmla="*/ 240 h 334"/>
              <a:gd name="T48" fmla="*/ 175 w 268"/>
              <a:gd name="T49" fmla="*/ 201 h 334"/>
              <a:gd name="T50" fmla="*/ 131 w 268"/>
              <a:gd name="T51" fmla="*/ 215 h 334"/>
              <a:gd name="T52" fmla="*/ 130 w 268"/>
              <a:gd name="T53" fmla="*/ 194 h 334"/>
              <a:gd name="T54" fmla="*/ 139 w 268"/>
              <a:gd name="T55" fmla="*/ 178 h 334"/>
              <a:gd name="T56" fmla="*/ 126 w 268"/>
              <a:gd name="T57" fmla="*/ 191 h 334"/>
              <a:gd name="T58" fmla="*/ 119 w 268"/>
              <a:gd name="T59" fmla="*/ 184 h 334"/>
              <a:gd name="T60" fmla="*/ 176 w 268"/>
              <a:gd name="T61" fmla="*/ 167 h 334"/>
              <a:gd name="T62" fmla="*/ 161 w 268"/>
              <a:gd name="T63" fmla="*/ 174 h 334"/>
              <a:gd name="T64" fmla="*/ 98 w 268"/>
              <a:gd name="T65" fmla="*/ 201 h 334"/>
              <a:gd name="T66" fmla="*/ 171 w 268"/>
              <a:gd name="T67" fmla="*/ 255 h 334"/>
              <a:gd name="T68" fmla="*/ 135 w 268"/>
              <a:gd name="T69" fmla="*/ 304 h 334"/>
              <a:gd name="T70" fmla="*/ 164 w 268"/>
              <a:gd name="T71" fmla="*/ 304 h 334"/>
              <a:gd name="T72" fmla="*/ 194 w 268"/>
              <a:gd name="T73" fmla="*/ 312 h 334"/>
              <a:gd name="T74" fmla="*/ 258 w 268"/>
              <a:gd name="T75" fmla="*/ 275 h 334"/>
              <a:gd name="T76" fmla="*/ 207 w 268"/>
              <a:gd name="T77" fmla="*/ 260 h 334"/>
              <a:gd name="T78" fmla="*/ 107 w 268"/>
              <a:gd name="T79" fmla="*/ 133 h 334"/>
              <a:gd name="T80" fmla="*/ 31 w 268"/>
              <a:gd name="T81" fmla="*/ 256 h 334"/>
              <a:gd name="T82" fmla="*/ 49 w 268"/>
              <a:gd name="T83" fmla="*/ 76 h 334"/>
              <a:gd name="T84" fmla="*/ 121 w 268"/>
              <a:gd name="T85" fmla="*/ 15 h 334"/>
              <a:gd name="T86" fmla="*/ 100 w 268"/>
              <a:gd name="T87" fmla="*/ 46 h 334"/>
              <a:gd name="T88" fmla="*/ 140 w 268"/>
              <a:gd name="T89" fmla="*/ 35 h 334"/>
              <a:gd name="T90" fmla="*/ 38 w 268"/>
              <a:gd name="T91" fmla="*/ 168 h 334"/>
              <a:gd name="T92" fmla="*/ 15 w 268"/>
              <a:gd name="T93" fmla="*/ 153 h 334"/>
              <a:gd name="T94" fmla="*/ 42 w 268"/>
              <a:gd name="T95" fmla="*/ 123 h 334"/>
              <a:gd name="T96" fmla="*/ 35 w 268"/>
              <a:gd name="T97" fmla="*/ 154 h 334"/>
              <a:gd name="T98" fmla="*/ 37 w 268"/>
              <a:gd name="T99" fmla="*/ 105 h 334"/>
              <a:gd name="T100" fmla="*/ 36 w 268"/>
              <a:gd name="T101" fmla="*/ 86 h 334"/>
              <a:gd name="T102" fmla="*/ 24 w 268"/>
              <a:gd name="T103" fmla="*/ 120 h 334"/>
              <a:gd name="T104" fmla="*/ 28 w 268"/>
              <a:gd name="T105" fmla="*/ 140 h 334"/>
              <a:gd name="T106" fmla="*/ 22 w 268"/>
              <a:gd name="T107" fmla="*/ 178 h 334"/>
              <a:gd name="T108" fmla="*/ 8 w 268"/>
              <a:gd name="T109" fmla="*/ 209 h 334"/>
              <a:gd name="T110" fmla="*/ 20 w 268"/>
              <a:gd name="T111" fmla="*/ 214 h 334"/>
              <a:gd name="T112" fmla="*/ 37 w 268"/>
              <a:gd name="T113" fmla="*/ 182 h 334"/>
              <a:gd name="T114" fmla="*/ 10 w 268"/>
              <a:gd name="T115" fmla="*/ 205 h 334"/>
              <a:gd name="T116" fmla="*/ 32 w 268"/>
              <a:gd name="T117" fmla="*/ 230 h 334"/>
              <a:gd name="T118" fmla="*/ 33 w 268"/>
              <a:gd name="T119" fmla="*/ 250 h 334"/>
              <a:gd name="T120" fmla="*/ 146 w 268"/>
              <a:gd name="T121" fmla="*/ 30 h 334"/>
              <a:gd name="T122" fmla="*/ 6 w 268"/>
              <a:gd name="T123" fmla="*/ 257 h 334"/>
              <a:gd name="T124" fmla="*/ 81 w 268"/>
              <a:gd name="T125" fmla="*/ 293 h 3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68" h="334">
                <a:moveTo>
                  <a:pt x="262" y="170"/>
                </a:moveTo>
                <a:cubicBezTo>
                  <a:pt x="262" y="170"/>
                  <a:pt x="262" y="169"/>
                  <a:pt x="262" y="169"/>
                </a:cubicBezTo>
                <a:cubicBezTo>
                  <a:pt x="262" y="167"/>
                  <a:pt x="261" y="166"/>
                  <a:pt x="261" y="164"/>
                </a:cubicBezTo>
                <a:cubicBezTo>
                  <a:pt x="260" y="151"/>
                  <a:pt x="257" y="139"/>
                  <a:pt x="252" y="127"/>
                </a:cubicBezTo>
                <a:cubicBezTo>
                  <a:pt x="251" y="124"/>
                  <a:pt x="250" y="121"/>
                  <a:pt x="248" y="119"/>
                </a:cubicBezTo>
                <a:cubicBezTo>
                  <a:pt x="248" y="118"/>
                  <a:pt x="248" y="118"/>
                  <a:pt x="248" y="118"/>
                </a:cubicBezTo>
                <a:cubicBezTo>
                  <a:pt x="238" y="98"/>
                  <a:pt x="224" y="82"/>
                  <a:pt x="206" y="68"/>
                </a:cubicBezTo>
                <a:cubicBezTo>
                  <a:pt x="191" y="56"/>
                  <a:pt x="173" y="46"/>
                  <a:pt x="153" y="42"/>
                </a:cubicBezTo>
                <a:cubicBezTo>
                  <a:pt x="153" y="38"/>
                  <a:pt x="152" y="33"/>
                  <a:pt x="149" y="29"/>
                </a:cubicBezTo>
                <a:cubicBezTo>
                  <a:pt x="145" y="25"/>
                  <a:pt x="138" y="26"/>
                  <a:pt x="133" y="24"/>
                </a:cubicBezTo>
                <a:cubicBezTo>
                  <a:pt x="125" y="23"/>
                  <a:pt x="124" y="10"/>
                  <a:pt x="118" y="6"/>
                </a:cubicBezTo>
                <a:cubicBezTo>
                  <a:pt x="111" y="0"/>
                  <a:pt x="104" y="8"/>
                  <a:pt x="101" y="14"/>
                </a:cubicBezTo>
                <a:cubicBezTo>
                  <a:pt x="98" y="19"/>
                  <a:pt x="94" y="24"/>
                  <a:pt x="91" y="30"/>
                </a:cubicBezTo>
                <a:cubicBezTo>
                  <a:pt x="89" y="35"/>
                  <a:pt x="90" y="41"/>
                  <a:pt x="91" y="47"/>
                </a:cubicBezTo>
                <a:cubicBezTo>
                  <a:pt x="91" y="47"/>
                  <a:pt x="91" y="47"/>
                  <a:pt x="90" y="47"/>
                </a:cubicBezTo>
                <a:cubicBezTo>
                  <a:pt x="77" y="49"/>
                  <a:pt x="64" y="52"/>
                  <a:pt x="53" y="59"/>
                </a:cubicBezTo>
                <a:cubicBezTo>
                  <a:pt x="43" y="65"/>
                  <a:pt x="37" y="75"/>
                  <a:pt x="32" y="86"/>
                </a:cubicBezTo>
                <a:cubicBezTo>
                  <a:pt x="27" y="99"/>
                  <a:pt x="23" y="113"/>
                  <a:pt x="19" y="127"/>
                </a:cubicBezTo>
                <a:cubicBezTo>
                  <a:pt x="15" y="142"/>
                  <a:pt x="11" y="157"/>
                  <a:pt x="8" y="172"/>
                </a:cubicBezTo>
                <a:cubicBezTo>
                  <a:pt x="6" y="187"/>
                  <a:pt x="6" y="201"/>
                  <a:pt x="5" y="216"/>
                </a:cubicBezTo>
                <a:cubicBezTo>
                  <a:pt x="5" y="224"/>
                  <a:pt x="4" y="231"/>
                  <a:pt x="2" y="238"/>
                </a:cubicBezTo>
                <a:cubicBezTo>
                  <a:pt x="1" y="244"/>
                  <a:pt x="0" y="251"/>
                  <a:pt x="2" y="257"/>
                </a:cubicBezTo>
                <a:cubicBezTo>
                  <a:pt x="4" y="262"/>
                  <a:pt x="8" y="266"/>
                  <a:pt x="14" y="268"/>
                </a:cubicBezTo>
                <a:cubicBezTo>
                  <a:pt x="14" y="269"/>
                  <a:pt x="14" y="269"/>
                  <a:pt x="14" y="269"/>
                </a:cubicBezTo>
                <a:cubicBezTo>
                  <a:pt x="16" y="276"/>
                  <a:pt x="19" y="284"/>
                  <a:pt x="26" y="287"/>
                </a:cubicBezTo>
                <a:cubicBezTo>
                  <a:pt x="33" y="290"/>
                  <a:pt x="43" y="284"/>
                  <a:pt x="48" y="290"/>
                </a:cubicBezTo>
                <a:cubicBezTo>
                  <a:pt x="49" y="291"/>
                  <a:pt x="49" y="291"/>
                  <a:pt x="49" y="291"/>
                </a:cubicBezTo>
                <a:cubicBezTo>
                  <a:pt x="50" y="291"/>
                  <a:pt x="50" y="292"/>
                  <a:pt x="50" y="292"/>
                </a:cubicBezTo>
                <a:cubicBezTo>
                  <a:pt x="56" y="301"/>
                  <a:pt x="62" y="309"/>
                  <a:pt x="70" y="315"/>
                </a:cubicBezTo>
                <a:cubicBezTo>
                  <a:pt x="88" y="327"/>
                  <a:pt x="110" y="329"/>
                  <a:pt x="130" y="329"/>
                </a:cubicBezTo>
                <a:cubicBezTo>
                  <a:pt x="145" y="330"/>
                  <a:pt x="160" y="329"/>
                  <a:pt x="174" y="330"/>
                </a:cubicBezTo>
                <a:cubicBezTo>
                  <a:pt x="188" y="331"/>
                  <a:pt x="202" y="334"/>
                  <a:pt x="216" y="329"/>
                </a:cubicBezTo>
                <a:cubicBezTo>
                  <a:pt x="236" y="321"/>
                  <a:pt x="250" y="302"/>
                  <a:pt x="259" y="283"/>
                </a:cubicBezTo>
                <a:cubicBezTo>
                  <a:pt x="263" y="272"/>
                  <a:pt x="266" y="261"/>
                  <a:pt x="267" y="250"/>
                </a:cubicBezTo>
                <a:cubicBezTo>
                  <a:pt x="268" y="235"/>
                  <a:pt x="266" y="219"/>
                  <a:pt x="264" y="204"/>
                </a:cubicBezTo>
                <a:cubicBezTo>
                  <a:pt x="263" y="193"/>
                  <a:pt x="263" y="181"/>
                  <a:pt x="262" y="170"/>
                </a:cubicBezTo>
                <a:close/>
                <a:moveTo>
                  <a:pt x="262" y="264"/>
                </a:moveTo>
                <a:cubicBezTo>
                  <a:pt x="262" y="263"/>
                  <a:pt x="262" y="263"/>
                  <a:pt x="261" y="263"/>
                </a:cubicBezTo>
                <a:cubicBezTo>
                  <a:pt x="256" y="265"/>
                  <a:pt x="251" y="268"/>
                  <a:pt x="246" y="270"/>
                </a:cubicBezTo>
                <a:cubicBezTo>
                  <a:pt x="240" y="272"/>
                  <a:pt x="234" y="274"/>
                  <a:pt x="227" y="277"/>
                </a:cubicBezTo>
                <a:cubicBezTo>
                  <a:pt x="222" y="279"/>
                  <a:pt x="216" y="281"/>
                  <a:pt x="210" y="283"/>
                </a:cubicBezTo>
                <a:cubicBezTo>
                  <a:pt x="206" y="285"/>
                  <a:pt x="201" y="286"/>
                  <a:pt x="197" y="288"/>
                </a:cubicBezTo>
                <a:cubicBezTo>
                  <a:pt x="197" y="287"/>
                  <a:pt x="197" y="286"/>
                  <a:pt x="197" y="285"/>
                </a:cubicBezTo>
                <a:cubicBezTo>
                  <a:pt x="202" y="284"/>
                  <a:pt x="207" y="282"/>
                  <a:pt x="212" y="280"/>
                </a:cubicBezTo>
                <a:cubicBezTo>
                  <a:pt x="218" y="278"/>
                  <a:pt x="224" y="276"/>
                  <a:pt x="231" y="275"/>
                </a:cubicBezTo>
                <a:cubicBezTo>
                  <a:pt x="236" y="273"/>
                  <a:pt x="242" y="272"/>
                  <a:pt x="247" y="269"/>
                </a:cubicBezTo>
                <a:cubicBezTo>
                  <a:pt x="252" y="267"/>
                  <a:pt x="257" y="265"/>
                  <a:pt x="262" y="262"/>
                </a:cubicBezTo>
                <a:cubicBezTo>
                  <a:pt x="262" y="263"/>
                  <a:pt x="262" y="263"/>
                  <a:pt x="262" y="264"/>
                </a:cubicBezTo>
                <a:close/>
                <a:moveTo>
                  <a:pt x="260" y="269"/>
                </a:moveTo>
                <a:cubicBezTo>
                  <a:pt x="260" y="269"/>
                  <a:pt x="260" y="269"/>
                  <a:pt x="260" y="269"/>
                </a:cubicBezTo>
                <a:cubicBezTo>
                  <a:pt x="256" y="272"/>
                  <a:pt x="250" y="273"/>
                  <a:pt x="245" y="275"/>
                </a:cubicBezTo>
                <a:cubicBezTo>
                  <a:pt x="239" y="277"/>
                  <a:pt x="233" y="280"/>
                  <a:pt x="227" y="282"/>
                </a:cubicBezTo>
                <a:cubicBezTo>
                  <a:pt x="221" y="284"/>
                  <a:pt x="214" y="285"/>
                  <a:pt x="209" y="288"/>
                </a:cubicBezTo>
                <a:cubicBezTo>
                  <a:pt x="206" y="289"/>
                  <a:pt x="203" y="290"/>
                  <a:pt x="201" y="291"/>
                </a:cubicBezTo>
                <a:cubicBezTo>
                  <a:pt x="200" y="291"/>
                  <a:pt x="198" y="291"/>
                  <a:pt x="197" y="292"/>
                </a:cubicBezTo>
                <a:cubicBezTo>
                  <a:pt x="198" y="291"/>
                  <a:pt x="200" y="290"/>
                  <a:pt x="201" y="290"/>
                </a:cubicBezTo>
                <a:cubicBezTo>
                  <a:pt x="207" y="287"/>
                  <a:pt x="213" y="285"/>
                  <a:pt x="219" y="283"/>
                </a:cubicBezTo>
                <a:cubicBezTo>
                  <a:pt x="225" y="281"/>
                  <a:pt x="231" y="278"/>
                  <a:pt x="237" y="276"/>
                </a:cubicBezTo>
                <a:cubicBezTo>
                  <a:pt x="243" y="274"/>
                  <a:pt x="248" y="272"/>
                  <a:pt x="253" y="270"/>
                </a:cubicBezTo>
                <a:cubicBezTo>
                  <a:pt x="256" y="268"/>
                  <a:pt x="259" y="267"/>
                  <a:pt x="262" y="264"/>
                </a:cubicBezTo>
                <a:cubicBezTo>
                  <a:pt x="261" y="266"/>
                  <a:pt x="261" y="267"/>
                  <a:pt x="260" y="269"/>
                </a:cubicBezTo>
                <a:close/>
                <a:moveTo>
                  <a:pt x="204" y="92"/>
                </a:moveTo>
                <a:cubicBezTo>
                  <a:pt x="207" y="93"/>
                  <a:pt x="210" y="94"/>
                  <a:pt x="212" y="95"/>
                </a:cubicBezTo>
                <a:cubicBezTo>
                  <a:pt x="210" y="94"/>
                  <a:pt x="207" y="93"/>
                  <a:pt x="205" y="93"/>
                </a:cubicBezTo>
                <a:cubicBezTo>
                  <a:pt x="205" y="92"/>
                  <a:pt x="204" y="92"/>
                  <a:pt x="204" y="92"/>
                </a:cubicBezTo>
                <a:cubicBezTo>
                  <a:pt x="204" y="92"/>
                  <a:pt x="204" y="92"/>
                  <a:pt x="204" y="92"/>
                </a:cubicBezTo>
                <a:close/>
                <a:moveTo>
                  <a:pt x="202" y="92"/>
                </a:moveTo>
                <a:cubicBezTo>
                  <a:pt x="202" y="91"/>
                  <a:pt x="201" y="91"/>
                  <a:pt x="201" y="91"/>
                </a:cubicBezTo>
                <a:cubicBezTo>
                  <a:pt x="201" y="91"/>
                  <a:pt x="201" y="91"/>
                  <a:pt x="201" y="90"/>
                </a:cubicBezTo>
                <a:cubicBezTo>
                  <a:pt x="201" y="90"/>
                  <a:pt x="201" y="90"/>
                  <a:pt x="201" y="90"/>
                </a:cubicBezTo>
                <a:cubicBezTo>
                  <a:pt x="201" y="90"/>
                  <a:pt x="201" y="90"/>
                  <a:pt x="202" y="91"/>
                </a:cubicBezTo>
                <a:cubicBezTo>
                  <a:pt x="202" y="91"/>
                  <a:pt x="202" y="91"/>
                  <a:pt x="202" y="92"/>
                </a:cubicBezTo>
                <a:close/>
                <a:moveTo>
                  <a:pt x="198" y="90"/>
                </a:moveTo>
                <a:cubicBezTo>
                  <a:pt x="197" y="90"/>
                  <a:pt x="197" y="90"/>
                  <a:pt x="197" y="90"/>
                </a:cubicBezTo>
                <a:cubicBezTo>
                  <a:pt x="197" y="90"/>
                  <a:pt x="197" y="90"/>
                  <a:pt x="197" y="90"/>
                </a:cubicBezTo>
                <a:cubicBezTo>
                  <a:pt x="197" y="89"/>
                  <a:pt x="197" y="89"/>
                  <a:pt x="197" y="89"/>
                </a:cubicBezTo>
                <a:cubicBezTo>
                  <a:pt x="197" y="89"/>
                  <a:pt x="197" y="89"/>
                  <a:pt x="197" y="89"/>
                </a:cubicBezTo>
                <a:cubicBezTo>
                  <a:pt x="197" y="89"/>
                  <a:pt x="197" y="89"/>
                  <a:pt x="197" y="89"/>
                </a:cubicBezTo>
                <a:cubicBezTo>
                  <a:pt x="197" y="89"/>
                  <a:pt x="198" y="89"/>
                  <a:pt x="198" y="89"/>
                </a:cubicBezTo>
                <a:cubicBezTo>
                  <a:pt x="198" y="89"/>
                  <a:pt x="198" y="90"/>
                  <a:pt x="198" y="90"/>
                </a:cubicBezTo>
                <a:cubicBezTo>
                  <a:pt x="198" y="90"/>
                  <a:pt x="198" y="90"/>
                  <a:pt x="198" y="90"/>
                </a:cubicBezTo>
                <a:close/>
                <a:moveTo>
                  <a:pt x="194" y="90"/>
                </a:moveTo>
                <a:cubicBezTo>
                  <a:pt x="194" y="89"/>
                  <a:pt x="193" y="89"/>
                  <a:pt x="193" y="89"/>
                </a:cubicBezTo>
                <a:cubicBezTo>
                  <a:pt x="193" y="89"/>
                  <a:pt x="193" y="88"/>
                  <a:pt x="193" y="88"/>
                </a:cubicBezTo>
                <a:cubicBezTo>
                  <a:pt x="193" y="88"/>
                  <a:pt x="194" y="88"/>
                  <a:pt x="194" y="88"/>
                </a:cubicBezTo>
                <a:cubicBezTo>
                  <a:pt x="194" y="89"/>
                  <a:pt x="194" y="89"/>
                  <a:pt x="194" y="90"/>
                </a:cubicBezTo>
                <a:cubicBezTo>
                  <a:pt x="194" y="90"/>
                  <a:pt x="194" y="90"/>
                  <a:pt x="194" y="90"/>
                </a:cubicBezTo>
                <a:close/>
                <a:moveTo>
                  <a:pt x="190" y="89"/>
                </a:moveTo>
                <a:cubicBezTo>
                  <a:pt x="189" y="89"/>
                  <a:pt x="188" y="89"/>
                  <a:pt x="188" y="89"/>
                </a:cubicBezTo>
                <a:cubicBezTo>
                  <a:pt x="188" y="88"/>
                  <a:pt x="188" y="88"/>
                  <a:pt x="188" y="87"/>
                </a:cubicBezTo>
                <a:cubicBezTo>
                  <a:pt x="188" y="87"/>
                  <a:pt x="189" y="88"/>
                  <a:pt x="190" y="88"/>
                </a:cubicBezTo>
                <a:cubicBezTo>
                  <a:pt x="190" y="88"/>
                  <a:pt x="190" y="88"/>
                  <a:pt x="190" y="89"/>
                </a:cubicBezTo>
                <a:close/>
                <a:moveTo>
                  <a:pt x="185" y="87"/>
                </a:moveTo>
                <a:cubicBezTo>
                  <a:pt x="185" y="87"/>
                  <a:pt x="185" y="88"/>
                  <a:pt x="185" y="88"/>
                </a:cubicBezTo>
                <a:cubicBezTo>
                  <a:pt x="185" y="88"/>
                  <a:pt x="185" y="88"/>
                  <a:pt x="185" y="88"/>
                </a:cubicBezTo>
                <a:cubicBezTo>
                  <a:pt x="185" y="88"/>
                  <a:pt x="184" y="88"/>
                  <a:pt x="184" y="88"/>
                </a:cubicBezTo>
                <a:cubicBezTo>
                  <a:pt x="184" y="88"/>
                  <a:pt x="184" y="88"/>
                  <a:pt x="184" y="87"/>
                </a:cubicBezTo>
                <a:cubicBezTo>
                  <a:pt x="184" y="87"/>
                  <a:pt x="184" y="87"/>
                  <a:pt x="185" y="87"/>
                </a:cubicBezTo>
                <a:close/>
                <a:moveTo>
                  <a:pt x="181" y="87"/>
                </a:moveTo>
                <a:cubicBezTo>
                  <a:pt x="181" y="87"/>
                  <a:pt x="181" y="87"/>
                  <a:pt x="181" y="87"/>
                </a:cubicBezTo>
                <a:cubicBezTo>
                  <a:pt x="181" y="87"/>
                  <a:pt x="181" y="87"/>
                  <a:pt x="181" y="87"/>
                </a:cubicBezTo>
                <a:cubicBezTo>
                  <a:pt x="181" y="87"/>
                  <a:pt x="181" y="87"/>
                  <a:pt x="181" y="88"/>
                </a:cubicBezTo>
                <a:cubicBezTo>
                  <a:pt x="181" y="87"/>
                  <a:pt x="181" y="88"/>
                  <a:pt x="181" y="88"/>
                </a:cubicBezTo>
                <a:cubicBezTo>
                  <a:pt x="181" y="88"/>
                  <a:pt x="181" y="88"/>
                  <a:pt x="181" y="88"/>
                </a:cubicBezTo>
                <a:cubicBezTo>
                  <a:pt x="181" y="88"/>
                  <a:pt x="181" y="88"/>
                  <a:pt x="181" y="88"/>
                </a:cubicBezTo>
                <a:cubicBezTo>
                  <a:pt x="181" y="88"/>
                  <a:pt x="181" y="88"/>
                  <a:pt x="181" y="88"/>
                </a:cubicBezTo>
                <a:cubicBezTo>
                  <a:pt x="181" y="88"/>
                  <a:pt x="180" y="88"/>
                  <a:pt x="180" y="88"/>
                </a:cubicBezTo>
                <a:cubicBezTo>
                  <a:pt x="180" y="88"/>
                  <a:pt x="180" y="88"/>
                  <a:pt x="180" y="88"/>
                </a:cubicBezTo>
                <a:cubicBezTo>
                  <a:pt x="180" y="87"/>
                  <a:pt x="180" y="87"/>
                  <a:pt x="180" y="87"/>
                </a:cubicBezTo>
                <a:cubicBezTo>
                  <a:pt x="180" y="87"/>
                  <a:pt x="180" y="87"/>
                  <a:pt x="180" y="87"/>
                </a:cubicBezTo>
                <a:cubicBezTo>
                  <a:pt x="180" y="87"/>
                  <a:pt x="180" y="87"/>
                  <a:pt x="180" y="87"/>
                </a:cubicBezTo>
                <a:cubicBezTo>
                  <a:pt x="180" y="87"/>
                  <a:pt x="181" y="87"/>
                  <a:pt x="181" y="87"/>
                </a:cubicBezTo>
                <a:close/>
                <a:moveTo>
                  <a:pt x="177" y="88"/>
                </a:moveTo>
                <a:cubicBezTo>
                  <a:pt x="177" y="88"/>
                  <a:pt x="177" y="88"/>
                  <a:pt x="177" y="88"/>
                </a:cubicBezTo>
                <a:cubicBezTo>
                  <a:pt x="177" y="88"/>
                  <a:pt x="177" y="88"/>
                  <a:pt x="177" y="88"/>
                </a:cubicBezTo>
                <a:cubicBezTo>
                  <a:pt x="177" y="88"/>
                  <a:pt x="177" y="88"/>
                  <a:pt x="177" y="88"/>
                </a:cubicBezTo>
                <a:cubicBezTo>
                  <a:pt x="177" y="88"/>
                  <a:pt x="177" y="88"/>
                  <a:pt x="177" y="88"/>
                </a:cubicBezTo>
                <a:cubicBezTo>
                  <a:pt x="176" y="88"/>
                  <a:pt x="176" y="88"/>
                  <a:pt x="176" y="88"/>
                </a:cubicBezTo>
                <a:cubicBezTo>
                  <a:pt x="176" y="88"/>
                  <a:pt x="176" y="88"/>
                  <a:pt x="176" y="88"/>
                </a:cubicBezTo>
                <a:cubicBezTo>
                  <a:pt x="176" y="88"/>
                  <a:pt x="176" y="88"/>
                  <a:pt x="177" y="88"/>
                </a:cubicBezTo>
                <a:close/>
                <a:moveTo>
                  <a:pt x="173" y="88"/>
                </a:moveTo>
                <a:cubicBezTo>
                  <a:pt x="173" y="88"/>
                  <a:pt x="173" y="88"/>
                  <a:pt x="173" y="89"/>
                </a:cubicBezTo>
                <a:cubicBezTo>
                  <a:pt x="173" y="89"/>
                  <a:pt x="173" y="89"/>
                  <a:pt x="173" y="89"/>
                </a:cubicBezTo>
                <a:cubicBezTo>
                  <a:pt x="172" y="89"/>
                  <a:pt x="172" y="89"/>
                  <a:pt x="172" y="89"/>
                </a:cubicBezTo>
                <a:cubicBezTo>
                  <a:pt x="172" y="89"/>
                  <a:pt x="172" y="88"/>
                  <a:pt x="172" y="88"/>
                </a:cubicBezTo>
                <a:cubicBezTo>
                  <a:pt x="172" y="88"/>
                  <a:pt x="172" y="88"/>
                  <a:pt x="173" y="88"/>
                </a:cubicBezTo>
                <a:close/>
                <a:moveTo>
                  <a:pt x="167" y="101"/>
                </a:moveTo>
                <a:cubicBezTo>
                  <a:pt x="167" y="99"/>
                  <a:pt x="168" y="96"/>
                  <a:pt x="168" y="94"/>
                </a:cubicBezTo>
                <a:cubicBezTo>
                  <a:pt x="169" y="96"/>
                  <a:pt x="169" y="99"/>
                  <a:pt x="170" y="101"/>
                </a:cubicBezTo>
                <a:cubicBezTo>
                  <a:pt x="170" y="105"/>
                  <a:pt x="171" y="110"/>
                  <a:pt x="169" y="113"/>
                </a:cubicBezTo>
                <a:cubicBezTo>
                  <a:pt x="167" y="116"/>
                  <a:pt x="166" y="110"/>
                  <a:pt x="166" y="109"/>
                </a:cubicBezTo>
                <a:cubicBezTo>
                  <a:pt x="166" y="107"/>
                  <a:pt x="166" y="104"/>
                  <a:pt x="167" y="101"/>
                </a:cubicBezTo>
                <a:close/>
                <a:moveTo>
                  <a:pt x="172" y="93"/>
                </a:moveTo>
                <a:cubicBezTo>
                  <a:pt x="176" y="95"/>
                  <a:pt x="179" y="98"/>
                  <a:pt x="182" y="101"/>
                </a:cubicBezTo>
                <a:cubicBezTo>
                  <a:pt x="184" y="103"/>
                  <a:pt x="186" y="105"/>
                  <a:pt x="187" y="108"/>
                </a:cubicBezTo>
                <a:cubicBezTo>
                  <a:pt x="187" y="110"/>
                  <a:pt x="185" y="113"/>
                  <a:pt x="183" y="113"/>
                </a:cubicBezTo>
                <a:cubicBezTo>
                  <a:pt x="179" y="114"/>
                  <a:pt x="176" y="105"/>
                  <a:pt x="175" y="103"/>
                </a:cubicBezTo>
                <a:cubicBezTo>
                  <a:pt x="174" y="100"/>
                  <a:pt x="173" y="97"/>
                  <a:pt x="172" y="93"/>
                </a:cubicBezTo>
                <a:close/>
                <a:moveTo>
                  <a:pt x="168" y="86"/>
                </a:moveTo>
                <a:cubicBezTo>
                  <a:pt x="169" y="85"/>
                  <a:pt x="170" y="85"/>
                  <a:pt x="171" y="85"/>
                </a:cubicBezTo>
                <a:cubicBezTo>
                  <a:pt x="172" y="85"/>
                  <a:pt x="172" y="85"/>
                  <a:pt x="172" y="85"/>
                </a:cubicBezTo>
                <a:cubicBezTo>
                  <a:pt x="171" y="85"/>
                  <a:pt x="170" y="85"/>
                  <a:pt x="168" y="86"/>
                </a:cubicBezTo>
                <a:close/>
                <a:moveTo>
                  <a:pt x="165" y="90"/>
                </a:moveTo>
                <a:cubicBezTo>
                  <a:pt x="165" y="90"/>
                  <a:pt x="165" y="90"/>
                  <a:pt x="165" y="90"/>
                </a:cubicBezTo>
                <a:cubicBezTo>
                  <a:pt x="164" y="90"/>
                  <a:pt x="162" y="91"/>
                  <a:pt x="160" y="91"/>
                </a:cubicBezTo>
                <a:cubicBezTo>
                  <a:pt x="162" y="91"/>
                  <a:pt x="164" y="90"/>
                  <a:pt x="165" y="90"/>
                </a:cubicBezTo>
                <a:close/>
                <a:moveTo>
                  <a:pt x="135" y="164"/>
                </a:moveTo>
                <a:cubicBezTo>
                  <a:pt x="135" y="165"/>
                  <a:pt x="135" y="165"/>
                  <a:pt x="135" y="165"/>
                </a:cubicBezTo>
                <a:cubicBezTo>
                  <a:pt x="135" y="165"/>
                  <a:pt x="135" y="165"/>
                  <a:pt x="135" y="165"/>
                </a:cubicBezTo>
                <a:cubicBezTo>
                  <a:pt x="134" y="165"/>
                  <a:pt x="134" y="166"/>
                  <a:pt x="133" y="166"/>
                </a:cubicBezTo>
                <a:cubicBezTo>
                  <a:pt x="133" y="166"/>
                  <a:pt x="133" y="165"/>
                  <a:pt x="134" y="165"/>
                </a:cubicBezTo>
                <a:cubicBezTo>
                  <a:pt x="134" y="164"/>
                  <a:pt x="134" y="164"/>
                  <a:pt x="135" y="164"/>
                </a:cubicBezTo>
                <a:close/>
                <a:moveTo>
                  <a:pt x="263" y="215"/>
                </a:moveTo>
                <a:cubicBezTo>
                  <a:pt x="263" y="215"/>
                  <a:pt x="262" y="215"/>
                  <a:pt x="262" y="215"/>
                </a:cubicBezTo>
                <a:cubicBezTo>
                  <a:pt x="252" y="221"/>
                  <a:pt x="241" y="225"/>
                  <a:pt x="230" y="230"/>
                </a:cubicBezTo>
                <a:cubicBezTo>
                  <a:pt x="225" y="232"/>
                  <a:pt x="219" y="234"/>
                  <a:pt x="214" y="237"/>
                </a:cubicBezTo>
                <a:cubicBezTo>
                  <a:pt x="211" y="238"/>
                  <a:pt x="209" y="240"/>
                  <a:pt x="206" y="241"/>
                </a:cubicBezTo>
                <a:cubicBezTo>
                  <a:pt x="205" y="242"/>
                  <a:pt x="203" y="242"/>
                  <a:pt x="202" y="243"/>
                </a:cubicBezTo>
                <a:cubicBezTo>
                  <a:pt x="203" y="242"/>
                  <a:pt x="204" y="242"/>
                  <a:pt x="205" y="241"/>
                </a:cubicBezTo>
                <a:cubicBezTo>
                  <a:pt x="210" y="239"/>
                  <a:pt x="214" y="236"/>
                  <a:pt x="219" y="234"/>
                </a:cubicBezTo>
                <a:cubicBezTo>
                  <a:pt x="224" y="231"/>
                  <a:pt x="230" y="229"/>
                  <a:pt x="235" y="226"/>
                </a:cubicBezTo>
                <a:cubicBezTo>
                  <a:pt x="244" y="222"/>
                  <a:pt x="254" y="218"/>
                  <a:pt x="262" y="212"/>
                </a:cubicBezTo>
                <a:cubicBezTo>
                  <a:pt x="262" y="213"/>
                  <a:pt x="263" y="214"/>
                  <a:pt x="263" y="215"/>
                </a:cubicBezTo>
                <a:close/>
                <a:moveTo>
                  <a:pt x="263" y="221"/>
                </a:moveTo>
                <a:cubicBezTo>
                  <a:pt x="263" y="221"/>
                  <a:pt x="263" y="221"/>
                  <a:pt x="263" y="221"/>
                </a:cubicBezTo>
                <a:cubicBezTo>
                  <a:pt x="252" y="225"/>
                  <a:pt x="242" y="229"/>
                  <a:pt x="231" y="232"/>
                </a:cubicBezTo>
                <a:cubicBezTo>
                  <a:pt x="221" y="236"/>
                  <a:pt x="211" y="241"/>
                  <a:pt x="201" y="245"/>
                </a:cubicBezTo>
                <a:cubicBezTo>
                  <a:pt x="201" y="245"/>
                  <a:pt x="201" y="244"/>
                  <a:pt x="201" y="244"/>
                </a:cubicBezTo>
                <a:cubicBezTo>
                  <a:pt x="206" y="242"/>
                  <a:pt x="210" y="240"/>
                  <a:pt x="214" y="238"/>
                </a:cubicBezTo>
                <a:cubicBezTo>
                  <a:pt x="219" y="235"/>
                  <a:pt x="225" y="233"/>
                  <a:pt x="230" y="231"/>
                </a:cubicBezTo>
                <a:cubicBezTo>
                  <a:pt x="241" y="226"/>
                  <a:pt x="252" y="222"/>
                  <a:pt x="263" y="216"/>
                </a:cubicBezTo>
                <a:cubicBezTo>
                  <a:pt x="263" y="216"/>
                  <a:pt x="263" y="216"/>
                  <a:pt x="263" y="216"/>
                </a:cubicBezTo>
                <a:cubicBezTo>
                  <a:pt x="263" y="218"/>
                  <a:pt x="263" y="219"/>
                  <a:pt x="263" y="221"/>
                </a:cubicBezTo>
                <a:close/>
                <a:moveTo>
                  <a:pt x="264" y="231"/>
                </a:moveTo>
                <a:cubicBezTo>
                  <a:pt x="264" y="231"/>
                  <a:pt x="264" y="231"/>
                  <a:pt x="264" y="231"/>
                </a:cubicBezTo>
                <a:cubicBezTo>
                  <a:pt x="253" y="235"/>
                  <a:pt x="241" y="240"/>
                  <a:pt x="230" y="243"/>
                </a:cubicBezTo>
                <a:cubicBezTo>
                  <a:pt x="225" y="245"/>
                  <a:pt x="220" y="246"/>
                  <a:pt x="215" y="248"/>
                </a:cubicBezTo>
                <a:cubicBezTo>
                  <a:pt x="213" y="249"/>
                  <a:pt x="210" y="250"/>
                  <a:pt x="208" y="251"/>
                </a:cubicBezTo>
                <a:cubicBezTo>
                  <a:pt x="208" y="251"/>
                  <a:pt x="209" y="251"/>
                  <a:pt x="209" y="251"/>
                </a:cubicBezTo>
                <a:cubicBezTo>
                  <a:pt x="212" y="249"/>
                  <a:pt x="214" y="248"/>
                  <a:pt x="217" y="247"/>
                </a:cubicBezTo>
                <a:cubicBezTo>
                  <a:pt x="222" y="244"/>
                  <a:pt x="228" y="242"/>
                  <a:pt x="233" y="239"/>
                </a:cubicBezTo>
                <a:cubicBezTo>
                  <a:pt x="243" y="235"/>
                  <a:pt x="254" y="231"/>
                  <a:pt x="264" y="226"/>
                </a:cubicBezTo>
                <a:cubicBezTo>
                  <a:pt x="264" y="228"/>
                  <a:pt x="264" y="229"/>
                  <a:pt x="264" y="231"/>
                </a:cubicBezTo>
                <a:close/>
                <a:moveTo>
                  <a:pt x="264" y="248"/>
                </a:moveTo>
                <a:cubicBezTo>
                  <a:pt x="264" y="249"/>
                  <a:pt x="264" y="250"/>
                  <a:pt x="264" y="251"/>
                </a:cubicBezTo>
                <a:cubicBezTo>
                  <a:pt x="254" y="255"/>
                  <a:pt x="243" y="259"/>
                  <a:pt x="233" y="263"/>
                </a:cubicBezTo>
                <a:cubicBezTo>
                  <a:pt x="230" y="264"/>
                  <a:pt x="226" y="265"/>
                  <a:pt x="223" y="266"/>
                </a:cubicBezTo>
                <a:cubicBezTo>
                  <a:pt x="216" y="268"/>
                  <a:pt x="210" y="271"/>
                  <a:pt x="203" y="274"/>
                </a:cubicBezTo>
                <a:cubicBezTo>
                  <a:pt x="202" y="274"/>
                  <a:pt x="201" y="274"/>
                  <a:pt x="200" y="275"/>
                </a:cubicBezTo>
                <a:cubicBezTo>
                  <a:pt x="201" y="274"/>
                  <a:pt x="203" y="273"/>
                  <a:pt x="205" y="273"/>
                </a:cubicBezTo>
                <a:cubicBezTo>
                  <a:pt x="208" y="272"/>
                  <a:pt x="210" y="270"/>
                  <a:pt x="213" y="268"/>
                </a:cubicBezTo>
                <a:cubicBezTo>
                  <a:pt x="223" y="263"/>
                  <a:pt x="235" y="260"/>
                  <a:pt x="245" y="256"/>
                </a:cubicBezTo>
                <a:cubicBezTo>
                  <a:pt x="252" y="254"/>
                  <a:pt x="258" y="252"/>
                  <a:pt x="264" y="248"/>
                </a:cubicBezTo>
                <a:close/>
                <a:moveTo>
                  <a:pt x="260" y="250"/>
                </a:moveTo>
                <a:cubicBezTo>
                  <a:pt x="260" y="250"/>
                  <a:pt x="260" y="250"/>
                  <a:pt x="260" y="250"/>
                </a:cubicBezTo>
                <a:cubicBezTo>
                  <a:pt x="260" y="250"/>
                  <a:pt x="260" y="250"/>
                  <a:pt x="260" y="250"/>
                </a:cubicBezTo>
                <a:close/>
                <a:moveTo>
                  <a:pt x="261" y="249"/>
                </a:moveTo>
                <a:cubicBezTo>
                  <a:pt x="261" y="249"/>
                  <a:pt x="261" y="249"/>
                  <a:pt x="262" y="249"/>
                </a:cubicBezTo>
                <a:cubicBezTo>
                  <a:pt x="261" y="249"/>
                  <a:pt x="261" y="249"/>
                  <a:pt x="261" y="249"/>
                </a:cubicBezTo>
                <a:close/>
                <a:moveTo>
                  <a:pt x="264" y="254"/>
                </a:moveTo>
                <a:cubicBezTo>
                  <a:pt x="250" y="261"/>
                  <a:pt x="236" y="266"/>
                  <a:pt x="221" y="271"/>
                </a:cubicBezTo>
                <a:cubicBezTo>
                  <a:pt x="215" y="273"/>
                  <a:pt x="208" y="275"/>
                  <a:pt x="201" y="277"/>
                </a:cubicBezTo>
                <a:cubicBezTo>
                  <a:pt x="197" y="278"/>
                  <a:pt x="200" y="277"/>
                  <a:pt x="201" y="277"/>
                </a:cubicBezTo>
                <a:cubicBezTo>
                  <a:pt x="203" y="276"/>
                  <a:pt x="204" y="275"/>
                  <a:pt x="206" y="275"/>
                </a:cubicBezTo>
                <a:cubicBezTo>
                  <a:pt x="209" y="274"/>
                  <a:pt x="212" y="272"/>
                  <a:pt x="215" y="271"/>
                </a:cubicBezTo>
                <a:cubicBezTo>
                  <a:pt x="221" y="268"/>
                  <a:pt x="228" y="266"/>
                  <a:pt x="234" y="263"/>
                </a:cubicBezTo>
                <a:cubicBezTo>
                  <a:pt x="244" y="260"/>
                  <a:pt x="253" y="257"/>
                  <a:pt x="262" y="253"/>
                </a:cubicBezTo>
                <a:cubicBezTo>
                  <a:pt x="263" y="253"/>
                  <a:pt x="263" y="253"/>
                  <a:pt x="263" y="252"/>
                </a:cubicBezTo>
                <a:cubicBezTo>
                  <a:pt x="263" y="252"/>
                  <a:pt x="264" y="252"/>
                  <a:pt x="264" y="252"/>
                </a:cubicBezTo>
                <a:cubicBezTo>
                  <a:pt x="264" y="253"/>
                  <a:pt x="264" y="253"/>
                  <a:pt x="264" y="254"/>
                </a:cubicBezTo>
                <a:close/>
                <a:moveTo>
                  <a:pt x="231" y="270"/>
                </a:moveTo>
                <a:cubicBezTo>
                  <a:pt x="241" y="267"/>
                  <a:pt x="251" y="264"/>
                  <a:pt x="260" y="259"/>
                </a:cubicBezTo>
                <a:cubicBezTo>
                  <a:pt x="261" y="259"/>
                  <a:pt x="262" y="259"/>
                  <a:pt x="262" y="258"/>
                </a:cubicBezTo>
                <a:cubicBezTo>
                  <a:pt x="262" y="258"/>
                  <a:pt x="263" y="258"/>
                  <a:pt x="263" y="258"/>
                </a:cubicBezTo>
                <a:cubicBezTo>
                  <a:pt x="263" y="259"/>
                  <a:pt x="263" y="260"/>
                  <a:pt x="262" y="262"/>
                </a:cubicBezTo>
                <a:cubicBezTo>
                  <a:pt x="258" y="264"/>
                  <a:pt x="253" y="266"/>
                  <a:pt x="248" y="268"/>
                </a:cubicBezTo>
                <a:cubicBezTo>
                  <a:pt x="242" y="270"/>
                  <a:pt x="237" y="273"/>
                  <a:pt x="230" y="274"/>
                </a:cubicBezTo>
                <a:cubicBezTo>
                  <a:pt x="225" y="276"/>
                  <a:pt x="219" y="277"/>
                  <a:pt x="213" y="279"/>
                </a:cubicBezTo>
                <a:cubicBezTo>
                  <a:pt x="211" y="280"/>
                  <a:pt x="208" y="281"/>
                  <a:pt x="206" y="282"/>
                </a:cubicBezTo>
                <a:cubicBezTo>
                  <a:pt x="204" y="283"/>
                  <a:pt x="200" y="283"/>
                  <a:pt x="198" y="284"/>
                </a:cubicBezTo>
                <a:cubicBezTo>
                  <a:pt x="201" y="282"/>
                  <a:pt x="204" y="281"/>
                  <a:pt x="207" y="279"/>
                </a:cubicBezTo>
                <a:cubicBezTo>
                  <a:pt x="215" y="276"/>
                  <a:pt x="223" y="273"/>
                  <a:pt x="231" y="270"/>
                </a:cubicBezTo>
                <a:close/>
                <a:moveTo>
                  <a:pt x="197" y="284"/>
                </a:moveTo>
                <a:cubicBezTo>
                  <a:pt x="197" y="284"/>
                  <a:pt x="197" y="283"/>
                  <a:pt x="198" y="283"/>
                </a:cubicBezTo>
                <a:cubicBezTo>
                  <a:pt x="199" y="282"/>
                  <a:pt x="200" y="282"/>
                  <a:pt x="202" y="281"/>
                </a:cubicBezTo>
                <a:cubicBezTo>
                  <a:pt x="200" y="282"/>
                  <a:pt x="199" y="283"/>
                  <a:pt x="197" y="284"/>
                </a:cubicBezTo>
                <a:close/>
                <a:moveTo>
                  <a:pt x="194" y="308"/>
                </a:moveTo>
                <a:cubicBezTo>
                  <a:pt x="194" y="308"/>
                  <a:pt x="194" y="308"/>
                  <a:pt x="194" y="308"/>
                </a:cubicBezTo>
                <a:cubicBezTo>
                  <a:pt x="198" y="308"/>
                  <a:pt x="202" y="306"/>
                  <a:pt x="206" y="305"/>
                </a:cubicBezTo>
                <a:cubicBezTo>
                  <a:pt x="211" y="303"/>
                  <a:pt x="217" y="301"/>
                  <a:pt x="223" y="300"/>
                </a:cubicBezTo>
                <a:cubicBezTo>
                  <a:pt x="228" y="298"/>
                  <a:pt x="234" y="296"/>
                  <a:pt x="239" y="294"/>
                </a:cubicBezTo>
                <a:cubicBezTo>
                  <a:pt x="241" y="293"/>
                  <a:pt x="244" y="292"/>
                  <a:pt x="246" y="290"/>
                </a:cubicBezTo>
                <a:cubicBezTo>
                  <a:pt x="248" y="290"/>
                  <a:pt x="250" y="289"/>
                  <a:pt x="251" y="288"/>
                </a:cubicBezTo>
                <a:cubicBezTo>
                  <a:pt x="252" y="288"/>
                  <a:pt x="252" y="287"/>
                  <a:pt x="253" y="287"/>
                </a:cubicBezTo>
                <a:cubicBezTo>
                  <a:pt x="252" y="288"/>
                  <a:pt x="252" y="289"/>
                  <a:pt x="252" y="289"/>
                </a:cubicBezTo>
                <a:cubicBezTo>
                  <a:pt x="250" y="293"/>
                  <a:pt x="244" y="293"/>
                  <a:pt x="240" y="294"/>
                </a:cubicBezTo>
                <a:cubicBezTo>
                  <a:pt x="234" y="296"/>
                  <a:pt x="227" y="298"/>
                  <a:pt x="221" y="301"/>
                </a:cubicBezTo>
                <a:cubicBezTo>
                  <a:pt x="215" y="303"/>
                  <a:pt x="209" y="305"/>
                  <a:pt x="202" y="307"/>
                </a:cubicBezTo>
                <a:cubicBezTo>
                  <a:pt x="199" y="308"/>
                  <a:pt x="196" y="308"/>
                  <a:pt x="194" y="310"/>
                </a:cubicBezTo>
                <a:cubicBezTo>
                  <a:pt x="194" y="309"/>
                  <a:pt x="194" y="309"/>
                  <a:pt x="194" y="308"/>
                </a:cubicBezTo>
                <a:close/>
                <a:moveTo>
                  <a:pt x="208" y="302"/>
                </a:moveTo>
                <a:cubicBezTo>
                  <a:pt x="214" y="300"/>
                  <a:pt x="219" y="298"/>
                  <a:pt x="225" y="297"/>
                </a:cubicBezTo>
                <a:cubicBezTo>
                  <a:pt x="230" y="295"/>
                  <a:pt x="235" y="294"/>
                  <a:pt x="240" y="292"/>
                </a:cubicBezTo>
                <a:cubicBezTo>
                  <a:pt x="241" y="292"/>
                  <a:pt x="242" y="292"/>
                  <a:pt x="242" y="292"/>
                </a:cubicBezTo>
                <a:cubicBezTo>
                  <a:pt x="237" y="294"/>
                  <a:pt x="232" y="296"/>
                  <a:pt x="226" y="298"/>
                </a:cubicBezTo>
                <a:cubicBezTo>
                  <a:pt x="221" y="300"/>
                  <a:pt x="215" y="301"/>
                  <a:pt x="210" y="303"/>
                </a:cubicBezTo>
                <a:cubicBezTo>
                  <a:pt x="206" y="304"/>
                  <a:pt x="202" y="306"/>
                  <a:pt x="198" y="307"/>
                </a:cubicBezTo>
                <a:cubicBezTo>
                  <a:pt x="193" y="308"/>
                  <a:pt x="198" y="306"/>
                  <a:pt x="199" y="305"/>
                </a:cubicBezTo>
                <a:cubicBezTo>
                  <a:pt x="202" y="304"/>
                  <a:pt x="205" y="303"/>
                  <a:pt x="208" y="302"/>
                </a:cubicBezTo>
                <a:close/>
                <a:moveTo>
                  <a:pt x="239" y="292"/>
                </a:moveTo>
                <a:cubicBezTo>
                  <a:pt x="233" y="294"/>
                  <a:pt x="228" y="295"/>
                  <a:pt x="223" y="296"/>
                </a:cubicBezTo>
                <a:cubicBezTo>
                  <a:pt x="219" y="297"/>
                  <a:pt x="216" y="298"/>
                  <a:pt x="212" y="300"/>
                </a:cubicBezTo>
                <a:cubicBezTo>
                  <a:pt x="215" y="299"/>
                  <a:pt x="217" y="298"/>
                  <a:pt x="220" y="297"/>
                </a:cubicBezTo>
                <a:cubicBezTo>
                  <a:pt x="229" y="294"/>
                  <a:pt x="238" y="292"/>
                  <a:pt x="247" y="289"/>
                </a:cubicBezTo>
                <a:cubicBezTo>
                  <a:pt x="244" y="290"/>
                  <a:pt x="242" y="291"/>
                  <a:pt x="239" y="292"/>
                </a:cubicBezTo>
                <a:close/>
                <a:moveTo>
                  <a:pt x="194" y="307"/>
                </a:moveTo>
                <a:cubicBezTo>
                  <a:pt x="195" y="306"/>
                  <a:pt x="195" y="306"/>
                  <a:pt x="195" y="305"/>
                </a:cubicBezTo>
                <a:cubicBezTo>
                  <a:pt x="197" y="305"/>
                  <a:pt x="199" y="304"/>
                  <a:pt x="201" y="304"/>
                </a:cubicBezTo>
                <a:cubicBezTo>
                  <a:pt x="199" y="305"/>
                  <a:pt x="197" y="306"/>
                  <a:pt x="194" y="307"/>
                </a:cubicBezTo>
                <a:close/>
                <a:moveTo>
                  <a:pt x="195" y="302"/>
                </a:moveTo>
                <a:cubicBezTo>
                  <a:pt x="200" y="300"/>
                  <a:pt x="205" y="298"/>
                  <a:pt x="211" y="296"/>
                </a:cubicBezTo>
                <a:cubicBezTo>
                  <a:pt x="216" y="295"/>
                  <a:pt x="222" y="293"/>
                  <a:pt x="228" y="292"/>
                </a:cubicBezTo>
                <a:cubicBezTo>
                  <a:pt x="229" y="291"/>
                  <a:pt x="230" y="291"/>
                  <a:pt x="231" y="291"/>
                </a:cubicBezTo>
                <a:cubicBezTo>
                  <a:pt x="219" y="295"/>
                  <a:pt x="207" y="299"/>
                  <a:pt x="195" y="304"/>
                </a:cubicBezTo>
                <a:cubicBezTo>
                  <a:pt x="195" y="303"/>
                  <a:pt x="195" y="302"/>
                  <a:pt x="195" y="302"/>
                </a:cubicBezTo>
                <a:close/>
                <a:moveTo>
                  <a:pt x="196" y="297"/>
                </a:moveTo>
                <a:cubicBezTo>
                  <a:pt x="201" y="296"/>
                  <a:pt x="205" y="294"/>
                  <a:pt x="210" y="292"/>
                </a:cubicBezTo>
                <a:cubicBezTo>
                  <a:pt x="216" y="290"/>
                  <a:pt x="221" y="288"/>
                  <a:pt x="227" y="286"/>
                </a:cubicBezTo>
                <a:cubicBezTo>
                  <a:pt x="233" y="284"/>
                  <a:pt x="239" y="282"/>
                  <a:pt x="244" y="280"/>
                </a:cubicBezTo>
                <a:cubicBezTo>
                  <a:pt x="247" y="279"/>
                  <a:pt x="250" y="278"/>
                  <a:pt x="253" y="277"/>
                </a:cubicBezTo>
                <a:cubicBezTo>
                  <a:pt x="254" y="277"/>
                  <a:pt x="255" y="276"/>
                  <a:pt x="256" y="276"/>
                </a:cubicBezTo>
                <a:cubicBezTo>
                  <a:pt x="257" y="276"/>
                  <a:pt x="257" y="275"/>
                  <a:pt x="257" y="275"/>
                </a:cubicBezTo>
                <a:cubicBezTo>
                  <a:pt x="257" y="275"/>
                  <a:pt x="257" y="275"/>
                  <a:pt x="257" y="275"/>
                </a:cubicBezTo>
                <a:cubicBezTo>
                  <a:pt x="253" y="278"/>
                  <a:pt x="248" y="280"/>
                  <a:pt x="244" y="282"/>
                </a:cubicBezTo>
                <a:cubicBezTo>
                  <a:pt x="238" y="285"/>
                  <a:pt x="231" y="287"/>
                  <a:pt x="225" y="289"/>
                </a:cubicBezTo>
                <a:cubicBezTo>
                  <a:pt x="215" y="293"/>
                  <a:pt x="205" y="296"/>
                  <a:pt x="195" y="300"/>
                </a:cubicBezTo>
                <a:cubicBezTo>
                  <a:pt x="196" y="299"/>
                  <a:pt x="196" y="298"/>
                  <a:pt x="196" y="297"/>
                </a:cubicBezTo>
                <a:close/>
                <a:moveTo>
                  <a:pt x="196" y="293"/>
                </a:moveTo>
                <a:cubicBezTo>
                  <a:pt x="201" y="292"/>
                  <a:pt x="205" y="290"/>
                  <a:pt x="209" y="288"/>
                </a:cubicBezTo>
                <a:cubicBezTo>
                  <a:pt x="215" y="286"/>
                  <a:pt x="222" y="284"/>
                  <a:pt x="228" y="282"/>
                </a:cubicBezTo>
                <a:cubicBezTo>
                  <a:pt x="234" y="280"/>
                  <a:pt x="240" y="278"/>
                  <a:pt x="245" y="276"/>
                </a:cubicBezTo>
                <a:cubicBezTo>
                  <a:pt x="249" y="274"/>
                  <a:pt x="254" y="273"/>
                  <a:pt x="258" y="271"/>
                </a:cubicBezTo>
                <a:cubicBezTo>
                  <a:pt x="254" y="273"/>
                  <a:pt x="250" y="274"/>
                  <a:pt x="246" y="276"/>
                </a:cubicBezTo>
                <a:cubicBezTo>
                  <a:pt x="240" y="279"/>
                  <a:pt x="233" y="281"/>
                  <a:pt x="227" y="283"/>
                </a:cubicBezTo>
                <a:cubicBezTo>
                  <a:pt x="217" y="287"/>
                  <a:pt x="206" y="291"/>
                  <a:pt x="196" y="296"/>
                </a:cubicBezTo>
                <a:cubicBezTo>
                  <a:pt x="196" y="295"/>
                  <a:pt x="196" y="294"/>
                  <a:pt x="196" y="293"/>
                </a:cubicBezTo>
                <a:close/>
                <a:moveTo>
                  <a:pt x="197" y="289"/>
                </a:moveTo>
                <a:cubicBezTo>
                  <a:pt x="202" y="286"/>
                  <a:pt x="207" y="285"/>
                  <a:pt x="212" y="283"/>
                </a:cubicBezTo>
                <a:cubicBezTo>
                  <a:pt x="218" y="281"/>
                  <a:pt x="225" y="279"/>
                  <a:pt x="231" y="276"/>
                </a:cubicBezTo>
                <a:cubicBezTo>
                  <a:pt x="237" y="274"/>
                  <a:pt x="242" y="272"/>
                  <a:pt x="248" y="270"/>
                </a:cubicBezTo>
                <a:cubicBezTo>
                  <a:pt x="251" y="269"/>
                  <a:pt x="253" y="268"/>
                  <a:pt x="256" y="267"/>
                </a:cubicBezTo>
                <a:cubicBezTo>
                  <a:pt x="257" y="266"/>
                  <a:pt x="258" y="266"/>
                  <a:pt x="259" y="265"/>
                </a:cubicBezTo>
                <a:cubicBezTo>
                  <a:pt x="263" y="263"/>
                  <a:pt x="259" y="266"/>
                  <a:pt x="258" y="266"/>
                </a:cubicBezTo>
                <a:cubicBezTo>
                  <a:pt x="255" y="268"/>
                  <a:pt x="251" y="270"/>
                  <a:pt x="247" y="271"/>
                </a:cubicBezTo>
                <a:cubicBezTo>
                  <a:pt x="241" y="274"/>
                  <a:pt x="234" y="276"/>
                  <a:pt x="228" y="279"/>
                </a:cubicBezTo>
                <a:cubicBezTo>
                  <a:pt x="222" y="281"/>
                  <a:pt x="216" y="283"/>
                  <a:pt x="211" y="285"/>
                </a:cubicBezTo>
                <a:cubicBezTo>
                  <a:pt x="206" y="287"/>
                  <a:pt x="201" y="289"/>
                  <a:pt x="197" y="291"/>
                </a:cubicBezTo>
                <a:cubicBezTo>
                  <a:pt x="197" y="290"/>
                  <a:pt x="197" y="290"/>
                  <a:pt x="197" y="289"/>
                </a:cubicBezTo>
                <a:close/>
                <a:moveTo>
                  <a:pt x="211" y="161"/>
                </a:moveTo>
                <a:cubicBezTo>
                  <a:pt x="209" y="162"/>
                  <a:pt x="208" y="162"/>
                  <a:pt x="207" y="162"/>
                </a:cubicBezTo>
                <a:cubicBezTo>
                  <a:pt x="207" y="162"/>
                  <a:pt x="207" y="162"/>
                  <a:pt x="207" y="161"/>
                </a:cubicBezTo>
                <a:cubicBezTo>
                  <a:pt x="208" y="161"/>
                  <a:pt x="209" y="161"/>
                  <a:pt x="211" y="161"/>
                </a:cubicBezTo>
                <a:close/>
                <a:moveTo>
                  <a:pt x="201" y="246"/>
                </a:moveTo>
                <a:cubicBezTo>
                  <a:pt x="212" y="241"/>
                  <a:pt x="223" y="236"/>
                  <a:pt x="235" y="232"/>
                </a:cubicBezTo>
                <a:cubicBezTo>
                  <a:pt x="240" y="230"/>
                  <a:pt x="246" y="228"/>
                  <a:pt x="251" y="226"/>
                </a:cubicBezTo>
                <a:cubicBezTo>
                  <a:pt x="253" y="225"/>
                  <a:pt x="255" y="224"/>
                  <a:pt x="257" y="224"/>
                </a:cubicBezTo>
                <a:cubicBezTo>
                  <a:pt x="257" y="224"/>
                  <a:pt x="257" y="224"/>
                  <a:pt x="257" y="224"/>
                </a:cubicBezTo>
                <a:cubicBezTo>
                  <a:pt x="246" y="229"/>
                  <a:pt x="235" y="233"/>
                  <a:pt x="224" y="238"/>
                </a:cubicBezTo>
                <a:cubicBezTo>
                  <a:pt x="219" y="240"/>
                  <a:pt x="214" y="242"/>
                  <a:pt x="209" y="245"/>
                </a:cubicBezTo>
                <a:cubicBezTo>
                  <a:pt x="206" y="246"/>
                  <a:pt x="204" y="247"/>
                  <a:pt x="201" y="249"/>
                </a:cubicBezTo>
                <a:cubicBezTo>
                  <a:pt x="201" y="248"/>
                  <a:pt x="201" y="247"/>
                  <a:pt x="201" y="246"/>
                </a:cubicBezTo>
                <a:close/>
                <a:moveTo>
                  <a:pt x="202" y="240"/>
                </a:moveTo>
                <a:cubicBezTo>
                  <a:pt x="205" y="239"/>
                  <a:pt x="209" y="236"/>
                  <a:pt x="213" y="234"/>
                </a:cubicBezTo>
                <a:cubicBezTo>
                  <a:pt x="218" y="232"/>
                  <a:pt x="223" y="230"/>
                  <a:pt x="228" y="227"/>
                </a:cubicBezTo>
                <a:cubicBezTo>
                  <a:pt x="234" y="225"/>
                  <a:pt x="239" y="223"/>
                  <a:pt x="244" y="220"/>
                </a:cubicBezTo>
                <a:cubicBezTo>
                  <a:pt x="247" y="219"/>
                  <a:pt x="249" y="218"/>
                  <a:pt x="252" y="216"/>
                </a:cubicBezTo>
                <a:cubicBezTo>
                  <a:pt x="253" y="216"/>
                  <a:pt x="255" y="215"/>
                  <a:pt x="256" y="214"/>
                </a:cubicBezTo>
                <a:cubicBezTo>
                  <a:pt x="257" y="214"/>
                  <a:pt x="263" y="210"/>
                  <a:pt x="260" y="213"/>
                </a:cubicBezTo>
                <a:cubicBezTo>
                  <a:pt x="250" y="220"/>
                  <a:pt x="238" y="224"/>
                  <a:pt x="228" y="229"/>
                </a:cubicBezTo>
                <a:cubicBezTo>
                  <a:pt x="219" y="233"/>
                  <a:pt x="209" y="237"/>
                  <a:pt x="201" y="242"/>
                </a:cubicBezTo>
                <a:cubicBezTo>
                  <a:pt x="202" y="242"/>
                  <a:pt x="202" y="241"/>
                  <a:pt x="202" y="240"/>
                </a:cubicBezTo>
                <a:close/>
                <a:moveTo>
                  <a:pt x="208" y="236"/>
                </a:moveTo>
                <a:cubicBezTo>
                  <a:pt x="207" y="236"/>
                  <a:pt x="200" y="241"/>
                  <a:pt x="204" y="238"/>
                </a:cubicBezTo>
                <a:cubicBezTo>
                  <a:pt x="206" y="237"/>
                  <a:pt x="208" y="236"/>
                  <a:pt x="210" y="235"/>
                </a:cubicBezTo>
                <a:cubicBezTo>
                  <a:pt x="209" y="235"/>
                  <a:pt x="209" y="236"/>
                  <a:pt x="208" y="236"/>
                </a:cubicBezTo>
                <a:close/>
                <a:moveTo>
                  <a:pt x="213" y="233"/>
                </a:moveTo>
                <a:cubicBezTo>
                  <a:pt x="209" y="234"/>
                  <a:pt x="205" y="236"/>
                  <a:pt x="202" y="239"/>
                </a:cubicBezTo>
                <a:cubicBezTo>
                  <a:pt x="202" y="238"/>
                  <a:pt x="202" y="238"/>
                  <a:pt x="202" y="237"/>
                </a:cubicBezTo>
                <a:cubicBezTo>
                  <a:pt x="202" y="237"/>
                  <a:pt x="202" y="236"/>
                  <a:pt x="202" y="236"/>
                </a:cubicBezTo>
                <a:cubicBezTo>
                  <a:pt x="211" y="231"/>
                  <a:pt x="220" y="226"/>
                  <a:pt x="230" y="221"/>
                </a:cubicBezTo>
                <a:cubicBezTo>
                  <a:pt x="235" y="219"/>
                  <a:pt x="241" y="216"/>
                  <a:pt x="247" y="214"/>
                </a:cubicBezTo>
                <a:cubicBezTo>
                  <a:pt x="250" y="212"/>
                  <a:pt x="252" y="211"/>
                  <a:pt x="255" y="210"/>
                </a:cubicBezTo>
                <a:cubicBezTo>
                  <a:pt x="256" y="209"/>
                  <a:pt x="257" y="208"/>
                  <a:pt x="259" y="207"/>
                </a:cubicBezTo>
                <a:cubicBezTo>
                  <a:pt x="259" y="207"/>
                  <a:pt x="259" y="207"/>
                  <a:pt x="259" y="207"/>
                </a:cubicBezTo>
                <a:cubicBezTo>
                  <a:pt x="259" y="207"/>
                  <a:pt x="259" y="207"/>
                  <a:pt x="259" y="207"/>
                </a:cubicBezTo>
                <a:cubicBezTo>
                  <a:pt x="255" y="210"/>
                  <a:pt x="250" y="212"/>
                  <a:pt x="246" y="215"/>
                </a:cubicBezTo>
                <a:cubicBezTo>
                  <a:pt x="240" y="218"/>
                  <a:pt x="235" y="221"/>
                  <a:pt x="229" y="224"/>
                </a:cubicBezTo>
                <a:cubicBezTo>
                  <a:pt x="224" y="227"/>
                  <a:pt x="219" y="230"/>
                  <a:pt x="213" y="233"/>
                </a:cubicBezTo>
                <a:close/>
                <a:moveTo>
                  <a:pt x="248" y="212"/>
                </a:moveTo>
                <a:cubicBezTo>
                  <a:pt x="243" y="215"/>
                  <a:pt x="238" y="217"/>
                  <a:pt x="232" y="219"/>
                </a:cubicBezTo>
                <a:cubicBezTo>
                  <a:pt x="225" y="223"/>
                  <a:pt x="218" y="227"/>
                  <a:pt x="210" y="231"/>
                </a:cubicBezTo>
                <a:cubicBezTo>
                  <a:pt x="212" y="230"/>
                  <a:pt x="213" y="229"/>
                  <a:pt x="214" y="228"/>
                </a:cubicBezTo>
                <a:cubicBezTo>
                  <a:pt x="219" y="225"/>
                  <a:pt x="224" y="222"/>
                  <a:pt x="229" y="220"/>
                </a:cubicBezTo>
                <a:cubicBezTo>
                  <a:pt x="240" y="215"/>
                  <a:pt x="251" y="209"/>
                  <a:pt x="261" y="203"/>
                </a:cubicBezTo>
                <a:cubicBezTo>
                  <a:pt x="261" y="203"/>
                  <a:pt x="261" y="204"/>
                  <a:pt x="262" y="205"/>
                </a:cubicBezTo>
                <a:cubicBezTo>
                  <a:pt x="261" y="205"/>
                  <a:pt x="261" y="205"/>
                  <a:pt x="261" y="205"/>
                </a:cubicBezTo>
                <a:cubicBezTo>
                  <a:pt x="257" y="207"/>
                  <a:pt x="253" y="210"/>
                  <a:pt x="248" y="212"/>
                </a:cubicBezTo>
                <a:close/>
                <a:moveTo>
                  <a:pt x="259" y="187"/>
                </a:moveTo>
                <a:cubicBezTo>
                  <a:pt x="250" y="191"/>
                  <a:pt x="240" y="195"/>
                  <a:pt x="231" y="199"/>
                </a:cubicBezTo>
                <a:cubicBezTo>
                  <a:pt x="226" y="201"/>
                  <a:pt x="221" y="204"/>
                  <a:pt x="216" y="206"/>
                </a:cubicBezTo>
                <a:cubicBezTo>
                  <a:pt x="214" y="207"/>
                  <a:pt x="213" y="208"/>
                  <a:pt x="211" y="209"/>
                </a:cubicBezTo>
                <a:cubicBezTo>
                  <a:pt x="209" y="211"/>
                  <a:pt x="206" y="211"/>
                  <a:pt x="204" y="213"/>
                </a:cubicBezTo>
                <a:cubicBezTo>
                  <a:pt x="212" y="207"/>
                  <a:pt x="221" y="203"/>
                  <a:pt x="229" y="198"/>
                </a:cubicBezTo>
                <a:cubicBezTo>
                  <a:pt x="234" y="195"/>
                  <a:pt x="239" y="193"/>
                  <a:pt x="244" y="191"/>
                </a:cubicBezTo>
                <a:cubicBezTo>
                  <a:pt x="247" y="190"/>
                  <a:pt x="250" y="188"/>
                  <a:pt x="252" y="187"/>
                </a:cubicBezTo>
                <a:cubicBezTo>
                  <a:pt x="253" y="187"/>
                  <a:pt x="255" y="186"/>
                  <a:pt x="256" y="186"/>
                </a:cubicBezTo>
                <a:cubicBezTo>
                  <a:pt x="256" y="185"/>
                  <a:pt x="257" y="185"/>
                  <a:pt x="257" y="185"/>
                </a:cubicBezTo>
                <a:cubicBezTo>
                  <a:pt x="258" y="185"/>
                  <a:pt x="259" y="184"/>
                  <a:pt x="259" y="184"/>
                </a:cubicBezTo>
                <a:cubicBezTo>
                  <a:pt x="259" y="184"/>
                  <a:pt x="260" y="184"/>
                  <a:pt x="260" y="183"/>
                </a:cubicBezTo>
                <a:cubicBezTo>
                  <a:pt x="260" y="186"/>
                  <a:pt x="260" y="188"/>
                  <a:pt x="260" y="191"/>
                </a:cubicBezTo>
                <a:cubicBezTo>
                  <a:pt x="250" y="194"/>
                  <a:pt x="241" y="199"/>
                  <a:pt x="232" y="204"/>
                </a:cubicBezTo>
                <a:cubicBezTo>
                  <a:pt x="226" y="206"/>
                  <a:pt x="221" y="209"/>
                  <a:pt x="216" y="211"/>
                </a:cubicBezTo>
                <a:cubicBezTo>
                  <a:pt x="214" y="213"/>
                  <a:pt x="211" y="214"/>
                  <a:pt x="209" y="215"/>
                </a:cubicBezTo>
                <a:cubicBezTo>
                  <a:pt x="208" y="216"/>
                  <a:pt x="207" y="217"/>
                  <a:pt x="206" y="217"/>
                </a:cubicBezTo>
                <a:cubicBezTo>
                  <a:pt x="205" y="218"/>
                  <a:pt x="201" y="220"/>
                  <a:pt x="205" y="218"/>
                </a:cubicBezTo>
                <a:cubicBezTo>
                  <a:pt x="213" y="211"/>
                  <a:pt x="223" y="206"/>
                  <a:pt x="233" y="201"/>
                </a:cubicBezTo>
                <a:cubicBezTo>
                  <a:pt x="238" y="199"/>
                  <a:pt x="243" y="196"/>
                  <a:pt x="248" y="194"/>
                </a:cubicBezTo>
                <a:cubicBezTo>
                  <a:pt x="252" y="192"/>
                  <a:pt x="256" y="190"/>
                  <a:pt x="260" y="187"/>
                </a:cubicBezTo>
                <a:cubicBezTo>
                  <a:pt x="260" y="187"/>
                  <a:pt x="260" y="186"/>
                  <a:pt x="259" y="187"/>
                </a:cubicBezTo>
                <a:close/>
                <a:moveTo>
                  <a:pt x="204" y="206"/>
                </a:moveTo>
                <a:cubicBezTo>
                  <a:pt x="213" y="202"/>
                  <a:pt x="222" y="197"/>
                  <a:pt x="231" y="193"/>
                </a:cubicBezTo>
                <a:cubicBezTo>
                  <a:pt x="236" y="190"/>
                  <a:pt x="241" y="188"/>
                  <a:pt x="246" y="186"/>
                </a:cubicBezTo>
                <a:cubicBezTo>
                  <a:pt x="248" y="185"/>
                  <a:pt x="251" y="183"/>
                  <a:pt x="254" y="182"/>
                </a:cubicBezTo>
                <a:cubicBezTo>
                  <a:pt x="254" y="182"/>
                  <a:pt x="254" y="182"/>
                  <a:pt x="254" y="182"/>
                </a:cubicBezTo>
                <a:cubicBezTo>
                  <a:pt x="247" y="187"/>
                  <a:pt x="239" y="190"/>
                  <a:pt x="231" y="193"/>
                </a:cubicBezTo>
                <a:cubicBezTo>
                  <a:pt x="221" y="198"/>
                  <a:pt x="212" y="204"/>
                  <a:pt x="204" y="209"/>
                </a:cubicBezTo>
                <a:cubicBezTo>
                  <a:pt x="204" y="208"/>
                  <a:pt x="204" y="207"/>
                  <a:pt x="204" y="206"/>
                </a:cubicBezTo>
                <a:close/>
                <a:moveTo>
                  <a:pt x="204" y="199"/>
                </a:moveTo>
                <a:cubicBezTo>
                  <a:pt x="204" y="199"/>
                  <a:pt x="204" y="199"/>
                  <a:pt x="204" y="199"/>
                </a:cubicBezTo>
                <a:cubicBezTo>
                  <a:pt x="213" y="194"/>
                  <a:pt x="222" y="190"/>
                  <a:pt x="231" y="186"/>
                </a:cubicBezTo>
                <a:cubicBezTo>
                  <a:pt x="240" y="182"/>
                  <a:pt x="249" y="177"/>
                  <a:pt x="258" y="172"/>
                </a:cubicBezTo>
                <a:cubicBezTo>
                  <a:pt x="258" y="172"/>
                  <a:pt x="259" y="173"/>
                  <a:pt x="259" y="173"/>
                </a:cubicBezTo>
                <a:cubicBezTo>
                  <a:pt x="259" y="173"/>
                  <a:pt x="259" y="174"/>
                  <a:pt x="259" y="174"/>
                </a:cubicBezTo>
                <a:cubicBezTo>
                  <a:pt x="259" y="174"/>
                  <a:pt x="259" y="174"/>
                  <a:pt x="259" y="174"/>
                </a:cubicBezTo>
                <a:cubicBezTo>
                  <a:pt x="250" y="179"/>
                  <a:pt x="241" y="183"/>
                  <a:pt x="232" y="188"/>
                </a:cubicBezTo>
                <a:cubicBezTo>
                  <a:pt x="226" y="190"/>
                  <a:pt x="221" y="192"/>
                  <a:pt x="216" y="194"/>
                </a:cubicBezTo>
                <a:cubicBezTo>
                  <a:pt x="212" y="196"/>
                  <a:pt x="208" y="199"/>
                  <a:pt x="204" y="201"/>
                </a:cubicBezTo>
                <a:cubicBezTo>
                  <a:pt x="204" y="200"/>
                  <a:pt x="204" y="200"/>
                  <a:pt x="204" y="199"/>
                </a:cubicBezTo>
                <a:close/>
                <a:moveTo>
                  <a:pt x="259" y="175"/>
                </a:moveTo>
                <a:cubicBezTo>
                  <a:pt x="259" y="176"/>
                  <a:pt x="259" y="177"/>
                  <a:pt x="259" y="179"/>
                </a:cubicBezTo>
                <a:cubicBezTo>
                  <a:pt x="259" y="178"/>
                  <a:pt x="259" y="178"/>
                  <a:pt x="259" y="179"/>
                </a:cubicBezTo>
                <a:cubicBezTo>
                  <a:pt x="250" y="184"/>
                  <a:pt x="240" y="188"/>
                  <a:pt x="231" y="192"/>
                </a:cubicBezTo>
                <a:cubicBezTo>
                  <a:pt x="226" y="195"/>
                  <a:pt x="221" y="197"/>
                  <a:pt x="216" y="200"/>
                </a:cubicBezTo>
                <a:cubicBezTo>
                  <a:pt x="213" y="201"/>
                  <a:pt x="210" y="202"/>
                  <a:pt x="207" y="204"/>
                </a:cubicBezTo>
                <a:cubicBezTo>
                  <a:pt x="201" y="207"/>
                  <a:pt x="205" y="204"/>
                  <a:pt x="208" y="203"/>
                </a:cubicBezTo>
                <a:cubicBezTo>
                  <a:pt x="216" y="197"/>
                  <a:pt x="226" y="193"/>
                  <a:pt x="235" y="189"/>
                </a:cubicBezTo>
                <a:cubicBezTo>
                  <a:pt x="243" y="185"/>
                  <a:pt x="252" y="181"/>
                  <a:pt x="259" y="175"/>
                </a:cubicBezTo>
                <a:close/>
                <a:moveTo>
                  <a:pt x="232" y="193"/>
                </a:moveTo>
                <a:cubicBezTo>
                  <a:pt x="242" y="189"/>
                  <a:pt x="251" y="185"/>
                  <a:pt x="259" y="179"/>
                </a:cubicBezTo>
                <a:cubicBezTo>
                  <a:pt x="260" y="179"/>
                  <a:pt x="260" y="179"/>
                  <a:pt x="260" y="179"/>
                </a:cubicBezTo>
                <a:cubicBezTo>
                  <a:pt x="260" y="180"/>
                  <a:pt x="260" y="181"/>
                  <a:pt x="260" y="183"/>
                </a:cubicBezTo>
                <a:cubicBezTo>
                  <a:pt x="258" y="184"/>
                  <a:pt x="255" y="185"/>
                  <a:pt x="253" y="186"/>
                </a:cubicBezTo>
                <a:cubicBezTo>
                  <a:pt x="246" y="190"/>
                  <a:pt x="238" y="193"/>
                  <a:pt x="230" y="196"/>
                </a:cubicBezTo>
                <a:cubicBezTo>
                  <a:pt x="225" y="199"/>
                  <a:pt x="220" y="201"/>
                  <a:pt x="215" y="203"/>
                </a:cubicBezTo>
                <a:cubicBezTo>
                  <a:pt x="213" y="205"/>
                  <a:pt x="211" y="206"/>
                  <a:pt x="209" y="207"/>
                </a:cubicBezTo>
                <a:cubicBezTo>
                  <a:pt x="209" y="207"/>
                  <a:pt x="208" y="207"/>
                  <a:pt x="208" y="207"/>
                </a:cubicBezTo>
                <a:cubicBezTo>
                  <a:pt x="216" y="202"/>
                  <a:pt x="224" y="197"/>
                  <a:pt x="232" y="193"/>
                </a:cubicBezTo>
                <a:close/>
                <a:moveTo>
                  <a:pt x="229" y="206"/>
                </a:moveTo>
                <a:cubicBezTo>
                  <a:pt x="234" y="204"/>
                  <a:pt x="238" y="201"/>
                  <a:pt x="243" y="199"/>
                </a:cubicBezTo>
                <a:cubicBezTo>
                  <a:pt x="248" y="197"/>
                  <a:pt x="255" y="195"/>
                  <a:pt x="259" y="192"/>
                </a:cubicBezTo>
                <a:cubicBezTo>
                  <a:pt x="250" y="198"/>
                  <a:pt x="239" y="202"/>
                  <a:pt x="230" y="207"/>
                </a:cubicBezTo>
                <a:cubicBezTo>
                  <a:pt x="220" y="211"/>
                  <a:pt x="212" y="217"/>
                  <a:pt x="203" y="222"/>
                </a:cubicBezTo>
                <a:cubicBezTo>
                  <a:pt x="203" y="221"/>
                  <a:pt x="203" y="220"/>
                  <a:pt x="203" y="219"/>
                </a:cubicBezTo>
                <a:cubicBezTo>
                  <a:pt x="212" y="215"/>
                  <a:pt x="220" y="210"/>
                  <a:pt x="229" y="206"/>
                </a:cubicBezTo>
                <a:close/>
                <a:moveTo>
                  <a:pt x="203" y="223"/>
                </a:moveTo>
                <a:cubicBezTo>
                  <a:pt x="207" y="222"/>
                  <a:pt x="210" y="220"/>
                  <a:pt x="214" y="218"/>
                </a:cubicBezTo>
                <a:cubicBezTo>
                  <a:pt x="219" y="215"/>
                  <a:pt x="224" y="212"/>
                  <a:pt x="229" y="210"/>
                </a:cubicBezTo>
                <a:cubicBezTo>
                  <a:pt x="233" y="208"/>
                  <a:pt x="236" y="207"/>
                  <a:pt x="239" y="205"/>
                </a:cubicBezTo>
                <a:cubicBezTo>
                  <a:pt x="234" y="207"/>
                  <a:pt x="230" y="210"/>
                  <a:pt x="225" y="212"/>
                </a:cubicBezTo>
                <a:cubicBezTo>
                  <a:pt x="220" y="214"/>
                  <a:pt x="215" y="218"/>
                  <a:pt x="211" y="221"/>
                </a:cubicBezTo>
                <a:cubicBezTo>
                  <a:pt x="208" y="223"/>
                  <a:pt x="205" y="224"/>
                  <a:pt x="202" y="226"/>
                </a:cubicBezTo>
                <a:cubicBezTo>
                  <a:pt x="203" y="225"/>
                  <a:pt x="203" y="224"/>
                  <a:pt x="203" y="223"/>
                </a:cubicBezTo>
                <a:close/>
                <a:moveTo>
                  <a:pt x="202" y="228"/>
                </a:moveTo>
                <a:cubicBezTo>
                  <a:pt x="212" y="224"/>
                  <a:pt x="220" y="219"/>
                  <a:pt x="229" y="214"/>
                </a:cubicBezTo>
                <a:cubicBezTo>
                  <a:pt x="235" y="212"/>
                  <a:pt x="240" y="210"/>
                  <a:pt x="246" y="207"/>
                </a:cubicBezTo>
                <a:cubicBezTo>
                  <a:pt x="248" y="206"/>
                  <a:pt x="250" y="205"/>
                  <a:pt x="252" y="204"/>
                </a:cubicBezTo>
                <a:cubicBezTo>
                  <a:pt x="244" y="208"/>
                  <a:pt x="235" y="212"/>
                  <a:pt x="227" y="216"/>
                </a:cubicBezTo>
                <a:cubicBezTo>
                  <a:pt x="221" y="219"/>
                  <a:pt x="216" y="222"/>
                  <a:pt x="211" y="225"/>
                </a:cubicBezTo>
                <a:cubicBezTo>
                  <a:pt x="208" y="227"/>
                  <a:pt x="205" y="228"/>
                  <a:pt x="202" y="231"/>
                </a:cubicBezTo>
                <a:cubicBezTo>
                  <a:pt x="202" y="230"/>
                  <a:pt x="202" y="229"/>
                  <a:pt x="202" y="228"/>
                </a:cubicBezTo>
                <a:close/>
                <a:moveTo>
                  <a:pt x="215" y="224"/>
                </a:moveTo>
                <a:cubicBezTo>
                  <a:pt x="220" y="221"/>
                  <a:pt x="225" y="218"/>
                  <a:pt x="230" y="216"/>
                </a:cubicBezTo>
                <a:cubicBezTo>
                  <a:pt x="241" y="211"/>
                  <a:pt x="251" y="206"/>
                  <a:pt x="261" y="200"/>
                </a:cubicBezTo>
                <a:cubicBezTo>
                  <a:pt x="261" y="200"/>
                  <a:pt x="261" y="199"/>
                  <a:pt x="260" y="199"/>
                </a:cubicBezTo>
                <a:cubicBezTo>
                  <a:pt x="250" y="204"/>
                  <a:pt x="239" y="209"/>
                  <a:pt x="229" y="214"/>
                </a:cubicBezTo>
                <a:cubicBezTo>
                  <a:pt x="224" y="216"/>
                  <a:pt x="219" y="218"/>
                  <a:pt x="215" y="221"/>
                </a:cubicBezTo>
                <a:cubicBezTo>
                  <a:pt x="212" y="222"/>
                  <a:pt x="210" y="224"/>
                  <a:pt x="207" y="225"/>
                </a:cubicBezTo>
                <a:cubicBezTo>
                  <a:pt x="206" y="226"/>
                  <a:pt x="204" y="226"/>
                  <a:pt x="202" y="227"/>
                </a:cubicBezTo>
                <a:cubicBezTo>
                  <a:pt x="202" y="227"/>
                  <a:pt x="202" y="227"/>
                  <a:pt x="202" y="227"/>
                </a:cubicBezTo>
                <a:cubicBezTo>
                  <a:pt x="203" y="226"/>
                  <a:pt x="204" y="226"/>
                  <a:pt x="205" y="225"/>
                </a:cubicBezTo>
                <a:cubicBezTo>
                  <a:pt x="213" y="220"/>
                  <a:pt x="221" y="215"/>
                  <a:pt x="230" y="210"/>
                </a:cubicBezTo>
                <a:cubicBezTo>
                  <a:pt x="240" y="205"/>
                  <a:pt x="250" y="201"/>
                  <a:pt x="260" y="195"/>
                </a:cubicBezTo>
                <a:cubicBezTo>
                  <a:pt x="261" y="195"/>
                  <a:pt x="260" y="194"/>
                  <a:pt x="260" y="194"/>
                </a:cubicBezTo>
                <a:cubicBezTo>
                  <a:pt x="250" y="199"/>
                  <a:pt x="240" y="204"/>
                  <a:pt x="231" y="208"/>
                </a:cubicBezTo>
                <a:cubicBezTo>
                  <a:pt x="222" y="213"/>
                  <a:pt x="211" y="218"/>
                  <a:pt x="203" y="223"/>
                </a:cubicBezTo>
                <a:cubicBezTo>
                  <a:pt x="213" y="217"/>
                  <a:pt x="222" y="211"/>
                  <a:pt x="231" y="206"/>
                </a:cubicBezTo>
                <a:cubicBezTo>
                  <a:pt x="241" y="202"/>
                  <a:pt x="251" y="197"/>
                  <a:pt x="260" y="192"/>
                </a:cubicBezTo>
                <a:cubicBezTo>
                  <a:pt x="261" y="193"/>
                  <a:pt x="261" y="194"/>
                  <a:pt x="261" y="195"/>
                </a:cubicBezTo>
                <a:cubicBezTo>
                  <a:pt x="261" y="197"/>
                  <a:pt x="261" y="200"/>
                  <a:pt x="261" y="202"/>
                </a:cubicBezTo>
                <a:cubicBezTo>
                  <a:pt x="261" y="202"/>
                  <a:pt x="261" y="202"/>
                  <a:pt x="261" y="202"/>
                </a:cubicBezTo>
                <a:cubicBezTo>
                  <a:pt x="260" y="202"/>
                  <a:pt x="260" y="202"/>
                  <a:pt x="259" y="203"/>
                </a:cubicBezTo>
                <a:cubicBezTo>
                  <a:pt x="259" y="203"/>
                  <a:pt x="259" y="203"/>
                  <a:pt x="258" y="203"/>
                </a:cubicBezTo>
                <a:cubicBezTo>
                  <a:pt x="249" y="208"/>
                  <a:pt x="239" y="213"/>
                  <a:pt x="230" y="217"/>
                </a:cubicBezTo>
                <a:cubicBezTo>
                  <a:pt x="225" y="220"/>
                  <a:pt x="220" y="222"/>
                  <a:pt x="215" y="225"/>
                </a:cubicBezTo>
                <a:cubicBezTo>
                  <a:pt x="213" y="226"/>
                  <a:pt x="211" y="227"/>
                  <a:pt x="209" y="228"/>
                </a:cubicBezTo>
                <a:cubicBezTo>
                  <a:pt x="207" y="230"/>
                  <a:pt x="204" y="230"/>
                  <a:pt x="202" y="232"/>
                </a:cubicBezTo>
                <a:cubicBezTo>
                  <a:pt x="206" y="228"/>
                  <a:pt x="211" y="226"/>
                  <a:pt x="215" y="224"/>
                </a:cubicBezTo>
                <a:close/>
                <a:moveTo>
                  <a:pt x="207" y="163"/>
                </a:moveTo>
                <a:cubicBezTo>
                  <a:pt x="208" y="163"/>
                  <a:pt x="210" y="163"/>
                  <a:pt x="210" y="162"/>
                </a:cubicBezTo>
                <a:cubicBezTo>
                  <a:pt x="209" y="163"/>
                  <a:pt x="208" y="164"/>
                  <a:pt x="207" y="165"/>
                </a:cubicBezTo>
                <a:cubicBezTo>
                  <a:pt x="207" y="164"/>
                  <a:pt x="207" y="164"/>
                  <a:pt x="207" y="163"/>
                </a:cubicBezTo>
                <a:close/>
                <a:moveTo>
                  <a:pt x="207" y="166"/>
                </a:moveTo>
                <a:cubicBezTo>
                  <a:pt x="210" y="165"/>
                  <a:pt x="213" y="164"/>
                  <a:pt x="215" y="163"/>
                </a:cubicBezTo>
                <a:cubicBezTo>
                  <a:pt x="213" y="165"/>
                  <a:pt x="210" y="167"/>
                  <a:pt x="207" y="169"/>
                </a:cubicBezTo>
                <a:cubicBezTo>
                  <a:pt x="207" y="168"/>
                  <a:pt x="207" y="167"/>
                  <a:pt x="207" y="166"/>
                </a:cubicBezTo>
                <a:close/>
                <a:moveTo>
                  <a:pt x="207" y="171"/>
                </a:moveTo>
                <a:cubicBezTo>
                  <a:pt x="212" y="169"/>
                  <a:pt x="217" y="166"/>
                  <a:pt x="220" y="164"/>
                </a:cubicBezTo>
                <a:cubicBezTo>
                  <a:pt x="216" y="167"/>
                  <a:pt x="211" y="170"/>
                  <a:pt x="207" y="173"/>
                </a:cubicBezTo>
                <a:cubicBezTo>
                  <a:pt x="207" y="172"/>
                  <a:pt x="207" y="171"/>
                  <a:pt x="207" y="171"/>
                </a:cubicBezTo>
                <a:close/>
                <a:moveTo>
                  <a:pt x="207" y="175"/>
                </a:moveTo>
                <a:cubicBezTo>
                  <a:pt x="214" y="173"/>
                  <a:pt x="220" y="167"/>
                  <a:pt x="227" y="164"/>
                </a:cubicBezTo>
                <a:cubicBezTo>
                  <a:pt x="220" y="167"/>
                  <a:pt x="213" y="174"/>
                  <a:pt x="206" y="178"/>
                </a:cubicBezTo>
                <a:cubicBezTo>
                  <a:pt x="207" y="177"/>
                  <a:pt x="207" y="176"/>
                  <a:pt x="207" y="175"/>
                </a:cubicBezTo>
                <a:close/>
                <a:moveTo>
                  <a:pt x="228" y="163"/>
                </a:moveTo>
                <a:cubicBezTo>
                  <a:pt x="229" y="164"/>
                  <a:pt x="230" y="164"/>
                  <a:pt x="231" y="164"/>
                </a:cubicBezTo>
                <a:cubicBezTo>
                  <a:pt x="226" y="166"/>
                  <a:pt x="221" y="169"/>
                  <a:pt x="216" y="172"/>
                </a:cubicBezTo>
                <a:cubicBezTo>
                  <a:pt x="220" y="169"/>
                  <a:pt x="224" y="166"/>
                  <a:pt x="228" y="164"/>
                </a:cubicBezTo>
                <a:cubicBezTo>
                  <a:pt x="228" y="164"/>
                  <a:pt x="228" y="164"/>
                  <a:pt x="228" y="163"/>
                </a:cubicBezTo>
                <a:close/>
                <a:moveTo>
                  <a:pt x="206" y="179"/>
                </a:moveTo>
                <a:cubicBezTo>
                  <a:pt x="207" y="179"/>
                  <a:pt x="207" y="179"/>
                  <a:pt x="208" y="178"/>
                </a:cubicBezTo>
                <a:cubicBezTo>
                  <a:pt x="211" y="176"/>
                  <a:pt x="214" y="174"/>
                  <a:pt x="217" y="172"/>
                </a:cubicBezTo>
                <a:cubicBezTo>
                  <a:pt x="220" y="170"/>
                  <a:pt x="222" y="169"/>
                  <a:pt x="224" y="168"/>
                </a:cubicBezTo>
                <a:cubicBezTo>
                  <a:pt x="227" y="166"/>
                  <a:pt x="230" y="166"/>
                  <a:pt x="232" y="164"/>
                </a:cubicBezTo>
                <a:cubicBezTo>
                  <a:pt x="228" y="168"/>
                  <a:pt x="223" y="170"/>
                  <a:pt x="218" y="173"/>
                </a:cubicBezTo>
                <a:cubicBezTo>
                  <a:pt x="214" y="176"/>
                  <a:pt x="210" y="179"/>
                  <a:pt x="206" y="182"/>
                </a:cubicBezTo>
                <a:cubicBezTo>
                  <a:pt x="206" y="181"/>
                  <a:pt x="206" y="180"/>
                  <a:pt x="206" y="179"/>
                </a:cubicBezTo>
                <a:cubicBezTo>
                  <a:pt x="206" y="179"/>
                  <a:pt x="206" y="179"/>
                  <a:pt x="206" y="179"/>
                </a:cubicBezTo>
                <a:close/>
                <a:moveTo>
                  <a:pt x="210" y="180"/>
                </a:moveTo>
                <a:cubicBezTo>
                  <a:pt x="213" y="178"/>
                  <a:pt x="216" y="176"/>
                  <a:pt x="219" y="174"/>
                </a:cubicBezTo>
                <a:cubicBezTo>
                  <a:pt x="224" y="171"/>
                  <a:pt x="229" y="168"/>
                  <a:pt x="233" y="164"/>
                </a:cubicBezTo>
                <a:cubicBezTo>
                  <a:pt x="234" y="164"/>
                  <a:pt x="236" y="164"/>
                  <a:pt x="237" y="164"/>
                </a:cubicBezTo>
                <a:cubicBezTo>
                  <a:pt x="233" y="167"/>
                  <a:pt x="228" y="169"/>
                  <a:pt x="223" y="172"/>
                </a:cubicBezTo>
                <a:cubicBezTo>
                  <a:pt x="219" y="174"/>
                  <a:pt x="214" y="177"/>
                  <a:pt x="210" y="180"/>
                </a:cubicBezTo>
                <a:cubicBezTo>
                  <a:pt x="210" y="180"/>
                  <a:pt x="210" y="180"/>
                  <a:pt x="210" y="180"/>
                </a:cubicBezTo>
                <a:close/>
                <a:moveTo>
                  <a:pt x="238" y="164"/>
                </a:moveTo>
                <a:cubicBezTo>
                  <a:pt x="240" y="165"/>
                  <a:pt x="241" y="165"/>
                  <a:pt x="243" y="165"/>
                </a:cubicBezTo>
                <a:cubicBezTo>
                  <a:pt x="240" y="166"/>
                  <a:pt x="238" y="168"/>
                  <a:pt x="236" y="169"/>
                </a:cubicBezTo>
                <a:cubicBezTo>
                  <a:pt x="233" y="172"/>
                  <a:pt x="229" y="173"/>
                  <a:pt x="226" y="175"/>
                </a:cubicBezTo>
                <a:cubicBezTo>
                  <a:pt x="219" y="178"/>
                  <a:pt x="213" y="183"/>
                  <a:pt x="207" y="186"/>
                </a:cubicBezTo>
                <a:cubicBezTo>
                  <a:pt x="206" y="186"/>
                  <a:pt x="206" y="186"/>
                  <a:pt x="206" y="186"/>
                </a:cubicBezTo>
                <a:cubicBezTo>
                  <a:pt x="206" y="186"/>
                  <a:pt x="206" y="186"/>
                  <a:pt x="206" y="186"/>
                </a:cubicBezTo>
                <a:cubicBezTo>
                  <a:pt x="207" y="185"/>
                  <a:pt x="211" y="183"/>
                  <a:pt x="212" y="182"/>
                </a:cubicBezTo>
                <a:cubicBezTo>
                  <a:pt x="215" y="180"/>
                  <a:pt x="218" y="178"/>
                  <a:pt x="222" y="176"/>
                </a:cubicBezTo>
                <a:cubicBezTo>
                  <a:pt x="227" y="172"/>
                  <a:pt x="233" y="169"/>
                  <a:pt x="238" y="164"/>
                </a:cubicBezTo>
                <a:close/>
                <a:moveTo>
                  <a:pt x="205" y="187"/>
                </a:moveTo>
                <a:cubicBezTo>
                  <a:pt x="212" y="184"/>
                  <a:pt x="217" y="180"/>
                  <a:pt x="223" y="177"/>
                </a:cubicBezTo>
                <a:cubicBezTo>
                  <a:pt x="229" y="173"/>
                  <a:pt x="236" y="170"/>
                  <a:pt x="243" y="166"/>
                </a:cubicBezTo>
                <a:cubicBezTo>
                  <a:pt x="230" y="174"/>
                  <a:pt x="217" y="181"/>
                  <a:pt x="205" y="190"/>
                </a:cubicBezTo>
                <a:cubicBezTo>
                  <a:pt x="205" y="189"/>
                  <a:pt x="205" y="188"/>
                  <a:pt x="205" y="187"/>
                </a:cubicBezTo>
                <a:close/>
                <a:moveTo>
                  <a:pt x="205" y="190"/>
                </a:moveTo>
                <a:cubicBezTo>
                  <a:pt x="207" y="189"/>
                  <a:pt x="209" y="188"/>
                  <a:pt x="211" y="186"/>
                </a:cubicBezTo>
                <a:cubicBezTo>
                  <a:pt x="215" y="184"/>
                  <a:pt x="218" y="181"/>
                  <a:pt x="222" y="179"/>
                </a:cubicBezTo>
                <a:cubicBezTo>
                  <a:pt x="229" y="175"/>
                  <a:pt x="237" y="171"/>
                  <a:pt x="244" y="166"/>
                </a:cubicBezTo>
                <a:cubicBezTo>
                  <a:pt x="244" y="166"/>
                  <a:pt x="244" y="166"/>
                  <a:pt x="244" y="165"/>
                </a:cubicBezTo>
                <a:cubicBezTo>
                  <a:pt x="245" y="166"/>
                  <a:pt x="247" y="166"/>
                  <a:pt x="249" y="167"/>
                </a:cubicBezTo>
                <a:cubicBezTo>
                  <a:pt x="243" y="171"/>
                  <a:pt x="236" y="174"/>
                  <a:pt x="229" y="177"/>
                </a:cubicBezTo>
                <a:cubicBezTo>
                  <a:pt x="222" y="181"/>
                  <a:pt x="215" y="185"/>
                  <a:pt x="208" y="189"/>
                </a:cubicBezTo>
                <a:cubicBezTo>
                  <a:pt x="208" y="189"/>
                  <a:pt x="205" y="191"/>
                  <a:pt x="205" y="190"/>
                </a:cubicBezTo>
                <a:close/>
                <a:moveTo>
                  <a:pt x="207" y="174"/>
                </a:moveTo>
                <a:cubicBezTo>
                  <a:pt x="207" y="174"/>
                  <a:pt x="207" y="174"/>
                  <a:pt x="207" y="174"/>
                </a:cubicBezTo>
                <a:cubicBezTo>
                  <a:pt x="210" y="173"/>
                  <a:pt x="213" y="170"/>
                  <a:pt x="215" y="168"/>
                </a:cubicBezTo>
                <a:cubicBezTo>
                  <a:pt x="218" y="166"/>
                  <a:pt x="220" y="165"/>
                  <a:pt x="223" y="163"/>
                </a:cubicBezTo>
                <a:cubicBezTo>
                  <a:pt x="224" y="163"/>
                  <a:pt x="226" y="163"/>
                  <a:pt x="227" y="163"/>
                </a:cubicBezTo>
                <a:cubicBezTo>
                  <a:pt x="220" y="166"/>
                  <a:pt x="214" y="171"/>
                  <a:pt x="207" y="174"/>
                </a:cubicBezTo>
                <a:close/>
                <a:moveTo>
                  <a:pt x="211" y="168"/>
                </a:moveTo>
                <a:cubicBezTo>
                  <a:pt x="210" y="169"/>
                  <a:pt x="209" y="169"/>
                  <a:pt x="208" y="169"/>
                </a:cubicBezTo>
                <a:cubicBezTo>
                  <a:pt x="204" y="171"/>
                  <a:pt x="211" y="166"/>
                  <a:pt x="211" y="167"/>
                </a:cubicBezTo>
                <a:cubicBezTo>
                  <a:pt x="213" y="165"/>
                  <a:pt x="215" y="164"/>
                  <a:pt x="217" y="162"/>
                </a:cubicBezTo>
                <a:cubicBezTo>
                  <a:pt x="217" y="162"/>
                  <a:pt x="217" y="162"/>
                  <a:pt x="217" y="162"/>
                </a:cubicBezTo>
                <a:cubicBezTo>
                  <a:pt x="218" y="162"/>
                  <a:pt x="220" y="162"/>
                  <a:pt x="221" y="162"/>
                </a:cubicBezTo>
                <a:cubicBezTo>
                  <a:pt x="221" y="162"/>
                  <a:pt x="221" y="162"/>
                  <a:pt x="221" y="162"/>
                </a:cubicBezTo>
                <a:cubicBezTo>
                  <a:pt x="217" y="164"/>
                  <a:pt x="214" y="166"/>
                  <a:pt x="211" y="168"/>
                </a:cubicBezTo>
                <a:close/>
                <a:moveTo>
                  <a:pt x="216" y="162"/>
                </a:moveTo>
                <a:cubicBezTo>
                  <a:pt x="213" y="163"/>
                  <a:pt x="211" y="164"/>
                  <a:pt x="209" y="165"/>
                </a:cubicBezTo>
                <a:cubicBezTo>
                  <a:pt x="208" y="165"/>
                  <a:pt x="207" y="166"/>
                  <a:pt x="207" y="166"/>
                </a:cubicBezTo>
                <a:cubicBezTo>
                  <a:pt x="207" y="166"/>
                  <a:pt x="207" y="166"/>
                  <a:pt x="207" y="166"/>
                </a:cubicBezTo>
                <a:cubicBezTo>
                  <a:pt x="208" y="165"/>
                  <a:pt x="208" y="165"/>
                  <a:pt x="209" y="164"/>
                </a:cubicBezTo>
                <a:cubicBezTo>
                  <a:pt x="210" y="164"/>
                  <a:pt x="211" y="163"/>
                  <a:pt x="211" y="162"/>
                </a:cubicBezTo>
                <a:cubicBezTo>
                  <a:pt x="212" y="162"/>
                  <a:pt x="212" y="161"/>
                  <a:pt x="212" y="161"/>
                </a:cubicBezTo>
                <a:cubicBezTo>
                  <a:pt x="213" y="161"/>
                  <a:pt x="214" y="162"/>
                  <a:pt x="216" y="162"/>
                </a:cubicBezTo>
                <a:close/>
                <a:moveTo>
                  <a:pt x="206" y="183"/>
                </a:moveTo>
                <a:cubicBezTo>
                  <a:pt x="211" y="180"/>
                  <a:pt x="216" y="177"/>
                  <a:pt x="221" y="174"/>
                </a:cubicBezTo>
                <a:cubicBezTo>
                  <a:pt x="225" y="171"/>
                  <a:pt x="229" y="170"/>
                  <a:pt x="233" y="168"/>
                </a:cubicBezTo>
                <a:cubicBezTo>
                  <a:pt x="233" y="168"/>
                  <a:pt x="233" y="168"/>
                  <a:pt x="233" y="168"/>
                </a:cubicBezTo>
                <a:cubicBezTo>
                  <a:pt x="231" y="169"/>
                  <a:pt x="230" y="170"/>
                  <a:pt x="228" y="171"/>
                </a:cubicBezTo>
                <a:cubicBezTo>
                  <a:pt x="226" y="172"/>
                  <a:pt x="223" y="174"/>
                  <a:pt x="220" y="176"/>
                </a:cubicBezTo>
                <a:cubicBezTo>
                  <a:pt x="215" y="180"/>
                  <a:pt x="210" y="182"/>
                  <a:pt x="206" y="186"/>
                </a:cubicBezTo>
                <a:cubicBezTo>
                  <a:pt x="206" y="185"/>
                  <a:pt x="206" y="184"/>
                  <a:pt x="206" y="183"/>
                </a:cubicBezTo>
                <a:close/>
                <a:moveTo>
                  <a:pt x="205" y="191"/>
                </a:moveTo>
                <a:cubicBezTo>
                  <a:pt x="212" y="188"/>
                  <a:pt x="219" y="183"/>
                  <a:pt x="226" y="179"/>
                </a:cubicBezTo>
                <a:cubicBezTo>
                  <a:pt x="234" y="175"/>
                  <a:pt x="242" y="172"/>
                  <a:pt x="249" y="167"/>
                </a:cubicBezTo>
                <a:cubicBezTo>
                  <a:pt x="249" y="167"/>
                  <a:pt x="249" y="167"/>
                  <a:pt x="249" y="167"/>
                </a:cubicBezTo>
                <a:cubicBezTo>
                  <a:pt x="250" y="167"/>
                  <a:pt x="250" y="167"/>
                  <a:pt x="250" y="167"/>
                </a:cubicBezTo>
                <a:cubicBezTo>
                  <a:pt x="248" y="169"/>
                  <a:pt x="245" y="171"/>
                  <a:pt x="242" y="173"/>
                </a:cubicBezTo>
                <a:cubicBezTo>
                  <a:pt x="238" y="175"/>
                  <a:pt x="234" y="177"/>
                  <a:pt x="229" y="179"/>
                </a:cubicBezTo>
                <a:cubicBezTo>
                  <a:pt x="222" y="184"/>
                  <a:pt x="213" y="188"/>
                  <a:pt x="205" y="192"/>
                </a:cubicBezTo>
                <a:cubicBezTo>
                  <a:pt x="205" y="193"/>
                  <a:pt x="205" y="193"/>
                  <a:pt x="206" y="193"/>
                </a:cubicBezTo>
                <a:cubicBezTo>
                  <a:pt x="214" y="189"/>
                  <a:pt x="222" y="185"/>
                  <a:pt x="230" y="180"/>
                </a:cubicBezTo>
                <a:cubicBezTo>
                  <a:pt x="233" y="178"/>
                  <a:pt x="237" y="176"/>
                  <a:pt x="241" y="174"/>
                </a:cubicBezTo>
                <a:cubicBezTo>
                  <a:pt x="243" y="173"/>
                  <a:pt x="245" y="172"/>
                  <a:pt x="247" y="171"/>
                </a:cubicBezTo>
                <a:cubicBezTo>
                  <a:pt x="248" y="170"/>
                  <a:pt x="250" y="169"/>
                  <a:pt x="251" y="168"/>
                </a:cubicBezTo>
                <a:cubicBezTo>
                  <a:pt x="253" y="169"/>
                  <a:pt x="254" y="169"/>
                  <a:pt x="256" y="170"/>
                </a:cubicBezTo>
                <a:cubicBezTo>
                  <a:pt x="239" y="179"/>
                  <a:pt x="221" y="187"/>
                  <a:pt x="205" y="196"/>
                </a:cubicBezTo>
                <a:cubicBezTo>
                  <a:pt x="204" y="196"/>
                  <a:pt x="205" y="197"/>
                  <a:pt x="205" y="197"/>
                </a:cubicBezTo>
                <a:cubicBezTo>
                  <a:pt x="222" y="187"/>
                  <a:pt x="240" y="180"/>
                  <a:pt x="256" y="171"/>
                </a:cubicBezTo>
                <a:cubicBezTo>
                  <a:pt x="257" y="171"/>
                  <a:pt x="257" y="171"/>
                  <a:pt x="258" y="172"/>
                </a:cubicBezTo>
                <a:cubicBezTo>
                  <a:pt x="249" y="176"/>
                  <a:pt x="240" y="181"/>
                  <a:pt x="231" y="185"/>
                </a:cubicBezTo>
                <a:cubicBezTo>
                  <a:pt x="222" y="189"/>
                  <a:pt x="213" y="193"/>
                  <a:pt x="204" y="198"/>
                </a:cubicBezTo>
                <a:cubicBezTo>
                  <a:pt x="204" y="197"/>
                  <a:pt x="204" y="196"/>
                  <a:pt x="205" y="195"/>
                </a:cubicBezTo>
                <a:cubicBezTo>
                  <a:pt x="212" y="191"/>
                  <a:pt x="220" y="187"/>
                  <a:pt x="228" y="183"/>
                </a:cubicBezTo>
                <a:cubicBezTo>
                  <a:pt x="236" y="179"/>
                  <a:pt x="245" y="175"/>
                  <a:pt x="254" y="170"/>
                </a:cubicBezTo>
                <a:cubicBezTo>
                  <a:pt x="254" y="170"/>
                  <a:pt x="254" y="169"/>
                  <a:pt x="254" y="170"/>
                </a:cubicBezTo>
                <a:cubicBezTo>
                  <a:pt x="245" y="174"/>
                  <a:pt x="236" y="178"/>
                  <a:pt x="227" y="183"/>
                </a:cubicBezTo>
                <a:cubicBezTo>
                  <a:pt x="220" y="187"/>
                  <a:pt x="212" y="190"/>
                  <a:pt x="205" y="194"/>
                </a:cubicBezTo>
                <a:cubicBezTo>
                  <a:pt x="205" y="193"/>
                  <a:pt x="205" y="192"/>
                  <a:pt x="205" y="191"/>
                </a:cubicBezTo>
                <a:close/>
                <a:moveTo>
                  <a:pt x="204" y="202"/>
                </a:moveTo>
                <a:cubicBezTo>
                  <a:pt x="208" y="200"/>
                  <a:pt x="212" y="197"/>
                  <a:pt x="217" y="195"/>
                </a:cubicBezTo>
                <a:cubicBezTo>
                  <a:pt x="222" y="193"/>
                  <a:pt x="227" y="190"/>
                  <a:pt x="232" y="188"/>
                </a:cubicBezTo>
                <a:cubicBezTo>
                  <a:pt x="237" y="186"/>
                  <a:pt x="242" y="183"/>
                  <a:pt x="247" y="181"/>
                </a:cubicBezTo>
                <a:cubicBezTo>
                  <a:pt x="249" y="180"/>
                  <a:pt x="251" y="179"/>
                  <a:pt x="253" y="178"/>
                </a:cubicBezTo>
                <a:cubicBezTo>
                  <a:pt x="254" y="177"/>
                  <a:pt x="261" y="173"/>
                  <a:pt x="256" y="177"/>
                </a:cubicBezTo>
                <a:cubicBezTo>
                  <a:pt x="248" y="182"/>
                  <a:pt x="238" y="186"/>
                  <a:pt x="229" y="190"/>
                </a:cubicBezTo>
                <a:cubicBezTo>
                  <a:pt x="221" y="195"/>
                  <a:pt x="212" y="199"/>
                  <a:pt x="204" y="205"/>
                </a:cubicBezTo>
                <a:cubicBezTo>
                  <a:pt x="204" y="204"/>
                  <a:pt x="204" y="203"/>
                  <a:pt x="204" y="202"/>
                </a:cubicBezTo>
                <a:close/>
                <a:moveTo>
                  <a:pt x="203" y="210"/>
                </a:moveTo>
                <a:cubicBezTo>
                  <a:pt x="213" y="206"/>
                  <a:pt x="222" y="201"/>
                  <a:pt x="232" y="196"/>
                </a:cubicBezTo>
                <a:cubicBezTo>
                  <a:pt x="233" y="196"/>
                  <a:pt x="235" y="195"/>
                  <a:pt x="236" y="194"/>
                </a:cubicBezTo>
                <a:cubicBezTo>
                  <a:pt x="225" y="200"/>
                  <a:pt x="214" y="205"/>
                  <a:pt x="203" y="212"/>
                </a:cubicBezTo>
                <a:cubicBezTo>
                  <a:pt x="203" y="212"/>
                  <a:pt x="203" y="211"/>
                  <a:pt x="203" y="210"/>
                </a:cubicBezTo>
                <a:close/>
                <a:moveTo>
                  <a:pt x="203" y="214"/>
                </a:moveTo>
                <a:cubicBezTo>
                  <a:pt x="206" y="213"/>
                  <a:pt x="209" y="212"/>
                  <a:pt x="212" y="210"/>
                </a:cubicBezTo>
                <a:cubicBezTo>
                  <a:pt x="216" y="207"/>
                  <a:pt x="221" y="204"/>
                  <a:pt x="226" y="202"/>
                </a:cubicBezTo>
                <a:cubicBezTo>
                  <a:pt x="237" y="197"/>
                  <a:pt x="248" y="193"/>
                  <a:pt x="258" y="188"/>
                </a:cubicBezTo>
                <a:cubicBezTo>
                  <a:pt x="239" y="197"/>
                  <a:pt x="220" y="206"/>
                  <a:pt x="203" y="218"/>
                </a:cubicBezTo>
                <a:cubicBezTo>
                  <a:pt x="203" y="217"/>
                  <a:pt x="203" y="215"/>
                  <a:pt x="203" y="214"/>
                </a:cubicBezTo>
                <a:close/>
                <a:moveTo>
                  <a:pt x="202" y="232"/>
                </a:moveTo>
                <a:cubicBezTo>
                  <a:pt x="206" y="231"/>
                  <a:pt x="209" y="229"/>
                  <a:pt x="212" y="227"/>
                </a:cubicBezTo>
                <a:cubicBezTo>
                  <a:pt x="217" y="225"/>
                  <a:pt x="222" y="222"/>
                  <a:pt x="227" y="220"/>
                </a:cubicBezTo>
                <a:cubicBezTo>
                  <a:pt x="234" y="216"/>
                  <a:pt x="242" y="212"/>
                  <a:pt x="250" y="208"/>
                </a:cubicBezTo>
                <a:cubicBezTo>
                  <a:pt x="248" y="209"/>
                  <a:pt x="247" y="210"/>
                  <a:pt x="245" y="211"/>
                </a:cubicBezTo>
                <a:cubicBezTo>
                  <a:pt x="240" y="214"/>
                  <a:pt x="234" y="217"/>
                  <a:pt x="229" y="219"/>
                </a:cubicBezTo>
                <a:cubicBezTo>
                  <a:pt x="224" y="222"/>
                  <a:pt x="219" y="224"/>
                  <a:pt x="214" y="228"/>
                </a:cubicBezTo>
                <a:cubicBezTo>
                  <a:pt x="210" y="230"/>
                  <a:pt x="206" y="232"/>
                  <a:pt x="202" y="234"/>
                </a:cubicBezTo>
                <a:cubicBezTo>
                  <a:pt x="202" y="234"/>
                  <a:pt x="202" y="233"/>
                  <a:pt x="202" y="232"/>
                </a:cubicBezTo>
                <a:close/>
                <a:moveTo>
                  <a:pt x="201" y="250"/>
                </a:moveTo>
                <a:cubicBezTo>
                  <a:pt x="212" y="245"/>
                  <a:pt x="223" y="241"/>
                  <a:pt x="234" y="237"/>
                </a:cubicBezTo>
                <a:cubicBezTo>
                  <a:pt x="239" y="235"/>
                  <a:pt x="245" y="233"/>
                  <a:pt x="250" y="231"/>
                </a:cubicBezTo>
                <a:cubicBezTo>
                  <a:pt x="243" y="234"/>
                  <a:pt x="236" y="237"/>
                  <a:pt x="229" y="240"/>
                </a:cubicBezTo>
                <a:cubicBezTo>
                  <a:pt x="224" y="242"/>
                  <a:pt x="219" y="245"/>
                  <a:pt x="213" y="248"/>
                </a:cubicBezTo>
                <a:cubicBezTo>
                  <a:pt x="209" y="250"/>
                  <a:pt x="205" y="251"/>
                  <a:pt x="201" y="254"/>
                </a:cubicBezTo>
                <a:cubicBezTo>
                  <a:pt x="201" y="253"/>
                  <a:pt x="201" y="252"/>
                  <a:pt x="201" y="250"/>
                </a:cubicBezTo>
                <a:close/>
                <a:moveTo>
                  <a:pt x="206" y="252"/>
                </a:moveTo>
                <a:cubicBezTo>
                  <a:pt x="204" y="253"/>
                  <a:pt x="199" y="256"/>
                  <a:pt x="202" y="254"/>
                </a:cubicBezTo>
                <a:cubicBezTo>
                  <a:pt x="203" y="253"/>
                  <a:pt x="204" y="253"/>
                  <a:pt x="206" y="252"/>
                </a:cubicBezTo>
                <a:close/>
                <a:moveTo>
                  <a:pt x="198" y="276"/>
                </a:moveTo>
                <a:cubicBezTo>
                  <a:pt x="204" y="274"/>
                  <a:pt x="209" y="272"/>
                  <a:pt x="215" y="270"/>
                </a:cubicBezTo>
                <a:cubicBezTo>
                  <a:pt x="217" y="269"/>
                  <a:pt x="220" y="268"/>
                  <a:pt x="222" y="267"/>
                </a:cubicBezTo>
                <a:cubicBezTo>
                  <a:pt x="218" y="269"/>
                  <a:pt x="213" y="271"/>
                  <a:pt x="209" y="273"/>
                </a:cubicBezTo>
                <a:cubicBezTo>
                  <a:pt x="205" y="274"/>
                  <a:pt x="201" y="275"/>
                  <a:pt x="198" y="277"/>
                </a:cubicBezTo>
                <a:cubicBezTo>
                  <a:pt x="198" y="277"/>
                  <a:pt x="198" y="276"/>
                  <a:pt x="198" y="276"/>
                </a:cubicBezTo>
                <a:close/>
                <a:moveTo>
                  <a:pt x="198" y="282"/>
                </a:moveTo>
                <a:cubicBezTo>
                  <a:pt x="198" y="281"/>
                  <a:pt x="198" y="280"/>
                  <a:pt x="198" y="279"/>
                </a:cubicBezTo>
                <a:cubicBezTo>
                  <a:pt x="204" y="277"/>
                  <a:pt x="209" y="275"/>
                  <a:pt x="215" y="273"/>
                </a:cubicBezTo>
                <a:cubicBezTo>
                  <a:pt x="221" y="271"/>
                  <a:pt x="228" y="269"/>
                  <a:pt x="234" y="267"/>
                </a:cubicBezTo>
                <a:cubicBezTo>
                  <a:pt x="237" y="266"/>
                  <a:pt x="240" y="265"/>
                  <a:pt x="244" y="264"/>
                </a:cubicBezTo>
                <a:cubicBezTo>
                  <a:pt x="228" y="270"/>
                  <a:pt x="212" y="274"/>
                  <a:pt x="198" y="282"/>
                </a:cubicBezTo>
                <a:close/>
                <a:moveTo>
                  <a:pt x="213" y="268"/>
                </a:moveTo>
                <a:cubicBezTo>
                  <a:pt x="208" y="270"/>
                  <a:pt x="203" y="272"/>
                  <a:pt x="199" y="275"/>
                </a:cubicBezTo>
                <a:cubicBezTo>
                  <a:pt x="199" y="274"/>
                  <a:pt x="199" y="273"/>
                  <a:pt x="199" y="273"/>
                </a:cubicBezTo>
                <a:cubicBezTo>
                  <a:pt x="205" y="270"/>
                  <a:pt x="211" y="268"/>
                  <a:pt x="217" y="265"/>
                </a:cubicBezTo>
                <a:cubicBezTo>
                  <a:pt x="216" y="266"/>
                  <a:pt x="214" y="267"/>
                  <a:pt x="213" y="268"/>
                </a:cubicBezTo>
                <a:close/>
                <a:moveTo>
                  <a:pt x="199" y="272"/>
                </a:moveTo>
                <a:cubicBezTo>
                  <a:pt x="199" y="271"/>
                  <a:pt x="199" y="270"/>
                  <a:pt x="199" y="268"/>
                </a:cubicBezTo>
                <a:cubicBezTo>
                  <a:pt x="204" y="267"/>
                  <a:pt x="208" y="265"/>
                  <a:pt x="212" y="263"/>
                </a:cubicBezTo>
                <a:cubicBezTo>
                  <a:pt x="218" y="260"/>
                  <a:pt x="225" y="258"/>
                  <a:pt x="231" y="255"/>
                </a:cubicBezTo>
                <a:cubicBezTo>
                  <a:pt x="242" y="251"/>
                  <a:pt x="254" y="247"/>
                  <a:pt x="263" y="243"/>
                </a:cubicBezTo>
                <a:cubicBezTo>
                  <a:pt x="258" y="245"/>
                  <a:pt x="254" y="248"/>
                  <a:pt x="249" y="250"/>
                </a:cubicBezTo>
                <a:cubicBezTo>
                  <a:pt x="243" y="253"/>
                  <a:pt x="236" y="255"/>
                  <a:pt x="230" y="258"/>
                </a:cubicBezTo>
                <a:cubicBezTo>
                  <a:pt x="219" y="262"/>
                  <a:pt x="209" y="266"/>
                  <a:pt x="199" y="272"/>
                </a:cubicBezTo>
                <a:close/>
                <a:moveTo>
                  <a:pt x="206" y="265"/>
                </a:moveTo>
                <a:cubicBezTo>
                  <a:pt x="204" y="266"/>
                  <a:pt x="202" y="267"/>
                  <a:pt x="200" y="268"/>
                </a:cubicBezTo>
                <a:cubicBezTo>
                  <a:pt x="201" y="267"/>
                  <a:pt x="203" y="266"/>
                  <a:pt x="204" y="265"/>
                </a:cubicBezTo>
                <a:cubicBezTo>
                  <a:pt x="207" y="264"/>
                  <a:pt x="210" y="263"/>
                  <a:pt x="212" y="262"/>
                </a:cubicBezTo>
                <a:cubicBezTo>
                  <a:pt x="213" y="262"/>
                  <a:pt x="214" y="262"/>
                  <a:pt x="214" y="261"/>
                </a:cubicBezTo>
                <a:cubicBezTo>
                  <a:pt x="212" y="263"/>
                  <a:pt x="209" y="264"/>
                  <a:pt x="206" y="265"/>
                </a:cubicBezTo>
                <a:close/>
                <a:moveTo>
                  <a:pt x="210" y="262"/>
                </a:moveTo>
                <a:cubicBezTo>
                  <a:pt x="207" y="264"/>
                  <a:pt x="203" y="265"/>
                  <a:pt x="200" y="267"/>
                </a:cubicBezTo>
                <a:cubicBezTo>
                  <a:pt x="200" y="266"/>
                  <a:pt x="200" y="265"/>
                  <a:pt x="200" y="264"/>
                </a:cubicBezTo>
                <a:cubicBezTo>
                  <a:pt x="206" y="262"/>
                  <a:pt x="210" y="259"/>
                  <a:pt x="216" y="257"/>
                </a:cubicBezTo>
                <a:cubicBezTo>
                  <a:pt x="222" y="254"/>
                  <a:pt x="228" y="252"/>
                  <a:pt x="234" y="250"/>
                </a:cubicBezTo>
                <a:cubicBezTo>
                  <a:pt x="240" y="248"/>
                  <a:pt x="246" y="247"/>
                  <a:pt x="252" y="245"/>
                </a:cubicBezTo>
                <a:cubicBezTo>
                  <a:pt x="253" y="245"/>
                  <a:pt x="253" y="244"/>
                  <a:pt x="254" y="244"/>
                </a:cubicBezTo>
                <a:cubicBezTo>
                  <a:pt x="253" y="245"/>
                  <a:pt x="252" y="245"/>
                  <a:pt x="251" y="246"/>
                </a:cubicBezTo>
                <a:cubicBezTo>
                  <a:pt x="244" y="249"/>
                  <a:pt x="237" y="252"/>
                  <a:pt x="230" y="254"/>
                </a:cubicBezTo>
                <a:cubicBezTo>
                  <a:pt x="223" y="256"/>
                  <a:pt x="217" y="259"/>
                  <a:pt x="210" y="262"/>
                </a:cubicBezTo>
                <a:close/>
                <a:moveTo>
                  <a:pt x="200" y="263"/>
                </a:moveTo>
                <a:cubicBezTo>
                  <a:pt x="200" y="261"/>
                  <a:pt x="200" y="260"/>
                  <a:pt x="200" y="259"/>
                </a:cubicBezTo>
                <a:cubicBezTo>
                  <a:pt x="205" y="258"/>
                  <a:pt x="210" y="255"/>
                  <a:pt x="215" y="253"/>
                </a:cubicBezTo>
                <a:cubicBezTo>
                  <a:pt x="221" y="251"/>
                  <a:pt x="227" y="249"/>
                  <a:pt x="233" y="247"/>
                </a:cubicBezTo>
                <a:cubicBezTo>
                  <a:pt x="238" y="245"/>
                  <a:pt x="244" y="243"/>
                  <a:pt x="250" y="241"/>
                </a:cubicBezTo>
                <a:cubicBezTo>
                  <a:pt x="244" y="244"/>
                  <a:pt x="238" y="246"/>
                  <a:pt x="232" y="248"/>
                </a:cubicBezTo>
                <a:cubicBezTo>
                  <a:pt x="221" y="252"/>
                  <a:pt x="211" y="258"/>
                  <a:pt x="200" y="263"/>
                </a:cubicBezTo>
                <a:close/>
                <a:moveTo>
                  <a:pt x="201" y="255"/>
                </a:moveTo>
                <a:cubicBezTo>
                  <a:pt x="211" y="251"/>
                  <a:pt x="221" y="247"/>
                  <a:pt x="232" y="243"/>
                </a:cubicBezTo>
                <a:cubicBezTo>
                  <a:pt x="237" y="242"/>
                  <a:pt x="243" y="240"/>
                  <a:pt x="248" y="237"/>
                </a:cubicBezTo>
                <a:cubicBezTo>
                  <a:pt x="251" y="236"/>
                  <a:pt x="254" y="235"/>
                  <a:pt x="257" y="234"/>
                </a:cubicBezTo>
                <a:cubicBezTo>
                  <a:pt x="257" y="234"/>
                  <a:pt x="258" y="234"/>
                  <a:pt x="258" y="234"/>
                </a:cubicBezTo>
                <a:cubicBezTo>
                  <a:pt x="248" y="238"/>
                  <a:pt x="238" y="243"/>
                  <a:pt x="228" y="246"/>
                </a:cubicBezTo>
                <a:cubicBezTo>
                  <a:pt x="219" y="250"/>
                  <a:pt x="209" y="253"/>
                  <a:pt x="200" y="258"/>
                </a:cubicBezTo>
                <a:cubicBezTo>
                  <a:pt x="200" y="257"/>
                  <a:pt x="201" y="256"/>
                  <a:pt x="201" y="255"/>
                </a:cubicBezTo>
                <a:close/>
                <a:moveTo>
                  <a:pt x="249" y="231"/>
                </a:moveTo>
                <a:cubicBezTo>
                  <a:pt x="243" y="233"/>
                  <a:pt x="238" y="234"/>
                  <a:pt x="232" y="236"/>
                </a:cubicBezTo>
                <a:cubicBezTo>
                  <a:pt x="227" y="238"/>
                  <a:pt x="222" y="240"/>
                  <a:pt x="217" y="243"/>
                </a:cubicBezTo>
                <a:cubicBezTo>
                  <a:pt x="214" y="244"/>
                  <a:pt x="211" y="245"/>
                  <a:pt x="208" y="246"/>
                </a:cubicBezTo>
                <a:cubicBezTo>
                  <a:pt x="207" y="247"/>
                  <a:pt x="206" y="247"/>
                  <a:pt x="205" y="248"/>
                </a:cubicBezTo>
                <a:cubicBezTo>
                  <a:pt x="205" y="248"/>
                  <a:pt x="200" y="251"/>
                  <a:pt x="202" y="249"/>
                </a:cubicBezTo>
                <a:cubicBezTo>
                  <a:pt x="206" y="246"/>
                  <a:pt x="211" y="245"/>
                  <a:pt x="216" y="243"/>
                </a:cubicBezTo>
                <a:cubicBezTo>
                  <a:pt x="221" y="241"/>
                  <a:pt x="225" y="238"/>
                  <a:pt x="229" y="236"/>
                </a:cubicBezTo>
                <a:cubicBezTo>
                  <a:pt x="240" y="231"/>
                  <a:pt x="251" y="228"/>
                  <a:pt x="261" y="223"/>
                </a:cubicBezTo>
                <a:cubicBezTo>
                  <a:pt x="261" y="223"/>
                  <a:pt x="261" y="223"/>
                  <a:pt x="262" y="222"/>
                </a:cubicBezTo>
                <a:cubicBezTo>
                  <a:pt x="262" y="222"/>
                  <a:pt x="263" y="222"/>
                  <a:pt x="263" y="222"/>
                </a:cubicBezTo>
                <a:cubicBezTo>
                  <a:pt x="263" y="223"/>
                  <a:pt x="264" y="224"/>
                  <a:pt x="264" y="225"/>
                </a:cubicBezTo>
                <a:cubicBezTo>
                  <a:pt x="259" y="227"/>
                  <a:pt x="254" y="229"/>
                  <a:pt x="249" y="231"/>
                </a:cubicBezTo>
                <a:close/>
                <a:moveTo>
                  <a:pt x="262" y="211"/>
                </a:moveTo>
                <a:cubicBezTo>
                  <a:pt x="257" y="213"/>
                  <a:pt x="253" y="215"/>
                  <a:pt x="248" y="217"/>
                </a:cubicBezTo>
                <a:cubicBezTo>
                  <a:pt x="243" y="220"/>
                  <a:pt x="237" y="223"/>
                  <a:pt x="231" y="225"/>
                </a:cubicBezTo>
                <a:cubicBezTo>
                  <a:pt x="226" y="228"/>
                  <a:pt x="220" y="230"/>
                  <a:pt x="214" y="233"/>
                </a:cubicBezTo>
                <a:cubicBezTo>
                  <a:pt x="216" y="232"/>
                  <a:pt x="217" y="232"/>
                  <a:pt x="218" y="231"/>
                </a:cubicBezTo>
                <a:cubicBezTo>
                  <a:pt x="224" y="228"/>
                  <a:pt x="229" y="225"/>
                  <a:pt x="234" y="222"/>
                </a:cubicBezTo>
                <a:cubicBezTo>
                  <a:pt x="239" y="219"/>
                  <a:pt x="245" y="216"/>
                  <a:pt x="250" y="214"/>
                </a:cubicBezTo>
                <a:cubicBezTo>
                  <a:pt x="254" y="211"/>
                  <a:pt x="258" y="209"/>
                  <a:pt x="261" y="205"/>
                </a:cubicBezTo>
                <a:cubicBezTo>
                  <a:pt x="262" y="205"/>
                  <a:pt x="262" y="205"/>
                  <a:pt x="262" y="205"/>
                </a:cubicBezTo>
                <a:cubicBezTo>
                  <a:pt x="262" y="207"/>
                  <a:pt x="262" y="209"/>
                  <a:pt x="262" y="211"/>
                </a:cubicBezTo>
                <a:cubicBezTo>
                  <a:pt x="262" y="211"/>
                  <a:pt x="262" y="211"/>
                  <a:pt x="262" y="211"/>
                </a:cubicBezTo>
                <a:close/>
                <a:moveTo>
                  <a:pt x="225" y="160"/>
                </a:moveTo>
                <a:cubicBezTo>
                  <a:pt x="223" y="160"/>
                  <a:pt x="220" y="160"/>
                  <a:pt x="218" y="159"/>
                </a:cubicBezTo>
                <a:cubicBezTo>
                  <a:pt x="218" y="159"/>
                  <a:pt x="218" y="159"/>
                  <a:pt x="218" y="159"/>
                </a:cubicBezTo>
                <a:cubicBezTo>
                  <a:pt x="218" y="159"/>
                  <a:pt x="218" y="158"/>
                  <a:pt x="218" y="158"/>
                </a:cubicBezTo>
                <a:cubicBezTo>
                  <a:pt x="218" y="158"/>
                  <a:pt x="219" y="159"/>
                  <a:pt x="219" y="159"/>
                </a:cubicBezTo>
                <a:cubicBezTo>
                  <a:pt x="222" y="159"/>
                  <a:pt x="225" y="160"/>
                  <a:pt x="228" y="161"/>
                </a:cubicBezTo>
                <a:cubicBezTo>
                  <a:pt x="227" y="161"/>
                  <a:pt x="226" y="160"/>
                  <a:pt x="225" y="160"/>
                </a:cubicBezTo>
                <a:close/>
                <a:moveTo>
                  <a:pt x="215" y="159"/>
                </a:moveTo>
                <a:cubicBezTo>
                  <a:pt x="214" y="159"/>
                  <a:pt x="212" y="159"/>
                  <a:pt x="210" y="158"/>
                </a:cubicBezTo>
                <a:cubicBezTo>
                  <a:pt x="210" y="158"/>
                  <a:pt x="210" y="157"/>
                  <a:pt x="210" y="157"/>
                </a:cubicBezTo>
                <a:cubicBezTo>
                  <a:pt x="212" y="157"/>
                  <a:pt x="213" y="157"/>
                  <a:pt x="215" y="158"/>
                </a:cubicBezTo>
                <a:cubicBezTo>
                  <a:pt x="215" y="158"/>
                  <a:pt x="215" y="158"/>
                  <a:pt x="215" y="159"/>
                </a:cubicBezTo>
                <a:cubicBezTo>
                  <a:pt x="215" y="159"/>
                  <a:pt x="215" y="159"/>
                  <a:pt x="215" y="159"/>
                </a:cubicBezTo>
                <a:close/>
                <a:moveTo>
                  <a:pt x="207" y="157"/>
                </a:moveTo>
                <a:cubicBezTo>
                  <a:pt x="208" y="158"/>
                  <a:pt x="208" y="158"/>
                  <a:pt x="208" y="158"/>
                </a:cubicBezTo>
                <a:cubicBezTo>
                  <a:pt x="207" y="158"/>
                  <a:pt x="206" y="158"/>
                  <a:pt x="205" y="158"/>
                </a:cubicBezTo>
                <a:cubicBezTo>
                  <a:pt x="205" y="158"/>
                  <a:pt x="205" y="158"/>
                  <a:pt x="205" y="158"/>
                </a:cubicBezTo>
                <a:cubicBezTo>
                  <a:pt x="205" y="157"/>
                  <a:pt x="205" y="157"/>
                  <a:pt x="205" y="156"/>
                </a:cubicBezTo>
                <a:cubicBezTo>
                  <a:pt x="206" y="156"/>
                  <a:pt x="207" y="156"/>
                  <a:pt x="207" y="157"/>
                </a:cubicBezTo>
                <a:cubicBezTo>
                  <a:pt x="207" y="157"/>
                  <a:pt x="207" y="157"/>
                  <a:pt x="207" y="157"/>
                </a:cubicBezTo>
                <a:close/>
                <a:moveTo>
                  <a:pt x="202" y="158"/>
                </a:moveTo>
                <a:cubicBezTo>
                  <a:pt x="202" y="158"/>
                  <a:pt x="201" y="158"/>
                  <a:pt x="201" y="158"/>
                </a:cubicBezTo>
                <a:cubicBezTo>
                  <a:pt x="200" y="158"/>
                  <a:pt x="200" y="158"/>
                  <a:pt x="199" y="158"/>
                </a:cubicBezTo>
                <a:cubicBezTo>
                  <a:pt x="199" y="157"/>
                  <a:pt x="199" y="157"/>
                  <a:pt x="199" y="156"/>
                </a:cubicBezTo>
                <a:cubicBezTo>
                  <a:pt x="200" y="156"/>
                  <a:pt x="201" y="156"/>
                  <a:pt x="202" y="156"/>
                </a:cubicBezTo>
                <a:cubicBezTo>
                  <a:pt x="202" y="157"/>
                  <a:pt x="202" y="157"/>
                  <a:pt x="202" y="158"/>
                </a:cubicBezTo>
                <a:close/>
                <a:moveTo>
                  <a:pt x="196" y="158"/>
                </a:moveTo>
                <a:cubicBezTo>
                  <a:pt x="195" y="158"/>
                  <a:pt x="195" y="158"/>
                  <a:pt x="194" y="158"/>
                </a:cubicBezTo>
                <a:cubicBezTo>
                  <a:pt x="194" y="157"/>
                  <a:pt x="194" y="157"/>
                  <a:pt x="194" y="156"/>
                </a:cubicBezTo>
                <a:cubicBezTo>
                  <a:pt x="194" y="156"/>
                  <a:pt x="195" y="156"/>
                  <a:pt x="196" y="156"/>
                </a:cubicBezTo>
                <a:cubicBezTo>
                  <a:pt x="196" y="157"/>
                  <a:pt x="196" y="157"/>
                  <a:pt x="196" y="158"/>
                </a:cubicBezTo>
                <a:close/>
                <a:moveTo>
                  <a:pt x="191" y="156"/>
                </a:moveTo>
                <a:cubicBezTo>
                  <a:pt x="191" y="157"/>
                  <a:pt x="191" y="158"/>
                  <a:pt x="191" y="158"/>
                </a:cubicBezTo>
                <a:cubicBezTo>
                  <a:pt x="190" y="158"/>
                  <a:pt x="190" y="158"/>
                  <a:pt x="189" y="158"/>
                </a:cubicBezTo>
                <a:cubicBezTo>
                  <a:pt x="189" y="158"/>
                  <a:pt x="189" y="157"/>
                  <a:pt x="189" y="156"/>
                </a:cubicBezTo>
                <a:cubicBezTo>
                  <a:pt x="190" y="156"/>
                  <a:pt x="190" y="156"/>
                  <a:pt x="191" y="156"/>
                </a:cubicBezTo>
                <a:close/>
                <a:moveTo>
                  <a:pt x="186" y="159"/>
                </a:moveTo>
                <a:cubicBezTo>
                  <a:pt x="185" y="159"/>
                  <a:pt x="184" y="159"/>
                  <a:pt x="183" y="159"/>
                </a:cubicBezTo>
                <a:cubicBezTo>
                  <a:pt x="183" y="158"/>
                  <a:pt x="183" y="158"/>
                  <a:pt x="183" y="157"/>
                </a:cubicBezTo>
                <a:cubicBezTo>
                  <a:pt x="184" y="157"/>
                  <a:pt x="185" y="156"/>
                  <a:pt x="187" y="156"/>
                </a:cubicBezTo>
                <a:cubicBezTo>
                  <a:pt x="186" y="157"/>
                  <a:pt x="186" y="158"/>
                  <a:pt x="186" y="159"/>
                </a:cubicBezTo>
                <a:close/>
                <a:moveTo>
                  <a:pt x="180" y="159"/>
                </a:moveTo>
                <a:cubicBezTo>
                  <a:pt x="180" y="159"/>
                  <a:pt x="180" y="159"/>
                  <a:pt x="180" y="159"/>
                </a:cubicBezTo>
                <a:cubicBezTo>
                  <a:pt x="179" y="160"/>
                  <a:pt x="178" y="160"/>
                  <a:pt x="177" y="160"/>
                </a:cubicBezTo>
                <a:cubicBezTo>
                  <a:pt x="177" y="159"/>
                  <a:pt x="177" y="158"/>
                  <a:pt x="177" y="158"/>
                </a:cubicBezTo>
                <a:cubicBezTo>
                  <a:pt x="177" y="158"/>
                  <a:pt x="177" y="158"/>
                  <a:pt x="177" y="158"/>
                </a:cubicBezTo>
                <a:cubicBezTo>
                  <a:pt x="178" y="157"/>
                  <a:pt x="179" y="157"/>
                  <a:pt x="180" y="157"/>
                </a:cubicBezTo>
                <a:cubicBezTo>
                  <a:pt x="180" y="158"/>
                  <a:pt x="180" y="159"/>
                  <a:pt x="180" y="159"/>
                </a:cubicBezTo>
                <a:close/>
                <a:moveTo>
                  <a:pt x="163" y="313"/>
                </a:moveTo>
                <a:cubicBezTo>
                  <a:pt x="164" y="313"/>
                  <a:pt x="165" y="312"/>
                  <a:pt x="165" y="312"/>
                </a:cubicBezTo>
                <a:cubicBezTo>
                  <a:pt x="165" y="312"/>
                  <a:pt x="165" y="313"/>
                  <a:pt x="165" y="314"/>
                </a:cubicBezTo>
                <a:cubicBezTo>
                  <a:pt x="163" y="315"/>
                  <a:pt x="159" y="316"/>
                  <a:pt x="163" y="313"/>
                </a:cubicBezTo>
                <a:close/>
                <a:moveTo>
                  <a:pt x="155" y="312"/>
                </a:moveTo>
                <a:cubicBezTo>
                  <a:pt x="153" y="313"/>
                  <a:pt x="151" y="314"/>
                  <a:pt x="150" y="315"/>
                </a:cubicBezTo>
                <a:cubicBezTo>
                  <a:pt x="155" y="310"/>
                  <a:pt x="161" y="307"/>
                  <a:pt x="166" y="302"/>
                </a:cubicBezTo>
                <a:cubicBezTo>
                  <a:pt x="166" y="303"/>
                  <a:pt x="166" y="304"/>
                  <a:pt x="166" y="305"/>
                </a:cubicBezTo>
                <a:cubicBezTo>
                  <a:pt x="163" y="307"/>
                  <a:pt x="161" y="308"/>
                  <a:pt x="158" y="310"/>
                </a:cubicBezTo>
                <a:cubicBezTo>
                  <a:pt x="158" y="310"/>
                  <a:pt x="155" y="312"/>
                  <a:pt x="155" y="312"/>
                </a:cubicBezTo>
                <a:close/>
                <a:moveTo>
                  <a:pt x="166" y="306"/>
                </a:moveTo>
                <a:cubicBezTo>
                  <a:pt x="166" y="307"/>
                  <a:pt x="166" y="308"/>
                  <a:pt x="165" y="309"/>
                </a:cubicBezTo>
                <a:cubicBezTo>
                  <a:pt x="164" y="310"/>
                  <a:pt x="163" y="310"/>
                  <a:pt x="162" y="311"/>
                </a:cubicBezTo>
                <a:cubicBezTo>
                  <a:pt x="161" y="312"/>
                  <a:pt x="161" y="312"/>
                  <a:pt x="160" y="313"/>
                </a:cubicBezTo>
                <a:cubicBezTo>
                  <a:pt x="160" y="313"/>
                  <a:pt x="156" y="316"/>
                  <a:pt x="157" y="314"/>
                </a:cubicBezTo>
                <a:cubicBezTo>
                  <a:pt x="160" y="311"/>
                  <a:pt x="163" y="309"/>
                  <a:pt x="166" y="306"/>
                </a:cubicBezTo>
                <a:close/>
                <a:moveTo>
                  <a:pt x="166" y="301"/>
                </a:moveTo>
                <a:cubicBezTo>
                  <a:pt x="166" y="301"/>
                  <a:pt x="166" y="301"/>
                  <a:pt x="166" y="301"/>
                </a:cubicBezTo>
                <a:cubicBezTo>
                  <a:pt x="162" y="304"/>
                  <a:pt x="158" y="306"/>
                  <a:pt x="154" y="309"/>
                </a:cubicBezTo>
                <a:cubicBezTo>
                  <a:pt x="151" y="310"/>
                  <a:pt x="149" y="312"/>
                  <a:pt x="147" y="313"/>
                </a:cubicBezTo>
                <a:cubicBezTo>
                  <a:pt x="147" y="314"/>
                  <a:pt x="145" y="315"/>
                  <a:pt x="144" y="316"/>
                </a:cubicBezTo>
                <a:cubicBezTo>
                  <a:pt x="144" y="316"/>
                  <a:pt x="144" y="316"/>
                  <a:pt x="144" y="316"/>
                </a:cubicBezTo>
                <a:cubicBezTo>
                  <a:pt x="144" y="316"/>
                  <a:pt x="144" y="315"/>
                  <a:pt x="145" y="315"/>
                </a:cubicBezTo>
                <a:cubicBezTo>
                  <a:pt x="152" y="309"/>
                  <a:pt x="160" y="304"/>
                  <a:pt x="167" y="298"/>
                </a:cubicBezTo>
                <a:cubicBezTo>
                  <a:pt x="167" y="299"/>
                  <a:pt x="167" y="300"/>
                  <a:pt x="166" y="301"/>
                </a:cubicBezTo>
                <a:close/>
                <a:moveTo>
                  <a:pt x="167" y="296"/>
                </a:moveTo>
                <a:cubicBezTo>
                  <a:pt x="162" y="299"/>
                  <a:pt x="157" y="302"/>
                  <a:pt x="152" y="305"/>
                </a:cubicBezTo>
                <a:cubicBezTo>
                  <a:pt x="150" y="307"/>
                  <a:pt x="147" y="309"/>
                  <a:pt x="145" y="310"/>
                </a:cubicBezTo>
                <a:cubicBezTo>
                  <a:pt x="144" y="311"/>
                  <a:pt x="143" y="312"/>
                  <a:pt x="141" y="312"/>
                </a:cubicBezTo>
                <a:cubicBezTo>
                  <a:pt x="150" y="306"/>
                  <a:pt x="160" y="301"/>
                  <a:pt x="168" y="293"/>
                </a:cubicBezTo>
                <a:cubicBezTo>
                  <a:pt x="168" y="293"/>
                  <a:pt x="168" y="293"/>
                  <a:pt x="168" y="293"/>
                </a:cubicBezTo>
                <a:cubicBezTo>
                  <a:pt x="168" y="294"/>
                  <a:pt x="167" y="295"/>
                  <a:pt x="167" y="296"/>
                </a:cubicBezTo>
                <a:close/>
                <a:moveTo>
                  <a:pt x="168" y="293"/>
                </a:moveTo>
                <a:cubicBezTo>
                  <a:pt x="168" y="293"/>
                  <a:pt x="167" y="293"/>
                  <a:pt x="167" y="293"/>
                </a:cubicBezTo>
                <a:cubicBezTo>
                  <a:pt x="160" y="296"/>
                  <a:pt x="154" y="301"/>
                  <a:pt x="148" y="304"/>
                </a:cubicBezTo>
                <a:cubicBezTo>
                  <a:pt x="145" y="306"/>
                  <a:pt x="142" y="308"/>
                  <a:pt x="140" y="310"/>
                </a:cubicBezTo>
                <a:cubicBezTo>
                  <a:pt x="138" y="311"/>
                  <a:pt x="137" y="312"/>
                  <a:pt x="136" y="312"/>
                </a:cubicBezTo>
                <a:cubicBezTo>
                  <a:pt x="135" y="313"/>
                  <a:pt x="132" y="316"/>
                  <a:pt x="135" y="313"/>
                </a:cubicBezTo>
                <a:cubicBezTo>
                  <a:pt x="141" y="307"/>
                  <a:pt x="149" y="303"/>
                  <a:pt x="155" y="298"/>
                </a:cubicBezTo>
                <a:cubicBezTo>
                  <a:pt x="160" y="295"/>
                  <a:pt x="165" y="293"/>
                  <a:pt x="168" y="290"/>
                </a:cubicBezTo>
                <a:cubicBezTo>
                  <a:pt x="168" y="291"/>
                  <a:pt x="168" y="292"/>
                  <a:pt x="168" y="293"/>
                </a:cubicBezTo>
                <a:close/>
                <a:moveTo>
                  <a:pt x="163" y="292"/>
                </a:moveTo>
                <a:cubicBezTo>
                  <a:pt x="165" y="292"/>
                  <a:pt x="166" y="291"/>
                  <a:pt x="167" y="290"/>
                </a:cubicBezTo>
                <a:cubicBezTo>
                  <a:pt x="166" y="291"/>
                  <a:pt x="164" y="292"/>
                  <a:pt x="165" y="292"/>
                </a:cubicBezTo>
                <a:cubicBezTo>
                  <a:pt x="164" y="292"/>
                  <a:pt x="164" y="292"/>
                  <a:pt x="163" y="292"/>
                </a:cubicBezTo>
                <a:close/>
                <a:moveTo>
                  <a:pt x="168" y="288"/>
                </a:moveTo>
                <a:cubicBezTo>
                  <a:pt x="162" y="293"/>
                  <a:pt x="155" y="297"/>
                  <a:pt x="148" y="301"/>
                </a:cubicBezTo>
                <a:cubicBezTo>
                  <a:pt x="145" y="303"/>
                  <a:pt x="141" y="305"/>
                  <a:pt x="138" y="307"/>
                </a:cubicBezTo>
                <a:cubicBezTo>
                  <a:pt x="137" y="307"/>
                  <a:pt x="137" y="308"/>
                  <a:pt x="137" y="308"/>
                </a:cubicBezTo>
                <a:cubicBezTo>
                  <a:pt x="142" y="304"/>
                  <a:pt x="147" y="300"/>
                  <a:pt x="152" y="296"/>
                </a:cubicBezTo>
                <a:cubicBezTo>
                  <a:pt x="158" y="293"/>
                  <a:pt x="164" y="290"/>
                  <a:pt x="169" y="285"/>
                </a:cubicBezTo>
                <a:cubicBezTo>
                  <a:pt x="169" y="286"/>
                  <a:pt x="168" y="287"/>
                  <a:pt x="168" y="288"/>
                </a:cubicBezTo>
                <a:close/>
                <a:moveTo>
                  <a:pt x="169" y="284"/>
                </a:moveTo>
                <a:cubicBezTo>
                  <a:pt x="162" y="289"/>
                  <a:pt x="154" y="293"/>
                  <a:pt x="147" y="297"/>
                </a:cubicBezTo>
                <a:cubicBezTo>
                  <a:pt x="142" y="300"/>
                  <a:pt x="137" y="304"/>
                  <a:pt x="132" y="308"/>
                </a:cubicBezTo>
                <a:cubicBezTo>
                  <a:pt x="133" y="307"/>
                  <a:pt x="133" y="306"/>
                  <a:pt x="134" y="305"/>
                </a:cubicBezTo>
                <a:cubicBezTo>
                  <a:pt x="139" y="302"/>
                  <a:pt x="144" y="298"/>
                  <a:pt x="149" y="295"/>
                </a:cubicBezTo>
                <a:cubicBezTo>
                  <a:pt x="155" y="290"/>
                  <a:pt x="164" y="286"/>
                  <a:pt x="169" y="280"/>
                </a:cubicBezTo>
                <a:cubicBezTo>
                  <a:pt x="169" y="281"/>
                  <a:pt x="169" y="283"/>
                  <a:pt x="169" y="284"/>
                </a:cubicBezTo>
                <a:close/>
                <a:moveTo>
                  <a:pt x="169" y="277"/>
                </a:moveTo>
                <a:cubicBezTo>
                  <a:pt x="169" y="278"/>
                  <a:pt x="169" y="278"/>
                  <a:pt x="169" y="279"/>
                </a:cubicBezTo>
                <a:cubicBezTo>
                  <a:pt x="162" y="285"/>
                  <a:pt x="153" y="290"/>
                  <a:pt x="144" y="295"/>
                </a:cubicBezTo>
                <a:cubicBezTo>
                  <a:pt x="139" y="299"/>
                  <a:pt x="133" y="302"/>
                  <a:pt x="128" y="306"/>
                </a:cubicBezTo>
                <a:cubicBezTo>
                  <a:pt x="128" y="305"/>
                  <a:pt x="129" y="305"/>
                  <a:pt x="130" y="304"/>
                </a:cubicBezTo>
                <a:cubicBezTo>
                  <a:pt x="135" y="301"/>
                  <a:pt x="140" y="297"/>
                  <a:pt x="145" y="294"/>
                </a:cubicBezTo>
                <a:cubicBezTo>
                  <a:pt x="153" y="288"/>
                  <a:pt x="162" y="283"/>
                  <a:pt x="170" y="276"/>
                </a:cubicBezTo>
                <a:cubicBezTo>
                  <a:pt x="169" y="276"/>
                  <a:pt x="169" y="277"/>
                  <a:pt x="169" y="277"/>
                </a:cubicBezTo>
                <a:close/>
                <a:moveTo>
                  <a:pt x="170" y="274"/>
                </a:moveTo>
                <a:cubicBezTo>
                  <a:pt x="160" y="282"/>
                  <a:pt x="149" y="289"/>
                  <a:pt x="138" y="295"/>
                </a:cubicBezTo>
                <a:cubicBezTo>
                  <a:pt x="135" y="297"/>
                  <a:pt x="132" y="298"/>
                  <a:pt x="129" y="300"/>
                </a:cubicBezTo>
                <a:cubicBezTo>
                  <a:pt x="134" y="296"/>
                  <a:pt x="140" y="293"/>
                  <a:pt x="146" y="289"/>
                </a:cubicBezTo>
                <a:cubicBezTo>
                  <a:pt x="150" y="286"/>
                  <a:pt x="155" y="283"/>
                  <a:pt x="159" y="280"/>
                </a:cubicBezTo>
                <a:cubicBezTo>
                  <a:pt x="162" y="277"/>
                  <a:pt x="167" y="274"/>
                  <a:pt x="170" y="271"/>
                </a:cubicBezTo>
                <a:cubicBezTo>
                  <a:pt x="170" y="272"/>
                  <a:pt x="170" y="273"/>
                  <a:pt x="170" y="274"/>
                </a:cubicBezTo>
                <a:close/>
                <a:moveTo>
                  <a:pt x="170" y="269"/>
                </a:moveTo>
                <a:cubicBezTo>
                  <a:pt x="161" y="279"/>
                  <a:pt x="148" y="284"/>
                  <a:pt x="137" y="291"/>
                </a:cubicBezTo>
                <a:cubicBezTo>
                  <a:pt x="132" y="294"/>
                  <a:pt x="126" y="297"/>
                  <a:pt x="121" y="301"/>
                </a:cubicBezTo>
                <a:cubicBezTo>
                  <a:pt x="124" y="298"/>
                  <a:pt x="127" y="296"/>
                  <a:pt x="131" y="294"/>
                </a:cubicBezTo>
                <a:cubicBezTo>
                  <a:pt x="136" y="290"/>
                  <a:pt x="142" y="286"/>
                  <a:pt x="147" y="283"/>
                </a:cubicBezTo>
                <a:cubicBezTo>
                  <a:pt x="154" y="277"/>
                  <a:pt x="165" y="272"/>
                  <a:pt x="170" y="264"/>
                </a:cubicBezTo>
                <a:cubicBezTo>
                  <a:pt x="170" y="266"/>
                  <a:pt x="170" y="268"/>
                  <a:pt x="170" y="269"/>
                </a:cubicBezTo>
                <a:close/>
                <a:moveTo>
                  <a:pt x="170" y="263"/>
                </a:moveTo>
                <a:cubicBezTo>
                  <a:pt x="162" y="268"/>
                  <a:pt x="155" y="275"/>
                  <a:pt x="146" y="281"/>
                </a:cubicBezTo>
                <a:cubicBezTo>
                  <a:pt x="138" y="287"/>
                  <a:pt x="128" y="292"/>
                  <a:pt x="119" y="297"/>
                </a:cubicBezTo>
                <a:cubicBezTo>
                  <a:pt x="114" y="300"/>
                  <a:pt x="110" y="303"/>
                  <a:pt x="105" y="305"/>
                </a:cubicBezTo>
                <a:cubicBezTo>
                  <a:pt x="105" y="306"/>
                  <a:pt x="104" y="306"/>
                  <a:pt x="103" y="306"/>
                </a:cubicBezTo>
                <a:cubicBezTo>
                  <a:pt x="103" y="306"/>
                  <a:pt x="103" y="306"/>
                  <a:pt x="103" y="306"/>
                </a:cubicBezTo>
                <a:cubicBezTo>
                  <a:pt x="109" y="303"/>
                  <a:pt x="113" y="299"/>
                  <a:pt x="118" y="296"/>
                </a:cubicBezTo>
                <a:cubicBezTo>
                  <a:pt x="125" y="291"/>
                  <a:pt x="133" y="286"/>
                  <a:pt x="140" y="281"/>
                </a:cubicBezTo>
                <a:cubicBezTo>
                  <a:pt x="147" y="277"/>
                  <a:pt x="153" y="272"/>
                  <a:pt x="160" y="267"/>
                </a:cubicBezTo>
                <a:cubicBezTo>
                  <a:pt x="163" y="264"/>
                  <a:pt x="168" y="262"/>
                  <a:pt x="170" y="258"/>
                </a:cubicBezTo>
                <a:cubicBezTo>
                  <a:pt x="170" y="260"/>
                  <a:pt x="170" y="261"/>
                  <a:pt x="170" y="263"/>
                </a:cubicBezTo>
                <a:close/>
                <a:moveTo>
                  <a:pt x="105" y="304"/>
                </a:moveTo>
                <a:cubicBezTo>
                  <a:pt x="105" y="304"/>
                  <a:pt x="105" y="304"/>
                  <a:pt x="105" y="304"/>
                </a:cubicBezTo>
                <a:cubicBezTo>
                  <a:pt x="107" y="302"/>
                  <a:pt x="109" y="301"/>
                  <a:pt x="111" y="299"/>
                </a:cubicBezTo>
                <a:cubicBezTo>
                  <a:pt x="120" y="292"/>
                  <a:pt x="129" y="286"/>
                  <a:pt x="139" y="279"/>
                </a:cubicBezTo>
                <a:cubicBezTo>
                  <a:pt x="147" y="274"/>
                  <a:pt x="155" y="268"/>
                  <a:pt x="163" y="262"/>
                </a:cubicBezTo>
                <a:cubicBezTo>
                  <a:pt x="164" y="261"/>
                  <a:pt x="166" y="260"/>
                  <a:pt x="167" y="259"/>
                </a:cubicBezTo>
                <a:cubicBezTo>
                  <a:pt x="168" y="258"/>
                  <a:pt x="169" y="257"/>
                  <a:pt x="170" y="257"/>
                </a:cubicBezTo>
                <a:cubicBezTo>
                  <a:pt x="170" y="257"/>
                  <a:pt x="170" y="257"/>
                  <a:pt x="170" y="257"/>
                </a:cubicBezTo>
                <a:cubicBezTo>
                  <a:pt x="169" y="259"/>
                  <a:pt x="168" y="260"/>
                  <a:pt x="166" y="261"/>
                </a:cubicBezTo>
                <a:cubicBezTo>
                  <a:pt x="163" y="264"/>
                  <a:pt x="159" y="267"/>
                  <a:pt x="155" y="270"/>
                </a:cubicBezTo>
                <a:cubicBezTo>
                  <a:pt x="146" y="277"/>
                  <a:pt x="136" y="283"/>
                  <a:pt x="127" y="289"/>
                </a:cubicBezTo>
                <a:cubicBezTo>
                  <a:pt x="120" y="294"/>
                  <a:pt x="113" y="300"/>
                  <a:pt x="105" y="304"/>
                </a:cubicBezTo>
                <a:close/>
                <a:moveTo>
                  <a:pt x="99" y="305"/>
                </a:moveTo>
                <a:cubicBezTo>
                  <a:pt x="99" y="304"/>
                  <a:pt x="100" y="304"/>
                  <a:pt x="100" y="304"/>
                </a:cubicBezTo>
                <a:cubicBezTo>
                  <a:pt x="112" y="292"/>
                  <a:pt x="125" y="283"/>
                  <a:pt x="138" y="273"/>
                </a:cubicBezTo>
                <a:cubicBezTo>
                  <a:pt x="145" y="268"/>
                  <a:pt x="151" y="262"/>
                  <a:pt x="157" y="257"/>
                </a:cubicBezTo>
                <a:cubicBezTo>
                  <a:pt x="162" y="253"/>
                  <a:pt x="167" y="249"/>
                  <a:pt x="171" y="244"/>
                </a:cubicBezTo>
                <a:cubicBezTo>
                  <a:pt x="171" y="246"/>
                  <a:pt x="171" y="247"/>
                  <a:pt x="171" y="249"/>
                </a:cubicBezTo>
                <a:cubicBezTo>
                  <a:pt x="166" y="253"/>
                  <a:pt x="160" y="256"/>
                  <a:pt x="155" y="260"/>
                </a:cubicBezTo>
                <a:cubicBezTo>
                  <a:pt x="149" y="265"/>
                  <a:pt x="143" y="271"/>
                  <a:pt x="137" y="276"/>
                </a:cubicBezTo>
                <a:cubicBezTo>
                  <a:pt x="130" y="282"/>
                  <a:pt x="123" y="287"/>
                  <a:pt x="116" y="293"/>
                </a:cubicBezTo>
                <a:cubicBezTo>
                  <a:pt x="113" y="295"/>
                  <a:pt x="109" y="298"/>
                  <a:pt x="106" y="301"/>
                </a:cubicBezTo>
                <a:cubicBezTo>
                  <a:pt x="104" y="302"/>
                  <a:pt x="103" y="302"/>
                  <a:pt x="101" y="303"/>
                </a:cubicBezTo>
                <a:cubicBezTo>
                  <a:pt x="101" y="304"/>
                  <a:pt x="100" y="304"/>
                  <a:pt x="99" y="305"/>
                </a:cubicBezTo>
                <a:cubicBezTo>
                  <a:pt x="99" y="305"/>
                  <a:pt x="99" y="305"/>
                  <a:pt x="99" y="305"/>
                </a:cubicBezTo>
                <a:close/>
                <a:moveTo>
                  <a:pt x="99" y="268"/>
                </a:moveTo>
                <a:cubicBezTo>
                  <a:pt x="101" y="266"/>
                  <a:pt x="103" y="263"/>
                  <a:pt x="106" y="261"/>
                </a:cubicBezTo>
                <a:cubicBezTo>
                  <a:pt x="112" y="256"/>
                  <a:pt x="118" y="251"/>
                  <a:pt x="125" y="247"/>
                </a:cubicBezTo>
                <a:cubicBezTo>
                  <a:pt x="134" y="240"/>
                  <a:pt x="143" y="235"/>
                  <a:pt x="152" y="229"/>
                </a:cubicBezTo>
                <a:cubicBezTo>
                  <a:pt x="155" y="226"/>
                  <a:pt x="159" y="223"/>
                  <a:pt x="162" y="220"/>
                </a:cubicBezTo>
                <a:cubicBezTo>
                  <a:pt x="164" y="218"/>
                  <a:pt x="166" y="216"/>
                  <a:pt x="168" y="214"/>
                </a:cubicBezTo>
                <a:cubicBezTo>
                  <a:pt x="169" y="213"/>
                  <a:pt x="170" y="213"/>
                  <a:pt x="171" y="212"/>
                </a:cubicBezTo>
                <a:cubicBezTo>
                  <a:pt x="171" y="212"/>
                  <a:pt x="171" y="212"/>
                  <a:pt x="171" y="212"/>
                </a:cubicBezTo>
                <a:cubicBezTo>
                  <a:pt x="172" y="211"/>
                  <a:pt x="173" y="210"/>
                  <a:pt x="174" y="210"/>
                </a:cubicBezTo>
                <a:cubicBezTo>
                  <a:pt x="174" y="211"/>
                  <a:pt x="174" y="213"/>
                  <a:pt x="174" y="214"/>
                </a:cubicBezTo>
                <a:cubicBezTo>
                  <a:pt x="172" y="215"/>
                  <a:pt x="171" y="217"/>
                  <a:pt x="169" y="218"/>
                </a:cubicBezTo>
                <a:cubicBezTo>
                  <a:pt x="166" y="221"/>
                  <a:pt x="162" y="223"/>
                  <a:pt x="158" y="226"/>
                </a:cubicBezTo>
                <a:cubicBezTo>
                  <a:pt x="157" y="227"/>
                  <a:pt x="156" y="228"/>
                  <a:pt x="154" y="229"/>
                </a:cubicBezTo>
                <a:cubicBezTo>
                  <a:pt x="146" y="235"/>
                  <a:pt x="137" y="241"/>
                  <a:pt x="128" y="246"/>
                </a:cubicBezTo>
                <a:cubicBezTo>
                  <a:pt x="117" y="254"/>
                  <a:pt x="106" y="262"/>
                  <a:pt x="96" y="271"/>
                </a:cubicBezTo>
                <a:cubicBezTo>
                  <a:pt x="91" y="276"/>
                  <a:pt x="98" y="269"/>
                  <a:pt x="99" y="268"/>
                </a:cubicBezTo>
                <a:close/>
                <a:moveTo>
                  <a:pt x="94" y="272"/>
                </a:moveTo>
                <a:cubicBezTo>
                  <a:pt x="94" y="270"/>
                  <a:pt x="94" y="269"/>
                  <a:pt x="94" y="267"/>
                </a:cubicBezTo>
                <a:cubicBezTo>
                  <a:pt x="96" y="266"/>
                  <a:pt x="98" y="264"/>
                  <a:pt x="100" y="263"/>
                </a:cubicBezTo>
                <a:cubicBezTo>
                  <a:pt x="103" y="260"/>
                  <a:pt x="106" y="258"/>
                  <a:pt x="110" y="256"/>
                </a:cubicBezTo>
                <a:cubicBezTo>
                  <a:pt x="117" y="251"/>
                  <a:pt x="124" y="246"/>
                  <a:pt x="131" y="241"/>
                </a:cubicBezTo>
                <a:cubicBezTo>
                  <a:pt x="142" y="234"/>
                  <a:pt x="153" y="225"/>
                  <a:pt x="164" y="217"/>
                </a:cubicBezTo>
                <a:cubicBezTo>
                  <a:pt x="162" y="219"/>
                  <a:pt x="159" y="222"/>
                  <a:pt x="157" y="224"/>
                </a:cubicBezTo>
                <a:cubicBezTo>
                  <a:pt x="149" y="230"/>
                  <a:pt x="140" y="235"/>
                  <a:pt x="132" y="241"/>
                </a:cubicBezTo>
                <a:cubicBezTo>
                  <a:pt x="118" y="250"/>
                  <a:pt x="105" y="260"/>
                  <a:pt x="94" y="272"/>
                </a:cubicBezTo>
                <a:close/>
                <a:moveTo>
                  <a:pt x="173" y="215"/>
                </a:moveTo>
                <a:cubicBezTo>
                  <a:pt x="173" y="215"/>
                  <a:pt x="173" y="215"/>
                  <a:pt x="173" y="215"/>
                </a:cubicBezTo>
                <a:cubicBezTo>
                  <a:pt x="173" y="215"/>
                  <a:pt x="173" y="215"/>
                  <a:pt x="173" y="215"/>
                </a:cubicBezTo>
                <a:close/>
                <a:moveTo>
                  <a:pt x="159" y="227"/>
                </a:moveTo>
                <a:cubicBezTo>
                  <a:pt x="164" y="223"/>
                  <a:pt x="169" y="220"/>
                  <a:pt x="174" y="216"/>
                </a:cubicBezTo>
                <a:cubicBezTo>
                  <a:pt x="173" y="216"/>
                  <a:pt x="173" y="217"/>
                  <a:pt x="173" y="217"/>
                </a:cubicBezTo>
                <a:cubicBezTo>
                  <a:pt x="162" y="225"/>
                  <a:pt x="152" y="234"/>
                  <a:pt x="140" y="242"/>
                </a:cubicBezTo>
                <a:cubicBezTo>
                  <a:pt x="128" y="250"/>
                  <a:pt x="116" y="259"/>
                  <a:pt x="105" y="268"/>
                </a:cubicBezTo>
                <a:cubicBezTo>
                  <a:pt x="103" y="270"/>
                  <a:pt x="100" y="272"/>
                  <a:pt x="98" y="274"/>
                </a:cubicBezTo>
                <a:cubicBezTo>
                  <a:pt x="98" y="274"/>
                  <a:pt x="93" y="279"/>
                  <a:pt x="96" y="275"/>
                </a:cubicBezTo>
                <a:cubicBezTo>
                  <a:pt x="97" y="274"/>
                  <a:pt x="98" y="273"/>
                  <a:pt x="99" y="272"/>
                </a:cubicBezTo>
                <a:cubicBezTo>
                  <a:pt x="105" y="266"/>
                  <a:pt x="111" y="261"/>
                  <a:pt x="117" y="256"/>
                </a:cubicBezTo>
                <a:cubicBezTo>
                  <a:pt x="129" y="247"/>
                  <a:pt x="141" y="240"/>
                  <a:pt x="153" y="231"/>
                </a:cubicBezTo>
                <a:cubicBezTo>
                  <a:pt x="155" y="230"/>
                  <a:pt x="157" y="228"/>
                  <a:pt x="159" y="227"/>
                </a:cubicBezTo>
                <a:close/>
                <a:moveTo>
                  <a:pt x="96" y="300"/>
                </a:moveTo>
                <a:cubicBezTo>
                  <a:pt x="96" y="298"/>
                  <a:pt x="96" y="296"/>
                  <a:pt x="96" y="295"/>
                </a:cubicBezTo>
                <a:cubicBezTo>
                  <a:pt x="98" y="294"/>
                  <a:pt x="100" y="292"/>
                  <a:pt x="102" y="290"/>
                </a:cubicBezTo>
                <a:cubicBezTo>
                  <a:pt x="105" y="287"/>
                  <a:pt x="108" y="284"/>
                  <a:pt x="111" y="281"/>
                </a:cubicBezTo>
                <a:cubicBezTo>
                  <a:pt x="118" y="275"/>
                  <a:pt x="125" y="269"/>
                  <a:pt x="133" y="263"/>
                </a:cubicBezTo>
                <a:cubicBezTo>
                  <a:pt x="140" y="258"/>
                  <a:pt x="147" y="253"/>
                  <a:pt x="154" y="248"/>
                </a:cubicBezTo>
                <a:cubicBezTo>
                  <a:pt x="158" y="245"/>
                  <a:pt x="161" y="242"/>
                  <a:pt x="164" y="240"/>
                </a:cubicBezTo>
                <a:cubicBezTo>
                  <a:pt x="160" y="244"/>
                  <a:pt x="156" y="247"/>
                  <a:pt x="152" y="251"/>
                </a:cubicBezTo>
                <a:cubicBezTo>
                  <a:pt x="145" y="257"/>
                  <a:pt x="138" y="262"/>
                  <a:pt x="131" y="268"/>
                </a:cubicBezTo>
                <a:cubicBezTo>
                  <a:pt x="124" y="274"/>
                  <a:pt x="117" y="280"/>
                  <a:pt x="111" y="286"/>
                </a:cubicBezTo>
                <a:cubicBezTo>
                  <a:pt x="106" y="291"/>
                  <a:pt x="100" y="294"/>
                  <a:pt x="96" y="300"/>
                </a:cubicBezTo>
                <a:close/>
                <a:moveTo>
                  <a:pt x="172" y="232"/>
                </a:moveTo>
                <a:cubicBezTo>
                  <a:pt x="172" y="232"/>
                  <a:pt x="172" y="232"/>
                  <a:pt x="172" y="233"/>
                </a:cubicBezTo>
                <a:cubicBezTo>
                  <a:pt x="159" y="244"/>
                  <a:pt x="145" y="253"/>
                  <a:pt x="131" y="264"/>
                </a:cubicBezTo>
                <a:cubicBezTo>
                  <a:pt x="125" y="269"/>
                  <a:pt x="118" y="274"/>
                  <a:pt x="112" y="280"/>
                </a:cubicBezTo>
                <a:cubicBezTo>
                  <a:pt x="109" y="282"/>
                  <a:pt x="106" y="285"/>
                  <a:pt x="103" y="288"/>
                </a:cubicBezTo>
                <a:cubicBezTo>
                  <a:pt x="102" y="289"/>
                  <a:pt x="100" y="290"/>
                  <a:pt x="99" y="291"/>
                </a:cubicBezTo>
                <a:cubicBezTo>
                  <a:pt x="98" y="293"/>
                  <a:pt x="94" y="296"/>
                  <a:pt x="98" y="292"/>
                </a:cubicBezTo>
                <a:cubicBezTo>
                  <a:pt x="110" y="280"/>
                  <a:pt x="123" y="268"/>
                  <a:pt x="137" y="257"/>
                </a:cubicBezTo>
                <a:cubicBezTo>
                  <a:pt x="149" y="247"/>
                  <a:pt x="162" y="238"/>
                  <a:pt x="173" y="226"/>
                </a:cubicBezTo>
                <a:cubicBezTo>
                  <a:pt x="172" y="228"/>
                  <a:pt x="172" y="230"/>
                  <a:pt x="172" y="232"/>
                </a:cubicBezTo>
                <a:close/>
                <a:moveTo>
                  <a:pt x="173" y="224"/>
                </a:moveTo>
                <a:cubicBezTo>
                  <a:pt x="171" y="225"/>
                  <a:pt x="169" y="227"/>
                  <a:pt x="168" y="229"/>
                </a:cubicBezTo>
                <a:cubicBezTo>
                  <a:pt x="166" y="231"/>
                  <a:pt x="163" y="233"/>
                  <a:pt x="160" y="236"/>
                </a:cubicBezTo>
                <a:cubicBezTo>
                  <a:pt x="153" y="241"/>
                  <a:pt x="145" y="247"/>
                  <a:pt x="138" y="252"/>
                </a:cubicBezTo>
                <a:cubicBezTo>
                  <a:pt x="124" y="262"/>
                  <a:pt x="112" y="273"/>
                  <a:pt x="99" y="284"/>
                </a:cubicBezTo>
                <a:cubicBezTo>
                  <a:pt x="98" y="285"/>
                  <a:pt x="94" y="288"/>
                  <a:pt x="97" y="285"/>
                </a:cubicBezTo>
                <a:cubicBezTo>
                  <a:pt x="98" y="283"/>
                  <a:pt x="100" y="282"/>
                  <a:pt x="102" y="280"/>
                </a:cubicBezTo>
                <a:cubicBezTo>
                  <a:pt x="105" y="277"/>
                  <a:pt x="108" y="275"/>
                  <a:pt x="111" y="272"/>
                </a:cubicBezTo>
                <a:cubicBezTo>
                  <a:pt x="118" y="266"/>
                  <a:pt x="126" y="260"/>
                  <a:pt x="133" y="254"/>
                </a:cubicBezTo>
                <a:cubicBezTo>
                  <a:pt x="147" y="244"/>
                  <a:pt x="160" y="234"/>
                  <a:pt x="173" y="222"/>
                </a:cubicBezTo>
                <a:cubicBezTo>
                  <a:pt x="173" y="223"/>
                  <a:pt x="173" y="224"/>
                  <a:pt x="173" y="224"/>
                </a:cubicBezTo>
                <a:close/>
                <a:moveTo>
                  <a:pt x="95" y="283"/>
                </a:moveTo>
                <a:cubicBezTo>
                  <a:pt x="96" y="283"/>
                  <a:pt x="97" y="282"/>
                  <a:pt x="98" y="281"/>
                </a:cubicBezTo>
                <a:cubicBezTo>
                  <a:pt x="101" y="278"/>
                  <a:pt x="104" y="275"/>
                  <a:pt x="107" y="273"/>
                </a:cubicBezTo>
                <a:cubicBezTo>
                  <a:pt x="114" y="266"/>
                  <a:pt x="121" y="260"/>
                  <a:pt x="129" y="255"/>
                </a:cubicBezTo>
                <a:cubicBezTo>
                  <a:pt x="136" y="250"/>
                  <a:pt x="144" y="245"/>
                  <a:pt x="151" y="240"/>
                </a:cubicBezTo>
                <a:cubicBezTo>
                  <a:pt x="145" y="245"/>
                  <a:pt x="139" y="249"/>
                  <a:pt x="133" y="254"/>
                </a:cubicBezTo>
                <a:cubicBezTo>
                  <a:pt x="120" y="264"/>
                  <a:pt x="105" y="273"/>
                  <a:pt x="95" y="286"/>
                </a:cubicBezTo>
                <a:cubicBezTo>
                  <a:pt x="95" y="285"/>
                  <a:pt x="95" y="284"/>
                  <a:pt x="95" y="283"/>
                </a:cubicBezTo>
                <a:close/>
                <a:moveTo>
                  <a:pt x="172" y="222"/>
                </a:moveTo>
                <a:cubicBezTo>
                  <a:pt x="170" y="224"/>
                  <a:pt x="169" y="225"/>
                  <a:pt x="167" y="227"/>
                </a:cubicBezTo>
                <a:cubicBezTo>
                  <a:pt x="165" y="228"/>
                  <a:pt x="164" y="229"/>
                  <a:pt x="163" y="230"/>
                </a:cubicBezTo>
                <a:cubicBezTo>
                  <a:pt x="165" y="228"/>
                  <a:pt x="167" y="226"/>
                  <a:pt x="169" y="225"/>
                </a:cubicBezTo>
                <a:cubicBezTo>
                  <a:pt x="169" y="225"/>
                  <a:pt x="174" y="221"/>
                  <a:pt x="172" y="222"/>
                </a:cubicBezTo>
                <a:close/>
                <a:moveTo>
                  <a:pt x="156" y="235"/>
                </a:moveTo>
                <a:cubicBezTo>
                  <a:pt x="148" y="241"/>
                  <a:pt x="140" y="247"/>
                  <a:pt x="131" y="252"/>
                </a:cubicBezTo>
                <a:cubicBezTo>
                  <a:pt x="124" y="257"/>
                  <a:pt x="118" y="262"/>
                  <a:pt x="111" y="267"/>
                </a:cubicBezTo>
                <a:cubicBezTo>
                  <a:pt x="108" y="271"/>
                  <a:pt x="104" y="274"/>
                  <a:pt x="101" y="277"/>
                </a:cubicBezTo>
                <a:cubicBezTo>
                  <a:pt x="99" y="278"/>
                  <a:pt x="98" y="280"/>
                  <a:pt x="97" y="281"/>
                </a:cubicBezTo>
                <a:cubicBezTo>
                  <a:pt x="95" y="282"/>
                  <a:pt x="95" y="282"/>
                  <a:pt x="96" y="280"/>
                </a:cubicBezTo>
                <a:cubicBezTo>
                  <a:pt x="97" y="279"/>
                  <a:pt x="98" y="278"/>
                  <a:pt x="99" y="277"/>
                </a:cubicBezTo>
                <a:cubicBezTo>
                  <a:pt x="101" y="274"/>
                  <a:pt x="105" y="272"/>
                  <a:pt x="108" y="270"/>
                </a:cubicBezTo>
                <a:cubicBezTo>
                  <a:pt x="111" y="267"/>
                  <a:pt x="114" y="264"/>
                  <a:pt x="117" y="261"/>
                </a:cubicBezTo>
                <a:cubicBezTo>
                  <a:pt x="125" y="254"/>
                  <a:pt x="133" y="249"/>
                  <a:pt x="141" y="243"/>
                </a:cubicBezTo>
                <a:cubicBezTo>
                  <a:pt x="148" y="239"/>
                  <a:pt x="154" y="234"/>
                  <a:pt x="161" y="229"/>
                </a:cubicBezTo>
                <a:cubicBezTo>
                  <a:pt x="163" y="228"/>
                  <a:pt x="165" y="227"/>
                  <a:pt x="166" y="226"/>
                </a:cubicBezTo>
                <a:cubicBezTo>
                  <a:pt x="163" y="229"/>
                  <a:pt x="160" y="232"/>
                  <a:pt x="156" y="235"/>
                </a:cubicBezTo>
                <a:close/>
                <a:moveTo>
                  <a:pt x="173" y="219"/>
                </a:moveTo>
                <a:cubicBezTo>
                  <a:pt x="173" y="219"/>
                  <a:pt x="172" y="220"/>
                  <a:pt x="172" y="220"/>
                </a:cubicBezTo>
                <a:cubicBezTo>
                  <a:pt x="167" y="226"/>
                  <a:pt x="160" y="229"/>
                  <a:pt x="154" y="233"/>
                </a:cubicBezTo>
                <a:cubicBezTo>
                  <a:pt x="155" y="233"/>
                  <a:pt x="155" y="233"/>
                  <a:pt x="155" y="232"/>
                </a:cubicBezTo>
                <a:cubicBezTo>
                  <a:pt x="159" y="230"/>
                  <a:pt x="162" y="227"/>
                  <a:pt x="166" y="224"/>
                </a:cubicBezTo>
                <a:cubicBezTo>
                  <a:pt x="168" y="222"/>
                  <a:pt x="170" y="220"/>
                  <a:pt x="172" y="219"/>
                </a:cubicBezTo>
                <a:cubicBezTo>
                  <a:pt x="173" y="219"/>
                  <a:pt x="173" y="218"/>
                  <a:pt x="173" y="218"/>
                </a:cubicBezTo>
                <a:cubicBezTo>
                  <a:pt x="173" y="218"/>
                  <a:pt x="173" y="219"/>
                  <a:pt x="173" y="219"/>
                </a:cubicBezTo>
                <a:close/>
                <a:moveTo>
                  <a:pt x="99" y="274"/>
                </a:moveTo>
                <a:cubicBezTo>
                  <a:pt x="103" y="271"/>
                  <a:pt x="106" y="268"/>
                  <a:pt x="110" y="265"/>
                </a:cubicBezTo>
                <a:cubicBezTo>
                  <a:pt x="118" y="258"/>
                  <a:pt x="126" y="253"/>
                  <a:pt x="135" y="247"/>
                </a:cubicBezTo>
                <a:cubicBezTo>
                  <a:pt x="139" y="244"/>
                  <a:pt x="144" y="241"/>
                  <a:pt x="148" y="238"/>
                </a:cubicBezTo>
                <a:cubicBezTo>
                  <a:pt x="142" y="242"/>
                  <a:pt x="136" y="246"/>
                  <a:pt x="130" y="250"/>
                </a:cubicBezTo>
                <a:cubicBezTo>
                  <a:pt x="123" y="255"/>
                  <a:pt x="117" y="260"/>
                  <a:pt x="111" y="266"/>
                </a:cubicBezTo>
                <a:cubicBezTo>
                  <a:pt x="105" y="271"/>
                  <a:pt x="99" y="275"/>
                  <a:pt x="95" y="281"/>
                </a:cubicBezTo>
                <a:cubicBezTo>
                  <a:pt x="94" y="280"/>
                  <a:pt x="94" y="279"/>
                  <a:pt x="94" y="278"/>
                </a:cubicBezTo>
                <a:cubicBezTo>
                  <a:pt x="96" y="277"/>
                  <a:pt x="98" y="276"/>
                  <a:pt x="99" y="274"/>
                </a:cubicBezTo>
                <a:close/>
                <a:moveTo>
                  <a:pt x="100" y="284"/>
                </a:moveTo>
                <a:cubicBezTo>
                  <a:pt x="104" y="281"/>
                  <a:pt x="108" y="277"/>
                  <a:pt x="111" y="274"/>
                </a:cubicBezTo>
                <a:cubicBezTo>
                  <a:pt x="118" y="268"/>
                  <a:pt x="126" y="262"/>
                  <a:pt x="134" y="256"/>
                </a:cubicBezTo>
                <a:cubicBezTo>
                  <a:pt x="141" y="251"/>
                  <a:pt x="148" y="246"/>
                  <a:pt x="155" y="240"/>
                </a:cubicBezTo>
                <a:cubicBezTo>
                  <a:pt x="158" y="238"/>
                  <a:pt x="162" y="235"/>
                  <a:pt x="165" y="233"/>
                </a:cubicBezTo>
                <a:cubicBezTo>
                  <a:pt x="168" y="230"/>
                  <a:pt x="170" y="227"/>
                  <a:pt x="173" y="225"/>
                </a:cubicBezTo>
                <a:cubicBezTo>
                  <a:pt x="173" y="225"/>
                  <a:pt x="173" y="225"/>
                  <a:pt x="173" y="225"/>
                </a:cubicBezTo>
                <a:cubicBezTo>
                  <a:pt x="170" y="227"/>
                  <a:pt x="168" y="230"/>
                  <a:pt x="166" y="232"/>
                </a:cubicBezTo>
                <a:cubicBezTo>
                  <a:pt x="163" y="235"/>
                  <a:pt x="159" y="238"/>
                  <a:pt x="156" y="241"/>
                </a:cubicBezTo>
                <a:cubicBezTo>
                  <a:pt x="149" y="246"/>
                  <a:pt x="142" y="252"/>
                  <a:pt x="135" y="257"/>
                </a:cubicBezTo>
                <a:cubicBezTo>
                  <a:pt x="121" y="268"/>
                  <a:pt x="108" y="281"/>
                  <a:pt x="96" y="294"/>
                </a:cubicBezTo>
                <a:cubicBezTo>
                  <a:pt x="95" y="292"/>
                  <a:pt x="95" y="290"/>
                  <a:pt x="95" y="287"/>
                </a:cubicBezTo>
                <a:cubicBezTo>
                  <a:pt x="97" y="287"/>
                  <a:pt x="99" y="285"/>
                  <a:pt x="100" y="284"/>
                </a:cubicBezTo>
                <a:close/>
                <a:moveTo>
                  <a:pt x="96" y="301"/>
                </a:moveTo>
                <a:cubicBezTo>
                  <a:pt x="96" y="301"/>
                  <a:pt x="97" y="301"/>
                  <a:pt x="97" y="301"/>
                </a:cubicBezTo>
                <a:cubicBezTo>
                  <a:pt x="97" y="301"/>
                  <a:pt x="96" y="301"/>
                  <a:pt x="96" y="301"/>
                </a:cubicBezTo>
                <a:cubicBezTo>
                  <a:pt x="96" y="301"/>
                  <a:pt x="96" y="301"/>
                  <a:pt x="96" y="301"/>
                </a:cubicBezTo>
                <a:close/>
                <a:moveTo>
                  <a:pt x="100" y="298"/>
                </a:moveTo>
                <a:cubicBezTo>
                  <a:pt x="104" y="295"/>
                  <a:pt x="108" y="292"/>
                  <a:pt x="112" y="288"/>
                </a:cubicBezTo>
                <a:cubicBezTo>
                  <a:pt x="114" y="286"/>
                  <a:pt x="117" y="284"/>
                  <a:pt x="120" y="282"/>
                </a:cubicBezTo>
                <a:cubicBezTo>
                  <a:pt x="127" y="276"/>
                  <a:pt x="134" y="270"/>
                  <a:pt x="141" y="265"/>
                </a:cubicBezTo>
                <a:cubicBezTo>
                  <a:pt x="148" y="259"/>
                  <a:pt x="155" y="254"/>
                  <a:pt x="162" y="248"/>
                </a:cubicBezTo>
                <a:cubicBezTo>
                  <a:pt x="166" y="245"/>
                  <a:pt x="170" y="242"/>
                  <a:pt x="172" y="238"/>
                </a:cubicBezTo>
                <a:cubicBezTo>
                  <a:pt x="172" y="240"/>
                  <a:pt x="171" y="241"/>
                  <a:pt x="171" y="243"/>
                </a:cubicBezTo>
                <a:cubicBezTo>
                  <a:pt x="157" y="253"/>
                  <a:pt x="144" y="264"/>
                  <a:pt x="132" y="276"/>
                </a:cubicBezTo>
                <a:cubicBezTo>
                  <a:pt x="125" y="282"/>
                  <a:pt x="117" y="288"/>
                  <a:pt x="110" y="293"/>
                </a:cubicBezTo>
                <a:cubicBezTo>
                  <a:pt x="107" y="295"/>
                  <a:pt x="105" y="296"/>
                  <a:pt x="103" y="298"/>
                </a:cubicBezTo>
                <a:cubicBezTo>
                  <a:pt x="101" y="300"/>
                  <a:pt x="99" y="302"/>
                  <a:pt x="97" y="303"/>
                </a:cubicBezTo>
                <a:cubicBezTo>
                  <a:pt x="97" y="303"/>
                  <a:pt x="99" y="300"/>
                  <a:pt x="100" y="298"/>
                </a:cubicBezTo>
                <a:close/>
                <a:moveTo>
                  <a:pt x="124" y="278"/>
                </a:moveTo>
                <a:cubicBezTo>
                  <a:pt x="127" y="275"/>
                  <a:pt x="131" y="271"/>
                  <a:pt x="134" y="268"/>
                </a:cubicBezTo>
                <a:cubicBezTo>
                  <a:pt x="141" y="262"/>
                  <a:pt x="148" y="256"/>
                  <a:pt x="155" y="250"/>
                </a:cubicBezTo>
                <a:cubicBezTo>
                  <a:pt x="158" y="248"/>
                  <a:pt x="162" y="246"/>
                  <a:pt x="165" y="243"/>
                </a:cubicBezTo>
                <a:cubicBezTo>
                  <a:pt x="166" y="242"/>
                  <a:pt x="167" y="241"/>
                  <a:pt x="169" y="240"/>
                </a:cubicBezTo>
                <a:cubicBezTo>
                  <a:pt x="169" y="240"/>
                  <a:pt x="172" y="237"/>
                  <a:pt x="170" y="240"/>
                </a:cubicBezTo>
                <a:cubicBezTo>
                  <a:pt x="167" y="245"/>
                  <a:pt x="159" y="250"/>
                  <a:pt x="154" y="254"/>
                </a:cubicBezTo>
                <a:cubicBezTo>
                  <a:pt x="147" y="260"/>
                  <a:pt x="139" y="265"/>
                  <a:pt x="132" y="271"/>
                </a:cubicBezTo>
                <a:cubicBezTo>
                  <a:pt x="129" y="273"/>
                  <a:pt x="126" y="276"/>
                  <a:pt x="124" y="278"/>
                </a:cubicBezTo>
                <a:close/>
                <a:moveTo>
                  <a:pt x="169" y="245"/>
                </a:moveTo>
                <a:cubicBezTo>
                  <a:pt x="173" y="243"/>
                  <a:pt x="169" y="246"/>
                  <a:pt x="169" y="246"/>
                </a:cubicBezTo>
                <a:cubicBezTo>
                  <a:pt x="167" y="248"/>
                  <a:pt x="166" y="249"/>
                  <a:pt x="164" y="251"/>
                </a:cubicBezTo>
                <a:cubicBezTo>
                  <a:pt x="162" y="253"/>
                  <a:pt x="159" y="255"/>
                  <a:pt x="156" y="258"/>
                </a:cubicBezTo>
                <a:cubicBezTo>
                  <a:pt x="149" y="263"/>
                  <a:pt x="143" y="268"/>
                  <a:pt x="136" y="273"/>
                </a:cubicBezTo>
                <a:cubicBezTo>
                  <a:pt x="133" y="276"/>
                  <a:pt x="130" y="278"/>
                  <a:pt x="127" y="281"/>
                </a:cubicBezTo>
                <a:cubicBezTo>
                  <a:pt x="127" y="280"/>
                  <a:pt x="128" y="280"/>
                  <a:pt x="128" y="280"/>
                </a:cubicBezTo>
                <a:cubicBezTo>
                  <a:pt x="142" y="268"/>
                  <a:pt x="155" y="256"/>
                  <a:pt x="169" y="245"/>
                </a:cubicBezTo>
                <a:close/>
                <a:moveTo>
                  <a:pt x="172" y="236"/>
                </a:moveTo>
                <a:cubicBezTo>
                  <a:pt x="172" y="236"/>
                  <a:pt x="172" y="236"/>
                  <a:pt x="172" y="236"/>
                </a:cubicBezTo>
                <a:cubicBezTo>
                  <a:pt x="166" y="242"/>
                  <a:pt x="160" y="246"/>
                  <a:pt x="154" y="250"/>
                </a:cubicBezTo>
                <a:cubicBezTo>
                  <a:pt x="147" y="256"/>
                  <a:pt x="140" y="262"/>
                  <a:pt x="134" y="268"/>
                </a:cubicBezTo>
                <a:cubicBezTo>
                  <a:pt x="127" y="274"/>
                  <a:pt x="121" y="280"/>
                  <a:pt x="114" y="285"/>
                </a:cubicBezTo>
                <a:cubicBezTo>
                  <a:pt x="111" y="288"/>
                  <a:pt x="108" y="291"/>
                  <a:pt x="104" y="293"/>
                </a:cubicBezTo>
                <a:cubicBezTo>
                  <a:pt x="102" y="295"/>
                  <a:pt x="98" y="298"/>
                  <a:pt x="97" y="300"/>
                </a:cubicBezTo>
                <a:cubicBezTo>
                  <a:pt x="99" y="297"/>
                  <a:pt x="102" y="295"/>
                  <a:pt x="105" y="293"/>
                </a:cubicBezTo>
                <a:cubicBezTo>
                  <a:pt x="108" y="290"/>
                  <a:pt x="111" y="287"/>
                  <a:pt x="114" y="284"/>
                </a:cubicBezTo>
                <a:cubicBezTo>
                  <a:pt x="120" y="278"/>
                  <a:pt x="127" y="272"/>
                  <a:pt x="134" y="267"/>
                </a:cubicBezTo>
                <a:cubicBezTo>
                  <a:pt x="141" y="261"/>
                  <a:pt x="148" y="255"/>
                  <a:pt x="155" y="249"/>
                </a:cubicBezTo>
                <a:cubicBezTo>
                  <a:pt x="161" y="244"/>
                  <a:pt x="166" y="239"/>
                  <a:pt x="172" y="234"/>
                </a:cubicBezTo>
                <a:cubicBezTo>
                  <a:pt x="172" y="234"/>
                  <a:pt x="172" y="235"/>
                  <a:pt x="172" y="236"/>
                </a:cubicBezTo>
                <a:close/>
                <a:moveTo>
                  <a:pt x="173" y="221"/>
                </a:moveTo>
                <a:cubicBezTo>
                  <a:pt x="172" y="222"/>
                  <a:pt x="171" y="222"/>
                  <a:pt x="170" y="223"/>
                </a:cubicBezTo>
                <a:cubicBezTo>
                  <a:pt x="171" y="222"/>
                  <a:pt x="172" y="221"/>
                  <a:pt x="173" y="220"/>
                </a:cubicBezTo>
                <a:cubicBezTo>
                  <a:pt x="173" y="220"/>
                  <a:pt x="173" y="221"/>
                  <a:pt x="173" y="221"/>
                </a:cubicBezTo>
                <a:close/>
                <a:moveTo>
                  <a:pt x="174" y="209"/>
                </a:moveTo>
                <a:cubicBezTo>
                  <a:pt x="174" y="209"/>
                  <a:pt x="173" y="210"/>
                  <a:pt x="172" y="210"/>
                </a:cubicBezTo>
                <a:cubicBezTo>
                  <a:pt x="172" y="210"/>
                  <a:pt x="172" y="211"/>
                  <a:pt x="172" y="211"/>
                </a:cubicBezTo>
                <a:cubicBezTo>
                  <a:pt x="162" y="218"/>
                  <a:pt x="153" y="225"/>
                  <a:pt x="143" y="232"/>
                </a:cubicBezTo>
                <a:cubicBezTo>
                  <a:pt x="133" y="239"/>
                  <a:pt x="123" y="245"/>
                  <a:pt x="114" y="252"/>
                </a:cubicBezTo>
                <a:cubicBezTo>
                  <a:pt x="109" y="255"/>
                  <a:pt x="105" y="258"/>
                  <a:pt x="101" y="261"/>
                </a:cubicBezTo>
                <a:cubicBezTo>
                  <a:pt x="99" y="263"/>
                  <a:pt x="97" y="264"/>
                  <a:pt x="95" y="266"/>
                </a:cubicBezTo>
                <a:cubicBezTo>
                  <a:pt x="93" y="267"/>
                  <a:pt x="93" y="267"/>
                  <a:pt x="95" y="265"/>
                </a:cubicBezTo>
                <a:cubicBezTo>
                  <a:pt x="96" y="264"/>
                  <a:pt x="98" y="263"/>
                  <a:pt x="100" y="261"/>
                </a:cubicBezTo>
                <a:cubicBezTo>
                  <a:pt x="108" y="255"/>
                  <a:pt x="117" y="249"/>
                  <a:pt x="125" y="242"/>
                </a:cubicBezTo>
                <a:cubicBezTo>
                  <a:pt x="142" y="229"/>
                  <a:pt x="160" y="217"/>
                  <a:pt x="175" y="202"/>
                </a:cubicBezTo>
                <a:cubicBezTo>
                  <a:pt x="175" y="204"/>
                  <a:pt x="174" y="207"/>
                  <a:pt x="174" y="209"/>
                </a:cubicBezTo>
                <a:close/>
                <a:moveTo>
                  <a:pt x="175" y="199"/>
                </a:moveTo>
                <a:cubicBezTo>
                  <a:pt x="175" y="199"/>
                  <a:pt x="175" y="200"/>
                  <a:pt x="175" y="201"/>
                </a:cubicBezTo>
                <a:cubicBezTo>
                  <a:pt x="168" y="205"/>
                  <a:pt x="163" y="211"/>
                  <a:pt x="156" y="216"/>
                </a:cubicBezTo>
                <a:cubicBezTo>
                  <a:pt x="149" y="221"/>
                  <a:pt x="142" y="226"/>
                  <a:pt x="134" y="232"/>
                </a:cubicBezTo>
                <a:cubicBezTo>
                  <a:pt x="128" y="236"/>
                  <a:pt x="122" y="240"/>
                  <a:pt x="115" y="245"/>
                </a:cubicBezTo>
                <a:cubicBezTo>
                  <a:pt x="122" y="240"/>
                  <a:pt x="128" y="235"/>
                  <a:pt x="135" y="230"/>
                </a:cubicBezTo>
                <a:cubicBezTo>
                  <a:pt x="149" y="219"/>
                  <a:pt x="162" y="207"/>
                  <a:pt x="175" y="195"/>
                </a:cubicBezTo>
                <a:cubicBezTo>
                  <a:pt x="175" y="196"/>
                  <a:pt x="175" y="198"/>
                  <a:pt x="175" y="199"/>
                </a:cubicBezTo>
                <a:close/>
                <a:moveTo>
                  <a:pt x="103" y="246"/>
                </a:moveTo>
                <a:cubicBezTo>
                  <a:pt x="100" y="248"/>
                  <a:pt x="98" y="251"/>
                  <a:pt x="95" y="253"/>
                </a:cubicBezTo>
                <a:cubicBezTo>
                  <a:pt x="95" y="253"/>
                  <a:pt x="93" y="254"/>
                  <a:pt x="93" y="254"/>
                </a:cubicBezTo>
                <a:cubicBezTo>
                  <a:pt x="93" y="254"/>
                  <a:pt x="93" y="254"/>
                  <a:pt x="93" y="254"/>
                </a:cubicBezTo>
                <a:cubicBezTo>
                  <a:pt x="94" y="253"/>
                  <a:pt x="95" y="252"/>
                  <a:pt x="97" y="251"/>
                </a:cubicBezTo>
                <a:cubicBezTo>
                  <a:pt x="102" y="246"/>
                  <a:pt x="108" y="242"/>
                  <a:pt x="113" y="237"/>
                </a:cubicBezTo>
                <a:cubicBezTo>
                  <a:pt x="118" y="232"/>
                  <a:pt x="124" y="228"/>
                  <a:pt x="129" y="224"/>
                </a:cubicBezTo>
                <a:cubicBezTo>
                  <a:pt x="136" y="219"/>
                  <a:pt x="143" y="214"/>
                  <a:pt x="149" y="209"/>
                </a:cubicBezTo>
                <a:cubicBezTo>
                  <a:pt x="155" y="205"/>
                  <a:pt x="160" y="201"/>
                  <a:pt x="165" y="197"/>
                </a:cubicBezTo>
                <a:cubicBezTo>
                  <a:pt x="167" y="196"/>
                  <a:pt x="169" y="194"/>
                  <a:pt x="170" y="193"/>
                </a:cubicBezTo>
                <a:cubicBezTo>
                  <a:pt x="172" y="192"/>
                  <a:pt x="174" y="190"/>
                  <a:pt x="176" y="189"/>
                </a:cubicBezTo>
                <a:cubicBezTo>
                  <a:pt x="176" y="189"/>
                  <a:pt x="176" y="189"/>
                  <a:pt x="176" y="189"/>
                </a:cubicBezTo>
                <a:cubicBezTo>
                  <a:pt x="176" y="190"/>
                  <a:pt x="176" y="192"/>
                  <a:pt x="176" y="194"/>
                </a:cubicBezTo>
                <a:cubicBezTo>
                  <a:pt x="152" y="212"/>
                  <a:pt x="127" y="229"/>
                  <a:pt x="103" y="246"/>
                </a:cubicBezTo>
                <a:close/>
                <a:moveTo>
                  <a:pt x="176" y="187"/>
                </a:moveTo>
                <a:cubicBezTo>
                  <a:pt x="175" y="188"/>
                  <a:pt x="174" y="189"/>
                  <a:pt x="172" y="190"/>
                </a:cubicBezTo>
                <a:cubicBezTo>
                  <a:pt x="172" y="191"/>
                  <a:pt x="171" y="191"/>
                  <a:pt x="170" y="192"/>
                </a:cubicBezTo>
                <a:cubicBezTo>
                  <a:pt x="158" y="199"/>
                  <a:pt x="147" y="209"/>
                  <a:pt x="135" y="217"/>
                </a:cubicBezTo>
                <a:cubicBezTo>
                  <a:pt x="123" y="226"/>
                  <a:pt x="111" y="234"/>
                  <a:pt x="100" y="243"/>
                </a:cubicBezTo>
                <a:cubicBezTo>
                  <a:pt x="97" y="245"/>
                  <a:pt x="95" y="247"/>
                  <a:pt x="93" y="249"/>
                </a:cubicBezTo>
                <a:cubicBezTo>
                  <a:pt x="95" y="247"/>
                  <a:pt x="96" y="245"/>
                  <a:pt x="98" y="244"/>
                </a:cubicBezTo>
                <a:cubicBezTo>
                  <a:pt x="104" y="239"/>
                  <a:pt x="109" y="234"/>
                  <a:pt x="114" y="229"/>
                </a:cubicBezTo>
                <a:cubicBezTo>
                  <a:pt x="125" y="221"/>
                  <a:pt x="136" y="212"/>
                  <a:pt x="148" y="204"/>
                </a:cubicBezTo>
                <a:cubicBezTo>
                  <a:pt x="158" y="197"/>
                  <a:pt x="168" y="189"/>
                  <a:pt x="177" y="180"/>
                </a:cubicBezTo>
                <a:cubicBezTo>
                  <a:pt x="177" y="182"/>
                  <a:pt x="177" y="185"/>
                  <a:pt x="176" y="187"/>
                </a:cubicBezTo>
                <a:close/>
                <a:moveTo>
                  <a:pt x="131" y="215"/>
                </a:moveTo>
                <a:cubicBezTo>
                  <a:pt x="123" y="221"/>
                  <a:pt x="116" y="227"/>
                  <a:pt x="109" y="233"/>
                </a:cubicBezTo>
                <a:cubicBezTo>
                  <a:pt x="105" y="236"/>
                  <a:pt x="102" y="239"/>
                  <a:pt x="99" y="242"/>
                </a:cubicBezTo>
                <a:cubicBezTo>
                  <a:pt x="97" y="244"/>
                  <a:pt x="94" y="246"/>
                  <a:pt x="93" y="248"/>
                </a:cubicBezTo>
                <a:cubicBezTo>
                  <a:pt x="93" y="246"/>
                  <a:pt x="92" y="245"/>
                  <a:pt x="92" y="244"/>
                </a:cubicBezTo>
                <a:cubicBezTo>
                  <a:pt x="99" y="239"/>
                  <a:pt x="105" y="234"/>
                  <a:pt x="111" y="229"/>
                </a:cubicBezTo>
                <a:cubicBezTo>
                  <a:pt x="119" y="222"/>
                  <a:pt x="128" y="215"/>
                  <a:pt x="136" y="209"/>
                </a:cubicBezTo>
                <a:cubicBezTo>
                  <a:pt x="144" y="203"/>
                  <a:pt x="152" y="198"/>
                  <a:pt x="160" y="192"/>
                </a:cubicBezTo>
                <a:cubicBezTo>
                  <a:pt x="163" y="189"/>
                  <a:pt x="167" y="186"/>
                  <a:pt x="171" y="184"/>
                </a:cubicBezTo>
                <a:cubicBezTo>
                  <a:pt x="172" y="183"/>
                  <a:pt x="173" y="182"/>
                  <a:pt x="174" y="182"/>
                </a:cubicBezTo>
                <a:cubicBezTo>
                  <a:pt x="161" y="195"/>
                  <a:pt x="145" y="204"/>
                  <a:pt x="131" y="215"/>
                </a:cubicBezTo>
                <a:close/>
                <a:moveTo>
                  <a:pt x="93" y="250"/>
                </a:moveTo>
                <a:cubicBezTo>
                  <a:pt x="95" y="248"/>
                  <a:pt x="97" y="246"/>
                  <a:pt x="99" y="245"/>
                </a:cubicBezTo>
                <a:cubicBezTo>
                  <a:pt x="103" y="241"/>
                  <a:pt x="107" y="238"/>
                  <a:pt x="111" y="235"/>
                </a:cubicBezTo>
                <a:cubicBezTo>
                  <a:pt x="119" y="229"/>
                  <a:pt x="127" y="224"/>
                  <a:pt x="135" y="218"/>
                </a:cubicBezTo>
                <a:cubicBezTo>
                  <a:pt x="143" y="212"/>
                  <a:pt x="151" y="206"/>
                  <a:pt x="159" y="201"/>
                </a:cubicBezTo>
                <a:cubicBezTo>
                  <a:pt x="160" y="199"/>
                  <a:pt x="162" y="198"/>
                  <a:pt x="164" y="197"/>
                </a:cubicBezTo>
                <a:cubicBezTo>
                  <a:pt x="140" y="216"/>
                  <a:pt x="115" y="233"/>
                  <a:pt x="93" y="253"/>
                </a:cubicBezTo>
                <a:cubicBezTo>
                  <a:pt x="93" y="252"/>
                  <a:pt x="93" y="251"/>
                  <a:pt x="93" y="250"/>
                </a:cubicBezTo>
                <a:close/>
                <a:moveTo>
                  <a:pt x="93" y="255"/>
                </a:moveTo>
                <a:cubicBezTo>
                  <a:pt x="100" y="251"/>
                  <a:pt x="106" y="246"/>
                  <a:pt x="112" y="241"/>
                </a:cubicBezTo>
                <a:cubicBezTo>
                  <a:pt x="119" y="236"/>
                  <a:pt x="127" y="231"/>
                  <a:pt x="134" y="226"/>
                </a:cubicBezTo>
                <a:cubicBezTo>
                  <a:pt x="141" y="220"/>
                  <a:pt x="149" y="215"/>
                  <a:pt x="156" y="209"/>
                </a:cubicBezTo>
                <a:cubicBezTo>
                  <a:pt x="160" y="207"/>
                  <a:pt x="164" y="204"/>
                  <a:pt x="167" y="201"/>
                </a:cubicBezTo>
                <a:cubicBezTo>
                  <a:pt x="168" y="200"/>
                  <a:pt x="169" y="200"/>
                  <a:pt x="170" y="199"/>
                </a:cubicBezTo>
                <a:cubicBezTo>
                  <a:pt x="157" y="210"/>
                  <a:pt x="145" y="221"/>
                  <a:pt x="131" y="231"/>
                </a:cubicBezTo>
                <a:cubicBezTo>
                  <a:pt x="125" y="236"/>
                  <a:pt x="118" y="241"/>
                  <a:pt x="112" y="246"/>
                </a:cubicBezTo>
                <a:cubicBezTo>
                  <a:pt x="106" y="251"/>
                  <a:pt x="99" y="255"/>
                  <a:pt x="93" y="261"/>
                </a:cubicBezTo>
                <a:cubicBezTo>
                  <a:pt x="93" y="259"/>
                  <a:pt x="93" y="257"/>
                  <a:pt x="93" y="255"/>
                </a:cubicBezTo>
                <a:close/>
                <a:moveTo>
                  <a:pt x="93" y="262"/>
                </a:moveTo>
                <a:cubicBezTo>
                  <a:pt x="96" y="258"/>
                  <a:pt x="101" y="255"/>
                  <a:pt x="105" y="252"/>
                </a:cubicBezTo>
                <a:cubicBezTo>
                  <a:pt x="104" y="253"/>
                  <a:pt x="103" y="254"/>
                  <a:pt x="102" y="255"/>
                </a:cubicBezTo>
                <a:cubicBezTo>
                  <a:pt x="99" y="257"/>
                  <a:pt x="95" y="259"/>
                  <a:pt x="93" y="262"/>
                </a:cubicBezTo>
                <a:cubicBezTo>
                  <a:pt x="93" y="262"/>
                  <a:pt x="93" y="262"/>
                  <a:pt x="93" y="262"/>
                </a:cubicBezTo>
                <a:close/>
                <a:moveTo>
                  <a:pt x="93" y="196"/>
                </a:moveTo>
                <a:cubicBezTo>
                  <a:pt x="96" y="193"/>
                  <a:pt x="99" y="190"/>
                  <a:pt x="103" y="187"/>
                </a:cubicBezTo>
                <a:cubicBezTo>
                  <a:pt x="99" y="190"/>
                  <a:pt x="96" y="193"/>
                  <a:pt x="93" y="197"/>
                </a:cubicBezTo>
                <a:cubicBezTo>
                  <a:pt x="93" y="197"/>
                  <a:pt x="93" y="196"/>
                  <a:pt x="93" y="196"/>
                </a:cubicBezTo>
                <a:cubicBezTo>
                  <a:pt x="93" y="196"/>
                  <a:pt x="93" y="196"/>
                  <a:pt x="93" y="196"/>
                </a:cubicBezTo>
                <a:close/>
                <a:moveTo>
                  <a:pt x="153" y="167"/>
                </a:moveTo>
                <a:cubicBezTo>
                  <a:pt x="147" y="171"/>
                  <a:pt x="142" y="175"/>
                  <a:pt x="136" y="179"/>
                </a:cubicBezTo>
                <a:cubicBezTo>
                  <a:pt x="136" y="177"/>
                  <a:pt x="136" y="176"/>
                  <a:pt x="136" y="175"/>
                </a:cubicBezTo>
                <a:cubicBezTo>
                  <a:pt x="138" y="173"/>
                  <a:pt x="140" y="171"/>
                  <a:pt x="141" y="170"/>
                </a:cubicBezTo>
                <a:cubicBezTo>
                  <a:pt x="145" y="168"/>
                  <a:pt x="149" y="167"/>
                  <a:pt x="153" y="167"/>
                </a:cubicBezTo>
                <a:close/>
                <a:moveTo>
                  <a:pt x="161" y="165"/>
                </a:moveTo>
                <a:cubicBezTo>
                  <a:pt x="153" y="172"/>
                  <a:pt x="144" y="178"/>
                  <a:pt x="135" y="185"/>
                </a:cubicBezTo>
                <a:cubicBezTo>
                  <a:pt x="135" y="185"/>
                  <a:pt x="135" y="184"/>
                  <a:pt x="135" y="184"/>
                </a:cubicBezTo>
                <a:cubicBezTo>
                  <a:pt x="142" y="179"/>
                  <a:pt x="148" y="173"/>
                  <a:pt x="154" y="167"/>
                </a:cubicBezTo>
                <a:cubicBezTo>
                  <a:pt x="154" y="167"/>
                  <a:pt x="154" y="167"/>
                  <a:pt x="154" y="166"/>
                </a:cubicBezTo>
                <a:cubicBezTo>
                  <a:pt x="156" y="166"/>
                  <a:pt x="159" y="165"/>
                  <a:pt x="161" y="165"/>
                </a:cubicBezTo>
                <a:close/>
                <a:moveTo>
                  <a:pt x="168" y="164"/>
                </a:moveTo>
                <a:cubicBezTo>
                  <a:pt x="155" y="174"/>
                  <a:pt x="143" y="184"/>
                  <a:pt x="130" y="194"/>
                </a:cubicBezTo>
                <a:cubicBezTo>
                  <a:pt x="130" y="194"/>
                  <a:pt x="130" y="194"/>
                  <a:pt x="130" y="194"/>
                </a:cubicBezTo>
                <a:cubicBezTo>
                  <a:pt x="128" y="196"/>
                  <a:pt x="125" y="197"/>
                  <a:pt x="123" y="199"/>
                </a:cubicBezTo>
                <a:cubicBezTo>
                  <a:pt x="117" y="203"/>
                  <a:pt x="111" y="208"/>
                  <a:pt x="105" y="214"/>
                </a:cubicBezTo>
                <a:cubicBezTo>
                  <a:pt x="103" y="216"/>
                  <a:pt x="101" y="217"/>
                  <a:pt x="99" y="219"/>
                </a:cubicBezTo>
                <a:cubicBezTo>
                  <a:pt x="97" y="221"/>
                  <a:pt x="95" y="223"/>
                  <a:pt x="92" y="225"/>
                </a:cubicBezTo>
                <a:cubicBezTo>
                  <a:pt x="92" y="225"/>
                  <a:pt x="92" y="225"/>
                  <a:pt x="92" y="225"/>
                </a:cubicBezTo>
                <a:cubicBezTo>
                  <a:pt x="95" y="223"/>
                  <a:pt x="97" y="220"/>
                  <a:pt x="99" y="218"/>
                </a:cubicBezTo>
                <a:cubicBezTo>
                  <a:pt x="102" y="215"/>
                  <a:pt x="105" y="212"/>
                  <a:pt x="108" y="209"/>
                </a:cubicBezTo>
                <a:cubicBezTo>
                  <a:pt x="114" y="204"/>
                  <a:pt x="120" y="199"/>
                  <a:pt x="127" y="194"/>
                </a:cubicBezTo>
                <a:cubicBezTo>
                  <a:pt x="128" y="193"/>
                  <a:pt x="129" y="192"/>
                  <a:pt x="131" y="191"/>
                </a:cubicBezTo>
                <a:cubicBezTo>
                  <a:pt x="132" y="191"/>
                  <a:pt x="133" y="190"/>
                  <a:pt x="133" y="189"/>
                </a:cubicBezTo>
                <a:cubicBezTo>
                  <a:pt x="144" y="182"/>
                  <a:pt x="154" y="174"/>
                  <a:pt x="163" y="165"/>
                </a:cubicBezTo>
                <a:cubicBezTo>
                  <a:pt x="163" y="165"/>
                  <a:pt x="163" y="165"/>
                  <a:pt x="163" y="165"/>
                </a:cubicBezTo>
                <a:cubicBezTo>
                  <a:pt x="165" y="165"/>
                  <a:pt x="166" y="164"/>
                  <a:pt x="168" y="164"/>
                </a:cubicBezTo>
                <a:close/>
                <a:moveTo>
                  <a:pt x="140" y="170"/>
                </a:moveTo>
                <a:cubicBezTo>
                  <a:pt x="139" y="171"/>
                  <a:pt x="138" y="172"/>
                  <a:pt x="138" y="172"/>
                </a:cubicBezTo>
                <a:cubicBezTo>
                  <a:pt x="138" y="172"/>
                  <a:pt x="137" y="173"/>
                  <a:pt x="136" y="174"/>
                </a:cubicBezTo>
                <a:cubicBezTo>
                  <a:pt x="136" y="173"/>
                  <a:pt x="136" y="172"/>
                  <a:pt x="136" y="171"/>
                </a:cubicBezTo>
                <a:cubicBezTo>
                  <a:pt x="136" y="171"/>
                  <a:pt x="136" y="171"/>
                  <a:pt x="136" y="171"/>
                </a:cubicBezTo>
                <a:cubicBezTo>
                  <a:pt x="137" y="171"/>
                  <a:pt x="137" y="171"/>
                  <a:pt x="137" y="171"/>
                </a:cubicBezTo>
                <a:cubicBezTo>
                  <a:pt x="138" y="170"/>
                  <a:pt x="139" y="170"/>
                  <a:pt x="140" y="170"/>
                </a:cubicBezTo>
                <a:close/>
                <a:moveTo>
                  <a:pt x="133" y="173"/>
                </a:moveTo>
                <a:cubicBezTo>
                  <a:pt x="133" y="173"/>
                  <a:pt x="133" y="173"/>
                  <a:pt x="133" y="173"/>
                </a:cubicBezTo>
                <a:cubicBezTo>
                  <a:pt x="133" y="173"/>
                  <a:pt x="133" y="173"/>
                  <a:pt x="133" y="172"/>
                </a:cubicBezTo>
                <a:cubicBezTo>
                  <a:pt x="133" y="172"/>
                  <a:pt x="133" y="173"/>
                  <a:pt x="133" y="173"/>
                </a:cubicBezTo>
                <a:close/>
                <a:moveTo>
                  <a:pt x="132" y="175"/>
                </a:moveTo>
                <a:cubicBezTo>
                  <a:pt x="132" y="174"/>
                  <a:pt x="133" y="174"/>
                  <a:pt x="133" y="174"/>
                </a:cubicBezTo>
                <a:cubicBezTo>
                  <a:pt x="133" y="174"/>
                  <a:pt x="133" y="175"/>
                  <a:pt x="133" y="176"/>
                </a:cubicBezTo>
                <a:cubicBezTo>
                  <a:pt x="132" y="178"/>
                  <a:pt x="131" y="179"/>
                  <a:pt x="129" y="180"/>
                </a:cubicBezTo>
                <a:cubicBezTo>
                  <a:pt x="130" y="178"/>
                  <a:pt x="131" y="176"/>
                  <a:pt x="132" y="175"/>
                </a:cubicBezTo>
                <a:close/>
                <a:moveTo>
                  <a:pt x="132" y="178"/>
                </a:moveTo>
                <a:cubicBezTo>
                  <a:pt x="132" y="178"/>
                  <a:pt x="133" y="177"/>
                  <a:pt x="133" y="177"/>
                </a:cubicBezTo>
                <a:cubicBezTo>
                  <a:pt x="133" y="178"/>
                  <a:pt x="133" y="180"/>
                  <a:pt x="133" y="181"/>
                </a:cubicBezTo>
                <a:cubicBezTo>
                  <a:pt x="131" y="182"/>
                  <a:pt x="130" y="183"/>
                  <a:pt x="128" y="185"/>
                </a:cubicBezTo>
                <a:cubicBezTo>
                  <a:pt x="128" y="183"/>
                  <a:pt x="129" y="181"/>
                  <a:pt x="129" y="180"/>
                </a:cubicBezTo>
                <a:cubicBezTo>
                  <a:pt x="130" y="179"/>
                  <a:pt x="131" y="179"/>
                  <a:pt x="132" y="178"/>
                </a:cubicBezTo>
                <a:close/>
                <a:moveTo>
                  <a:pt x="132" y="186"/>
                </a:moveTo>
                <a:cubicBezTo>
                  <a:pt x="131" y="187"/>
                  <a:pt x="130" y="188"/>
                  <a:pt x="128" y="188"/>
                </a:cubicBezTo>
                <a:cubicBezTo>
                  <a:pt x="128" y="188"/>
                  <a:pt x="128" y="187"/>
                  <a:pt x="128" y="186"/>
                </a:cubicBezTo>
                <a:cubicBezTo>
                  <a:pt x="130" y="184"/>
                  <a:pt x="131" y="183"/>
                  <a:pt x="133" y="182"/>
                </a:cubicBezTo>
                <a:cubicBezTo>
                  <a:pt x="133" y="183"/>
                  <a:pt x="133" y="185"/>
                  <a:pt x="132" y="186"/>
                </a:cubicBezTo>
                <a:close/>
                <a:moveTo>
                  <a:pt x="136" y="180"/>
                </a:moveTo>
                <a:cubicBezTo>
                  <a:pt x="137" y="179"/>
                  <a:pt x="138" y="178"/>
                  <a:pt x="139" y="178"/>
                </a:cubicBezTo>
                <a:cubicBezTo>
                  <a:pt x="142" y="175"/>
                  <a:pt x="145" y="173"/>
                  <a:pt x="148" y="171"/>
                </a:cubicBezTo>
                <a:cubicBezTo>
                  <a:pt x="149" y="170"/>
                  <a:pt x="150" y="169"/>
                  <a:pt x="151" y="169"/>
                </a:cubicBezTo>
                <a:cubicBezTo>
                  <a:pt x="151" y="169"/>
                  <a:pt x="151" y="169"/>
                  <a:pt x="151" y="169"/>
                </a:cubicBezTo>
                <a:cubicBezTo>
                  <a:pt x="150" y="169"/>
                  <a:pt x="150" y="170"/>
                  <a:pt x="149" y="171"/>
                </a:cubicBezTo>
                <a:cubicBezTo>
                  <a:pt x="145" y="175"/>
                  <a:pt x="140" y="179"/>
                  <a:pt x="136" y="183"/>
                </a:cubicBezTo>
                <a:cubicBezTo>
                  <a:pt x="136" y="182"/>
                  <a:pt x="136" y="181"/>
                  <a:pt x="136" y="180"/>
                </a:cubicBezTo>
                <a:close/>
                <a:moveTo>
                  <a:pt x="128" y="191"/>
                </a:moveTo>
                <a:cubicBezTo>
                  <a:pt x="128" y="191"/>
                  <a:pt x="129" y="191"/>
                  <a:pt x="129" y="191"/>
                </a:cubicBezTo>
                <a:cubicBezTo>
                  <a:pt x="126" y="193"/>
                  <a:pt x="124" y="195"/>
                  <a:pt x="121" y="197"/>
                </a:cubicBezTo>
                <a:cubicBezTo>
                  <a:pt x="115" y="201"/>
                  <a:pt x="110" y="206"/>
                  <a:pt x="105" y="211"/>
                </a:cubicBezTo>
                <a:cubicBezTo>
                  <a:pt x="102" y="214"/>
                  <a:pt x="100" y="217"/>
                  <a:pt x="97" y="219"/>
                </a:cubicBezTo>
                <a:cubicBezTo>
                  <a:pt x="95" y="221"/>
                  <a:pt x="94" y="222"/>
                  <a:pt x="92" y="224"/>
                </a:cubicBezTo>
                <a:cubicBezTo>
                  <a:pt x="92" y="223"/>
                  <a:pt x="92" y="222"/>
                  <a:pt x="92" y="221"/>
                </a:cubicBezTo>
                <a:cubicBezTo>
                  <a:pt x="97" y="217"/>
                  <a:pt x="101" y="212"/>
                  <a:pt x="106" y="209"/>
                </a:cubicBezTo>
                <a:cubicBezTo>
                  <a:pt x="112" y="203"/>
                  <a:pt x="119" y="197"/>
                  <a:pt x="126" y="192"/>
                </a:cubicBezTo>
                <a:cubicBezTo>
                  <a:pt x="127" y="192"/>
                  <a:pt x="127" y="192"/>
                  <a:pt x="128" y="191"/>
                </a:cubicBezTo>
                <a:cubicBezTo>
                  <a:pt x="128" y="191"/>
                  <a:pt x="128" y="191"/>
                  <a:pt x="128" y="191"/>
                </a:cubicBezTo>
                <a:close/>
                <a:moveTo>
                  <a:pt x="135" y="186"/>
                </a:moveTo>
                <a:cubicBezTo>
                  <a:pt x="139" y="183"/>
                  <a:pt x="143" y="180"/>
                  <a:pt x="147" y="177"/>
                </a:cubicBezTo>
                <a:cubicBezTo>
                  <a:pt x="150" y="175"/>
                  <a:pt x="153" y="173"/>
                  <a:pt x="156" y="171"/>
                </a:cubicBezTo>
                <a:cubicBezTo>
                  <a:pt x="156" y="170"/>
                  <a:pt x="157" y="169"/>
                  <a:pt x="158" y="169"/>
                </a:cubicBezTo>
                <a:cubicBezTo>
                  <a:pt x="151" y="176"/>
                  <a:pt x="142" y="182"/>
                  <a:pt x="134" y="188"/>
                </a:cubicBezTo>
                <a:cubicBezTo>
                  <a:pt x="134" y="187"/>
                  <a:pt x="135" y="187"/>
                  <a:pt x="135" y="186"/>
                </a:cubicBezTo>
                <a:close/>
                <a:moveTo>
                  <a:pt x="92" y="213"/>
                </a:moveTo>
                <a:cubicBezTo>
                  <a:pt x="96" y="211"/>
                  <a:pt x="99" y="207"/>
                  <a:pt x="103" y="204"/>
                </a:cubicBezTo>
                <a:cubicBezTo>
                  <a:pt x="109" y="199"/>
                  <a:pt x="115" y="195"/>
                  <a:pt x="121" y="190"/>
                </a:cubicBezTo>
                <a:cubicBezTo>
                  <a:pt x="122" y="190"/>
                  <a:pt x="123" y="189"/>
                  <a:pt x="125" y="188"/>
                </a:cubicBezTo>
                <a:cubicBezTo>
                  <a:pt x="125" y="189"/>
                  <a:pt x="125" y="190"/>
                  <a:pt x="126" y="190"/>
                </a:cubicBezTo>
                <a:cubicBezTo>
                  <a:pt x="123" y="193"/>
                  <a:pt x="120" y="195"/>
                  <a:pt x="117" y="197"/>
                </a:cubicBezTo>
                <a:cubicBezTo>
                  <a:pt x="112" y="201"/>
                  <a:pt x="107" y="204"/>
                  <a:pt x="103" y="208"/>
                </a:cubicBezTo>
                <a:cubicBezTo>
                  <a:pt x="99" y="211"/>
                  <a:pt x="95" y="215"/>
                  <a:pt x="92" y="218"/>
                </a:cubicBezTo>
                <a:cubicBezTo>
                  <a:pt x="92" y="217"/>
                  <a:pt x="92" y="215"/>
                  <a:pt x="92" y="213"/>
                </a:cubicBezTo>
                <a:close/>
                <a:moveTo>
                  <a:pt x="125" y="193"/>
                </a:moveTo>
                <a:cubicBezTo>
                  <a:pt x="119" y="197"/>
                  <a:pt x="113" y="201"/>
                  <a:pt x="108" y="206"/>
                </a:cubicBezTo>
                <a:cubicBezTo>
                  <a:pt x="105" y="208"/>
                  <a:pt x="103" y="210"/>
                  <a:pt x="100" y="213"/>
                </a:cubicBezTo>
                <a:cubicBezTo>
                  <a:pt x="99" y="214"/>
                  <a:pt x="98" y="215"/>
                  <a:pt x="96" y="216"/>
                </a:cubicBezTo>
                <a:cubicBezTo>
                  <a:pt x="95" y="217"/>
                  <a:pt x="93" y="218"/>
                  <a:pt x="92" y="220"/>
                </a:cubicBezTo>
                <a:cubicBezTo>
                  <a:pt x="92" y="220"/>
                  <a:pt x="92" y="220"/>
                  <a:pt x="92" y="220"/>
                </a:cubicBezTo>
                <a:cubicBezTo>
                  <a:pt x="94" y="217"/>
                  <a:pt x="96" y="215"/>
                  <a:pt x="98" y="213"/>
                </a:cubicBezTo>
                <a:cubicBezTo>
                  <a:pt x="101" y="211"/>
                  <a:pt x="103" y="209"/>
                  <a:pt x="106" y="206"/>
                </a:cubicBezTo>
                <a:cubicBezTo>
                  <a:pt x="111" y="202"/>
                  <a:pt x="117" y="197"/>
                  <a:pt x="123" y="193"/>
                </a:cubicBezTo>
                <a:cubicBezTo>
                  <a:pt x="124" y="192"/>
                  <a:pt x="125" y="191"/>
                  <a:pt x="126" y="191"/>
                </a:cubicBezTo>
                <a:cubicBezTo>
                  <a:pt x="126" y="191"/>
                  <a:pt x="127" y="191"/>
                  <a:pt x="127" y="191"/>
                </a:cubicBezTo>
                <a:cubicBezTo>
                  <a:pt x="126" y="191"/>
                  <a:pt x="125" y="192"/>
                  <a:pt x="125" y="193"/>
                </a:cubicBezTo>
                <a:close/>
                <a:moveTo>
                  <a:pt x="130" y="188"/>
                </a:moveTo>
                <a:cubicBezTo>
                  <a:pt x="130" y="189"/>
                  <a:pt x="129" y="189"/>
                  <a:pt x="129" y="189"/>
                </a:cubicBezTo>
                <a:cubicBezTo>
                  <a:pt x="130" y="188"/>
                  <a:pt x="131" y="188"/>
                  <a:pt x="131" y="187"/>
                </a:cubicBezTo>
                <a:cubicBezTo>
                  <a:pt x="131" y="188"/>
                  <a:pt x="130" y="188"/>
                  <a:pt x="130" y="188"/>
                </a:cubicBezTo>
                <a:close/>
                <a:moveTo>
                  <a:pt x="124" y="187"/>
                </a:moveTo>
                <a:cubicBezTo>
                  <a:pt x="123" y="188"/>
                  <a:pt x="122" y="189"/>
                  <a:pt x="121" y="190"/>
                </a:cubicBezTo>
                <a:cubicBezTo>
                  <a:pt x="116" y="193"/>
                  <a:pt x="111" y="197"/>
                  <a:pt x="107" y="200"/>
                </a:cubicBezTo>
                <a:cubicBezTo>
                  <a:pt x="102" y="204"/>
                  <a:pt x="98" y="209"/>
                  <a:pt x="93" y="212"/>
                </a:cubicBezTo>
                <a:cubicBezTo>
                  <a:pt x="93" y="212"/>
                  <a:pt x="92" y="213"/>
                  <a:pt x="92" y="213"/>
                </a:cubicBezTo>
                <a:cubicBezTo>
                  <a:pt x="92" y="213"/>
                  <a:pt x="92" y="212"/>
                  <a:pt x="92" y="212"/>
                </a:cubicBezTo>
                <a:cubicBezTo>
                  <a:pt x="93" y="211"/>
                  <a:pt x="95" y="209"/>
                  <a:pt x="96" y="209"/>
                </a:cubicBezTo>
                <a:cubicBezTo>
                  <a:pt x="98" y="207"/>
                  <a:pt x="100" y="204"/>
                  <a:pt x="102" y="202"/>
                </a:cubicBezTo>
                <a:cubicBezTo>
                  <a:pt x="107" y="198"/>
                  <a:pt x="112" y="194"/>
                  <a:pt x="117" y="190"/>
                </a:cubicBezTo>
                <a:cubicBezTo>
                  <a:pt x="119" y="187"/>
                  <a:pt x="122" y="185"/>
                  <a:pt x="125" y="183"/>
                </a:cubicBezTo>
                <a:cubicBezTo>
                  <a:pt x="125" y="185"/>
                  <a:pt x="124" y="186"/>
                  <a:pt x="124" y="187"/>
                </a:cubicBezTo>
                <a:close/>
                <a:moveTo>
                  <a:pt x="92" y="230"/>
                </a:moveTo>
                <a:cubicBezTo>
                  <a:pt x="94" y="229"/>
                  <a:pt x="95" y="228"/>
                  <a:pt x="96" y="227"/>
                </a:cubicBezTo>
                <a:cubicBezTo>
                  <a:pt x="95" y="228"/>
                  <a:pt x="93" y="230"/>
                  <a:pt x="92" y="231"/>
                </a:cubicBezTo>
                <a:cubicBezTo>
                  <a:pt x="92" y="231"/>
                  <a:pt x="92" y="230"/>
                  <a:pt x="92" y="230"/>
                </a:cubicBezTo>
                <a:close/>
                <a:moveTo>
                  <a:pt x="92" y="226"/>
                </a:moveTo>
                <a:cubicBezTo>
                  <a:pt x="93" y="225"/>
                  <a:pt x="94" y="225"/>
                  <a:pt x="95" y="224"/>
                </a:cubicBezTo>
                <a:cubicBezTo>
                  <a:pt x="94" y="225"/>
                  <a:pt x="93" y="226"/>
                  <a:pt x="92" y="228"/>
                </a:cubicBezTo>
                <a:cubicBezTo>
                  <a:pt x="92" y="227"/>
                  <a:pt x="92" y="226"/>
                  <a:pt x="92" y="226"/>
                </a:cubicBezTo>
                <a:close/>
                <a:moveTo>
                  <a:pt x="93" y="198"/>
                </a:moveTo>
                <a:cubicBezTo>
                  <a:pt x="97" y="193"/>
                  <a:pt x="101" y="189"/>
                  <a:pt x="106" y="186"/>
                </a:cubicBezTo>
                <a:cubicBezTo>
                  <a:pt x="107" y="185"/>
                  <a:pt x="108" y="184"/>
                  <a:pt x="109" y="183"/>
                </a:cubicBezTo>
                <a:cubicBezTo>
                  <a:pt x="111" y="182"/>
                  <a:pt x="113" y="181"/>
                  <a:pt x="115" y="180"/>
                </a:cubicBezTo>
                <a:cubicBezTo>
                  <a:pt x="107" y="187"/>
                  <a:pt x="99" y="193"/>
                  <a:pt x="93" y="200"/>
                </a:cubicBezTo>
                <a:cubicBezTo>
                  <a:pt x="93" y="199"/>
                  <a:pt x="93" y="199"/>
                  <a:pt x="93" y="198"/>
                </a:cubicBezTo>
                <a:close/>
                <a:moveTo>
                  <a:pt x="93" y="201"/>
                </a:moveTo>
                <a:cubicBezTo>
                  <a:pt x="94" y="200"/>
                  <a:pt x="95" y="199"/>
                  <a:pt x="96" y="198"/>
                </a:cubicBezTo>
                <a:cubicBezTo>
                  <a:pt x="98" y="195"/>
                  <a:pt x="102" y="192"/>
                  <a:pt x="105" y="190"/>
                </a:cubicBezTo>
                <a:cubicBezTo>
                  <a:pt x="109" y="186"/>
                  <a:pt x="113" y="183"/>
                  <a:pt x="117" y="179"/>
                </a:cubicBezTo>
                <a:cubicBezTo>
                  <a:pt x="118" y="179"/>
                  <a:pt x="119" y="178"/>
                  <a:pt x="120" y="178"/>
                </a:cubicBezTo>
                <a:cubicBezTo>
                  <a:pt x="118" y="179"/>
                  <a:pt x="116" y="181"/>
                  <a:pt x="114" y="183"/>
                </a:cubicBezTo>
                <a:cubicBezTo>
                  <a:pt x="108" y="188"/>
                  <a:pt x="101" y="192"/>
                  <a:pt x="96" y="198"/>
                </a:cubicBezTo>
                <a:cubicBezTo>
                  <a:pt x="95" y="199"/>
                  <a:pt x="94" y="200"/>
                  <a:pt x="93" y="201"/>
                </a:cubicBezTo>
                <a:cubicBezTo>
                  <a:pt x="93" y="201"/>
                  <a:pt x="93" y="201"/>
                  <a:pt x="93" y="201"/>
                </a:cubicBezTo>
                <a:close/>
                <a:moveTo>
                  <a:pt x="127" y="178"/>
                </a:moveTo>
                <a:cubicBezTo>
                  <a:pt x="124" y="180"/>
                  <a:pt x="122" y="182"/>
                  <a:pt x="119" y="184"/>
                </a:cubicBezTo>
                <a:cubicBezTo>
                  <a:pt x="111" y="191"/>
                  <a:pt x="103" y="198"/>
                  <a:pt x="95" y="205"/>
                </a:cubicBezTo>
                <a:cubicBezTo>
                  <a:pt x="95" y="205"/>
                  <a:pt x="93" y="206"/>
                  <a:pt x="92" y="207"/>
                </a:cubicBezTo>
                <a:cubicBezTo>
                  <a:pt x="92" y="207"/>
                  <a:pt x="92" y="207"/>
                  <a:pt x="92" y="207"/>
                </a:cubicBezTo>
                <a:cubicBezTo>
                  <a:pt x="93" y="207"/>
                  <a:pt x="93" y="207"/>
                  <a:pt x="93" y="206"/>
                </a:cubicBezTo>
                <a:cubicBezTo>
                  <a:pt x="94" y="204"/>
                  <a:pt x="97" y="203"/>
                  <a:pt x="98" y="201"/>
                </a:cubicBezTo>
                <a:cubicBezTo>
                  <a:pt x="102" y="198"/>
                  <a:pt x="105" y="195"/>
                  <a:pt x="109" y="191"/>
                </a:cubicBezTo>
                <a:cubicBezTo>
                  <a:pt x="116" y="186"/>
                  <a:pt x="123" y="180"/>
                  <a:pt x="129" y="174"/>
                </a:cubicBezTo>
                <a:cubicBezTo>
                  <a:pt x="128" y="175"/>
                  <a:pt x="128" y="176"/>
                  <a:pt x="127" y="178"/>
                </a:cubicBezTo>
                <a:close/>
                <a:moveTo>
                  <a:pt x="115" y="188"/>
                </a:moveTo>
                <a:cubicBezTo>
                  <a:pt x="119" y="185"/>
                  <a:pt x="123" y="182"/>
                  <a:pt x="126" y="179"/>
                </a:cubicBezTo>
                <a:cubicBezTo>
                  <a:pt x="126" y="180"/>
                  <a:pt x="125" y="181"/>
                  <a:pt x="125" y="183"/>
                </a:cubicBezTo>
                <a:cubicBezTo>
                  <a:pt x="121" y="186"/>
                  <a:pt x="117" y="188"/>
                  <a:pt x="113" y="191"/>
                </a:cubicBezTo>
                <a:cubicBezTo>
                  <a:pt x="109" y="195"/>
                  <a:pt x="105" y="199"/>
                  <a:pt x="101" y="203"/>
                </a:cubicBezTo>
                <a:cubicBezTo>
                  <a:pt x="98" y="205"/>
                  <a:pt x="95" y="208"/>
                  <a:pt x="92" y="211"/>
                </a:cubicBezTo>
                <a:cubicBezTo>
                  <a:pt x="92" y="210"/>
                  <a:pt x="92" y="209"/>
                  <a:pt x="92" y="208"/>
                </a:cubicBezTo>
                <a:cubicBezTo>
                  <a:pt x="100" y="202"/>
                  <a:pt x="107" y="194"/>
                  <a:pt x="115" y="188"/>
                </a:cubicBezTo>
                <a:close/>
                <a:moveTo>
                  <a:pt x="92" y="233"/>
                </a:moveTo>
                <a:cubicBezTo>
                  <a:pt x="95" y="232"/>
                  <a:pt x="97" y="230"/>
                  <a:pt x="99" y="228"/>
                </a:cubicBezTo>
                <a:cubicBezTo>
                  <a:pt x="102" y="224"/>
                  <a:pt x="106" y="221"/>
                  <a:pt x="110" y="218"/>
                </a:cubicBezTo>
                <a:cubicBezTo>
                  <a:pt x="118" y="211"/>
                  <a:pt x="127" y="205"/>
                  <a:pt x="135" y="199"/>
                </a:cubicBezTo>
                <a:cubicBezTo>
                  <a:pt x="139" y="196"/>
                  <a:pt x="143" y="194"/>
                  <a:pt x="147" y="191"/>
                </a:cubicBezTo>
                <a:cubicBezTo>
                  <a:pt x="141" y="196"/>
                  <a:pt x="135" y="201"/>
                  <a:pt x="128" y="206"/>
                </a:cubicBezTo>
                <a:cubicBezTo>
                  <a:pt x="121" y="211"/>
                  <a:pt x="113" y="217"/>
                  <a:pt x="107" y="224"/>
                </a:cubicBezTo>
                <a:cubicBezTo>
                  <a:pt x="104" y="227"/>
                  <a:pt x="101" y="230"/>
                  <a:pt x="97" y="233"/>
                </a:cubicBezTo>
                <a:cubicBezTo>
                  <a:pt x="96" y="234"/>
                  <a:pt x="94" y="236"/>
                  <a:pt x="92" y="237"/>
                </a:cubicBezTo>
                <a:cubicBezTo>
                  <a:pt x="92" y="236"/>
                  <a:pt x="92" y="234"/>
                  <a:pt x="92" y="233"/>
                </a:cubicBezTo>
                <a:close/>
                <a:moveTo>
                  <a:pt x="92" y="238"/>
                </a:moveTo>
                <a:cubicBezTo>
                  <a:pt x="93" y="238"/>
                  <a:pt x="93" y="237"/>
                  <a:pt x="94" y="237"/>
                </a:cubicBezTo>
                <a:cubicBezTo>
                  <a:pt x="95" y="236"/>
                  <a:pt x="96" y="235"/>
                  <a:pt x="97" y="234"/>
                </a:cubicBezTo>
                <a:cubicBezTo>
                  <a:pt x="100" y="232"/>
                  <a:pt x="102" y="229"/>
                  <a:pt x="105" y="227"/>
                </a:cubicBezTo>
                <a:cubicBezTo>
                  <a:pt x="116" y="216"/>
                  <a:pt x="128" y="207"/>
                  <a:pt x="140" y="197"/>
                </a:cubicBezTo>
                <a:cubicBezTo>
                  <a:pt x="151" y="189"/>
                  <a:pt x="162" y="180"/>
                  <a:pt x="173" y="171"/>
                </a:cubicBezTo>
                <a:cubicBezTo>
                  <a:pt x="173" y="170"/>
                  <a:pt x="174" y="170"/>
                  <a:pt x="174" y="170"/>
                </a:cubicBezTo>
                <a:cubicBezTo>
                  <a:pt x="174" y="170"/>
                  <a:pt x="174" y="170"/>
                  <a:pt x="174" y="170"/>
                </a:cubicBezTo>
                <a:cubicBezTo>
                  <a:pt x="175" y="169"/>
                  <a:pt x="176" y="169"/>
                  <a:pt x="176" y="168"/>
                </a:cubicBezTo>
                <a:cubicBezTo>
                  <a:pt x="176" y="168"/>
                  <a:pt x="176" y="168"/>
                  <a:pt x="176" y="168"/>
                </a:cubicBezTo>
                <a:cubicBezTo>
                  <a:pt x="177" y="169"/>
                  <a:pt x="177" y="171"/>
                  <a:pt x="177" y="173"/>
                </a:cubicBezTo>
                <a:cubicBezTo>
                  <a:pt x="154" y="192"/>
                  <a:pt x="128" y="207"/>
                  <a:pt x="106" y="227"/>
                </a:cubicBezTo>
                <a:cubicBezTo>
                  <a:pt x="101" y="231"/>
                  <a:pt x="97" y="236"/>
                  <a:pt x="92" y="239"/>
                </a:cubicBezTo>
                <a:cubicBezTo>
                  <a:pt x="92" y="239"/>
                  <a:pt x="92" y="239"/>
                  <a:pt x="92" y="238"/>
                </a:cubicBezTo>
                <a:close/>
                <a:moveTo>
                  <a:pt x="176" y="164"/>
                </a:moveTo>
                <a:cubicBezTo>
                  <a:pt x="176" y="165"/>
                  <a:pt x="176" y="166"/>
                  <a:pt x="176" y="167"/>
                </a:cubicBezTo>
                <a:cubicBezTo>
                  <a:pt x="175" y="168"/>
                  <a:pt x="174" y="169"/>
                  <a:pt x="172" y="170"/>
                </a:cubicBezTo>
                <a:cubicBezTo>
                  <a:pt x="172" y="171"/>
                  <a:pt x="172" y="171"/>
                  <a:pt x="171" y="171"/>
                </a:cubicBezTo>
                <a:cubicBezTo>
                  <a:pt x="169" y="173"/>
                  <a:pt x="167" y="174"/>
                  <a:pt x="165" y="176"/>
                </a:cubicBezTo>
                <a:cubicBezTo>
                  <a:pt x="159" y="181"/>
                  <a:pt x="152" y="186"/>
                  <a:pt x="145" y="191"/>
                </a:cubicBezTo>
                <a:cubicBezTo>
                  <a:pt x="133" y="200"/>
                  <a:pt x="121" y="208"/>
                  <a:pt x="110" y="217"/>
                </a:cubicBezTo>
                <a:cubicBezTo>
                  <a:pt x="104" y="222"/>
                  <a:pt x="99" y="228"/>
                  <a:pt x="93" y="232"/>
                </a:cubicBezTo>
                <a:cubicBezTo>
                  <a:pt x="93" y="232"/>
                  <a:pt x="92" y="232"/>
                  <a:pt x="92" y="232"/>
                </a:cubicBezTo>
                <a:cubicBezTo>
                  <a:pt x="92" y="232"/>
                  <a:pt x="92" y="232"/>
                  <a:pt x="92" y="232"/>
                </a:cubicBezTo>
                <a:cubicBezTo>
                  <a:pt x="93" y="232"/>
                  <a:pt x="93" y="231"/>
                  <a:pt x="93" y="231"/>
                </a:cubicBezTo>
                <a:cubicBezTo>
                  <a:pt x="94" y="230"/>
                  <a:pt x="96" y="229"/>
                  <a:pt x="97" y="227"/>
                </a:cubicBezTo>
                <a:cubicBezTo>
                  <a:pt x="99" y="224"/>
                  <a:pt x="102" y="222"/>
                  <a:pt x="105" y="219"/>
                </a:cubicBezTo>
                <a:cubicBezTo>
                  <a:pt x="116" y="209"/>
                  <a:pt x="128" y="200"/>
                  <a:pt x="139" y="191"/>
                </a:cubicBezTo>
                <a:cubicBezTo>
                  <a:pt x="144" y="188"/>
                  <a:pt x="149" y="184"/>
                  <a:pt x="153" y="181"/>
                </a:cubicBezTo>
                <a:cubicBezTo>
                  <a:pt x="157" y="178"/>
                  <a:pt x="160" y="175"/>
                  <a:pt x="163" y="173"/>
                </a:cubicBezTo>
                <a:cubicBezTo>
                  <a:pt x="165" y="171"/>
                  <a:pt x="167" y="170"/>
                  <a:pt x="169" y="168"/>
                </a:cubicBezTo>
                <a:cubicBezTo>
                  <a:pt x="170" y="167"/>
                  <a:pt x="171" y="166"/>
                  <a:pt x="173" y="165"/>
                </a:cubicBezTo>
                <a:cubicBezTo>
                  <a:pt x="173" y="165"/>
                  <a:pt x="174" y="165"/>
                  <a:pt x="174" y="165"/>
                </a:cubicBezTo>
                <a:cubicBezTo>
                  <a:pt x="174" y="164"/>
                  <a:pt x="175" y="164"/>
                  <a:pt x="175" y="164"/>
                </a:cubicBezTo>
                <a:cubicBezTo>
                  <a:pt x="176" y="163"/>
                  <a:pt x="175" y="163"/>
                  <a:pt x="175" y="163"/>
                </a:cubicBezTo>
                <a:cubicBezTo>
                  <a:pt x="174" y="163"/>
                  <a:pt x="174" y="164"/>
                  <a:pt x="174" y="164"/>
                </a:cubicBezTo>
                <a:cubicBezTo>
                  <a:pt x="173" y="164"/>
                  <a:pt x="173" y="164"/>
                  <a:pt x="173" y="164"/>
                </a:cubicBezTo>
                <a:cubicBezTo>
                  <a:pt x="166" y="168"/>
                  <a:pt x="160" y="174"/>
                  <a:pt x="154" y="179"/>
                </a:cubicBezTo>
                <a:cubicBezTo>
                  <a:pt x="148" y="183"/>
                  <a:pt x="142" y="188"/>
                  <a:pt x="137" y="192"/>
                </a:cubicBezTo>
                <a:cubicBezTo>
                  <a:pt x="135" y="193"/>
                  <a:pt x="134" y="194"/>
                  <a:pt x="133" y="195"/>
                </a:cubicBezTo>
                <a:cubicBezTo>
                  <a:pt x="119" y="205"/>
                  <a:pt x="107" y="216"/>
                  <a:pt x="94" y="228"/>
                </a:cubicBezTo>
                <a:cubicBezTo>
                  <a:pt x="93" y="228"/>
                  <a:pt x="93" y="229"/>
                  <a:pt x="92" y="229"/>
                </a:cubicBezTo>
                <a:cubicBezTo>
                  <a:pt x="92" y="229"/>
                  <a:pt x="92" y="229"/>
                  <a:pt x="92" y="229"/>
                </a:cubicBezTo>
                <a:cubicBezTo>
                  <a:pt x="93" y="228"/>
                  <a:pt x="93" y="227"/>
                  <a:pt x="94" y="227"/>
                </a:cubicBezTo>
                <a:cubicBezTo>
                  <a:pt x="95" y="226"/>
                  <a:pt x="96" y="224"/>
                  <a:pt x="98" y="223"/>
                </a:cubicBezTo>
                <a:cubicBezTo>
                  <a:pt x="99" y="221"/>
                  <a:pt x="101" y="219"/>
                  <a:pt x="102" y="218"/>
                </a:cubicBezTo>
                <a:cubicBezTo>
                  <a:pt x="104" y="216"/>
                  <a:pt x="106" y="214"/>
                  <a:pt x="108" y="212"/>
                </a:cubicBezTo>
                <a:cubicBezTo>
                  <a:pt x="114" y="206"/>
                  <a:pt x="122" y="201"/>
                  <a:pt x="129" y="195"/>
                </a:cubicBezTo>
                <a:cubicBezTo>
                  <a:pt x="129" y="195"/>
                  <a:pt x="129" y="195"/>
                  <a:pt x="129" y="195"/>
                </a:cubicBezTo>
                <a:cubicBezTo>
                  <a:pt x="134" y="192"/>
                  <a:pt x="139" y="188"/>
                  <a:pt x="143" y="185"/>
                </a:cubicBezTo>
                <a:cubicBezTo>
                  <a:pt x="144" y="184"/>
                  <a:pt x="145" y="183"/>
                  <a:pt x="146" y="182"/>
                </a:cubicBezTo>
                <a:cubicBezTo>
                  <a:pt x="148" y="181"/>
                  <a:pt x="149" y="180"/>
                  <a:pt x="150" y="180"/>
                </a:cubicBezTo>
                <a:cubicBezTo>
                  <a:pt x="157" y="174"/>
                  <a:pt x="163" y="169"/>
                  <a:pt x="170" y="164"/>
                </a:cubicBezTo>
                <a:cubicBezTo>
                  <a:pt x="170" y="164"/>
                  <a:pt x="171" y="164"/>
                  <a:pt x="171" y="164"/>
                </a:cubicBezTo>
                <a:cubicBezTo>
                  <a:pt x="173" y="163"/>
                  <a:pt x="174" y="163"/>
                  <a:pt x="176" y="163"/>
                </a:cubicBezTo>
                <a:cubicBezTo>
                  <a:pt x="176" y="163"/>
                  <a:pt x="176" y="163"/>
                  <a:pt x="176" y="164"/>
                </a:cubicBezTo>
                <a:close/>
                <a:moveTo>
                  <a:pt x="154" y="179"/>
                </a:moveTo>
                <a:cubicBezTo>
                  <a:pt x="156" y="177"/>
                  <a:pt x="159" y="176"/>
                  <a:pt x="161" y="174"/>
                </a:cubicBezTo>
                <a:cubicBezTo>
                  <a:pt x="159" y="175"/>
                  <a:pt x="158" y="177"/>
                  <a:pt x="156" y="178"/>
                </a:cubicBezTo>
                <a:cubicBezTo>
                  <a:pt x="155" y="178"/>
                  <a:pt x="155" y="179"/>
                  <a:pt x="154" y="179"/>
                </a:cubicBezTo>
                <a:close/>
                <a:moveTo>
                  <a:pt x="174" y="160"/>
                </a:moveTo>
                <a:cubicBezTo>
                  <a:pt x="173" y="160"/>
                  <a:pt x="173" y="160"/>
                  <a:pt x="173" y="160"/>
                </a:cubicBezTo>
                <a:cubicBezTo>
                  <a:pt x="173" y="160"/>
                  <a:pt x="172" y="161"/>
                  <a:pt x="171" y="161"/>
                </a:cubicBezTo>
                <a:cubicBezTo>
                  <a:pt x="171" y="160"/>
                  <a:pt x="171" y="159"/>
                  <a:pt x="171" y="159"/>
                </a:cubicBezTo>
                <a:cubicBezTo>
                  <a:pt x="171" y="159"/>
                  <a:pt x="171" y="159"/>
                  <a:pt x="172" y="159"/>
                </a:cubicBezTo>
                <a:cubicBezTo>
                  <a:pt x="172" y="158"/>
                  <a:pt x="173" y="158"/>
                  <a:pt x="174" y="158"/>
                </a:cubicBezTo>
                <a:cubicBezTo>
                  <a:pt x="174" y="159"/>
                  <a:pt x="174" y="159"/>
                  <a:pt x="174" y="160"/>
                </a:cubicBezTo>
                <a:close/>
                <a:moveTo>
                  <a:pt x="168" y="160"/>
                </a:moveTo>
                <a:cubicBezTo>
                  <a:pt x="168" y="160"/>
                  <a:pt x="168" y="161"/>
                  <a:pt x="168" y="161"/>
                </a:cubicBezTo>
                <a:cubicBezTo>
                  <a:pt x="167" y="161"/>
                  <a:pt x="167" y="161"/>
                  <a:pt x="166" y="161"/>
                </a:cubicBezTo>
                <a:cubicBezTo>
                  <a:pt x="166" y="161"/>
                  <a:pt x="166" y="160"/>
                  <a:pt x="166" y="160"/>
                </a:cubicBezTo>
                <a:cubicBezTo>
                  <a:pt x="167" y="160"/>
                  <a:pt x="167" y="159"/>
                  <a:pt x="168" y="159"/>
                </a:cubicBezTo>
                <a:cubicBezTo>
                  <a:pt x="168" y="159"/>
                  <a:pt x="168" y="160"/>
                  <a:pt x="168" y="160"/>
                </a:cubicBezTo>
                <a:close/>
                <a:moveTo>
                  <a:pt x="163" y="162"/>
                </a:moveTo>
                <a:cubicBezTo>
                  <a:pt x="162" y="162"/>
                  <a:pt x="161" y="162"/>
                  <a:pt x="160" y="162"/>
                </a:cubicBezTo>
                <a:cubicBezTo>
                  <a:pt x="160" y="162"/>
                  <a:pt x="160" y="161"/>
                  <a:pt x="160" y="161"/>
                </a:cubicBezTo>
                <a:cubicBezTo>
                  <a:pt x="161" y="161"/>
                  <a:pt x="162" y="161"/>
                  <a:pt x="163" y="160"/>
                </a:cubicBezTo>
                <a:cubicBezTo>
                  <a:pt x="163" y="161"/>
                  <a:pt x="163" y="161"/>
                  <a:pt x="163" y="162"/>
                </a:cubicBezTo>
                <a:close/>
                <a:moveTo>
                  <a:pt x="157" y="163"/>
                </a:moveTo>
                <a:cubicBezTo>
                  <a:pt x="156" y="163"/>
                  <a:pt x="154" y="163"/>
                  <a:pt x="153" y="164"/>
                </a:cubicBezTo>
                <a:cubicBezTo>
                  <a:pt x="153" y="163"/>
                  <a:pt x="153" y="163"/>
                  <a:pt x="153" y="163"/>
                </a:cubicBezTo>
                <a:cubicBezTo>
                  <a:pt x="154" y="163"/>
                  <a:pt x="156" y="162"/>
                  <a:pt x="157" y="162"/>
                </a:cubicBezTo>
                <a:cubicBezTo>
                  <a:pt x="157" y="162"/>
                  <a:pt x="157" y="162"/>
                  <a:pt x="157" y="163"/>
                </a:cubicBezTo>
                <a:close/>
                <a:moveTo>
                  <a:pt x="150" y="164"/>
                </a:moveTo>
                <a:cubicBezTo>
                  <a:pt x="146" y="165"/>
                  <a:pt x="143" y="166"/>
                  <a:pt x="140" y="167"/>
                </a:cubicBezTo>
                <a:cubicBezTo>
                  <a:pt x="143" y="166"/>
                  <a:pt x="146" y="165"/>
                  <a:pt x="150" y="164"/>
                </a:cubicBezTo>
                <a:cubicBezTo>
                  <a:pt x="150" y="164"/>
                  <a:pt x="150" y="164"/>
                  <a:pt x="150" y="164"/>
                </a:cubicBezTo>
                <a:close/>
                <a:moveTo>
                  <a:pt x="93" y="192"/>
                </a:moveTo>
                <a:cubicBezTo>
                  <a:pt x="93" y="192"/>
                  <a:pt x="93" y="192"/>
                  <a:pt x="93" y="191"/>
                </a:cubicBezTo>
                <a:cubicBezTo>
                  <a:pt x="94" y="191"/>
                  <a:pt x="94" y="190"/>
                  <a:pt x="95" y="190"/>
                </a:cubicBezTo>
                <a:cubicBezTo>
                  <a:pt x="94" y="191"/>
                  <a:pt x="94" y="191"/>
                  <a:pt x="93" y="192"/>
                </a:cubicBezTo>
                <a:close/>
                <a:moveTo>
                  <a:pt x="93" y="202"/>
                </a:moveTo>
                <a:cubicBezTo>
                  <a:pt x="95" y="200"/>
                  <a:pt x="97" y="198"/>
                  <a:pt x="98" y="197"/>
                </a:cubicBezTo>
                <a:cubicBezTo>
                  <a:pt x="102" y="193"/>
                  <a:pt x="106" y="190"/>
                  <a:pt x="110" y="187"/>
                </a:cubicBezTo>
                <a:cubicBezTo>
                  <a:pt x="114" y="184"/>
                  <a:pt x="117" y="182"/>
                  <a:pt x="120" y="179"/>
                </a:cubicBezTo>
                <a:cubicBezTo>
                  <a:pt x="121" y="178"/>
                  <a:pt x="123" y="177"/>
                  <a:pt x="124" y="176"/>
                </a:cubicBezTo>
                <a:cubicBezTo>
                  <a:pt x="125" y="176"/>
                  <a:pt x="126" y="175"/>
                  <a:pt x="126" y="175"/>
                </a:cubicBezTo>
                <a:cubicBezTo>
                  <a:pt x="127" y="175"/>
                  <a:pt x="127" y="175"/>
                  <a:pt x="127" y="174"/>
                </a:cubicBezTo>
                <a:cubicBezTo>
                  <a:pt x="121" y="181"/>
                  <a:pt x="114" y="186"/>
                  <a:pt x="107" y="192"/>
                </a:cubicBezTo>
                <a:cubicBezTo>
                  <a:pt x="104" y="195"/>
                  <a:pt x="101" y="198"/>
                  <a:pt x="98" y="201"/>
                </a:cubicBezTo>
                <a:cubicBezTo>
                  <a:pt x="96" y="202"/>
                  <a:pt x="94" y="204"/>
                  <a:pt x="92" y="206"/>
                </a:cubicBezTo>
                <a:cubicBezTo>
                  <a:pt x="93" y="204"/>
                  <a:pt x="93" y="203"/>
                  <a:pt x="93" y="202"/>
                </a:cubicBezTo>
                <a:close/>
                <a:moveTo>
                  <a:pt x="96" y="237"/>
                </a:moveTo>
                <a:cubicBezTo>
                  <a:pt x="99" y="234"/>
                  <a:pt x="102" y="231"/>
                  <a:pt x="105" y="228"/>
                </a:cubicBezTo>
                <a:cubicBezTo>
                  <a:pt x="113" y="221"/>
                  <a:pt x="121" y="215"/>
                  <a:pt x="130" y="208"/>
                </a:cubicBezTo>
                <a:cubicBezTo>
                  <a:pt x="146" y="197"/>
                  <a:pt x="162" y="187"/>
                  <a:pt x="177" y="174"/>
                </a:cubicBezTo>
                <a:cubicBezTo>
                  <a:pt x="177" y="175"/>
                  <a:pt x="177" y="177"/>
                  <a:pt x="177" y="178"/>
                </a:cubicBezTo>
                <a:cubicBezTo>
                  <a:pt x="174" y="181"/>
                  <a:pt x="171" y="182"/>
                  <a:pt x="169" y="184"/>
                </a:cubicBezTo>
                <a:cubicBezTo>
                  <a:pt x="165" y="187"/>
                  <a:pt x="161" y="190"/>
                  <a:pt x="156" y="193"/>
                </a:cubicBezTo>
                <a:cubicBezTo>
                  <a:pt x="149" y="199"/>
                  <a:pt x="141" y="204"/>
                  <a:pt x="133" y="210"/>
                </a:cubicBezTo>
                <a:cubicBezTo>
                  <a:pt x="126" y="215"/>
                  <a:pt x="120" y="220"/>
                  <a:pt x="113" y="226"/>
                </a:cubicBezTo>
                <a:cubicBezTo>
                  <a:pt x="106" y="231"/>
                  <a:pt x="100" y="238"/>
                  <a:pt x="92" y="243"/>
                </a:cubicBezTo>
                <a:cubicBezTo>
                  <a:pt x="92" y="242"/>
                  <a:pt x="92" y="241"/>
                  <a:pt x="92" y="240"/>
                </a:cubicBezTo>
                <a:cubicBezTo>
                  <a:pt x="94" y="239"/>
                  <a:pt x="95" y="238"/>
                  <a:pt x="96" y="237"/>
                </a:cubicBezTo>
                <a:close/>
                <a:moveTo>
                  <a:pt x="98" y="258"/>
                </a:moveTo>
                <a:cubicBezTo>
                  <a:pt x="102" y="255"/>
                  <a:pt x="106" y="252"/>
                  <a:pt x="110" y="249"/>
                </a:cubicBezTo>
                <a:cubicBezTo>
                  <a:pt x="118" y="244"/>
                  <a:pt x="125" y="238"/>
                  <a:pt x="133" y="233"/>
                </a:cubicBezTo>
                <a:cubicBezTo>
                  <a:pt x="147" y="224"/>
                  <a:pt x="163" y="213"/>
                  <a:pt x="174" y="202"/>
                </a:cubicBezTo>
                <a:cubicBezTo>
                  <a:pt x="162" y="214"/>
                  <a:pt x="147" y="224"/>
                  <a:pt x="133" y="235"/>
                </a:cubicBezTo>
                <a:cubicBezTo>
                  <a:pt x="126" y="240"/>
                  <a:pt x="119" y="246"/>
                  <a:pt x="112" y="251"/>
                </a:cubicBezTo>
                <a:cubicBezTo>
                  <a:pt x="106" y="256"/>
                  <a:pt x="99" y="260"/>
                  <a:pt x="93" y="266"/>
                </a:cubicBezTo>
                <a:cubicBezTo>
                  <a:pt x="93" y="265"/>
                  <a:pt x="93" y="264"/>
                  <a:pt x="93" y="262"/>
                </a:cubicBezTo>
                <a:cubicBezTo>
                  <a:pt x="95" y="261"/>
                  <a:pt x="97" y="260"/>
                  <a:pt x="98" y="258"/>
                </a:cubicBezTo>
                <a:close/>
                <a:moveTo>
                  <a:pt x="111" y="260"/>
                </a:moveTo>
                <a:cubicBezTo>
                  <a:pt x="119" y="254"/>
                  <a:pt x="126" y="248"/>
                  <a:pt x="134" y="243"/>
                </a:cubicBezTo>
                <a:cubicBezTo>
                  <a:pt x="136" y="242"/>
                  <a:pt x="137" y="241"/>
                  <a:pt x="139" y="240"/>
                </a:cubicBezTo>
                <a:cubicBezTo>
                  <a:pt x="137" y="241"/>
                  <a:pt x="135" y="242"/>
                  <a:pt x="134" y="244"/>
                </a:cubicBezTo>
                <a:cubicBezTo>
                  <a:pt x="120" y="253"/>
                  <a:pt x="105" y="263"/>
                  <a:pt x="94" y="276"/>
                </a:cubicBezTo>
                <a:cubicBezTo>
                  <a:pt x="94" y="275"/>
                  <a:pt x="94" y="274"/>
                  <a:pt x="94" y="273"/>
                </a:cubicBezTo>
                <a:cubicBezTo>
                  <a:pt x="100" y="269"/>
                  <a:pt x="105" y="264"/>
                  <a:pt x="111" y="260"/>
                </a:cubicBezTo>
                <a:close/>
                <a:moveTo>
                  <a:pt x="101" y="301"/>
                </a:moveTo>
                <a:cubicBezTo>
                  <a:pt x="104" y="298"/>
                  <a:pt x="107" y="296"/>
                  <a:pt x="110" y="294"/>
                </a:cubicBezTo>
                <a:cubicBezTo>
                  <a:pt x="110" y="294"/>
                  <a:pt x="110" y="294"/>
                  <a:pt x="110" y="294"/>
                </a:cubicBezTo>
                <a:cubicBezTo>
                  <a:pt x="106" y="297"/>
                  <a:pt x="102" y="301"/>
                  <a:pt x="98" y="304"/>
                </a:cubicBezTo>
                <a:cubicBezTo>
                  <a:pt x="98" y="304"/>
                  <a:pt x="97" y="304"/>
                  <a:pt x="97" y="303"/>
                </a:cubicBezTo>
                <a:cubicBezTo>
                  <a:pt x="97" y="303"/>
                  <a:pt x="97" y="303"/>
                  <a:pt x="97" y="303"/>
                </a:cubicBezTo>
                <a:cubicBezTo>
                  <a:pt x="98" y="303"/>
                  <a:pt x="100" y="302"/>
                  <a:pt x="101" y="301"/>
                </a:cubicBezTo>
                <a:close/>
                <a:moveTo>
                  <a:pt x="115" y="294"/>
                </a:moveTo>
                <a:cubicBezTo>
                  <a:pt x="122" y="289"/>
                  <a:pt x="129" y="283"/>
                  <a:pt x="136" y="278"/>
                </a:cubicBezTo>
                <a:cubicBezTo>
                  <a:pt x="142" y="273"/>
                  <a:pt x="148" y="267"/>
                  <a:pt x="155" y="262"/>
                </a:cubicBezTo>
                <a:cubicBezTo>
                  <a:pt x="160" y="257"/>
                  <a:pt x="166" y="254"/>
                  <a:pt x="171" y="250"/>
                </a:cubicBezTo>
                <a:cubicBezTo>
                  <a:pt x="171" y="252"/>
                  <a:pt x="171" y="254"/>
                  <a:pt x="171" y="255"/>
                </a:cubicBezTo>
                <a:cubicBezTo>
                  <a:pt x="168" y="257"/>
                  <a:pt x="166" y="259"/>
                  <a:pt x="164" y="260"/>
                </a:cubicBezTo>
                <a:cubicBezTo>
                  <a:pt x="161" y="263"/>
                  <a:pt x="158" y="265"/>
                  <a:pt x="154" y="267"/>
                </a:cubicBezTo>
                <a:cubicBezTo>
                  <a:pt x="148" y="272"/>
                  <a:pt x="142" y="276"/>
                  <a:pt x="135" y="281"/>
                </a:cubicBezTo>
                <a:cubicBezTo>
                  <a:pt x="124" y="288"/>
                  <a:pt x="112" y="296"/>
                  <a:pt x="103" y="305"/>
                </a:cubicBezTo>
                <a:cubicBezTo>
                  <a:pt x="102" y="306"/>
                  <a:pt x="102" y="306"/>
                  <a:pt x="101" y="306"/>
                </a:cubicBezTo>
                <a:cubicBezTo>
                  <a:pt x="101" y="306"/>
                  <a:pt x="100" y="305"/>
                  <a:pt x="100" y="305"/>
                </a:cubicBezTo>
                <a:cubicBezTo>
                  <a:pt x="105" y="302"/>
                  <a:pt x="110" y="298"/>
                  <a:pt x="115" y="294"/>
                </a:cubicBezTo>
                <a:close/>
                <a:moveTo>
                  <a:pt x="115" y="300"/>
                </a:moveTo>
                <a:cubicBezTo>
                  <a:pt x="121" y="297"/>
                  <a:pt x="127" y="293"/>
                  <a:pt x="133" y="290"/>
                </a:cubicBezTo>
                <a:cubicBezTo>
                  <a:pt x="139" y="286"/>
                  <a:pt x="145" y="282"/>
                  <a:pt x="151" y="278"/>
                </a:cubicBezTo>
                <a:cubicBezTo>
                  <a:pt x="157" y="274"/>
                  <a:pt x="162" y="270"/>
                  <a:pt x="168" y="265"/>
                </a:cubicBezTo>
                <a:cubicBezTo>
                  <a:pt x="169" y="264"/>
                  <a:pt x="171" y="263"/>
                  <a:pt x="168" y="266"/>
                </a:cubicBezTo>
                <a:cubicBezTo>
                  <a:pt x="167" y="267"/>
                  <a:pt x="166" y="268"/>
                  <a:pt x="165" y="269"/>
                </a:cubicBezTo>
                <a:cubicBezTo>
                  <a:pt x="162" y="271"/>
                  <a:pt x="159" y="273"/>
                  <a:pt x="157" y="275"/>
                </a:cubicBezTo>
                <a:cubicBezTo>
                  <a:pt x="151" y="279"/>
                  <a:pt x="145" y="283"/>
                  <a:pt x="139" y="287"/>
                </a:cubicBezTo>
                <a:cubicBezTo>
                  <a:pt x="133" y="291"/>
                  <a:pt x="127" y="295"/>
                  <a:pt x="121" y="299"/>
                </a:cubicBezTo>
                <a:cubicBezTo>
                  <a:pt x="117" y="302"/>
                  <a:pt x="111" y="305"/>
                  <a:pt x="107" y="308"/>
                </a:cubicBezTo>
                <a:cubicBezTo>
                  <a:pt x="107" y="308"/>
                  <a:pt x="107" y="308"/>
                  <a:pt x="107" y="309"/>
                </a:cubicBezTo>
                <a:cubicBezTo>
                  <a:pt x="106" y="308"/>
                  <a:pt x="105" y="308"/>
                  <a:pt x="104" y="307"/>
                </a:cubicBezTo>
                <a:cubicBezTo>
                  <a:pt x="107" y="306"/>
                  <a:pt x="111" y="302"/>
                  <a:pt x="115" y="300"/>
                </a:cubicBezTo>
                <a:close/>
                <a:moveTo>
                  <a:pt x="141" y="290"/>
                </a:moveTo>
                <a:cubicBezTo>
                  <a:pt x="146" y="286"/>
                  <a:pt x="152" y="283"/>
                  <a:pt x="158" y="280"/>
                </a:cubicBezTo>
                <a:cubicBezTo>
                  <a:pt x="153" y="284"/>
                  <a:pt x="147" y="287"/>
                  <a:pt x="142" y="290"/>
                </a:cubicBezTo>
                <a:cubicBezTo>
                  <a:pt x="132" y="297"/>
                  <a:pt x="122" y="304"/>
                  <a:pt x="112" y="310"/>
                </a:cubicBezTo>
                <a:cubicBezTo>
                  <a:pt x="111" y="310"/>
                  <a:pt x="109" y="309"/>
                  <a:pt x="108" y="309"/>
                </a:cubicBezTo>
                <a:cubicBezTo>
                  <a:pt x="119" y="302"/>
                  <a:pt x="130" y="296"/>
                  <a:pt x="141" y="290"/>
                </a:cubicBezTo>
                <a:close/>
                <a:moveTo>
                  <a:pt x="149" y="289"/>
                </a:moveTo>
                <a:cubicBezTo>
                  <a:pt x="154" y="286"/>
                  <a:pt x="158" y="283"/>
                  <a:pt x="163" y="280"/>
                </a:cubicBezTo>
                <a:cubicBezTo>
                  <a:pt x="160" y="282"/>
                  <a:pt x="157" y="284"/>
                  <a:pt x="154" y="286"/>
                </a:cubicBezTo>
                <a:cubicBezTo>
                  <a:pt x="143" y="293"/>
                  <a:pt x="131" y="301"/>
                  <a:pt x="120" y="310"/>
                </a:cubicBezTo>
                <a:cubicBezTo>
                  <a:pt x="120" y="311"/>
                  <a:pt x="120" y="311"/>
                  <a:pt x="120" y="311"/>
                </a:cubicBezTo>
                <a:cubicBezTo>
                  <a:pt x="119" y="311"/>
                  <a:pt x="119" y="312"/>
                  <a:pt x="118" y="312"/>
                </a:cubicBezTo>
                <a:cubicBezTo>
                  <a:pt x="117" y="312"/>
                  <a:pt x="115" y="311"/>
                  <a:pt x="113" y="311"/>
                </a:cubicBezTo>
                <a:cubicBezTo>
                  <a:pt x="125" y="303"/>
                  <a:pt x="137" y="296"/>
                  <a:pt x="149" y="289"/>
                </a:cubicBezTo>
                <a:close/>
                <a:moveTo>
                  <a:pt x="122" y="311"/>
                </a:moveTo>
                <a:cubicBezTo>
                  <a:pt x="122" y="310"/>
                  <a:pt x="123" y="310"/>
                  <a:pt x="123" y="310"/>
                </a:cubicBezTo>
                <a:cubicBezTo>
                  <a:pt x="125" y="309"/>
                  <a:pt x="126" y="308"/>
                  <a:pt x="128" y="307"/>
                </a:cubicBezTo>
                <a:cubicBezTo>
                  <a:pt x="131" y="305"/>
                  <a:pt x="134" y="303"/>
                  <a:pt x="137" y="301"/>
                </a:cubicBezTo>
                <a:cubicBezTo>
                  <a:pt x="143" y="296"/>
                  <a:pt x="150" y="292"/>
                  <a:pt x="157" y="288"/>
                </a:cubicBezTo>
                <a:cubicBezTo>
                  <a:pt x="159" y="287"/>
                  <a:pt x="161" y="286"/>
                  <a:pt x="163" y="284"/>
                </a:cubicBezTo>
                <a:cubicBezTo>
                  <a:pt x="159" y="287"/>
                  <a:pt x="155" y="290"/>
                  <a:pt x="151" y="292"/>
                </a:cubicBezTo>
                <a:cubicBezTo>
                  <a:pt x="145" y="296"/>
                  <a:pt x="140" y="300"/>
                  <a:pt x="135" y="304"/>
                </a:cubicBezTo>
                <a:cubicBezTo>
                  <a:pt x="133" y="306"/>
                  <a:pt x="131" y="307"/>
                  <a:pt x="129" y="309"/>
                </a:cubicBezTo>
                <a:cubicBezTo>
                  <a:pt x="128" y="309"/>
                  <a:pt x="128" y="310"/>
                  <a:pt x="127" y="310"/>
                </a:cubicBezTo>
                <a:cubicBezTo>
                  <a:pt x="127" y="311"/>
                  <a:pt x="126" y="311"/>
                  <a:pt x="126" y="312"/>
                </a:cubicBezTo>
                <a:cubicBezTo>
                  <a:pt x="125" y="312"/>
                  <a:pt x="125" y="313"/>
                  <a:pt x="124" y="313"/>
                </a:cubicBezTo>
                <a:cubicBezTo>
                  <a:pt x="124" y="313"/>
                  <a:pt x="124" y="313"/>
                  <a:pt x="124" y="313"/>
                </a:cubicBezTo>
                <a:cubicBezTo>
                  <a:pt x="122" y="313"/>
                  <a:pt x="121" y="313"/>
                  <a:pt x="119" y="312"/>
                </a:cubicBezTo>
                <a:cubicBezTo>
                  <a:pt x="120" y="312"/>
                  <a:pt x="121" y="311"/>
                  <a:pt x="122" y="311"/>
                </a:cubicBezTo>
                <a:close/>
                <a:moveTo>
                  <a:pt x="126" y="313"/>
                </a:moveTo>
                <a:cubicBezTo>
                  <a:pt x="126" y="313"/>
                  <a:pt x="126" y="313"/>
                  <a:pt x="126" y="313"/>
                </a:cubicBezTo>
                <a:cubicBezTo>
                  <a:pt x="128" y="311"/>
                  <a:pt x="130" y="310"/>
                  <a:pt x="131" y="309"/>
                </a:cubicBezTo>
                <a:cubicBezTo>
                  <a:pt x="137" y="304"/>
                  <a:pt x="143" y="300"/>
                  <a:pt x="149" y="297"/>
                </a:cubicBezTo>
                <a:cubicBezTo>
                  <a:pt x="154" y="294"/>
                  <a:pt x="159" y="291"/>
                  <a:pt x="164" y="288"/>
                </a:cubicBezTo>
                <a:cubicBezTo>
                  <a:pt x="164" y="288"/>
                  <a:pt x="163" y="289"/>
                  <a:pt x="162" y="289"/>
                </a:cubicBezTo>
                <a:cubicBezTo>
                  <a:pt x="160" y="291"/>
                  <a:pt x="157" y="293"/>
                  <a:pt x="154" y="294"/>
                </a:cubicBezTo>
                <a:cubicBezTo>
                  <a:pt x="149" y="298"/>
                  <a:pt x="144" y="301"/>
                  <a:pt x="139" y="305"/>
                </a:cubicBezTo>
                <a:cubicBezTo>
                  <a:pt x="135" y="308"/>
                  <a:pt x="132" y="311"/>
                  <a:pt x="128" y="314"/>
                </a:cubicBezTo>
                <a:cubicBezTo>
                  <a:pt x="128" y="314"/>
                  <a:pt x="128" y="314"/>
                  <a:pt x="128" y="314"/>
                </a:cubicBezTo>
                <a:cubicBezTo>
                  <a:pt x="127" y="314"/>
                  <a:pt x="126" y="314"/>
                  <a:pt x="125" y="314"/>
                </a:cubicBezTo>
                <a:cubicBezTo>
                  <a:pt x="125" y="313"/>
                  <a:pt x="125" y="313"/>
                  <a:pt x="126" y="313"/>
                </a:cubicBezTo>
                <a:close/>
                <a:moveTo>
                  <a:pt x="130" y="313"/>
                </a:moveTo>
                <a:cubicBezTo>
                  <a:pt x="130" y="313"/>
                  <a:pt x="131" y="313"/>
                  <a:pt x="131" y="313"/>
                </a:cubicBezTo>
                <a:cubicBezTo>
                  <a:pt x="138" y="307"/>
                  <a:pt x="146" y="303"/>
                  <a:pt x="154" y="298"/>
                </a:cubicBezTo>
                <a:cubicBezTo>
                  <a:pt x="153" y="299"/>
                  <a:pt x="152" y="300"/>
                  <a:pt x="151" y="301"/>
                </a:cubicBezTo>
                <a:cubicBezTo>
                  <a:pt x="144" y="305"/>
                  <a:pt x="138" y="309"/>
                  <a:pt x="132" y="315"/>
                </a:cubicBezTo>
                <a:cubicBezTo>
                  <a:pt x="131" y="315"/>
                  <a:pt x="130" y="314"/>
                  <a:pt x="129" y="314"/>
                </a:cubicBezTo>
                <a:cubicBezTo>
                  <a:pt x="129" y="314"/>
                  <a:pt x="129" y="314"/>
                  <a:pt x="130" y="313"/>
                </a:cubicBezTo>
                <a:close/>
                <a:moveTo>
                  <a:pt x="147" y="306"/>
                </a:moveTo>
                <a:cubicBezTo>
                  <a:pt x="153" y="302"/>
                  <a:pt x="158" y="298"/>
                  <a:pt x="164" y="295"/>
                </a:cubicBezTo>
                <a:cubicBezTo>
                  <a:pt x="165" y="295"/>
                  <a:pt x="165" y="294"/>
                  <a:pt x="166" y="294"/>
                </a:cubicBezTo>
                <a:cubicBezTo>
                  <a:pt x="165" y="294"/>
                  <a:pt x="165" y="295"/>
                  <a:pt x="165" y="295"/>
                </a:cubicBezTo>
                <a:cubicBezTo>
                  <a:pt x="163" y="296"/>
                  <a:pt x="162" y="298"/>
                  <a:pt x="160" y="299"/>
                </a:cubicBezTo>
                <a:cubicBezTo>
                  <a:pt x="157" y="301"/>
                  <a:pt x="155" y="302"/>
                  <a:pt x="152" y="304"/>
                </a:cubicBezTo>
                <a:cubicBezTo>
                  <a:pt x="147" y="307"/>
                  <a:pt x="142" y="311"/>
                  <a:pt x="137" y="315"/>
                </a:cubicBezTo>
                <a:cubicBezTo>
                  <a:pt x="136" y="315"/>
                  <a:pt x="135" y="315"/>
                  <a:pt x="133" y="315"/>
                </a:cubicBezTo>
                <a:cubicBezTo>
                  <a:pt x="138" y="312"/>
                  <a:pt x="142" y="309"/>
                  <a:pt x="147" y="306"/>
                </a:cubicBezTo>
                <a:close/>
                <a:moveTo>
                  <a:pt x="153" y="306"/>
                </a:moveTo>
                <a:cubicBezTo>
                  <a:pt x="157" y="303"/>
                  <a:pt x="163" y="301"/>
                  <a:pt x="167" y="297"/>
                </a:cubicBezTo>
                <a:cubicBezTo>
                  <a:pt x="160" y="305"/>
                  <a:pt x="151" y="309"/>
                  <a:pt x="143" y="316"/>
                </a:cubicBezTo>
                <a:cubicBezTo>
                  <a:pt x="141" y="316"/>
                  <a:pt x="140" y="316"/>
                  <a:pt x="138" y="315"/>
                </a:cubicBezTo>
                <a:cubicBezTo>
                  <a:pt x="143" y="312"/>
                  <a:pt x="148" y="309"/>
                  <a:pt x="153" y="306"/>
                </a:cubicBezTo>
                <a:close/>
                <a:moveTo>
                  <a:pt x="153" y="310"/>
                </a:moveTo>
                <a:cubicBezTo>
                  <a:pt x="156" y="308"/>
                  <a:pt x="160" y="306"/>
                  <a:pt x="164" y="304"/>
                </a:cubicBezTo>
                <a:cubicBezTo>
                  <a:pt x="164" y="303"/>
                  <a:pt x="165" y="303"/>
                  <a:pt x="165" y="303"/>
                </a:cubicBezTo>
                <a:cubicBezTo>
                  <a:pt x="164" y="304"/>
                  <a:pt x="164" y="304"/>
                  <a:pt x="163" y="304"/>
                </a:cubicBezTo>
                <a:cubicBezTo>
                  <a:pt x="161" y="306"/>
                  <a:pt x="159" y="307"/>
                  <a:pt x="157" y="309"/>
                </a:cubicBezTo>
                <a:cubicBezTo>
                  <a:pt x="154" y="311"/>
                  <a:pt x="151" y="313"/>
                  <a:pt x="149" y="316"/>
                </a:cubicBezTo>
                <a:cubicBezTo>
                  <a:pt x="149" y="316"/>
                  <a:pt x="149" y="316"/>
                  <a:pt x="149" y="316"/>
                </a:cubicBezTo>
                <a:cubicBezTo>
                  <a:pt x="147" y="316"/>
                  <a:pt x="146" y="316"/>
                  <a:pt x="145" y="316"/>
                </a:cubicBezTo>
                <a:cubicBezTo>
                  <a:pt x="148" y="314"/>
                  <a:pt x="150" y="312"/>
                  <a:pt x="153" y="310"/>
                </a:cubicBezTo>
                <a:close/>
                <a:moveTo>
                  <a:pt x="155" y="313"/>
                </a:moveTo>
                <a:cubicBezTo>
                  <a:pt x="158" y="311"/>
                  <a:pt x="160" y="310"/>
                  <a:pt x="163" y="308"/>
                </a:cubicBezTo>
                <a:cubicBezTo>
                  <a:pt x="162" y="308"/>
                  <a:pt x="162" y="309"/>
                  <a:pt x="161" y="309"/>
                </a:cubicBezTo>
                <a:cubicBezTo>
                  <a:pt x="159" y="311"/>
                  <a:pt x="157" y="313"/>
                  <a:pt x="155" y="315"/>
                </a:cubicBezTo>
                <a:cubicBezTo>
                  <a:pt x="155" y="316"/>
                  <a:pt x="156" y="316"/>
                  <a:pt x="156" y="316"/>
                </a:cubicBezTo>
                <a:cubicBezTo>
                  <a:pt x="159" y="314"/>
                  <a:pt x="161" y="313"/>
                  <a:pt x="164" y="311"/>
                </a:cubicBezTo>
                <a:cubicBezTo>
                  <a:pt x="166" y="309"/>
                  <a:pt x="163" y="313"/>
                  <a:pt x="162" y="313"/>
                </a:cubicBezTo>
                <a:cubicBezTo>
                  <a:pt x="161" y="314"/>
                  <a:pt x="161" y="314"/>
                  <a:pt x="160" y="315"/>
                </a:cubicBezTo>
                <a:cubicBezTo>
                  <a:pt x="160" y="315"/>
                  <a:pt x="160" y="316"/>
                  <a:pt x="160" y="316"/>
                </a:cubicBezTo>
                <a:cubicBezTo>
                  <a:pt x="157" y="316"/>
                  <a:pt x="154" y="316"/>
                  <a:pt x="150" y="316"/>
                </a:cubicBezTo>
                <a:cubicBezTo>
                  <a:pt x="152" y="315"/>
                  <a:pt x="154" y="314"/>
                  <a:pt x="155" y="313"/>
                </a:cubicBezTo>
                <a:close/>
                <a:moveTo>
                  <a:pt x="162" y="316"/>
                </a:moveTo>
                <a:cubicBezTo>
                  <a:pt x="162" y="316"/>
                  <a:pt x="164" y="315"/>
                  <a:pt x="165" y="315"/>
                </a:cubicBezTo>
                <a:cubicBezTo>
                  <a:pt x="165" y="315"/>
                  <a:pt x="165" y="315"/>
                  <a:pt x="165" y="315"/>
                </a:cubicBezTo>
                <a:cubicBezTo>
                  <a:pt x="165" y="315"/>
                  <a:pt x="165" y="315"/>
                  <a:pt x="165" y="316"/>
                </a:cubicBezTo>
                <a:cubicBezTo>
                  <a:pt x="164" y="316"/>
                  <a:pt x="164" y="316"/>
                  <a:pt x="163" y="316"/>
                </a:cubicBezTo>
                <a:cubicBezTo>
                  <a:pt x="163" y="316"/>
                  <a:pt x="162" y="316"/>
                  <a:pt x="162" y="316"/>
                </a:cubicBezTo>
                <a:cubicBezTo>
                  <a:pt x="162" y="316"/>
                  <a:pt x="162" y="316"/>
                  <a:pt x="162" y="316"/>
                </a:cubicBezTo>
                <a:close/>
                <a:moveTo>
                  <a:pt x="168" y="315"/>
                </a:moveTo>
                <a:cubicBezTo>
                  <a:pt x="169" y="302"/>
                  <a:pt x="172" y="290"/>
                  <a:pt x="172" y="277"/>
                </a:cubicBezTo>
                <a:cubicBezTo>
                  <a:pt x="173" y="264"/>
                  <a:pt x="174" y="251"/>
                  <a:pt x="175" y="238"/>
                </a:cubicBezTo>
                <a:cubicBezTo>
                  <a:pt x="176" y="225"/>
                  <a:pt x="177" y="212"/>
                  <a:pt x="178" y="199"/>
                </a:cubicBezTo>
                <a:cubicBezTo>
                  <a:pt x="179" y="187"/>
                  <a:pt x="181" y="175"/>
                  <a:pt x="178" y="163"/>
                </a:cubicBezTo>
                <a:cubicBezTo>
                  <a:pt x="178" y="163"/>
                  <a:pt x="178" y="163"/>
                  <a:pt x="178" y="163"/>
                </a:cubicBezTo>
                <a:cubicBezTo>
                  <a:pt x="187" y="161"/>
                  <a:pt x="196" y="161"/>
                  <a:pt x="204" y="161"/>
                </a:cubicBezTo>
                <a:cubicBezTo>
                  <a:pt x="205" y="172"/>
                  <a:pt x="203" y="184"/>
                  <a:pt x="202" y="195"/>
                </a:cubicBezTo>
                <a:cubicBezTo>
                  <a:pt x="201" y="208"/>
                  <a:pt x="200" y="221"/>
                  <a:pt x="199" y="234"/>
                </a:cubicBezTo>
                <a:cubicBezTo>
                  <a:pt x="198" y="247"/>
                  <a:pt x="198" y="260"/>
                  <a:pt x="196" y="273"/>
                </a:cubicBezTo>
                <a:cubicBezTo>
                  <a:pt x="194" y="286"/>
                  <a:pt x="193" y="299"/>
                  <a:pt x="191" y="312"/>
                </a:cubicBezTo>
                <a:cubicBezTo>
                  <a:pt x="191" y="312"/>
                  <a:pt x="191" y="312"/>
                  <a:pt x="191" y="312"/>
                </a:cubicBezTo>
                <a:cubicBezTo>
                  <a:pt x="183" y="314"/>
                  <a:pt x="175" y="315"/>
                  <a:pt x="168" y="315"/>
                </a:cubicBezTo>
                <a:cubicBezTo>
                  <a:pt x="168" y="315"/>
                  <a:pt x="168" y="315"/>
                  <a:pt x="168" y="315"/>
                </a:cubicBezTo>
                <a:close/>
                <a:moveTo>
                  <a:pt x="194" y="311"/>
                </a:moveTo>
                <a:cubicBezTo>
                  <a:pt x="195" y="311"/>
                  <a:pt x="195" y="311"/>
                  <a:pt x="196" y="311"/>
                </a:cubicBezTo>
                <a:cubicBezTo>
                  <a:pt x="195" y="311"/>
                  <a:pt x="194" y="312"/>
                  <a:pt x="194" y="312"/>
                </a:cubicBezTo>
                <a:cubicBezTo>
                  <a:pt x="194" y="312"/>
                  <a:pt x="194" y="311"/>
                  <a:pt x="194" y="311"/>
                </a:cubicBezTo>
                <a:close/>
                <a:moveTo>
                  <a:pt x="250" y="293"/>
                </a:moveTo>
                <a:cubicBezTo>
                  <a:pt x="250" y="293"/>
                  <a:pt x="250" y="293"/>
                  <a:pt x="250" y="293"/>
                </a:cubicBezTo>
                <a:cubicBezTo>
                  <a:pt x="249" y="293"/>
                  <a:pt x="249" y="293"/>
                  <a:pt x="248" y="293"/>
                </a:cubicBezTo>
                <a:cubicBezTo>
                  <a:pt x="246" y="294"/>
                  <a:pt x="245" y="295"/>
                  <a:pt x="243" y="296"/>
                </a:cubicBezTo>
                <a:cubicBezTo>
                  <a:pt x="235" y="298"/>
                  <a:pt x="226" y="300"/>
                  <a:pt x="218" y="303"/>
                </a:cubicBezTo>
                <a:cubicBezTo>
                  <a:pt x="214" y="304"/>
                  <a:pt x="210" y="305"/>
                  <a:pt x="205" y="307"/>
                </a:cubicBezTo>
                <a:cubicBezTo>
                  <a:pt x="203" y="308"/>
                  <a:pt x="201" y="309"/>
                  <a:pt x="199" y="310"/>
                </a:cubicBezTo>
                <a:cubicBezTo>
                  <a:pt x="195" y="311"/>
                  <a:pt x="195" y="310"/>
                  <a:pt x="199" y="309"/>
                </a:cubicBezTo>
                <a:cubicBezTo>
                  <a:pt x="203" y="307"/>
                  <a:pt x="208" y="306"/>
                  <a:pt x="213" y="304"/>
                </a:cubicBezTo>
                <a:cubicBezTo>
                  <a:pt x="219" y="302"/>
                  <a:pt x="224" y="300"/>
                  <a:pt x="230" y="298"/>
                </a:cubicBezTo>
                <a:cubicBezTo>
                  <a:pt x="236" y="296"/>
                  <a:pt x="241" y="295"/>
                  <a:pt x="247" y="293"/>
                </a:cubicBezTo>
                <a:cubicBezTo>
                  <a:pt x="248" y="293"/>
                  <a:pt x="250" y="292"/>
                  <a:pt x="251" y="291"/>
                </a:cubicBezTo>
                <a:cubicBezTo>
                  <a:pt x="252" y="290"/>
                  <a:pt x="252" y="289"/>
                  <a:pt x="253" y="288"/>
                </a:cubicBezTo>
                <a:cubicBezTo>
                  <a:pt x="252" y="290"/>
                  <a:pt x="251" y="292"/>
                  <a:pt x="250" y="293"/>
                </a:cubicBezTo>
                <a:close/>
                <a:moveTo>
                  <a:pt x="238" y="298"/>
                </a:moveTo>
                <a:cubicBezTo>
                  <a:pt x="226" y="303"/>
                  <a:pt x="212" y="308"/>
                  <a:pt x="199" y="311"/>
                </a:cubicBezTo>
                <a:cubicBezTo>
                  <a:pt x="200" y="310"/>
                  <a:pt x="201" y="310"/>
                  <a:pt x="202" y="309"/>
                </a:cubicBezTo>
                <a:cubicBezTo>
                  <a:pt x="207" y="307"/>
                  <a:pt x="212" y="306"/>
                  <a:pt x="217" y="304"/>
                </a:cubicBezTo>
                <a:cubicBezTo>
                  <a:pt x="224" y="301"/>
                  <a:pt x="231" y="300"/>
                  <a:pt x="238" y="298"/>
                </a:cubicBezTo>
                <a:close/>
                <a:moveTo>
                  <a:pt x="254" y="286"/>
                </a:moveTo>
                <a:cubicBezTo>
                  <a:pt x="254" y="286"/>
                  <a:pt x="253" y="286"/>
                  <a:pt x="253" y="286"/>
                </a:cubicBezTo>
                <a:cubicBezTo>
                  <a:pt x="252" y="286"/>
                  <a:pt x="252" y="286"/>
                  <a:pt x="252" y="287"/>
                </a:cubicBezTo>
                <a:cubicBezTo>
                  <a:pt x="242" y="290"/>
                  <a:pt x="232" y="293"/>
                  <a:pt x="222" y="296"/>
                </a:cubicBezTo>
                <a:cubicBezTo>
                  <a:pt x="217" y="297"/>
                  <a:pt x="212" y="299"/>
                  <a:pt x="207" y="301"/>
                </a:cubicBezTo>
                <a:cubicBezTo>
                  <a:pt x="204" y="302"/>
                  <a:pt x="202" y="303"/>
                  <a:pt x="200" y="303"/>
                </a:cubicBezTo>
                <a:cubicBezTo>
                  <a:pt x="199" y="304"/>
                  <a:pt x="198" y="304"/>
                  <a:pt x="197" y="304"/>
                </a:cubicBezTo>
                <a:cubicBezTo>
                  <a:pt x="194" y="305"/>
                  <a:pt x="199" y="303"/>
                  <a:pt x="199" y="303"/>
                </a:cubicBezTo>
                <a:cubicBezTo>
                  <a:pt x="210" y="299"/>
                  <a:pt x="221" y="295"/>
                  <a:pt x="232" y="291"/>
                </a:cubicBezTo>
                <a:cubicBezTo>
                  <a:pt x="234" y="291"/>
                  <a:pt x="236" y="290"/>
                  <a:pt x="238" y="289"/>
                </a:cubicBezTo>
                <a:cubicBezTo>
                  <a:pt x="244" y="288"/>
                  <a:pt x="250" y="286"/>
                  <a:pt x="255" y="283"/>
                </a:cubicBezTo>
                <a:cubicBezTo>
                  <a:pt x="255" y="284"/>
                  <a:pt x="255" y="285"/>
                  <a:pt x="254" y="286"/>
                </a:cubicBezTo>
                <a:close/>
                <a:moveTo>
                  <a:pt x="257" y="279"/>
                </a:moveTo>
                <a:cubicBezTo>
                  <a:pt x="257" y="280"/>
                  <a:pt x="256" y="281"/>
                  <a:pt x="256" y="281"/>
                </a:cubicBezTo>
                <a:cubicBezTo>
                  <a:pt x="250" y="284"/>
                  <a:pt x="244" y="286"/>
                  <a:pt x="237" y="289"/>
                </a:cubicBezTo>
                <a:cubicBezTo>
                  <a:pt x="232" y="290"/>
                  <a:pt x="226" y="291"/>
                  <a:pt x="221" y="293"/>
                </a:cubicBezTo>
                <a:cubicBezTo>
                  <a:pt x="216" y="294"/>
                  <a:pt x="210" y="296"/>
                  <a:pt x="206" y="297"/>
                </a:cubicBezTo>
                <a:cubicBezTo>
                  <a:pt x="203" y="298"/>
                  <a:pt x="200" y="299"/>
                  <a:pt x="197" y="300"/>
                </a:cubicBezTo>
                <a:cubicBezTo>
                  <a:pt x="193" y="302"/>
                  <a:pt x="199" y="299"/>
                  <a:pt x="200" y="299"/>
                </a:cubicBezTo>
                <a:cubicBezTo>
                  <a:pt x="211" y="294"/>
                  <a:pt x="223" y="291"/>
                  <a:pt x="234" y="287"/>
                </a:cubicBezTo>
                <a:cubicBezTo>
                  <a:pt x="239" y="285"/>
                  <a:pt x="244" y="283"/>
                  <a:pt x="249" y="280"/>
                </a:cubicBezTo>
                <a:cubicBezTo>
                  <a:pt x="252" y="279"/>
                  <a:pt x="256" y="278"/>
                  <a:pt x="258" y="275"/>
                </a:cubicBezTo>
                <a:cubicBezTo>
                  <a:pt x="258" y="277"/>
                  <a:pt x="258" y="278"/>
                  <a:pt x="257" y="279"/>
                </a:cubicBezTo>
                <a:close/>
                <a:moveTo>
                  <a:pt x="259" y="274"/>
                </a:moveTo>
                <a:cubicBezTo>
                  <a:pt x="247" y="279"/>
                  <a:pt x="235" y="283"/>
                  <a:pt x="224" y="287"/>
                </a:cubicBezTo>
                <a:cubicBezTo>
                  <a:pt x="218" y="288"/>
                  <a:pt x="212" y="290"/>
                  <a:pt x="207" y="292"/>
                </a:cubicBezTo>
                <a:cubicBezTo>
                  <a:pt x="204" y="293"/>
                  <a:pt x="201" y="295"/>
                  <a:pt x="198" y="295"/>
                </a:cubicBezTo>
                <a:cubicBezTo>
                  <a:pt x="193" y="297"/>
                  <a:pt x="200" y="294"/>
                  <a:pt x="201" y="294"/>
                </a:cubicBezTo>
                <a:cubicBezTo>
                  <a:pt x="212" y="289"/>
                  <a:pt x="224" y="285"/>
                  <a:pt x="236" y="281"/>
                </a:cubicBezTo>
                <a:cubicBezTo>
                  <a:pt x="241" y="279"/>
                  <a:pt x="246" y="277"/>
                  <a:pt x="251" y="275"/>
                </a:cubicBezTo>
                <a:cubicBezTo>
                  <a:pt x="254" y="274"/>
                  <a:pt x="257" y="272"/>
                  <a:pt x="260" y="270"/>
                </a:cubicBezTo>
                <a:cubicBezTo>
                  <a:pt x="260" y="271"/>
                  <a:pt x="259" y="273"/>
                  <a:pt x="259" y="274"/>
                </a:cubicBezTo>
                <a:close/>
                <a:moveTo>
                  <a:pt x="258" y="271"/>
                </a:moveTo>
                <a:cubicBezTo>
                  <a:pt x="258" y="271"/>
                  <a:pt x="259" y="271"/>
                  <a:pt x="259" y="270"/>
                </a:cubicBezTo>
                <a:cubicBezTo>
                  <a:pt x="259" y="271"/>
                  <a:pt x="258" y="271"/>
                  <a:pt x="258" y="271"/>
                </a:cubicBezTo>
                <a:close/>
                <a:moveTo>
                  <a:pt x="263" y="257"/>
                </a:moveTo>
                <a:cubicBezTo>
                  <a:pt x="263" y="257"/>
                  <a:pt x="263" y="257"/>
                  <a:pt x="263" y="257"/>
                </a:cubicBezTo>
                <a:cubicBezTo>
                  <a:pt x="247" y="265"/>
                  <a:pt x="229" y="269"/>
                  <a:pt x="213" y="276"/>
                </a:cubicBezTo>
                <a:cubicBezTo>
                  <a:pt x="212" y="276"/>
                  <a:pt x="210" y="277"/>
                  <a:pt x="209" y="278"/>
                </a:cubicBezTo>
                <a:cubicBezTo>
                  <a:pt x="206" y="279"/>
                  <a:pt x="204" y="280"/>
                  <a:pt x="202" y="281"/>
                </a:cubicBezTo>
                <a:cubicBezTo>
                  <a:pt x="203" y="280"/>
                  <a:pt x="204" y="280"/>
                  <a:pt x="205" y="279"/>
                </a:cubicBezTo>
                <a:cubicBezTo>
                  <a:pt x="224" y="270"/>
                  <a:pt x="245" y="266"/>
                  <a:pt x="263" y="255"/>
                </a:cubicBezTo>
                <a:cubicBezTo>
                  <a:pt x="263" y="256"/>
                  <a:pt x="263" y="256"/>
                  <a:pt x="263" y="257"/>
                </a:cubicBezTo>
                <a:close/>
                <a:moveTo>
                  <a:pt x="264" y="248"/>
                </a:moveTo>
                <a:cubicBezTo>
                  <a:pt x="259" y="249"/>
                  <a:pt x="254" y="252"/>
                  <a:pt x="248" y="254"/>
                </a:cubicBezTo>
                <a:cubicBezTo>
                  <a:pt x="242" y="256"/>
                  <a:pt x="236" y="258"/>
                  <a:pt x="231" y="260"/>
                </a:cubicBezTo>
                <a:cubicBezTo>
                  <a:pt x="224" y="262"/>
                  <a:pt x="217" y="265"/>
                  <a:pt x="210" y="267"/>
                </a:cubicBezTo>
                <a:cubicBezTo>
                  <a:pt x="208" y="268"/>
                  <a:pt x="207" y="269"/>
                  <a:pt x="205" y="269"/>
                </a:cubicBezTo>
                <a:cubicBezTo>
                  <a:pt x="206" y="269"/>
                  <a:pt x="207" y="268"/>
                  <a:pt x="208" y="268"/>
                </a:cubicBezTo>
                <a:cubicBezTo>
                  <a:pt x="217" y="263"/>
                  <a:pt x="227" y="259"/>
                  <a:pt x="236" y="256"/>
                </a:cubicBezTo>
                <a:cubicBezTo>
                  <a:pt x="246" y="252"/>
                  <a:pt x="255" y="247"/>
                  <a:pt x="264" y="244"/>
                </a:cubicBezTo>
                <a:cubicBezTo>
                  <a:pt x="264" y="245"/>
                  <a:pt x="264" y="246"/>
                  <a:pt x="264" y="248"/>
                </a:cubicBezTo>
                <a:close/>
                <a:moveTo>
                  <a:pt x="264" y="243"/>
                </a:moveTo>
                <a:cubicBezTo>
                  <a:pt x="258" y="244"/>
                  <a:pt x="252" y="247"/>
                  <a:pt x="246" y="249"/>
                </a:cubicBezTo>
                <a:cubicBezTo>
                  <a:pt x="242" y="251"/>
                  <a:pt x="239" y="252"/>
                  <a:pt x="235" y="253"/>
                </a:cubicBezTo>
                <a:cubicBezTo>
                  <a:pt x="241" y="251"/>
                  <a:pt x="247" y="249"/>
                  <a:pt x="253" y="246"/>
                </a:cubicBezTo>
                <a:cubicBezTo>
                  <a:pt x="254" y="245"/>
                  <a:pt x="256" y="244"/>
                  <a:pt x="258" y="243"/>
                </a:cubicBezTo>
                <a:cubicBezTo>
                  <a:pt x="260" y="243"/>
                  <a:pt x="262" y="242"/>
                  <a:pt x="264" y="241"/>
                </a:cubicBezTo>
                <a:cubicBezTo>
                  <a:pt x="265" y="242"/>
                  <a:pt x="264" y="242"/>
                  <a:pt x="264" y="243"/>
                </a:cubicBezTo>
                <a:close/>
                <a:moveTo>
                  <a:pt x="264" y="240"/>
                </a:moveTo>
                <a:cubicBezTo>
                  <a:pt x="263" y="240"/>
                  <a:pt x="261" y="241"/>
                  <a:pt x="260" y="242"/>
                </a:cubicBezTo>
                <a:cubicBezTo>
                  <a:pt x="253" y="243"/>
                  <a:pt x="245" y="246"/>
                  <a:pt x="238" y="248"/>
                </a:cubicBezTo>
                <a:cubicBezTo>
                  <a:pt x="232" y="250"/>
                  <a:pt x="225" y="252"/>
                  <a:pt x="219" y="255"/>
                </a:cubicBezTo>
                <a:cubicBezTo>
                  <a:pt x="215" y="256"/>
                  <a:pt x="211" y="258"/>
                  <a:pt x="207" y="260"/>
                </a:cubicBezTo>
                <a:cubicBezTo>
                  <a:pt x="211" y="258"/>
                  <a:pt x="215" y="256"/>
                  <a:pt x="219" y="254"/>
                </a:cubicBezTo>
                <a:cubicBezTo>
                  <a:pt x="227" y="250"/>
                  <a:pt x="235" y="248"/>
                  <a:pt x="243" y="245"/>
                </a:cubicBezTo>
                <a:cubicBezTo>
                  <a:pt x="248" y="243"/>
                  <a:pt x="253" y="240"/>
                  <a:pt x="258" y="238"/>
                </a:cubicBezTo>
                <a:cubicBezTo>
                  <a:pt x="260" y="237"/>
                  <a:pt x="262" y="236"/>
                  <a:pt x="264" y="235"/>
                </a:cubicBezTo>
                <a:cubicBezTo>
                  <a:pt x="264" y="237"/>
                  <a:pt x="264" y="238"/>
                  <a:pt x="264" y="240"/>
                </a:cubicBezTo>
                <a:close/>
                <a:moveTo>
                  <a:pt x="259" y="236"/>
                </a:moveTo>
                <a:cubicBezTo>
                  <a:pt x="257" y="237"/>
                  <a:pt x="254" y="238"/>
                  <a:pt x="251" y="240"/>
                </a:cubicBezTo>
                <a:cubicBezTo>
                  <a:pt x="237" y="246"/>
                  <a:pt x="222" y="249"/>
                  <a:pt x="209" y="255"/>
                </a:cubicBezTo>
                <a:cubicBezTo>
                  <a:pt x="206" y="256"/>
                  <a:pt x="204" y="257"/>
                  <a:pt x="202" y="258"/>
                </a:cubicBezTo>
                <a:cubicBezTo>
                  <a:pt x="200" y="259"/>
                  <a:pt x="200" y="259"/>
                  <a:pt x="202" y="258"/>
                </a:cubicBezTo>
                <a:cubicBezTo>
                  <a:pt x="205" y="256"/>
                  <a:pt x="208" y="255"/>
                  <a:pt x="212" y="253"/>
                </a:cubicBezTo>
                <a:cubicBezTo>
                  <a:pt x="218" y="251"/>
                  <a:pt x="224" y="249"/>
                  <a:pt x="230" y="247"/>
                </a:cubicBezTo>
                <a:cubicBezTo>
                  <a:pt x="235" y="244"/>
                  <a:pt x="241" y="242"/>
                  <a:pt x="247" y="240"/>
                </a:cubicBezTo>
                <a:cubicBezTo>
                  <a:pt x="252" y="237"/>
                  <a:pt x="259" y="235"/>
                  <a:pt x="264" y="232"/>
                </a:cubicBezTo>
                <a:cubicBezTo>
                  <a:pt x="264" y="232"/>
                  <a:pt x="264" y="233"/>
                  <a:pt x="264" y="234"/>
                </a:cubicBezTo>
                <a:cubicBezTo>
                  <a:pt x="263" y="235"/>
                  <a:pt x="261" y="235"/>
                  <a:pt x="259" y="236"/>
                </a:cubicBezTo>
                <a:close/>
                <a:moveTo>
                  <a:pt x="258" y="167"/>
                </a:moveTo>
                <a:cubicBezTo>
                  <a:pt x="246" y="161"/>
                  <a:pt x="233" y="159"/>
                  <a:pt x="220" y="156"/>
                </a:cubicBezTo>
                <a:cubicBezTo>
                  <a:pt x="205" y="152"/>
                  <a:pt x="189" y="153"/>
                  <a:pt x="174" y="155"/>
                </a:cubicBezTo>
                <a:cubicBezTo>
                  <a:pt x="162" y="157"/>
                  <a:pt x="150" y="160"/>
                  <a:pt x="138" y="164"/>
                </a:cubicBezTo>
                <a:cubicBezTo>
                  <a:pt x="138" y="163"/>
                  <a:pt x="137" y="162"/>
                  <a:pt x="136" y="161"/>
                </a:cubicBezTo>
                <a:cubicBezTo>
                  <a:pt x="134" y="161"/>
                  <a:pt x="132" y="162"/>
                  <a:pt x="131" y="163"/>
                </a:cubicBezTo>
                <a:cubicBezTo>
                  <a:pt x="131" y="164"/>
                  <a:pt x="130" y="166"/>
                  <a:pt x="130" y="167"/>
                </a:cubicBezTo>
                <a:cubicBezTo>
                  <a:pt x="117" y="172"/>
                  <a:pt x="105" y="179"/>
                  <a:pt x="94" y="187"/>
                </a:cubicBezTo>
                <a:cubicBezTo>
                  <a:pt x="95" y="169"/>
                  <a:pt x="102" y="151"/>
                  <a:pt x="109" y="135"/>
                </a:cubicBezTo>
                <a:cubicBezTo>
                  <a:pt x="113" y="127"/>
                  <a:pt x="117" y="120"/>
                  <a:pt x="123" y="115"/>
                </a:cubicBezTo>
                <a:cubicBezTo>
                  <a:pt x="129" y="108"/>
                  <a:pt x="138" y="104"/>
                  <a:pt x="146" y="100"/>
                </a:cubicBezTo>
                <a:cubicBezTo>
                  <a:pt x="152" y="97"/>
                  <a:pt x="158" y="95"/>
                  <a:pt x="165" y="93"/>
                </a:cubicBezTo>
                <a:cubicBezTo>
                  <a:pt x="164" y="101"/>
                  <a:pt x="160" y="119"/>
                  <a:pt x="169" y="117"/>
                </a:cubicBezTo>
                <a:cubicBezTo>
                  <a:pt x="172" y="116"/>
                  <a:pt x="174" y="112"/>
                  <a:pt x="174" y="108"/>
                </a:cubicBezTo>
                <a:cubicBezTo>
                  <a:pt x="176" y="114"/>
                  <a:pt x="180" y="118"/>
                  <a:pt x="185" y="115"/>
                </a:cubicBezTo>
                <a:cubicBezTo>
                  <a:pt x="191" y="113"/>
                  <a:pt x="190" y="106"/>
                  <a:pt x="187" y="102"/>
                </a:cubicBezTo>
                <a:cubicBezTo>
                  <a:pt x="183" y="98"/>
                  <a:pt x="179" y="94"/>
                  <a:pt x="174" y="91"/>
                </a:cubicBezTo>
                <a:cubicBezTo>
                  <a:pt x="175" y="91"/>
                  <a:pt x="175" y="91"/>
                  <a:pt x="175" y="91"/>
                </a:cubicBezTo>
                <a:cubicBezTo>
                  <a:pt x="185" y="90"/>
                  <a:pt x="194" y="92"/>
                  <a:pt x="203" y="95"/>
                </a:cubicBezTo>
                <a:cubicBezTo>
                  <a:pt x="212" y="98"/>
                  <a:pt x="220" y="101"/>
                  <a:pt x="228" y="105"/>
                </a:cubicBezTo>
                <a:cubicBezTo>
                  <a:pt x="233" y="109"/>
                  <a:pt x="238" y="113"/>
                  <a:pt x="243" y="117"/>
                </a:cubicBezTo>
                <a:cubicBezTo>
                  <a:pt x="244" y="119"/>
                  <a:pt x="245" y="120"/>
                  <a:pt x="246" y="122"/>
                </a:cubicBezTo>
                <a:cubicBezTo>
                  <a:pt x="247" y="122"/>
                  <a:pt x="247" y="123"/>
                  <a:pt x="247" y="123"/>
                </a:cubicBezTo>
                <a:cubicBezTo>
                  <a:pt x="254" y="137"/>
                  <a:pt x="257" y="152"/>
                  <a:pt x="258" y="167"/>
                </a:cubicBezTo>
                <a:close/>
                <a:moveTo>
                  <a:pt x="98" y="158"/>
                </a:moveTo>
                <a:cubicBezTo>
                  <a:pt x="100" y="149"/>
                  <a:pt x="103" y="141"/>
                  <a:pt x="107" y="133"/>
                </a:cubicBezTo>
                <a:cubicBezTo>
                  <a:pt x="103" y="141"/>
                  <a:pt x="100" y="150"/>
                  <a:pt x="98" y="158"/>
                </a:cubicBezTo>
                <a:close/>
                <a:moveTo>
                  <a:pt x="241" y="111"/>
                </a:moveTo>
                <a:cubicBezTo>
                  <a:pt x="238" y="108"/>
                  <a:pt x="234" y="105"/>
                  <a:pt x="230" y="103"/>
                </a:cubicBezTo>
                <a:cubicBezTo>
                  <a:pt x="217" y="93"/>
                  <a:pt x="202" y="85"/>
                  <a:pt x="185" y="84"/>
                </a:cubicBezTo>
                <a:cubicBezTo>
                  <a:pt x="182" y="84"/>
                  <a:pt x="179" y="84"/>
                  <a:pt x="175" y="85"/>
                </a:cubicBezTo>
                <a:cubicBezTo>
                  <a:pt x="175" y="83"/>
                  <a:pt x="173" y="82"/>
                  <a:pt x="171" y="82"/>
                </a:cubicBezTo>
                <a:cubicBezTo>
                  <a:pt x="169" y="82"/>
                  <a:pt x="166" y="83"/>
                  <a:pt x="165" y="86"/>
                </a:cubicBezTo>
                <a:cubicBezTo>
                  <a:pt x="165" y="86"/>
                  <a:pt x="165" y="86"/>
                  <a:pt x="165" y="86"/>
                </a:cubicBezTo>
                <a:cubicBezTo>
                  <a:pt x="147" y="91"/>
                  <a:pt x="130" y="101"/>
                  <a:pt x="118" y="113"/>
                </a:cubicBezTo>
                <a:cubicBezTo>
                  <a:pt x="100" y="131"/>
                  <a:pt x="93" y="157"/>
                  <a:pt x="91" y="182"/>
                </a:cubicBezTo>
                <a:cubicBezTo>
                  <a:pt x="88" y="213"/>
                  <a:pt x="89" y="245"/>
                  <a:pt x="91" y="276"/>
                </a:cubicBezTo>
                <a:cubicBezTo>
                  <a:pt x="92" y="285"/>
                  <a:pt x="93" y="293"/>
                  <a:pt x="93" y="301"/>
                </a:cubicBezTo>
                <a:cubicBezTo>
                  <a:pt x="86" y="296"/>
                  <a:pt x="80" y="289"/>
                  <a:pt x="77" y="281"/>
                </a:cubicBezTo>
                <a:cubicBezTo>
                  <a:pt x="72" y="270"/>
                  <a:pt x="74" y="258"/>
                  <a:pt x="76" y="246"/>
                </a:cubicBezTo>
                <a:cubicBezTo>
                  <a:pt x="78" y="231"/>
                  <a:pt x="77" y="216"/>
                  <a:pt x="78" y="201"/>
                </a:cubicBezTo>
                <a:cubicBezTo>
                  <a:pt x="78" y="194"/>
                  <a:pt x="80" y="186"/>
                  <a:pt x="80" y="179"/>
                </a:cubicBezTo>
                <a:cubicBezTo>
                  <a:pt x="81" y="172"/>
                  <a:pt x="80" y="165"/>
                  <a:pt x="79" y="158"/>
                </a:cubicBezTo>
                <a:cubicBezTo>
                  <a:pt x="77" y="143"/>
                  <a:pt x="73" y="129"/>
                  <a:pt x="75" y="114"/>
                </a:cubicBezTo>
                <a:cubicBezTo>
                  <a:pt x="78" y="100"/>
                  <a:pt x="86" y="88"/>
                  <a:pt x="97" y="79"/>
                </a:cubicBezTo>
                <a:cubicBezTo>
                  <a:pt x="108" y="70"/>
                  <a:pt x="121" y="64"/>
                  <a:pt x="135" y="62"/>
                </a:cubicBezTo>
                <a:cubicBezTo>
                  <a:pt x="143" y="61"/>
                  <a:pt x="151" y="61"/>
                  <a:pt x="160" y="60"/>
                </a:cubicBezTo>
                <a:cubicBezTo>
                  <a:pt x="167" y="59"/>
                  <a:pt x="174" y="57"/>
                  <a:pt x="181" y="56"/>
                </a:cubicBezTo>
                <a:cubicBezTo>
                  <a:pt x="182" y="56"/>
                  <a:pt x="182" y="56"/>
                  <a:pt x="182" y="56"/>
                </a:cubicBezTo>
                <a:cubicBezTo>
                  <a:pt x="184" y="57"/>
                  <a:pt x="187" y="58"/>
                  <a:pt x="189" y="60"/>
                </a:cubicBezTo>
                <a:cubicBezTo>
                  <a:pt x="210" y="72"/>
                  <a:pt x="229" y="90"/>
                  <a:pt x="241" y="111"/>
                </a:cubicBezTo>
                <a:close/>
                <a:moveTo>
                  <a:pt x="42" y="229"/>
                </a:moveTo>
                <a:cubicBezTo>
                  <a:pt x="40" y="243"/>
                  <a:pt x="39" y="257"/>
                  <a:pt x="39" y="272"/>
                </a:cubicBezTo>
                <a:cubicBezTo>
                  <a:pt x="39" y="272"/>
                  <a:pt x="39" y="272"/>
                  <a:pt x="39" y="272"/>
                </a:cubicBezTo>
                <a:cubicBezTo>
                  <a:pt x="39" y="275"/>
                  <a:pt x="40" y="278"/>
                  <a:pt x="41" y="280"/>
                </a:cubicBezTo>
                <a:cubicBezTo>
                  <a:pt x="34" y="277"/>
                  <a:pt x="25" y="275"/>
                  <a:pt x="29" y="266"/>
                </a:cubicBezTo>
                <a:cubicBezTo>
                  <a:pt x="29" y="266"/>
                  <a:pt x="29" y="266"/>
                  <a:pt x="29" y="266"/>
                </a:cubicBezTo>
                <a:cubicBezTo>
                  <a:pt x="34" y="262"/>
                  <a:pt x="36" y="256"/>
                  <a:pt x="37" y="250"/>
                </a:cubicBezTo>
                <a:cubicBezTo>
                  <a:pt x="37" y="243"/>
                  <a:pt x="35" y="237"/>
                  <a:pt x="35" y="231"/>
                </a:cubicBezTo>
                <a:cubicBezTo>
                  <a:pt x="34" y="222"/>
                  <a:pt x="37" y="213"/>
                  <a:pt x="38" y="204"/>
                </a:cubicBezTo>
                <a:cubicBezTo>
                  <a:pt x="40" y="189"/>
                  <a:pt x="40" y="174"/>
                  <a:pt x="43" y="160"/>
                </a:cubicBezTo>
                <a:cubicBezTo>
                  <a:pt x="44" y="169"/>
                  <a:pt x="45" y="178"/>
                  <a:pt x="45" y="187"/>
                </a:cubicBezTo>
                <a:cubicBezTo>
                  <a:pt x="45" y="188"/>
                  <a:pt x="45" y="189"/>
                  <a:pt x="45" y="190"/>
                </a:cubicBezTo>
                <a:cubicBezTo>
                  <a:pt x="45" y="190"/>
                  <a:pt x="45" y="190"/>
                  <a:pt x="45" y="190"/>
                </a:cubicBezTo>
                <a:cubicBezTo>
                  <a:pt x="45" y="203"/>
                  <a:pt x="43" y="216"/>
                  <a:pt x="42" y="229"/>
                </a:cubicBezTo>
                <a:close/>
                <a:moveTo>
                  <a:pt x="16" y="266"/>
                </a:moveTo>
                <a:cubicBezTo>
                  <a:pt x="20" y="265"/>
                  <a:pt x="23" y="262"/>
                  <a:pt x="27" y="259"/>
                </a:cubicBezTo>
                <a:cubicBezTo>
                  <a:pt x="28" y="258"/>
                  <a:pt x="33" y="252"/>
                  <a:pt x="31" y="256"/>
                </a:cubicBezTo>
                <a:cubicBezTo>
                  <a:pt x="29" y="259"/>
                  <a:pt x="25" y="262"/>
                  <a:pt x="23" y="264"/>
                </a:cubicBezTo>
                <a:cubicBezTo>
                  <a:pt x="22" y="265"/>
                  <a:pt x="23" y="265"/>
                  <a:pt x="23" y="265"/>
                </a:cubicBezTo>
                <a:cubicBezTo>
                  <a:pt x="26" y="265"/>
                  <a:pt x="28" y="262"/>
                  <a:pt x="31" y="260"/>
                </a:cubicBezTo>
                <a:cubicBezTo>
                  <a:pt x="31" y="260"/>
                  <a:pt x="31" y="260"/>
                  <a:pt x="31" y="260"/>
                </a:cubicBezTo>
                <a:cubicBezTo>
                  <a:pt x="29" y="263"/>
                  <a:pt x="26" y="266"/>
                  <a:pt x="20" y="266"/>
                </a:cubicBezTo>
                <a:cubicBezTo>
                  <a:pt x="19" y="267"/>
                  <a:pt x="17" y="266"/>
                  <a:pt x="16" y="266"/>
                </a:cubicBezTo>
                <a:close/>
                <a:moveTo>
                  <a:pt x="9" y="186"/>
                </a:moveTo>
                <a:cubicBezTo>
                  <a:pt x="9" y="186"/>
                  <a:pt x="9" y="186"/>
                  <a:pt x="9" y="186"/>
                </a:cubicBezTo>
                <a:cubicBezTo>
                  <a:pt x="14" y="183"/>
                  <a:pt x="20" y="182"/>
                  <a:pt x="25" y="180"/>
                </a:cubicBezTo>
                <a:cubicBezTo>
                  <a:pt x="27" y="179"/>
                  <a:pt x="29" y="178"/>
                  <a:pt x="31" y="177"/>
                </a:cubicBezTo>
                <a:cubicBezTo>
                  <a:pt x="33" y="176"/>
                  <a:pt x="35" y="175"/>
                  <a:pt x="36" y="175"/>
                </a:cubicBezTo>
                <a:cubicBezTo>
                  <a:pt x="35" y="175"/>
                  <a:pt x="34" y="176"/>
                  <a:pt x="33" y="177"/>
                </a:cubicBezTo>
                <a:cubicBezTo>
                  <a:pt x="25" y="182"/>
                  <a:pt x="16" y="184"/>
                  <a:pt x="9" y="190"/>
                </a:cubicBezTo>
                <a:cubicBezTo>
                  <a:pt x="9" y="188"/>
                  <a:pt x="9" y="187"/>
                  <a:pt x="9" y="186"/>
                </a:cubicBezTo>
                <a:close/>
                <a:moveTo>
                  <a:pt x="46" y="69"/>
                </a:moveTo>
                <a:cubicBezTo>
                  <a:pt x="51" y="66"/>
                  <a:pt x="57" y="63"/>
                  <a:pt x="63" y="60"/>
                </a:cubicBezTo>
                <a:cubicBezTo>
                  <a:pt x="66" y="58"/>
                  <a:pt x="69" y="57"/>
                  <a:pt x="72" y="55"/>
                </a:cubicBezTo>
                <a:cubicBezTo>
                  <a:pt x="72" y="55"/>
                  <a:pt x="72" y="55"/>
                  <a:pt x="72" y="55"/>
                </a:cubicBezTo>
                <a:cubicBezTo>
                  <a:pt x="62" y="61"/>
                  <a:pt x="52" y="67"/>
                  <a:pt x="42" y="74"/>
                </a:cubicBezTo>
                <a:cubicBezTo>
                  <a:pt x="44" y="72"/>
                  <a:pt x="45" y="71"/>
                  <a:pt x="46" y="69"/>
                </a:cubicBezTo>
                <a:close/>
                <a:moveTo>
                  <a:pt x="84" y="51"/>
                </a:moveTo>
                <a:cubicBezTo>
                  <a:pt x="83" y="52"/>
                  <a:pt x="82" y="52"/>
                  <a:pt x="81" y="53"/>
                </a:cubicBezTo>
                <a:cubicBezTo>
                  <a:pt x="77" y="55"/>
                  <a:pt x="72" y="57"/>
                  <a:pt x="68" y="60"/>
                </a:cubicBezTo>
                <a:cubicBezTo>
                  <a:pt x="60" y="64"/>
                  <a:pt x="52" y="68"/>
                  <a:pt x="45" y="73"/>
                </a:cubicBezTo>
                <a:cubicBezTo>
                  <a:pt x="45" y="73"/>
                  <a:pt x="46" y="72"/>
                  <a:pt x="46" y="72"/>
                </a:cubicBezTo>
                <a:cubicBezTo>
                  <a:pt x="50" y="69"/>
                  <a:pt x="54" y="67"/>
                  <a:pt x="58" y="64"/>
                </a:cubicBezTo>
                <a:cubicBezTo>
                  <a:pt x="65" y="60"/>
                  <a:pt x="72" y="56"/>
                  <a:pt x="79" y="52"/>
                </a:cubicBezTo>
                <a:cubicBezTo>
                  <a:pt x="81" y="52"/>
                  <a:pt x="82" y="51"/>
                  <a:pt x="84" y="51"/>
                </a:cubicBezTo>
                <a:close/>
                <a:moveTo>
                  <a:pt x="41" y="76"/>
                </a:moveTo>
                <a:cubicBezTo>
                  <a:pt x="41" y="76"/>
                  <a:pt x="41" y="76"/>
                  <a:pt x="41" y="76"/>
                </a:cubicBezTo>
                <a:cubicBezTo>
                  <a:pt x="49" y="71"/>
                  <a:pt x="56" y="67"/>
                  <a:pt x="64" y="63"/>
                </a:cubicBezTo>
                <a:cubicBezTo>
                  <a:pt x="68" y="60"/>
                  <a:pt x="72" y="58"/>
                  <a:pt x="77" y="56"/>
                </a:cubicBezTo>
                <a:cubicBezTo>
                  <a:pt x="79" y="55"/>
                  <a:pt x="81" y="54"/>
                  <a:pt x="83" y="52"/>
                </a:cubicBezTo>
                <a:cubicBezTo>
                  <a:pt x="84" y="52"/>
                  <a:pt x="85" y="51"/>
                  <a:pt x="85" y="51"/>
                </a:cubicBezTo>
                <a:cubicBezTo>
                  <a:pt x="86" y="51"/>
                  <a:pt x="86" y="51"/>
                  <a:pt x="86" y="51"/>
                </a:cubicBezTo>
                <a:cubicBezTo>
                  <a:pt x="86" y="51"/>
                  <a:pt x="86" y="51"/>
                  <a:pt x="86" y="51"/>
                </a:cubicBezTo>
                <a:cubicBezTo>
                  <a:pt x="86" y="51"/>
                  <a:pt x="85" y="51"/>
                  <a:pt x="85" y="51"/>
                </a:cubicBezTo>
                <a:cubicBezTo>
                  <a:pt x="77" y="57"/>
                  <a:pt x="68" y="61"/>
                  <a:pt x="60" y="65"/>
                </a:cubicBezTo>
                <a:cubicBezTo>
                  <a:pt x="53" y="70"/>
                  <a:pt x="46" y="75"/>
                  <a:pt x="39" y="80"/>
                </a:cubicBezTo>
                <a:cubicBezTo>
                  <a:pt x="39" y="79"/>
                  <a:pt x="40" y="78"/>
                  <a:pt x="41" y="76"/>
                </a:cubicBezTo>
                <a:close/>
                <a:moveTo>
                  <a:pt x="38" y="82"/>
                </a:moveTo>
                <a:cubicBezTo>
                  <a:pt x="41" y="80"/>
                  <a:pt x="45" y="78"/>
                  <a:pt x="49" y="76"/>
                </a:cubicBezTo>
                <a:cubicBezTo>
                  <a:pt x="54" y="73"/>
                  <a:pt x="59" y="71"/>
                  <a:pt x="64" y="68"/>
                </a:cubicBezTo>
                <a:cubicBezTo>
                  <a:pt x="66" y="67"/>
                  <a:pt x="69" y="65"/>
                  <a:pt x="71" y="64"/>
                </a:cubicBezTo>
                <a:cubicBezTo>
                  <a:pt x="69" y="66"/>
                  <a:pt x="67" y="68"/>
                  <a:pt x="65" y="69"/>
                </a:cubicBezTo>
                <a:cubicBezTo>
                  <a:pt x="56" y="75"/>
                  <a:pt x="46" y="80"/>
                  <a:pt x="37" y="84"/>
                </a:cubicBezTo>
                <a:cubicBezTo>
                  <a:pt x="37" y="83"/>
                  <a:pt x="37" y="83"/>
                  <a:pt x="38" y="82"/>
                </a:cubicBezTo>
                <a:close/>
                <a:moveTo>
                  <a:pt x="106" y="11"/>
                </a:moveTo>
                <a:cubicBezTo>
                  <a:pt x="107" y="11"/>
                  <a:pt x="108" y="11"/>
                  <a:pt x="109" y="10"/>
                </a:cubicBezTo>
                <a:cubicBezTo>
                  <a:pt x="110" y="10"/>
                  <a:pt x="111" y="9"/>
                  <a:pt x="112" y="9"/>
                </a:cubicBezTo>
                <a:cubicBezTo>
                  <a:pt x="112" y="9"/>
                  <a:pt x="116" y="6"/>
                  <a:pt x="114" y="8"/>
                </a:cubicBezTo>
                <a:cubicBezTo>
                  <a:pt x="111" y="10"/>
                  <a:pt x="108" y="11"/>
                  <a:pt x="105" y="12"/>
                </a:cubicBezTo>
                <a:cubicBezTo>
                  <a:pt x="105" y="12"/>
                  <a:pt x="106" y="11"/>
                  <a:pt x="106" y="11"/>
                </a:cubicBezTo>
                <a:close/>
                <a:moveTo>
                  <a:pt x="117" y="9"/>
                </a:moveTo>
                <a:cubicBezTo>
                  <a:pt x="117" y="9"/>
                  <a:pt x="117" y="9"/>
                  <a:pt x="117" y="9"/>
                </a:cubicBezTo>
                <a:cubicBezTo>
                  <a:pt x="115" y="10"/>
                  <a:pt x="113" y="10"/>
                  <a:pt x="110" y="11"/>
                </a:cubicBezTo>
                <a:cubicBezTo>
                  <a:pt x="109" y="12"/>
                  <a:pt x="107" y="13"/>
                  <a:pt x="106" y="13"/>
                </a:cubicBezTo>
                <a:cubicBezTo>
                  <a:pt x="106" y="13"/>
                  <a:pt x="105" y="13"/>
                  <a:pt x="104" y="14"/>
                </a:cubicBezTo>
                <a:cubicBezTo>
                  <a:pt x="104" y="14"/>
                  <a:pt x="104" y="13"/>
                  <a:pt x="104" y="13"/>
                </a:cubicBezTo>
                <a:cubicBezTo>
                  <a:pt x="108" y="12"/>
                  <a:pt x="112" y="10"/>
                  <a:pt x="115" y="8"/>
                </a:cubicBezTo>
                <a:cubicBezTo>
                  <a:pt x="116" y="8"/>
                  <a:pt x="117" y="8"/>
                  <a:pt x="117" y="9"/>
                </a:cubicBezTo>
                <a:close/>
                <a:moveTo>
                  <a:pt x="104" y="14"/>
                </a:moveTo>
                <a:cubicBezTo>
                  <a:pt x="105" y="14"/>
                  <a:pt x="107" y="13"/>
                  <a:pt x="109" y="13"/>
                </a:cubicBezTo>
                <a:cubicBezTo>
                  <a:pt x="110" y="12"/>
                  <a:pt x="112" y="12"/>
                  <a:pt x="113" y="11"/>
                </a:cubicBezTo>
                <a:cubicBezTo>
                  <a:pt x="115" y="10"/>
                  <a:pt x="117" y="9"/>
                  <a:pt x="114" y="11"/>
                </a:cubicBezTo>
                <a:cubicBezTo>
                  <a:pt x="110" y="13"/>
                  <a:pt x="106" y="14"/>
                  <a:pt x="103" y="16"/>
                </a:cubicBezTo>
                <a:cubicBezTo>
                  <a:pt x="103" y="15"/>
                  <a:pt x="103" y="15"/>
                  <a:pt x="104" y="14"/>
                </a:cubicBezTo>
                <a:close/>
                <a:moveTo>
                  <a:pt x="101" y="19"/>
                </a:moveTo>
                <a:cubicBezTo>
                  <a:pt x="104" y="18"/>
                  <a:pt x="106" y="17"/>
                  <a:pt x="108" y="16"/>
                </a:cubicBezTo>
                <a:cubicBezTo>
                  <a:pt x="107" y="17"/>
                  <a:pt x="106" y="18"/>
                  <a:pt x="106" y="19"/>
                </a:cubicBezTo>
                <a:cubicBezTo>
                  <a:pt x="104" y="19"/>
                  <a:pt x="102" y="20"/>
                  <a:pt x="100" y="21"/>
                </a:cubicBezTo>
                <a:cubicBezTo>
                  <a:pt x="101" y="20"/>
                  <a:pt x="101" y="19"/>
                  <a:pt x="101" y="19"/>
                </a:cubicBezTo>
                <a:close/>
                <a:moveTo>
                  <a:pt x="120" y="12"/>
                </a:moveTo>
                <a:cubicBezTo>
                  <a:pt x="120" y="13"/>
                  <a:pt x="120" y="13"/>
                  <a:pt x="121" y="14"/>
                </a:cubicBezTo>
                <a:cubicBezTo>
                  <a:pt x="119" y="14"/>
                  <a:pt x="118" y="14"/>
                  <a:pt x="116" y="15"/>
                </a:cubicBezTo>
                <a:cubicBezTo>
                  <a:pt x="116" y="15"/>
                  <a:pt x="115" y="15"/>
                  <a:pt x="115" y="15"/>
                </a:cubicBezTo>
                <a:cubicBezTo>
                  <a:pt x="115" y="15"/>
                  <a:pt x="115" y="15"/>
                  <a:pt x="115" y="15"/>
                </a:cubicBezTo>
                <a:cubicBezTo>
                  <a:pt x="115" y="15"/>
                  <a:pt x="115" y="15"/>
                  <a:pt x="115" y="14"/>
                </a:cubicBezTo>
                <a:cubicBezTo>
                  <a:pt x="117" y="13"/>
                  <a:pt x="118" y="13"/>
                  <a:pt x="120" y="12"/>
                </a:cubicBezTo>
                <a:cubicBezTo>
                  <a:pt x="120" y="12"/>
                  <a:pt x="120" y="12"/>
                  <a:pt x="120" y="12"/>
                </a:cubicBezTo>
                <a:close/>
                <a:moveTo>
                  <a:pt x="123" y="19"/>
                </a:moveTo>
                <a:cubicBezTo>
                  <a:pt x="123" y="18"/>
                  <a:pt x="123" y="18"/>
                  <a:pt x="122" y="18"/>
                </a:cubicBezTo>
                <a:cubicBezTo>
                  <a:pt x="123" y="18"/>
                  <a:pt x="123" y="18"/>
                  <a:pt x="122" y="17"/>
                </a:cubicBezTo>
                <a:cubicBezTo>
                  <a:pt x="120" y="16"/>
                  <a:pt x="120" y="16"/>
                  <a:pt x="121" y="15"/>
                </a:cubicBezTo>
                <a:cubicBezTo>
                  <a:pt x="122" y="16"/>
                  <a:pt x="123" y="17"/>
                  <a:pt x="123" y="19"/>
                </a:cubicBezTo>
                <a:close/>
                <a:moveTo>
                  <a:pt x="143" y="40"/>
                </a:moveTo>
                <a:cubicBezTo>
                  <a:pt x="142" y="40"/>
                  <a:pt x="141" y="40"/>
                  <a:pt x="140" y="40"/>
                </a:cubicBezTo>
                <a:cubicBezTo>
                  <a:pt x="140" y="40"/>
                  <a:pt x="140" y="39"/>
                  <a:pt x="140" y="39"/>
                </a:cubicBezTo>
                <a:cubicBezTo>
                  <a:pt x="143" y="38"/>
                  <a:pt x="145" y="37"/>
                  <a:pt x="148" y="37"/>
                </a:cubicBezTo>
                <a:cubicBezTo>
                  <a:pt x="149" y="37"/>
                  <a:pt x="146" y="39"/>
                  <a:pt x="145" y="39"/>
                </a:cubicBezTo>
                <a:cubicBezTo>
                  <a:pt x="144" y="39"/>
                  <a:pt x="144" y="40"/>
                  <a:pt x="143" y="40"/>
                </a:cubicBezTo>
                <a:close/>
                <a:moveTo>
                  <a:pt x="106" y="44"/>
                </a:moveTo>
                <a:cubicBezTo>
                  <a:pt x="106" y="37"/>
                  <a:pt x="104" y="23"/>
                  <a:pt x="110" y="18"/>
                </a:cubicBezTo>
                <a:cubicBezTo>
                  <a:pt x="115" y="15"/>
                  <a:pt x="122" y="22"/>
                  <a:pt x="126" y="24"/>
                </a:cubicBezTo>
                <a:cubicBezTo>
                  <a:pt x="131" y="28"/>
                  <a:pt x="138" y="32"/>
                  <a:pt x="137" y="40"/>
                </a:cubicBezTo>
                <a:cubicBezTo>
                  <a:pt x="126" y="39"/>
                  <a:pt x="116" y="40"/>
                  <a:pt x="106" y="44"/>
                </a:cubicBezTo>
                <a:close/>
                <a:moveTo>
                  <a:pt x="93" y="42"/>
                </a:moveTo>
                <a:cubicBezTo>
                  <a:pt x="95" y="41"/>
                  <a:pt x="97" y="40"/>
                  <a:pt x="99" y="39"/>
                </a:cubicBezTo>
                <a:cubicBezTo>
                  <a:pt x="99" y="40"/>
                  <a:pt x="99" y="40"/>
                  <a:pt x="98" y="41"/>
                </a:cubicBezTo>
                <a:cubicBezTo>
                  <a:pt x="98" y="42"/>
                  <a:pt x="97" y="42"/>
                  <a:pt x="96" y="42"/>
                </a:cubicBezTo>
                <a:cubicBezTo>
                  <a:pt x="95" y="43"/>
                  <a:pt x="94" y="44"/>
                  <a:pt x="93" y="44"/>
                </a:cubicBezTo>
                <a:cubicBezTo>
                  <a:pt x="93" y="43"/>
                  <a:pt x="93" y="43"/>
                  <a:pt x="93" y="42"/>
                </a:cubicBezTo>
                <a:close/>
                <a:moveTo>
                  <a:pt x="93" y="41"/>
                </a:moveTo>
                <a:cubicBezTo>
                  <a:pt x="93" y="40"/>
                  <a:pt x="93" y="39"/>
                  <a:pt x="93" y="38"/>
                </a:cubicBezTo>
                <a:cubicBezTo>
                  <a:pt x="93" y="38"/>
                  <a:pt x="93" y="38"/>
                  <a:pt x="93" y="38"/>
                </a:cubicBezTo>
                <a:cubicBezTo>
                  <a:pt x="94" y="38"/>
                  <a:pt x="94" y="38"/>
                  <a:pt x="95" y="37"/>
                </a:cubicBezTo>
                <a:cubicBezTo>
                  <a:pt x="96" y="37"/>
                  <a:pt x="101" y="36"/>
                  <a:pt x="98" y="37"/>
                </a:cubicBezTo>
                <a:cubicBezTo>
                  <a:pt x="97" y="39"/>
                  <a:pt x="95" y="39"/>
                  <a:pt x="93" y="41"/>
                </a:cubicBezTo>
                <a:close/>
                <a:moveTo>
                  <a:pt x="95" y="37"/>
                </a:moveTo>
                <a:cubicBezTo>
                  <a:pt x="95" y="37"/>
                  <a:pt x="96" y="36"/>
                  <a:pt x="97" y="36"/>
                </a:cubicBezTo>
                <a:cubicBezTo>
                  <a:pt x="95" y="37"/>
                  <a:pt x="92" y="38"/>
                  <a:pt x="95" y="37"/>
                </a:cubicBezTo>
                <a:close/>
                <a:moveTo>
                  <a:pt x="93" y="38"/>
                </a:moveTo>
                <a:cubicBezTo>
                  <a:pt x="93" y="37"/>
                  <a:pt x="93" y="36"/>
                  <a:pt x="93" y="35"/>
                </a:cubicBezTo>
                <a:cubicBezTo>
                  <a:pt x="94" y="35"/>
                  <a:pt x="94" y="35"/>
                  <a:pt x="95" y="35"/>
                </a:cubicBezTo>
                <a:cubicBezTo>
                  <a:pt x="96" y="34"/>
                  <a:pt x="103" y="31"/>
                  <a:pt x="100" y="34"/>
                </a:cubicBezTo>
                <a:cubicBezTo>
                  <a:pt x="97" y="35"/>
                  <a:pt x="95" y="36"/>
                  <a:pt x="93" y="38"/>
                </a:cubicBezTo>
                <a:close/>
                <a:moveTo>
                  <a:pt x="94" y="48"/>
                </a:moveTo>
                <a:cubicBezTo>
                  <a:pt x="94" y="47"/>
                  <a:pt x="94" y="46"/>
                  <a:pt x="93" y="45"/>
                </a:cubicBezTo>
                <a:cubicBezTo>
                  <a:pt x="95" y="45"/>
                  <a:pt x="96" y="44"/>
                  <a:pt x="98" y="44"/>
                </a:cubicBezTo>
                <a:cubicBezTo>
                  <a:pt x="99" y="44"/>
                  <a:pt x="100" y="44"/>
                  <a:pt x="101" y="44"/>
                </a:cubicBezTo>
                <a:cubicBezTo>
                  <a:pt x="100" y="45"/>
                  <a:pt x="99" y="45"/>
                  <a:pt x="98" y="46"/>
                </a:cubicBezTo>
                <a:cubicBezTo>
                  <a:pt x="97" y="46"/>
                  <a:pt x="96" y="47"/>
                  <a:pt x="95" y="47"/>
                </a:cubicBezTo>
                <a:cubicBezTo>
                  <a:pt x="95" y="48"/>
                  <a:pt x="95" y="48"/>
                  <a:pt x="95" y="48"/>
                </a:cubicBezTo>
                <a:cubicBezTo>
                  <a:pt x="95" y="48"/>
                  <a:pt x="94" y="48"/>
                  <a:pt x="94" y="48"/>
                </a:cubicBezTo>
                <a:close/>
                <a:moveTo>
                  <a:pt x="100" y="46"/>
                </a:moveTo>
                <a:cubicBezTo>
                  <a:pt x="100" y="46"/>
                  <a:pt x="100" y="46"/>
                  <a:pt x="100" y="46"/>
                </a:cubicBezTo>
                <a:cubicBezTo>
                  <a:pt x="100" y="46"/>
                  <a:pt x="99" y="46"/>
                  <a:pt x="99" y="46"/>
                </a:cubicBezTo>
                <a:cubicBezTo>
                  <a:pt x="101" y="45"/>
                  <a:pt x="102" y="44"/>
                  <a:pt x="102" y="43"/>
                </a:cubicBezTo>
                <a:cubicBezTo>
                  <a:pt x="102" y="43"/>
                  <a:pt x="102" y="42"/>
                  <a:pt x="102" y="42"/>
                </a:cubicBezTo>
                <a:cubicBezTo>
                  <a:pt x="101" y="42"/>
                  <a:pt x="100" y="42"/>
                  <a:pt x="99" y="43"/>
                </a:cubicBezTo>
                <a:cubicBezTo>
                  <a:pt x="98" y="43"/>
                  <a:pt x="92" y="46"/>
                  <a:pt x="95" y="44"/>
                </a:cubicBezTo>
                <a:cubicBezTo>
                  <a:pt x="97" y="43"/>
                  <a:pt x="100" y="42"/>
                  <a:pt x="101" y="39"/>
                </a:cubicBezTo>
                <a:cubicBezTo>
                  <a:pt x="101" y="38"/>
                  <a:pt x="101" y="38"/>
                  <a:pt x="101" y="38"/>
                </a:cubicBezTo>
                <a:cubicBezTo>
                  <a:pt x="99" y="38"/>
                  <a:pt x="97" y="39"/>
                  <a:pt x="95" y="40"/>
                </a:cubicBezTo>
                <a:cubicBezTo>
                  <a:pt x="98" y="38"/>
                  <a:pt x="100" y="37"/>
                  <a:pt x="102" y="35"/>
                </a:cubicBezTo>
                <a:cubicBezTo>
                  <a:pt x="102" y="35"/>
                  <a:pt x="102" y="34"/>
                  <a:pt x="102" y="34"/>
                </a:cubicBezTo>
                <a:cubicBezTo>
                  <a:pt x="101" y="34"/>
                  <a:pt x="100" y="34"/>
                  <a:pt x="99" y="35"/>
                </a:cubicBezTo>
                <a:cubicBezTo>
                  <a:pt x="99" y="35"/>
                  <a:pt x="99" y="35"/>
                  <a:pt x="99" y="35"/>
                </a:cubicBezTo>
                <a:cubicBezTo>
                  <a:pt x="100" y="34"/>
                  <a:pt x="101" y="33"/>
                  <a:pt x="102" y="32"/>
                </a:cubicBezTo>
                <a:cubicBezTo>
                  <a:pt x="102" y="32"/>
                  <a:pt x="102" y="31"/>
                  <a:pt x="102" y="31"/>
                </a:cubicBezTo>
                <a:cubicBezTo>
                  <a:pt x="100" y="32"/>
                  <a:pt x="99" y="32"/>
                  <a:pt x="98" y="33"/>
                </a:cubicBezTo>
                <a:cubicBezTo>
                  <a:pt x="96" y="33"/>
                  <a:pt x="91" y="36"/>
                  <a:pt x="95" y="33"/>
                </a:cubicBezTo>
                <a:cubicBezTo>
                  <a:pt x="98" y="31"/>
                  <a:pt x="101" y="30"/>
                  <a:pt x="102" y="28"/>
                </a:cubicBezTo>
                <a:cubicBezTo>
                  <a:pt x="103" y="27"/>
                  <a:pt x="102" y="27"/>
                  <a:pt x="102" y="27"/>
                </a:cubicBezTo>
                <a:cubicBezTo>
                  <a:pt x="101" y="27"/>
                  <a:pt x="100" y="27"/>
                  <a:pt x="99" y="28"/>
                </a:cubicBezTo>
                <a:cubicBezTo>
                  <a:pt x="99" y="28"/>
                  <a:pt x="96" y="29"/>
                  <a:pt x="95" y="30"/>
                </a:cubicBezTo>
                <a:cubicBezTo>
                  <a:pt x="95" y="29"/>
                  <a:pt x="95" y="29"/>
                  <a:pt x="95" y="28"/>
                </a:cubicBezTo>
                <a:cubicBezTo>
                  <a:pt x="98" y="27"/>
                  <a:pt x="101" y="26"/>
                  <a:pt x="104" y="24"/>
                </a:cubicBezTo>
                <a:cubicBezTo>
                  <a:pt x="104" y="23"/>
                  <a:pt x="104" y="23"/>
                  <a:pt x="103" y="23"/>
                </a:cubicBezTo>
                <a:cubicBezTo>
                  <a:pt x="102" y="23"/>
                  <a:pt x="101" y="23"/>
                  <a:pt x="100" y="24"/>
                </a:cubicBezTo>
                <a:cubicBezTo>
                  <a:pt x="99" y="24"/>
                  <a:pt x="98" y="25"/>
                  <a:pt x="97" y="25"/>
                </a:cubicBezTo>
                <a:cubicBezTo>
                  <a:pt x="97" y="25"/>
                  <a:pt x="97" y="25"/>
                  <a:pt x="98" y="25"/>
                </a:cubicBezTo>
                <a:cubicBezTo>
                  <a:pt x="98" y="25"/>
                  <a:pt x="98" y="25"/>
                  <a:pt x="98" y="25"/>
                </a:cubicBezTo>
                <a:cubicBezTo>
                  <a:pt x="100" y="23"/>
                  <a:pt x="102" y="22"/>
                  <a:pt x="105" y="21"/>
                </a:cubicBezTo>
                <a:cubicBezTo>
                  <a:pt x="102" y="28"/>
                  <a:pt x="103" y="39"/>
                  <a:pt x="103" y="44"/>
                </a:cubicBezTo>
                <a:cubicBezTo>
                  <a:pt x="103" y="44"/>
                  <a:pt x="103" y="44"/>
                  <a:pt x="103" y="45"/>
                </a:cubicBezTo>
                <a:cubicBezTo>
                  <a:pt x="102" y="45"/>
                  <a:pt x="101" y="45"/>
                  <a:pt x="100" y="46"/>
                </a:cubicBezTo>
                <a:close/>
                <a:moveTo>
                  <a:pt x="119" y="16"/>
                </a:moveTo>
                <a:cubicBezTo>
                  <a:pt x="118" y="16"/>
                  <a:pt x="117" y="15"/>
                  <a:pt x="117" y="15"/>
                </a:cubicBezTo>
                <a:cubicBezTo>
                  <a:pt x="117" y="15"/>
                  <a:pt x="117" y="15"/>
                  <a:pt x="117" y="15"/>
                </a:cubicBezTo>
                <a:cubicBezTo>
                  <a:pt x="118" y="14"/>
                  <a:pt x="119" y="14"/>
                  <a:pt x="120" y="15"/>
                </a:cubicBezTo>
                <a:cubicBezTo>
                  <a:pt x="119" y="15"/>
                  <a:pt x="119" y="16"/>
                  <a:pt x="119" y="16"/>
                </a:cubicBezTo>
                <a:close/>
                <a:moveTo>
                  <a:pt x="140" y="35"/>
                </a:moveTo>
                <a:cubicBezTo>
                  <a:pt x="142" y="35"/>
                  <a:pt x="144" y="34"/>
                  <a:pt x="147" y="34"/>
                </a:cubicBezTo>
                <a:cubicBezTo>
                  <a:pt x="147" y="34"/>
                  <a:pt x="145" y="35"/>
                  <a:pt x="145" y="35"/>
                </a:cubicBezTo>
                <a:cubicBezTo>
                  <a:pt x="144" y="36"/>
                  <a:pt x="143" y="36"/>
                  <a:pt x="142" y="37"/>
                </a:cubicBezTo>
                <a:cubicBezTo>
                  <a:pt x="141" y="37"/>
                  <a:pt x="141" y="37"/>
                  <a:pt x="140" y="38"/>
                </a:cubicBezTo>
                <a:cubicBezTo>
                  <a:pt x="140" y="37"/>
                  <a:pt x="140" y="36"/>
                  <a:pt x="140" y="35"/>
                </a:cubicBezTo>
                <a:close/>
                <a:moveTo>
                  <a:pt x="139" y="32"/>
                </a:moveTo>
                <a:cubicBezTo>
                  <a:pt x="139" y="32"/>
                  <a:pt x="140" y="32"/>
                  <a:pt x="140" y="32"/>
                </a:cubicBezTo>
                <a:cubicBezTo>
                  <a:pt x="141" y="32"/>
                  <a:pt x="145" y="31"/>
                  <a:pt x="145" y="30"/>
                </a:cubicBezTo>
                <a:cubicBezTo>
                  <a:pt x="144" y="32"/>
                  <a:pt x="141" y="33"/>
                  <a:pt x="139" y="34"/>
                </a:cubicBezTo>
                <a:cubicBezTo>
                  <a:pt x="139" y="34"/>
                  <a:pt x="139" y="33"/>
                  <a:pt x="139" y="32"/>
                </a:cubicBezTo>
                <a:close/>
                <a:moveTo>
                  <a:pt x="138" y="32"/>
                </a:moveTo>
                <a:cubicBezTo>
                  <a:pt x="138" y="32"/>
                  <a:pt x="138" y="31"/>
                  <a:pt x="138" y="31"/>
                </a:cubicBezTo>
                <a:cubicBezTo>
                  <a:pt x="139" y="31"/>
                  <a:pt x="140" y="30"/>
                  <a:pt x="140" y="30"/>
                </a:cubicBezTo>
                <a:cubicBezTo>
                  <a:pt x="141" y="29"/>
                  <a:pt x="141" y="29"/>
                  <a:pt x="142" y="28"/>
                </a:cubicBezTo>
                <a:cubicBezTo>
                  <a:pt x="143" y="29"/>
                  <a:pt x="144" y="29"/>
                  <a:pt x="145" y="30"/>
                </a:cubicBezTo>
                <a:cubicBezTo>
                  <a:pt x="143" y="30"/>
                  <a:pt x="140" y="31"/>
                  <a:pt x="138" y="32"/>
                </a:cubicBezTo>
                <a:close/>
                <a:moveTo>
                  <a:pt x="141" y="28"/>
                </a:moveTo>
                <a:cubicBezTo>
                  <a:pt x="140" y="29"/>
                  <a:pt x="139" y="30"/>
                  <a:pt x="138" y="30"/>
                </a:cubicBezTo>
                <a:cubicBezTo>
                  <a:pt x="138" y="30"/>
                  <a:pt x="138" y="30"/>
                  <a:pt x="137" y="31"/>
                </a:cubicBezTo>
                <a:cubicBezTo>
                  <a:pt x="137" y="30"/>
                  <a:pt x="137" y="30"/>
                  <a:pt x="137" y="29"/>
                </a:cubicBezTo>
                <a:cubicBezTo>
                  <a:pt x="138" y="29"/>
                  <a:pt x="139" y="29"/>
                  <a:pt x="141" y="28"/>
                </a:cubicBezTo>
                <a:cubicBezTo>
                  <a:pt x="141" y="28"/>
                  <a:pt x="141" y="28"/>
                  <a:pt x="141" y="28"/>
                </a:cubicBezTo>
                <a:close/>
                <a:moveTo>
                  <a:pt x="117" y="12"/>
                </a:moveTo>
                <a:cubicBezTo>
                  <a:pt x="116" y="13"/>
                  <a:pt x="115" y="14"/>
                  <a:pt x="114" y="15"/>
                </a:cubicBezTo>
                <a:cubicBezTo>
                  <a:pt x="113" y="15"/>
                  <a:pt x="113" y="15"/>
                  <a:pt x="112" y="15"/>
                </a:cubicBezTo>
                <a:cubicBezTo>
                  <a:pt x="112" y="15"/>
                  <a:pt x="111" y="15"/>
                  <a:pt x="111" y="15"/>
                </a:cubicBezTo>
                <a:cubicBezTo>
                  <a:pt x="112" y="14"/>
                  <a:pt x="113" y="14"/>
                  <a:pt x="114" y="13"/>
                </a:cubicBezTo>
                <a:cubicBezTo>
                  <a:pt x="115" y="13"/>
                  <a:pt x="116" y="13"/>
                  <a:pt x="117" y="13"/>
                </a:cubicBezTo>
                <a:cubicBezTo>
                  <a:pt x="117" y="12"/>
                  <a:pt x="117" y="12"/>
                  <a:pt x="118" y="12"/>
                </a:cubicBezTo>
                <a:cubicBezTo>
                  <a:pt x="118" y="12"/>
                  <a:pt x="117" y="12"/>
                  <a:pt x="117" y="12"/>
                </a:cubicBezTo>
                <a:close/>
                <a:moveTo>
                  <a:pt x="100" y="22"/>
                </a:moveTo>
                <a:cubicBezTo>
                  <a:pt x="101" y="21"/>
                  <a:pt x="102" y="21"/>
                  <a:pt x="103" y="20"/>
                </a:cubicBezTo>
                <a:cubicBezTo>
                  <a:pt x="107" y="19"/>
                  <a:pt x="104" y="21"/>
                  <a:pt x="103" y="21"/>
                </a:cubicBezTo>
                <a:cubicBezTo>
                  <a:pt x="101" y="22"/>
                  <a:pt x="100" y="23"/>
                  <a:pt x="98" y="24"/>
                </a:cubicBezTo>
                <a:cubicBezTo>
                  <a:pt x="99" y="23"/>
                  <a:pt x="99" y="22"/>
                  <a:pt x="100" y="22"/>
                </a:cubicBezTo>
                <a:close/>
                <a:moveTo>
                  <a:pt x="97" y="26"/>
                </a:moveTo>
                <a:cubicBezTo>
                  <a:pt x="98" y="26"/>
                  <a:pt x="98" y="25"/>
                  <a:pt x="99" y="25"/>
                </a:cubicBezTo>
                <a:cubicBezTo>
                  <a:pt x="101" y="24"/>
                  <a:pt x="103" y="23"/>
                  <a:pt x="100" y="25"/>
                </a:cubicBezTo>
                <a:cubicBezTo>
                  <a:pt x="99" y="26"/>
                  <a:pt x="97" y="27"/>
                  <a:pt x="96" y="28"/>
                </a:cubicBezTo>
                <a:cubicBezTo>
                  <a:pt x="96" y="27"/>
                  <a:pt x="97" y="26"/>
                  <a:pt x="97" y="26"/>
                </a:cubicBezTo>
                <a:close/>
                <a:moveTo>
                  <a:pt x="95" y="31"/>
                </a:moveTo>
                <a:cubicBezTo>
                  <a:pt x="95" y="30"/>
                  <a:pt x="96" y="30"/>
                  <a:pt x="97" y="30"/>
                </a:cubicBezTo>
                <a:cubicBezTo>
                  <a:pt x="98" y="29"/>
                  <a:pt x="99" y="29"/>
                  <a:pt x="100" y="29"/>
                </a:cubicBezTo>
                <a:cubicBezTo>
                  <a:pt x="98" y="31"/>
                  <a:pt x="95" y="32"/>
                  <a:pt x="93" y="34"/>
                </a:cubicBezTo>
                <a:cubicBezTo>
                  <a:pt x="93" y="33"/>
                  <a:pt x="93" y="32"/>
                  <a:pt x="94" y="31"/>
                </a:cubicBezTo>
                <a:cubicBezTo>
                  <a:pt x="94" y="31"/>
                  <a:pt x="94" y="31"/>
                  <a:pt x="95" y="31"/>
                </a:cubicBezTo>
                <a:close/>
                <a:moveTo>
                  <a:pt x="38" y="168"/>
                </a:moveTo>
                <a:cubicBezTo>
                  <a:pt x="34" y="170"/>
                  <a:pt x="29" y="173"/>
                  <a:pt x="25" y="175"/>
                </a:cubicBezTo>
                <a:cubicBezTo>
                  <a:pt x="22" y="177"/>
                  <a:pt x="20" y="178"/>
                  <a:pt x="17" y="179"/>
                </a:cubicBezTo>
                <a:cubicBezTo>
                  <a:pt x="16" y="180"/>
                  <a:pt x="15" y="181"/>
                  <a:pt x="14" y="181"/>
                </a:cubicBezTo>
                <a:cubicBezTo>
                  <a:pt x="13" y="182"/>
                  <a:pt x="8" y="185"/>
                  <a:pt x="12" y="182"/>
                </a:cubicBezTo>
                <a:cubicBezTo>
                  <a:pt x="17" y="178"/>
                  <a:pt x="23" y="175"/>
                  <a:pt x="28" y="171"/>
                </a:cubicBezTo>
                <a:cubicBezTo>
                  <a:pt x="32" y="169"/>
                  <a:pt x="36" y="167"/>
                  <a:pt x="39" y="164"/>
                </a:cubicBezTo>
                <a:cubicBezTo>
                  <a:pt x="39" y="165"/>
                  <a:pt x="39" y="167"/>
                  <a:pt x="38" y="168"/>
                </a:cubicBezTo>
                <a:close/>
                <a:moveTo>
                  <a:pt x="10" y="179"/>
                </a:moveTo>
                <a:cubicBezTo>
                  <a:pt x="15" y="177"/>
                  <a:pt x="20" y="174"/>
                  <a:pt x="26" y="171"/>
                </a:cubicBezTo>
                <a:cubicBezTo>
                  <a:pt x="28" y="170"/>
                  <a:pt x="31" y="168"/>
                  <a:pt x="33" y="167"/>
                </a:cubicBezTo>
                <a:cubicBezTo>
                  <a:pt x="34" y="167"/>
                  <a:pt x="34" y="166"/>
                  <a:pt x="35" y="166"/>
                </a:cubicBezTo>
                <a:cubicBezTo>
                  <a:pt x="26" y="172"/>
                  <a:pt x="17" y="177"/>
                  <a:pt x="9" y="183"/>
                </a:cubicBezTo>
                <a:cubicBezTo>
                  <a:pt x="10" y="182"/>
                  <a:pt x="10" y="180"/>
                  <a:pt x="10" y="179"/>
                </a:cubicBezTo>
                <a:close/>
                <a:moveTo>
                  <a:pt x="39" y="163"/>
                </a:moveTo>
                <a:cubicBezTo>
                  <a:pt x="35" y="166"/>
                  <a:pt x="30" y="168"/>
                  <a:pt x="25" y="170"/>
                </a:cubicBezTo>
                <a:cubicBezTo>
                  <a:pt x="23" y="172"/>
                  <a:pt x="20" y="173"/>
                  <a:pt x="17" y="175"/>
                </a:cubicBezTo>
                <a:cubicBezTo>
                  <a:pt x="16" y="176"/>
                  <a:pt x="14" y="176"/>
                  <a:pt x="13" y="177"/>
                </a:cubicBezTo>
                <a:cubicBezTo>
                  <a:pt x="9" y="179"/>
                  <a:pt x="13" y="177"/>
                  <a:pt x="13" y="176"/>
                </a:cubicBezTo>
                <a:cubicBezTo>
                  <a:pt x="22" y="170"/>
                  <a:pt x="31" y="165"/>
                  <a:pt x="40" y="159"/>
                </a:cubicBezTo>
                <a:cubicBezTo>
                  <a:pt x="40" y="160"/>
                  <a:pt x="40" y="161"/>
                  <a:pt x="39" y="163"/>
                </a:cubicBezTo>
                <a:close/>
                <a:moveTo>
                  <a:pt x="41" y="158"/>
                </a:moveTo>
                <a:cubicBezTo>
                  <a:pt x="34" y="162"/>
                  <a:pt x="26" y="165"/>
                  <a:pt x="19" y="169"/>
                </a:cubicBezTo>
                <a:cubicBezTo>
                  <a:pt x="17" y="170"/>
                  <a:pt x="15" y="171"/>
                  <a:pt x="13" y="172"/>
                </a:cubicBezTo>
                <a:cubicBezTo>
                  <a:pt x="13" y="172"/>
                  <a:pt x="14" y="172"/>
                  <a:pt x="14" y="172"/>
                </a:cubicBezTo>
                <a:cubicBezTo>
                  <a:pt x="17" y="168"/>
                  <a:pt x="22" y="167"/>
                  <a:pt x="26" y="164"/>
                </a:cubicBezTo>
                <a:cubicBezTo>
                  <a:pt x="28" y="162"/>
                  <a:pt x="31" y="160"/>
                  <a:pt x="33" y="158"/>
                </a:cubicBezTo>
                <a:cubicBezTo>
                  <a:pt x="36" y="157"/>
                  <a:pt x="39" y="155"/>
                  <a:pt x="42" y="153"/>
                </a:cubicBezTo>
                <a:cubicBezTo>
                  <a:pt x="41" y="154"/>
                  <a:pt x="41" y="156"/>
                  <a:pt x="41" y="158"/>
                </a:cubicBezTo>
                <a:close/>
                <a:moveTo>
                  <a:pt x="11" y="171"/>
                </a:moveTo>
                <a:cubicBezTo>
                  <a:pt x="17" y="169"/>
                  <a:pt x="22" y="166"/>
                  <a:pt x="26" y="163"/>
                </a:cubicBezTo>
                <a:cubicBezTo>
                  <a:pt x="26" y="163"/>
                  <a:pt x="26" y="163"/>
                  <a:pt x="25" y="163"/>
                </a:cubicBezTo>
                <a:cubicBezTo>
                  <a:pt x="21" y="167"/>
                  <a:pt x="15" y="169"/>
                  <a:pt x="11" y="173"/>
                </a:cubicBezTo>
                <a:cubicBezTo>
                  <a:pt x="11" y="173"/>
                  <a:pt x="11" y="172"/>
                  <a:pt x="11" y="171"/>
                </a:cubicBezTo>
                <a:close/>
                <a:moveTo>
                  <a:pt x="14" y="158"/>
                </a:moveTo>
                <a:cubicBezTo>
                  <a:pt x="14" y="158"/>
                  <a:pt x="14" y="158"/>
                  <a:pt x="14" y="158"/>
                </a:cubicBezTo>
                <a:cubicBezTo>
                  <a:pt x="15" y="158"/>
                  <a:pt x="15" y="158"/>
                  <a:pt x="15" y="158"/>
                </a:cubicBezTo>
                <a:cubicBezTo>
                  <a:pt x="19" y="156"/>
                  <a:pt x="23" y="153"/>
                  <a:pt x="27" y="151"/>
                </a:cubicBezTo>
                <a:cubicBezTo>
                  <a:pt x="30" y="150"/>
                  <a:pt x="33" y="148"/>
                  <a:pt x="36" y="147"/>
                </a:cubicBezTo>
                <a:cubicBezTo>
                  <a:pt x="33" y="149"/>
                  <a:pt x="29" y="152"/>
                  <a:pt x="25" y="154"/>
                </a:cubicBezTo>
                <a:cubicBezTo>
                  <a:pt x="21" y="157"/>
                  <a:pt x="17" y="158"/>
                  <a:pt x="13" y="162"/>
                </a:cubicBezTo>
                <a:cubicBezTo>
                  <a:pt x="13" y="161"/>
                  <a:pt x="14" y="160"/>
                  <a:pt x="14" y="158"/>
                </a:cubicBezTo>
                <a:close/>
                <a:moveTo>
                  <a:pt x="15" y="153"/>
                </a:moveTo>
                <a:cubicBezTo>
                  <a:pt x="15" y="153"/>
                  <a:pt x="16" y="153"/>
                  <a:pt x="16" y="153"/>
                </a:cubicBezTo>
                <a:cubicBezTo>
                  <a:pt x="17" y="151"/>
                  <a:pt x="19" y="150"/>
                  <a:pt x="21" y="149"/>
                </a:cubicBezTo>
                <a:cubicBezTo>
                  <a:pt x="23" y="148"/>
                  <a:pt x="25" y="147"/>
                  <a:pt x="27" y="145"/>
                </a:cubicBezTo>
                <a:cubicBezTo>
                  <a:pt x="32" y="143"/>
                  <a:pt x="37" y="139"/>
                  <a:pt x="42" y="136"/>
                </a:cubicBezTo>
                <a:cubicBezTo>
                  <a:pt x="42" y="137"/>
                  <a:pt x="42" y="138"/>
                  <a:pt x="42" y="139"/>
                </a:cubicBezTo>
                <a:cubicBezTo>
                  <a:pt x="38" y="140"/>
                  <a:pt x="34" y="143"/>
                  <a:pt x="30" y="145"/>
                </a:cubicBezTo>
                <a:cubicBezTo>
                  <a:pt x="25" y="148"/>
                  <a:pt x="21" y="150"/>
                  <a:pt x="16" y="153"/>
                </a:cubicBezTo>
                <a:cubicBezTo>
                  <a:pt x="16" y="153"/>
                  <a:pt x="15" y="153"/>
                  <a:pt x="15" y="153"/>
                </a:cubicBezTo>
                <a:cubicBezTo>
                  <a:pt x="15" y="153"/>
                  <a:pt x="15" y="153"/>
                  <a:pt x="15" y="153"/>
                </a:cubicBezTo>
                <a:close/>
                <a:moveTo>
                  <a:pt x="17" y="146"/>
                </a:moveTo>
                <a:cubicBezTo>
                  <a:pt x="17" y="145"/>
                  <a:pt x="17" y="145"/>
                  <a:pt x="17" y="145"/>
                </a:cubicBezTo>
                <a:cubicBezTo>
                  <a:pt x="18" y="145"/>
                  <a:pt x="19" y="144"/>
                  <a:pt x="20" y="143"/>
                </a:cubicBezTo>
                <a:cubicBezTo>
                  <a:pt x="24" y="140"/>
                  <a:pt x="28" y="138"/>
                  <a:pt x="32" y="136"/>
                </a:cubicBezTo>
                <a:cubicBezTo>
                  <a:pt x="36" y="134"/>
                  <a:pt x="39" y="132"/>
                  <a:pt x="42" y="129"/>
                </a:cubicBezTo>
                <a:cubicBezTo>
                  <a:pt x="42" y="130"/>
                  <a:pt x="42" y="131"/>
                  <a:pt x="42" y="132"/>
                </a:cubicBezTo>
                <a:cubicBezTo>
                  <a:pt x="37" y="134"/>
                  <a:pt x="33" y="136"/>
                  <a:pt x="29" y="138"/>
                </a:cubicBezTo>
                <a:cubicBezTo>
                  <a:pt x="27" y="140"/>
                  <a:pt x="24" y="141"/>
                  <a:pt x="22" y="143"/>
                </a:cubicBezTo>
                <a:cubicBezTo>
                  <a:pt x="21" y="143"/>
                  <a:pt x="20" y="144"/>
                  <a:pt x="20" y="144"/>
                </a:cubicBezTo>
                <a:cubicBezTo>
                  <a:pt x="18" y="145"/>
                  <a:pt x="18" y="145"/>
                  <a:pt x="17" y="146"/>
                </a:cubicBezTo>
                <a:cubicBezTo>
                  <a:pt x="17" y="146"/>
                  <a:pt x="17" y="146"/>
                  <a:pt x="17" y="146"/>
                </a:cubicBezTo>
                <a:close/>
                <a:moveTo>
                  <a:pt x="42" y="116"/>
                </a:moveTo>
                <a:cubicBezTo>
                  <a:pt x="43" y="116"/>
                  <a:pt x="43" y="115"/>
                  <a:pt x="43" y="115"/>
                </a:cubicBezTo>
                <a:cubicBezTo>
                  <a:pt x="43" y="115"/>
                  <a:pt x="43" y="115"/>
                  <a:pt x="43" y="115"/>
                </a:cubicBezTo>
                <a:cubicBezTo>
                  <a:pt x="43" y="116"/>
                  <a:pt x="43" y="117"/>
                  <a:pt x="43" y="117"/>
                </a:cubicBezTo>
                <a:cubicBezTo>
                  <a:pt x="40" y="118"/>
                  <a:pt x="38" y="120"/>
                  <a:pt x="35" y="122"/>
                </a:cubicBezTo>
                <a:cubicBezTo>
                  <a:pt x="32" y="124"/>
                  <a:pt x="30" y="125"/>
                  <a:pt x="27" y="126"/>
                </a:cubicBezTo>
                <a:cubicBezTo>
                  <a:pt x="29" y="125"/>
                  <a:pt x="30" y="124"/>
                  <a:pt x="32" y="123"/>
                </a:cubicBezTo>
                <a:cubicBezTo>
                  <a:pt x="35" y="121"/>
                  <a:pt x="39" y="118"/>
                  <a:pt x="42" y="116"/>
                </a:cubicBezTo>
                <a:close/>
                <a:moveTo>
                  <a:pt x="42" y="122"/>
                </a:moveTo>
                <a:cubicBezTo>
                  <a:pt x="39" y="124"/>
                  <a:pt x="35" y="126"/>
                  <a:pt x="31" y="128"/>
                </a:cubicBezTo>
                <a:cubicBezTo>
                  <a:pt x="29" y="129"/>
                  <a:pt x="27" y="130"/>
                  <a:pt x="25" y="132"/>
                </a:cubicBezTo>
                <a:cubicBezTo>
                  <a:pt x="24" y="132"/>
                  <a:pt x="23" y="133"/>
                  <a:pt x="22" y="133"/>
                </a:cubicBezTo>
                <a:cubicBezTo>
                  <a:pt x="21" y="134"/>
                  <a:pt x="20" y="134"/>
                  <a:pt x="20" y="134"/>
                </a:cubicBezTo>
                <a:cubicBezTo>
                  <a:pt x="20" y="134"/>
                  <a:pt x="21" y="134"/>
                  <a:pt x="21" y="133"/>
                </a:cubicBezTo>
                <a:cubicBezTo>
                  <a:pt x="24" y="130"/>
                  <a:pt x="27" y="128"/>
                  <a:pt x="31" y="126"/>
                </a:cubicBezTo>
                <a:cubicBezTo>
                  <a:pt x="35" y="124"/>
                  <a:pt x="39" y="121"/>
                  <a:pt x="43" y="118"/>
                </a:cubicBezTo>
                <a:cubicBezTo>
                  <a:pt x="43" y="119"/>
                  <a:pt x="42" y="121"/>
                  <a:pt x="42" y="122"/>
                </a:cubicBezTo>
                <a:close/>
                <a:moveTo>
                  <a:pt x="42" y="126"/>
                </a:moveTo>
                <a:cubicBezTo>
                  <a:pt x="38" y="128"/>
                  <a:pt x="34" y="131"/>
                  <a:pt x="30" y="134"/>
                </a:cubicBezTo>
                <a:cubicBezTo>
                  <a:pt x="28" y="135"/>
                  <a:pt x="25" y="136"/>
                  <a:pt x="23" y="137"/>
                </a:cubicBezTo>
                <a:cubicBezTo>
                  <a:pt x="22" y="138"/>
                  <a:pt x="17" y="141"/>
                  <a:pt x="20" y="138"/>
                </a:cubicBezTo>
                <a:cubicBezTo>
                  <a:pt x="27" y="132"/>
                  <a:pt x="36" y="129"/>
                  <a:pt x="42" y="123"/>
                </a:cubicBezTo>
                <a:cubicBezTo>
                  <a:pt x="42" y="124"/>
                  <a:pt x="42" y="125"/>
                  <a:pt x="42" y="126"/>
                </a:cubicBezTo>
                <a:close/>
                <a:moveTo>
                  <a:pt x="42" y="127"/>
                </a:moveTo>
                <a:cubicBezTo>
                  <a:pt x="42" y="127"/>
                  <a:pt x="42" y="127"/>
                  <a:pt x="42" y="128"/>
                </a:cubicBezTo>
                <a:cubicBezTo>
                  <a:pt x="41" y="128"/>
                  <a:pt x="41" y="128"/>
                  <a:pt x="40" y="128"/>
                </a:cubicBezTo>
                <a:cubicBezTo>
                  <a:pt x="41" y="128"/>
                  <a:pt x="41" y="127"/>
                  <a:pt x="42" y="127"/>
                </a:cubicBezTo>
                <a:close/>
                <a:moveTo>
                  <a:pt x="42" y="135"/>
                </a:moveTo>
                <a:cubicBezTo>
                  <a:pt x="37" y="137"/>
                  <a:pt x="33" y="139"/>
                  <a:pt x="29" y="142"/>
                </a:cubicBezTo>
                <a:cubicBezTo>
                  <a:pt x="27" y="143"/>
                  <a:pt x="25" y="144"/>
                  <a:pt x="22" y="146"/>
                </a:cubicBezTo>
                <a:cubicBezTo>
                  <a:pt x="21" y="146"/>
                  <a:pt x="20" y="147"/>
                  <a:pt x="19" y="147"/>
                </a:cubicBezTo>
                <a:cubicBezTo>
                  <a:pt x="19" y="147"/>
                  <a:pt x="15" y="150"/>
                  <a:pt x="18" y="148"/>
                </a:cubicBezTo>
                <a:cubicBezTo>
                  <a:pt x="22" y="145"/>
                  <a:pt x="27" y="142"/>
                  <a:pt x="32" y="139"/>
                </a:cubicBezTo>
                <a:cubicBezTo>
                  <a:pt x="35" y="137"/>
                  <a:pt x="39" y="136"/>
                  <a:pt x="42" y="133"/>
                </a:cubicBezTo>
                <a:cubicBezTo>
                  <a:pt x="42" y="134"/>
                  <a:pt x="42" y="135"/>
                  <a:pt x="42" y="135"/>
                </a:cubicBezTo>
                <a:close/>
                <a:moveTo>
                  <a:pt x="42" y="143"/>
                </a:moveTo>
                <a:cubicBezTo>
                  <a:pt x="42" y="144"/>
                  <a:pt x="41" y="144"/>
                  <a:pt x="41" y="144"/>
                </a:cubicBezTo>
                <a:cubicBezTo>
                  <a:pt x="41" y="144"/>
                  <a:pt x="41" y="144"/>
                  <a:pt x="41" y="144"/>
                </a:cubicBezTo>
                <a:cubicBezTo>
                  <a:pt x="40" y="145"/>
                  <a:pt x="38" y="145"/>
                  <a:pt x="37" y="146"/>
                </a:cubicBezTo>
                <a:cubicBezTo>
                  <a:pt x="32" y="148"/>
                  <a:pt x="27" y="151"/>
                  <a:pt x="22" y="153"/>
                </a:cubicBezTo>
                <a:cubicBezTo>
                  <a:pt x="21" y="154"/>
                  <a:pt x="20" y="154"/>
                  <a:pt x="20" y="155"/>
                </a:cubicBezTo>
                <a:cubicBezTo>
                  <a:pt x="20" y="154"/>
                  <a:pt x="20" y="154"/>
                  <a:pt x="20" y="154"/>
                </a:cubicBezTo>
                <a:cubicBezTo>
                  <a:pt x="27" y="150"/>
                  <a:pt x="36" y="146"/>
                  <a:pt x="42" y="140"/>
                </a:cubicBezTo>
                <a:cubicBezTo>
                  <a:pt x="42" y="141"/>
                  <a:pt x="42" y="142"/>
                  <a:pt x="42" y="143"/>
                </a:cubicBezTo>
                <a:close/>
                <a:moveTo>
                  <a:pt x="17" y="159"/>
                </a:moveTo>
                <a:cubicBezTo>
                  <a:pt x="21" y="157"/>
                  <a:pt x="26" y="155"/>
                  <a:pt x="29" y="152"/>
                </a:cubicBezTo>
                <a:cubicBezTo>
                  <a:pt x="32" y="151"/>
                  <a:pt x="34" y="149"/>
                  <a:pt x="37" y="147"/>
                </a:cubicBezTo>
                <a:cubicBezTo>
                  <a:pt x="38" y="147"/>
                  <a:pt x="40" y="146"/>
                  <a:pt x="41" y="145"/>
                </a:cubicBezTo>
                <a:cubicBezTo>
                  <a:pt x="41" y="145"/>
                  <a:pt x="41" y="145"/>
                  <a:pt x="41" y="145"/>
                </a:cubicBezTo>
                <a:cubicBezTo>
                  <a:pt x="42" y="144"/>
                  <a:pt x="42" y="144"/>
                  <a:pt x="42" y="144"/>
                </a:cubicBezTo>
                <a:cubicBezTo>
                  <a:pt x="42" y="145"/>
                  <a:pt x="42" y="146"/>
                  <a:pt x="42" y="146"/>
                </a:cubicBezTo>
                <a:cubicBezTo>
                  <a:pt x="37" y="149"/>
                  <a:pt x="31" y="152"/>
                  <a:pt x="26" y="155"/>
                </a:cubicBezTo>
                <a:cubicBezTo>
                  <a:pt x="23" y="157"/>
                  <a:pt x="20" y="158"/>
                  <a:pt x="18" y="160"/>
                </a:cubicBezTo>
                <a:cubicBezTo>
                  <a:pt x="17" y="160"/>
                  <a:pt x="16" y="161"/>
                  <a:pt x="14" y="162"/>
                </a:cubicBezTo>
                <a:cubicBezTo>
                  <a:pt x="12" y="163"/>
                  <a:pt x="18" y="159"/>
                  <a:pt x="17" y="159"/>
                </a:cubicBezTo>
                <a:close/>
                <a:moveTo>
                  <a:pt x="42" y="149"/>
                </a:moveTo>
                <a:cubicBezTo>
                  <a:pt x="40" y="150"/>
                  <a:pt x="38" y="151"/>
                  <a:pt x="36" y="153"/>
                </a:cubicBezTo>
                <a:cubicBezTo>
                  <a:pt x="32" y="155"/>
                  <a:pt x="29" y="157"/>
                  <a:pt x="25" y="159"/>
                </a:cubicBezTo>
                <a:cubicBezTo>
                  <a:pt x="22" y="161"/>
                  <a:pt x="18" y="164"/>
                  <a:pt x="14" y="166"/>
                </a:cubicBezTo>
                <a:cubicBezTo>
                  <a:pt x="10" y="168"/>
                  <a:pt x="15" y="165"/>
                  <a:pt x="16" y="164"/>
                </a:cubicBezTo>
                <a:cubicBezTo>
                  <a:pt x="18" y="163"/>
                  <a:pt x="20" y="161"/>
                  <a:pt x="22" y="160"/>
                </a:cubicBezTo>
                <a:cubicBezTo>
                  <a:pt x="29" y="156"/>
                  <a:pt x="36" y="152"/>
                  <a:pt x="42" y="147"/>
                </a:cubicBezTo>
                <a:cubicBezTo>
                  <a:pt x="42" y="148"/>
                  <a:pt x="42" y="148"/>
                  <a:pt x="42" y="149"/>
                </a:cubicBezTo>
                <a:close/>
                <a:moveTo>
                  <a:pt x="35" y="154"/>
                </a:moveTo>
                <a:cubicBezTo>
                  <a:pt x="35" y="154"/>
                  <a:pt x="36" y="154"/>
                  <a:pt x="37" y="153"/>
                </a:cubicBezTo>
                <a:cubicBezTo>
                  <a:pt x="39" y="152"/>
                  <a:pt x="41" y="151"/>
                  <a:pt x="42" y="150"/>
                </a:cubicBezTo>
                <a:cubicBezTo>
                  <a:pt x="42" y="150"/>
                  <a:pt x="42" y="151"/>
                  <a:pt x="42" y="151"/>
                </a:cubicBezTo>
                <a:cubicBezTo>
                  <a:pt x="39" y="153"/>
                  <a:pt x="36" y="155"/>
                  <a:pt x="34" y="157"/>
                </a:cubicBezTo>
                <a:cubicBezTo>
                  <a:pt x="30" y="159"/>
                  <a:pt x="27" y="161"/>
                  <a:pt x="24" y="163"/>
                </a:cubicBezTo>
                <a:cubicBezTo>
                  <a:pt x="22" y="165"/>
                  <a:pt x="20" y="166"/>
                  <a:pt x="19" y="167"/>
                </a:cubicBezTo>
                <a:cubicBezTo>
                  <a:pt x="17" y="168"/>
                  <a:pt x="13" y="169"/>
                  <a:pt x="12" y="170"/>
                </a:cubicBezTo>
                <a:cubicBezTo>
                  <a:pt x="15" y="167"/>
                  <a:pt x="19" y="165"/>
                  <a:pt x="23" y="163"/>
                </a:cubicBezTo>
                <a:cubicBezTo>
                  <a:pt x="27" y="160"/>
                  <a:pt x="31" y="157"/>
                  <a:pt x="35" y="154"/>
                </a:cubicBezTo>
                <a:close/>
                <a:moveTo>
                  <a:pt x="44" y="112"/>
                </a:moveTo>
                <a:cubicBezTo>
                  <a:pt x="44" y="113"/>
                  <a:pt x="44" y="113"/>
                  <a:pt x="43" y="114"/>
                </a:cubicBezTo>
                <a:cubicBezTo>
                  <a:pt x="40" y="116"/>
                  <a:pt x="36" y="118"/>
                  <a:pt x="32" y="120"/>
                </a:cubicBezTo>
                <a:cubicBezTo>
                  <a:pt x="30" y="121"/>
                  <a:pt x="28" y="122"/>
                  <a:pt x="26" y="123"/>
                </a:cubicBezTo>
                <a:cubicBezTo>
                  <a:pt x="25" y="123"/>
                  <a:pt x="24" y="124"/>
                  <a:pt x="23" y="124"/>
                </a:cubicBezTo>
                <a:cubicBezTo>
                  <a:pt x="24" y="124"/>
                  <a:pt x="25" y="123"/>
                  <a:pt x="25" y="122"/>
                </a:cubicBezTo>
                <a:cubicBezTo>
                  <a:pt x="31" y="118"/>
                  <a:pt x="38" y="114"/>
                  <a:pt x="44" y="110"/>
                </a:cubicBezTo>
                <a:cubicBezTo>
                  <a:pt x="44" y="111"/>
                  <a:pt x="44" y="112"/>
                  <a:pt x="44" y="112"/>
                </a:cubicBezTo>
                <a:close/>
                <a:moveTo>
                  <a:pt x="45" y="109"/>
                </a:moveTo>
                <a:cubicBezTo>
                  <a:pt x="41" y="111"/>
                  <a:pt x="37" y="113"/>
                  <a:pt x="33" y="115"/>
                </a:cubicBezTo>
                <a:cubicBezTo>
                  <a:pt x="30" y="116"/>
                  <a:pt x="27" y="117"/>
                  <a:pt x="25" y="119"/>
                </a:cubicBezTo>
                <a:cubicBezTo>
                  <a:pt x="25" y="119"/>
                  <a:pt x="25" y="119"/>
                  <a:pt x="25" y="119"/>
                </a:cubicBezTo>
                <a:cubicBezTo>
                  <a:pt x="27" y="117"/>
                  <a:pt x="31" y="115"/>
                  <a:pt x="34" y="114"/>
                </a:cubicBezTo>
                <a:cubicBezTo>
                  <a:pt x="37" y="111"/>
                  <a:pt x="41" y="109"/>
                  <a:pt x="45" y="106"/>
                </a:cubicBezTo>
                <a:cubicBezTo>
                  <a:pt x="45" y="107"/>
                  <a:pt x="45" y="108"/>
                  <a:pt x="45" y="109"/>
                </a:cubicBezTo>
                <a:close/>
                <a:moveTo>
                  <a:pt x="26" y="115"/>
                </a:moveTo>
                <a:cubicBezTo>
                  <a:pt x="29" y="114"/>
                  <a:pt x="32" y="112"/>
                  <a:pt x="35" y="111"/>
                </a:cubicBezTo>
                <a:cubicBezTo>
                  <a:pt x="37" y="110"/>
                  <a:pt x="39" y="109"/>
                  <a:pt x="41" y="108"/>
                </a:cubicBezTo>
                <a:cubicBezTo>
                  <a:pt x="41" y="108"/>
                  <a:pt x="41" y="108"/>
                  <a:pt x="41" y="108"/>
                </a:cubicBezTo>
                <a:cubicBezTo>
                  <a:pt x="38" y="110"/>
                  <a:pt x="34" y="113"/>
                  <a:pt x="30" y="115"/>
                </a:cubicBezTo>
                <a:cubicBezTo>
                  <a:pt x="28" y="116"/>
                  <a:pt x="26" y="117"/>
                  <a:pt x="25" y="118"/>
                </a:cubicBezTo>
                <a:cubicBezTo>
                  <a:pt x="25" y="117"/>
                  <a:pt x="25" y="116"/>
                  <a:pt x="26" y="115"/>
                </a:cubicBezTo>
                <a:close/>
                <a:moveTo>
                  <a:pt x="45" y="105"/>
                </a:moveTo>
                <a:cubicBezTo>
                  <a:pt x="42" y="107"/>
                  <a:pt x="39" y="108"/>
                  <a:pt x="36" y="109"/>
                </a:cubicBezTo>
                <a:cubicBezTo>
                  <a:pt x="34" y="110"/>
                  <a:pt x="32" y="111"/>
                  <a:pt x="31" y="112"/>
                </a:cubicBezTo>
                <a:cubicBezTo>
                  <a:pt x="29" y="113"/>
                  <a:pt x="28" y="114"/>
                  <a:pt x="27" y="114"/>
                </a:cubicBezTo>
                <a:cubicBezTo>
                  <a:pt x="26" y="114"/>
                  <a:pt x="26" y="114"/>
                  <a:pt x="26" y="115"/>
                </a:cubicBezTo>
                <a:cubicBezTo>
                  <a:pt x="26" y="114"/>
                  <a:pt x="26" y="114"/>
                  <a:pt x="26" y="114"/>
                </a:cubicBezTo>
                <a:cubicBezTo>
                  <a:pt x="27" y="114"/>
                  <a:pt x="28" y="113"/>
                  <a:pt x="28" y="113"/>
                </a:cubicBezTo>
                <a:cubicBezTo>
                  <a:pt x="34" y="109"/>
                  <a:pt x="41" y="107"/>
                  <a:pt x="46" y="102"/>
                </a:cubicBezTo>
                <a:cubicBezTo>
                  <a:pt x="46" y="103"/>
                  <a:pt x="46" y="104"/>
                  <a:pt x="45" y="105"/>
                </a:cubicBezTo>
                <a:close/>
                <a:moveTo>
                  <a:pt x="47" y="101"/>
                </a:moveTo>
                <a:cubicBezTo>
                  <a:pt x="44" y="102"/>
                  <a:pt x="40" y="104"/>
                  <a:pt x="37" y="105"/>
                </a:cubicBezTo>
                <a:cubicBezTo>
                  <a:pt x="35" y="106"/>
                  <a:pt x="33" y="107"/>
                  <a:pt x="30" y="108"/>
                </a:cubicBezTo>
                <a:cubicBezTo>
                  <a:pt x="26" y="110"/>
                  <a:pt x="33" y="106"/>
                  <a:pt x="33" y="106"/>
                </a:cubicBezTo>
                <a:cubicBezTo>
                  <a:pt x="38" y="104"/>
                  <a:pt x="44" y="101"/>
                  <a:pt x="48" y="97"/>
                </a:cubicBezTo>
                <a:cubicBezTo>
                  <a:pt x="48" y="99"/>
                  <a:pt x="47" y="100"/>
                  <a:pt x="47" y="101"/>
                </a:cubicBezTo>
                <a:close/>
                <a:moveTo>
                  <a:pt x="49" y="95"/>
                </a:moveTo>
                <a:cubicBezTo>
                  <a:pt x="46" y="97"/>
                  <a:pt x="42" y="98"/>
                  <a:pt x="39" y="100"/>
                </a:cubicBezTo>
                <a:cubicBezTo>
                  <a:pt x="37" y="101"/>
                  <a:pt x="35" y="102"/>
                  <a:pt x="33" y="103"/>
                </a:cubicBezTo>
                <a:cubicBezTo>
                  <a:pt x="32" y="104"/>
                  <a:pt x="31" y="104"/>
                  <a:pt x="30" y="104"/>
                </a:cubicBezTo>
                <a:cubicBezTo>
                  <a:pt x="31" y="104"/>
                  <a:pt x="31" y="104"/>
                  <a:pt x="32" y="103"/>
                </a:cubicBezTo>
                <a:cubicBezTo>
                  <a:pt x="37" y="100"/>
                  <a:pt x="45" y="98"/>
                  <a:pt x="50" y="93"/>
                </a:cubicBezTo>
                <a:cubicBezTo>
                  <a:pt x="49" y="94"/>
                  <a:pt x="49" y="95"/>
                  <a:pt x="49" y="95"/>
                </a:cubicBezTo>
                <a:close/>
                <a:moveTo>
                  <a:pt x="51" y="91"/>
                </a:moveTo>
                <a:cubicBezTo>
                  <a:pt x="48" y="93"/>
                  <a:pt x="45" y="94"/>
                  <a:pt x="41" y="96"/>
                </a:cubicBezTo>
                <a:cubicBezTo>
                  <a:pt x="39" y="96"/>
                  <a:pt x="38" y="97"/>
                  <a:pt x="36" y="98"/>
                </a:cubicBezTo>
                <a:cubicBezTo>
                  <a:pt x="34" y="99"/>
                  <a:pt x="27" y="103"/>
                  <a:pt x="32" y="100"/>
                </a:cubicBezTo>
                <a:cubicBezTo>
                  <a:pt x="38" y="95"/>
                  <a:pt x="46" y="94"/>
                  <a:pt x="52" y="89"/>
                </a:cubicBezTo>
                <a:cubicBezTo>
                  <a:pt x="52" y="89"/>
                  <a:pt x="51" y="90"/>
                  <a:pt x="51" y="91"/>
                </a:cubicBezTo>
                <a:close/>
                <a:moveTo>
                  <a:pt x="31" y="98"/>
                </a:moveTo>
                <a:cubicBezTo>
                  <a:pt x="35" y="97"/>
                  <a:pt x="38" y="95"/>
                  <a:pt x="42" y="93"/>
                </a:cubicBezTo>
                <a:cubicBezTo>
                  <a:pt x="44" y="92"/>
                  <a:pt x="46" y="91"/>
                  <a:pt x="47" y="90"/>
                </a:cubicBezTo>
                <a:cubicBezTo>
                  <a:pt x="49" y="90"/>
                  <a:pt x="55" y="86"/>
                  <a:pt x="50" y="90"/>
                </a:cubicBezTo>
                <a:cubicBezTo>
                  <a:pt x="44" y="94"/>
                  <a:pt x="36" y="95"/>
                  <a:pt x="30" y="100"/>
                </a:cubicBezTo>
                <a:cubicBezTo>
                  <a:pt x="31" y="99"/>
                  <a:pt x="31" y="99"/>
                  <a:pt x="31" y="98"/>
                </a:cubicBezTo>
                <a:close/>
                <a:moveTo>
                  <a:pt x="53" y="87"/>
                </a:moveTo>
                <a:cubicBezTo>
                  <a:pt x="53" y="87"/>
                  <a:pt x="53" y="87"/>
                  <a:pt x="53" y="87"/>
                </a:cubicBezTo>
                <a:cubicBezTo>
                  <a:pt x="49" y="89"/>
                  <a:pt x="45" y="91"/>
                  <a:pt x="41" y="93"/>
                </a:cubicBezTo>
                <a:cubicBezTo>
                  <a:pt x="39" y="94"/>
                  <a:pt x="37" y="95"/>
                  <a:pt x="34" y="96"/>
                </a:cubicBezTo>
                <a:cubicBezTo>
                  <a:pt x="33" y="96"/>
                  <a:pt x="29" y="99"/>
                  <a:pt x="33" y="96"/>
                </a:cubicBezTo>
                <a:cubicBezTo>
                  <a:pt x="40" y="91"/>
                  <a:pt x="47" y="88"/>
                  <a:pt x="55" y="84"/>
                </a:cubicBezTo>
                <a:cubicBezTo>
                  <a:pt x="54" y="85"/>
                  <a:pt x="53" y="86"/>
                  <a:pt x="53" y="87"/>
                </a:cubicBezTo>
                <a:close/>
                <a:moveTo>
                  <a:pt x="56" y="82"/>
                </a:moveTo>
                <a:cubicBezTo>
                  <a:pt x="52" y="83"/>
                  <a:pt x="49" y="85"/>
                  <a:pt x="46" y="86"/>
                </a:cubicBezTo>
                <a:cubicBezTo>
                  <a:pt x="42" y="88"/>
                  <a:pt x="36" y="91"/>
                  <a:pt x="33" y="93"/>
                </a:cubicBezTo>
                <a:cubicBezTo>
                  <a:pt x="33" y="93"/>
                  <a:pt x="33" y="93"/>
                  <a:pt x="33" y="93"/>
                </a:cubicBezTo>
                <a:cubicBezTo>
                  <a:pt x="41" y="88"/>
                  <a:pt x="50" y="84"/>
                  <a:pt x="58" y="79"/>
                </a:cubicBezTo>
                <a:cubicBezTo>
                  <a:pt x="57" y="80"/>
                  <a:pt x="56" y="81"/>
                  <a:pt x="56" y="82"/>
                </a:cubicBezTo>
                <a:close/>
                <a:moveTo>
                  <a:pt x="60" y="76"/>
                </a:moveTo>
                <a:cubicBezTo>
                  <a:pt x="56" y="77"/>
                  <a:pt x="52" y="79"/>
                  <a:pt x="48" y="81"/>
                </a:cubicBezTo>
                <a:cubicBezTo>
                  <a:pt x="45" y="82"/>
                  <a:pt x="43" y="83"/>
                  <a:pt x="40" y="84"/>
                </a:cubicBezTo>
                <a:cubicBezTo>
                  <a:pt x="39" y="85"/>
                  <a:pt x="38" y="85"/>
                  <a:pt x="37" y="86"/>
                </a:cubicBezTo>
                <a:cubicBezTo>
                  <a:pt x="36" y="86"/>
                  <a:pt x="36" y="86"/>
                  <a:pt x="36" y="86"/>
                </a:cubicBezTo>
                <a:cubicBezTo>
                  <a:pt x="36" y="86"/>
                  <a:pt x="36" y="86"/>
                  <a:pt x="36" y="86"/>
                </a:cubicBezTo>
                <a:cubicBezTo>
                  <a:pt x="37" y="85"/>
                  <a:pt x="39" y="84"/>
                  <a:pt x="39" y="84"/>
                </a:cubicBezTo>
                <a:cubicBezTo>
                  <a:pt x="47" y="81"/>
                  <a:pt x="55" y="77"/>
                  <a:pt x="63" y="72"/>
                </a:cubicBezTo>
                <a:cubicBezTo>
                  <a:pt x="62" y="73"/>
                  <a:pt x="61" y="75"/>
                  <a:pt x="60" y="76"/>
                </a:cubicBezTo>
                <a:close/>
                <a:moveTo>
                  <a:pt x="43" y="82"/>
                </a:moveTo>
                <a:cubicBezTo>
                  <a:pt x="46" y="81"/>
                  <a:pt x="48" y="79"/>
                  <a:pt x="51" y="78"/>
                </a:cubicBezTo>
                <a:cubicBezTo>
                  <a:pt x="52" y="78"/>
                  <a:pt x="52" y="77"/>
                  <a:pt x="53" y="77"/>
                </a:cubicBezTo>
                <a:cubicBezTo>
                  <a:pt x="51" y="78"/>
                  <a:pt x="49" y="79"/>
                  <a:pt x="47" y="80"/>
                </a:cubicBezTo>
                <a:cubicBezTo>
                  <a:pt x="46" y="81"/>
                  <a:pt x="44" y="81"/>
                  <a:pt x="43" y="82"/>
                </a:cubicBezTo>
                <a:close/>
                <a:moveTo>
                  <a:pt x="35" y="87"/>
                </a:moveTo>
                <a:cubicBezTo>
                  <a:pt x="39" y="86"/>
                  <a:pt x="42" y="84"/>
                  <a:pt x="46" y="83"/>
                </a:cubicBezTo>
                <a:cubicBezTo>
                  <a:pt x="50" y="81"/>
                  <a:pt x="55" y="79"/>
                  <a:pt x="59" y="77"/>
                </a:cubicBezTo>
                <a:cubicBezTo>
                  <a:pt x="59" y="77"/>
                  <a:pt x="59" y="77"/>
                  <a:pt x="59" y="77"/>
                </a:cubicBezTo>
                <a:cubicBezTo>
                  <a:pt x="51" y="82"/>
                  <a:pt x="42" y="87"/>
                  <a:pt x="33" y="92"/>
                </a:cubicBezTo>
                <a:cubicBezTo>
                  <a:pt x="34" y="90"/>
                  <a:pt x="35" y="88"/>
                  <a:pt x="35" y="87"/>
                </a:cubicBezTo>
                <a:close/>
                <a:moveTo>
                  <a:pt x="33" y="93"/>
                </a:moveTo>
                <a:cubicBezTo>
                  <a:pt x="36" y="92"/>
                  <a:pt x="40" y="90"/>
                  <a:pt x="43" y="88"/>
                </a:cubicBezTo>
                <a:cubicBezTo>
                  <a:pt x="47" y="87"/>
                  <a:pt x="53" y="84"/>
                  <a:pt x="55" y="83"/>
                </a:cubicBezTo>
                <a:cubicBezTo>
                  <a:pt x="55" y="83"/>
                  <a:pt x="55" y="83"/>
                  <a:pt x="55" y="83"/>
                </a:cubicBezTo>
                <a:cubicBezTo>
                  <a:pt x="48" y="88"/>
                  <a:pt x="39" y="91"/>
                  <a:pt x="32" y="96"/>
                </a:cubicBezTo>
                <a:cubicBezTo>
                  <a:pt x="32" y="95"/>
                  <a:pt x="32" y="94"/>
                  <a:pt x="33" y="93"/>
                </a:cubicBezTo>
                <a:close/>
                <a:moveTo>
                  <a:pt x="30" y="102"/>
                </a:moveTo>
                <a:cubicBezTo>
                  <a:pt x="33" y="101"/>
                  <a:pt x="37" y="99"/>
                  <a:pt x="40" y="97"/>
                </a:cubicBezTo>
                <a:cubicBezTo>
                  <a:pt x="44" y="95"/>
                  <a:pt x="48" y="94"/>
                  <a:pt x="50" y="92"/>
                </a:cubicBezTo>
                <a:cubicBezTo>
                  <a:pt x="50" y="92"/>
                  <a:pt x="50" y="92"/>
                  <a:pt x="50" y="92"/>
                </a:cubicBezTo>
                <a:cubicBezTo>
                  <a:pt x="48" y="95"/>
                  <a:pt x="44" y="96"/>
                  <a:pt x="40" y="98"/>
                </a:cubicBezTo>
                <a:cubicBezTo>
                  <a:pt x="37" y="100"/>
                  <a:pt x="33" y="102"/>
                  <a:pt x="29" y="104"/>
                </a:cubicBezTo>
                <a:cubicBezTo>
                  <a:pt x="29" y="103"/>
                  <a:pt x="30" y="103"/>
                  <a:pt x="30" y="102"/>
                </a:cubicBezTo>
                <a:close/>
                <a:moveTo>
                  <a:pt x="29" y="106"/>
                </a:moveTo>
                <a:cubicBezTo>
                  <a:pt x="32" y="104"/>
                  <a:pt x="35" y="103"/>
                  <a:pt x="38" y="101"/>
                </a:cubicBezTo>
                <a:cubicBezTo>
                  <a:pt x="40" y="100"/>
                  <a:pt x="42" y="99"/>
                  <a:pt x="44" y="99"/>
                </a:cubicBezTo>
                <a:cubicBezTo>
                  <a:pt x="45" y="98"/>
                  <a:pt x="50" y="95"/>
                  <a:pt x="47" y="97"/>
                </a:cubicBezTo>
                <a:cubicBezTo>
                  <a:pt x="42" y="102"/>
                  <a:pt x="34" y="104"/>
                  <a:pt x="28" y="107"/>
                </a:cubicBezTo>
                <a:cubicBezTo>
                  <a:pt x="28" y="107"/>
                  <a:pt x="29" y="106"/>
                  <a:pt x="29" y="106"/>
                </a:cubicBezTo>
                <a:close/>
                <a:moveTo>
                  <a:pt x="28" y="109"/>
                </a:moveTo>
                <a:cubicBezTo>
                  <a:pt x="30" y="109"/>
                  <a:pt x="32" y="108"/>
                  <a:pt x="35" y="107"/>
                </a:cubicBezTo>
                <a:cubicBezTo>
                  <a:pt x="37" y="106"/>
                  <a:pt x="39" y="105"/>
                  <a:pt x="42" y="104"/>
                </a:cubicBezTo>
                <a:cubicBezTo>
                  <a:pt x="42" y="104"/>
                  <a:pt x="43" y="104"/>
                  <a:pt x="43" y="103"/>
                </a:cubicBezTo>
                <a:cubicBezTo>
                  <a:pt x="44" y="103"/>
                  <a:pt x="48" y="100"/>
                  <a:pt x="46" y="102"/>
                </a:cubicBezTo>
                <a:cubicBezTo>
                  <a:pt x="42" y="105"/>
                  <a:pt x="38" y="106"/>
                  <a:pt x="34" y="108"/>
                </a:cubicBezTo>
                <a:cubicBezTo>
                  <a:pt x="32" y="109"/>
                  <a:pt x="29" y="111"/>
                  <a:pt x="26" y="113"/>
                </a:cubicBezTo>
                <a:cubicBezTo>
                  <a:pt x="27" y="112"/>
                  <a:pt x="27" y="111"/>
                  <a:pt x="28" y="109"/>
                </a:cubicBezTo>
                <a:close/>
                <a:moveTo>
                  <a:pt x="24" y="120"/>
                </a:moveTo>
                <a:cubicBezTo>
                  <a:pt x="28" y="118"/>
                  <a:pt x="32" y="116"/>
                  <a:pt x="36" y="115"/>
                </a:cubicBezTo>
                <a:cubicBezTo>
                  <a:pt x="36" y="114"/>
                  <a:pt x="37" y="114"/>
                  <a:pt x="37" y="114"/>
                </a:cubicBezTo>
                <a:cubicBezTo>
                  <a:pt x="32" y="117"/>
                  <a:pt x="28" y="120"/>
                  <a:pt x="23" y="123"/>
                </a:cubicBezTo>
                <a:cubicBezTo>
                  <a:pt x="24" y="122"/>
                  <a:pt x="24" y="121"/>
                  <a:pt x="24" y="120"/>
                </a:cubicBezTo>
                <a:close/>
                <a:moveTo>
                  <a:pt x="23" y="125"/>
                </a:moveTo>
                <a:cubicBezTo>
                  <a:pt x="26" y="124"/>
                  <a:pt x="29" y="122"/>
                  <a:pt x="32" y="120"/>
                </a:cubicBezTo>
                <a:cubicBezTo>
                  <a:pt x="34" y="119"/>
                  <a:pt x="36" y="118"/>
                  <a:pt x="38" y="117"/>
                </a:cubicBezTo>
                <a:cubicBezTo>
                  <a:pt x="39" y="117"/>
                  <a:pt x="39" y="117"/>
                  <a:pt x="40" y="117"/>
                </a:cubicBezTo>
                <a:cubicBezTo>
                  <a:pt x="37" y="119"/>
                  <a:pt x="34" y="121"/>
                  <a:pt x="31" y="123"/>
                </a:cubicBezTo>
                <a:cubicBezTo>
                  <a:pt x="28" y="125"/>
                  <a:pt x="25" y="127"/>
                  <a:pt x="22" y="129"/>
                </a:cubicBezTo>
                <a:cubicBezTo>
                  <a:pt x="22" y="128"/>
                  <a:pt x="22" y="126"/>
                  <a:pt x="23" y="125"/>
                </a:cubicBezTo>
                <a:close/>
                <a:moveTo>
                  <a:pt x="21" y="130"/>
                </a:moveTo>
                <a:cubicBezTo>
                  <a:pt x="26" y="128"/>
                  <a:pt x="30" y="126"/>
                  <a:pt x="34" y="123"/>
                </a:cubicBezTo>
                <a:cubicBezTo>
                  <a:pt x="36" y="122"/>
                  <a:pt x="37" y="121"/>
                  <a:pt x="39" y="120"/>
                </a:cubicBezTo>
                <a:cubicBezTo>
                  <a:pt x="39" y="120"/>
                  <a:pt x="40" y="119"/>
                  <a:pt x="41" y="119"/>
                </a:cubicBezTo>
                <a:cubicBezTo>
                  <a:pt x="44" y="117"/>
                  <a:pt x="39" y="120"/>
                  <a:pt x="39" y="120"/>
                </a:cubicBezTo>
                <a:cubicBezTo>
                  <a:pt x="35" y="123"/>
                  <a:pt x="31" y="126"/>
                  <a:pt x="27" y="128"/>
                </a:cubicBezTo>
                <a:cubicBezTo>
                  <a:pt x="24" y="129"/>
                  <a:pt x="23" y="131"/>
                  <a:pt x="21" y="133"/>
                </a:cubicBezTo>
                <a:cubicBezTo>
                  <a:pt x="21" y="132"/>
                  <a:pt x="21" y="131"/>
                  <a:pt x="21" y="130"/>
                </a:cubicBezTo>
                <a:close/>
                <a:moveTo>
                  <a:pt x="20" y="135"/>
                </a:moveTo>
                <a:cubicBezTo>
                  <a:pt x="24" y="133"/>
                  <a:pt x="29" y="130"/>
                  <a:pt x="33" y="128"/>
                </a:cubicBezTo>
                <a:cubicBezTo>
                  <a:pt x="35" y="127"/>
                  <a:pt x="37" y="125"/>
                  <a:pt x="39" y="124"/>
                </a:cubicBezTo>
                <a:cubicBezTo>
                  <a:pt x="40" y="124"/>
                  <a:pt x="41" y="123"/>
                  <a:pt x="42" y="123"/>
                </a:cubicBezTo>
                <a:cubicBezTo>
                  <a:pt x="42" y="123"/>
                  <a:pt x="42" y="123"/>
                  <a:pt x="42" y="123"/>
                </a:cubicBezTo>
                <a:cubicBezTo>
                  <a:pt x="42" y="123"/>
                  <a:pt x="42" y="123"/>
                  <a:pt x="42" y="123"/>
                </a:cubicBezTo>
                <a:cubicBezTo>
                  <a:pt x="41" y="123"/>
                  <a:pt x="39" y="125"/>
                  <a:pt x="39" y="125"/>
                </a:cubicBezTo>
                <a:cubicBezTo>
                  <a:pt x="33" y="130"/>
                  <a:pt x="25" y="133"/>
                  <a:pt x="19" y="139"/>
                </a:cubicBezTo>
                <a:cubicBezTo>
                  <a:pt x="19" y="137"/>
                  <a:pt x="20" y="136"/>
                  <a:pt x="20" y="135"/>
                </a:cubicBezTo>
                <a:close/>
                <a:moveTo>
                  <a:pt x="18" y="141"/>
                </a:moveTo>
                <a:cubicBezTo>
                  <a:pt x="19" y="140"/>
                  <a:pt x="19" y="140"/>
                  <a:pt x="19" y="140"/>
                </a:cubicBezTo>
                <a:cubicBezTo>
                  <a:pt x="19" y="141"/>
                  <a:pt x="19" y="141"/>
                  <a:pt x="18" y="141"/>
                </a:cubicBezTo>
                <a:cubicBezTo>
                  <a:pt x="18" y="141"/>
                  <a:pt x="18" y="141"/>
                  <a:pt x="18" y="141"/>
                </a:cubicBezTo>
                <a:close/>
                <a:moveTo>
                  <a:pt x="18" y="142"/>
                </a:moveTo>
                <a:cubicBezTo>
                  <a:pt x="21" y="140"/>
                  <a:pt x="25" y="137"/>
                  <a:pt x="28" y="136"/>
                </a:cubicBezTo>
                <a:cubicBezTo>
                  <a:pt x="31" y="135"/>
                  <a:pt x="33" y="134"/>
                  <a:pt x="35" y="132"/>
                </a:cubicBezTo>
                <a:cubicBezTo>
                  <a:pt x="35" y="132"/>
                  <a:pt x="36" y="131"/>
                  <a:pt x="37" y="131"/>
                </a:cubicBezTo>
                <a:cubicBezTo>
                  <a:pt x="38" y="130"/>
                  <a:pt x="41" y="129"/>
                  <a:pt x="42" y="129"/>
                </a:cubicBezTo>
                <a:cubicBezTo>
                  <a:pt x="38" y="133"/>
                  <a:pt x="33" y="135"/>
                  <a:pt x="28" y="137"/>
                </a:cubicBezTo>
                <a:cubicBezTo>
                  <a:pt x="24" y="139"/>
                  <a:pt x="21" y="142"/>
                  <a:pt x="17" y="144"/>
                </a:cubicBezTo>
                <a:cubicBezTo>
                  <a:pt x="18" y="144"/>
                  <a:pt x="18" y="143"/>
                  <a:pt x="18" y="142"/>
                </a:cubicBezTo>
                <a:close/>
                <a:moveTo>
                  <a:pt x="17" y="146"/>
                </a:moveTo>
                <a:cubicBezTo>
                  <a:pt x="21" y="145"/>
                  <a:pt x="24" y="142"/>
                  <a:pt x="28" y="140"/>
                </a:cubicBezTo>
                <a:cubicBezTo>
                  <a:pt x="30" y="138"/>
                  <a:pt x="33" y="137"/>
                  <a:pt x="35" y="136"/>
                </a:cubicBezTo>
                <a:cubicBezTo>
                  <a:pt x="36" y="135"/>
                  <a:pt x="37" y="135"/>
                  <a:pt x="38" y="134"/>
                </a:cubicBezTo>
                <a:cubicBezTo>
                  <a:pt x="38" y="134"/>
                  <a:pt x="43" y="132"/>
                  <a:pt x="40" y="133"/>
                </a:cubicBezTo>
                <a:cubicBezTo>
                  <a:pt x="38" y="135"/>
                  <a:pt x="36" y="136"/>
                  <a:pt x="34" y="137"/>
                </a:cubicBezTo>
                <a:cubicBezTo>
                  <a:pt x="32" y="138"/>
                  <a:pt x="29" y="140"/>
                  <a:pt x="27" y="141"/>
                </a:cubicBezTo>
                <a:cubicBezTo>
                  <a:pt x="23" y="144"/>
                  <a:pt x="20" y="146"/>
                  <a:pt x="16" y="148"/>
                </a:cubicBezTo>
                <a:cubicBezTo>
                  <a:pt x="17" y="147"/>
                  <a:pt x="17" y="147"/>
                  <a:pt x="17" y="146"/>
                </a:cubicBezTo>
                <a:close/>
                <a:moveTo>
                  <a:pt x="16" y="149"/>
                </a:moveTo>
                <a:cubicBezTo>
                  <a:pt x="21" y="147"/>
                  <a:pt x="25" y="145"/>
                  <a:pt x="30" y="142"/>
                </a:cubicBezTo>
                <a:cubicBezTo>
                  <a:pt x="32" y="141"/>
                  <a:pt x="34" y="139"/>
                  <a:pt x="37" y="138"/>
                </a:cubicBezTo>
                <a:cubicBezTo>
                  <a:pt x="37" y="138"/>
                  <a:pt x="37" y="138"/>
                  <a:pt x="38" y="138"/>
                </a:cubicBezTo>
                <a:cubicBezTo>
                  <a:pt x="33" y="141"/>
                  <a:pt x="29" y="144"/>
                  <a:pt x="24" y="146"/>
                </a:cubicBezTo>
                <a:cubicBezTo>
                  <a:pt x="21" y="148"/>
                  <a:pt x="18" y="150"/>
                  <a:pt x="15" y="152"/>
                </a:cubicBezTo>
                <a:cubicBezTo>
                  <a:pt x="16" y="151"/>
                  <a:pt x="16" y="150"/>
                  <a:pt x="16" y="149"/>
                </a:cubicBezTo>
                <a:close/>
                <a:moveTo>
                  <a:pt x="15" y="154"/>
                </a:moveTo>
                <a:cubicBezTo>
                  <a:pt x="19" y="152"/>
                  <a:pt x="23" y="149"/>
                  <a:pt x="28" y="147"/>
                </a:cubicBezTo>
                <a:cubicBezTo>
                  <a:pt x="30" y="146"/>
                  <a:pt x="32" y="145"/>
                  <a:pt x="34" y="144"/>
                </a:cubicBezTo>
                <a:cubicBezTo>
                  <a:pt x="36" y="143"/>
                  <a:pt x="37" y="142"/>
                  <a:pt x="39" y="141"/>
                </a:cubicBezTo>
                <a:cubicBezTo>
                  <a:pt x="39" y="141"/>
                  <a:pt x="43" y="138"/>
                  <a:pt x="41" y="140"/>
                </a:cubicBezTo>
                <a:cubicBezTo>
                  <a:pt x="37" y="144"/>
                  <a:pt x="32" y="147"/>
                  <a:pt x="27" y="149"/>
                </a:cubicBezTo>
                <a:cubicBezTo>
                  <a:pt x="23" y="151"/>
                  <a:pt x="19" y="155"/>
                  <a:pt x="14" y="157"/>
                </a:cubicBezTo>
                <a:cubicBezTo>
                  <a:pt x="15" y="156"/>
                  <a:pt x="15" y="155"/>
                  <a:pt x="15" y="154"/>
                </a:cubicBezTo>
                <a:close/>
                <a:moveTo>
                  <a:pt x="13" y="163"/>
                </a:moveTo>
                <a:cubicBezTo>
                  <a:pt x="13" y="163"/>
                  <a:pt x="13" y="163"/>
                  <a:pt x="13" y="163"/>
                </a:cubicBezTo>
                <a:cubicBezTo>
                  <a:pt x="19" y="160"/>
                  <a:pt x="24" y="157"/>
                  <a:pt x="30" y="154"/>
                </a:cubicBezTo>
                <a:cubicBezTo>
                  <a:pt x="32" y="152"/>
                  <a:pt x="35" y="151"/>
                  <a:pt x="38" y="149"/>
                </a:cubicBezTo>
                <a:cubicBezTo>
                  <a:pt x="39" y="149"/>
                  <a:pt x="40" y="148"/>
                  <a:pt x="41" y="147"/>
                </a:cubicBezTo>
                <a:cubicBezTo>
                  <a:pt x="40" y="148"/>
                  <a:pt x="38" y="150"/>
                  <a:pt x="37" y="151"/>
                </a:cubicBezTo>
                <a:cubicBezTo>
                  <a:pt x="28" y="156"/>
                  <a:pt x="20" y="160"/>
                  <a:pt x="12" y="166"/>
                </a:cubicBezTo>
                <a:cubicBezTo>
                  <a:pt x="12" y="165"/>
                  <a:pt x="13" y="164"/>
                  <a:pt x="13" y="163"/>
                </a:cubicBezTo>
                <a:close/>
                <a:moveTo>
                  <a:pt x="12" y="168"/>
                </a:moveTo>
                <a:cubicBezTo>
                  <a:pt x="15" y="166"/>
                  <a:pt x="17" y="165"/>
                  <a:pt x="20" y="163"/>
                </a:cubicBezTo>
                <a:cubicBezTo>
                  <a:pt x="17" y="165"/>
                  <a:pt x="14" y="167"/>
                  <a:pt x="12" y="169"/>
                </a:cubicBezTo>
                <a:cubicBezTo>
                  <a:pt x="12" y="169"/>
                  <a:pt x="12" y="168"/>
                  <a:pt x="12" y="168"/>
                </a:cubicBezTo>
                <a:close/>
                <a:moveTo>
                  <a:pt x="11" y="175"/>
                </a:moveTo>
                <a:cubicBezTo>
                  <a:pt x="16" y="171"/>
                  <a:pt x="21" y="168"/>
                  <a:pt x="26" y="166"/>
                </a:cubicBezTo>
                <a:cubicBezTo>
                  <a:pt x="29" y="165"/>
                  <a:pt x="31" y="164"/>
                  <a:pt x="34" y="162"/>
                </a:cubicBezTo>
                <a:cubicBezTo>
                  <a:pt x="26" y="167"/>
                  <a:pt x="18" y="172"/>
                  <a:pt x="10" y="178"/>
                </a:cubicBezTo>
                <a:cubicBezTo>
                  <a:pt x="10" y="177"/>
                  <a:pt x="10" y="176"/>
                  <a:pt x="11" y="175"/>
                </a:cubicBezTo>
                <a:close/>
                <a:moveTo>
                  <a:pt x="9" y="184"/>
                </a:moveTo>
                <a:cubicBezTo>
                  <a:pt x="9" y="184"/>
                  <a:pt x="9" y="184"/>
                  <a:pt x="10" y="184"/>
                </a:cubicBezTo>
                <a:cubicBezTo>
                  <a:pt x="14" y="183"/>
                  <a:pt x="18" y="180"/>
                  <a:pt x="22" y="178"/>
                </a:cubicBezTo>
                <a:cubicBezTo>
                  <a:pt x="27" y="175"/>
                  <a:pt x="33" y="172"/>
                  <a:pt x="38" y="169"/>
                </a:cubicBezTo>
                <a:cubicBezTo>
                  <a:pt x="38" y="170"/>
                  <a:pt x="38" y="172"/>
                  <a:pt x="38" y="173"/>
                </a:cubicBezTo>
                <a:cubicBezTo>
                  <a:pt x="32" y="175"/>
                  <a:pt x="27" y="178"/>
                  <a:pt x="22" y="180"/>
                </a:cubicBezTo>
                <a:cubicBezTo>
                  <a:pt x="17" y="182"/>
                  <a:pt x="13" y="183"/>
                  <a:pt x="9" y="186"/>
                </a:cubicBezTo>
                <a:cubicBezTo>
                  <a:pt x="9" y="185"/>
                  <a:pt x="9" y="185"/>
                  <a:pt x="9" y="184"/>
                </a:cubicBezTo>
                <a:close/>
                <a:moveTo>
                  <a:pt x="4" y="244"/>
                </a:moveTo>
                <a:cubicBezTo>
                  <a:pt x="4" y="244"/>
                  <a:pt x="4" y="244"/>
                  <a:pt x="4" y="244"/>
                </a:cubicBezTo>
                <a:cubicBezTo>
                  <a:pt x="6" y="244"/>
                  <a:pt x="9" y="241"/>
                  <a:pt x="11" y="240"/>
                </a:cubicBezTo>
                <a:cubicBezTo>
                  <a:pt x="13" y="238"/>
                  <a:pt x="16" y="236"/>
                  <a:pt x="19" y="235"/>
                </a:cubicBezTo>
                <a:cubicBezTo>
                  <a:pt x="23" y="232"/>
                  <a:pt x="28" y="229"/>
                  <a:pt x="32" y="226"/>
                </a:cubicBezTo>
                <a:cubicBezTo>
                  <a:pt x="32" y="227"/>
                  <a:pt x="32" y="228"/>
                  <a:pt x="32" y="229"/>
                </a:cubicBezTo>
                <a:cubicBezTo>
                  <a:pt x="22" y="233"/>
                  <a:pt x="14" y="242"/>
                  <a:pt x="4" y="244"/>
                </a:cubicBezTo>
                <a:close/>
                <a:moveTo>
                  <a:pt x="6" y="238"/>
                </a:moveTo>
                <a:cubicBezTo>
                  <a:pt x="6" y="238"/>
                  <a:pt x="6" y="237"/>
                  <a:pt x="7" y="237"/>
                </a:cubicBezTo>
                <a:cubicBezTo>
                  <a:pt x="15" y="231"/>
                  <a:pt x="25" y="228"/>
                  <a:pt x="32" y="221"/>
                </a:cubicBezTo>
                <a:cubicBezTo>
                  <a:pt x="32" y="223"/>
                  <a:pt x="32" y="224"/>
                  <a:pt x="32" y="225"/>
                </a:cubicBezTo>
                <a:cubicBezTo>
                  <a:pt x="32" y="225"/>
                  <a:pt x="32" y="225"/>
                  <a:pt x="32" y="225"/>
                </a:cubicBezTo>
                <a:cubicBezTo>
                  <a:pt x="27" y="226"/>
                  <a:pt x="23" y="229"/>
                  <a:pt x="19" y="231"/>
                </a:cubicBezTo>
                <a:cubicBezTo>
                  <a:pt x="16" y="233"/>
                  <a:pt x="14" y="234"/>
                  <a:pt x="11" y="235"/>
                </a:cubicBezTo>
                <a:cubicBezTo>
                  <a:pt x="10" y="236"/>
                  <a:pt x="6" y="238"/>
                  <a:pt x="5" y="238"/>
                </a:cubicBezTo>
                <a:cubicBezTo>
                  <a:pt x="5" y="238"/>
                  <a:pt x="6" y="238"/>
                  <a:pt x="6" y="238"/>
                </a:cubicBezTo>
                <a:close/>
                <a:moveTo>
                  <a:pt x="32" y="220"/>
                </a:moveTo>
                <a:cubicBezTo>
                  <a:pt x="28" y="222"/>
                  <a:pt x="24" y="224"/>
                  <a:pt x="20" y="225"/>
                </a:cubicBezTo>
                <a:cubicBezTo>
                  <a:pt x="17" y="227"/>
                  <a:pt x="14" y="228"/>
                  <a:pt x="12" y="229"/>
                </a:cubicBezTo>
                <a:cubicBezTo>
                  <a:pt x="11" y="230"/>
                  <a:pt x="5" y="233"/>
                  <a:pt x="9" y="231"/>
                </a:cubicBezTo>
                <a:cubicBezTo>
                  <a:pt x="16" y="225"/>
                  <a:pt x="25" y="222"/>
                  <a:pt x="33" y="216"/>
                </a:cubicBezTo>
                <a:cubicBezTo>
                  <a:pt x="32" y="218"/>
                  <a:pt x="32" y="219"/>
                  <a:pt x="32" y="220"/>
                </a:cubicBezTo>
                <a:close/>
                <a:moveTo>
                  <a:pt x="33" y="215"/>
                </a:moveTo>
                <a:cubicBezTo>
                  <a:pt x="24" y="217"/>
                  <a:pt x="17" y="223"/>
                  <a:pt x="8" y="226"/>
                </a:cubicBezTo>
                <a:cubicBezTo>
                  <a:pt x="10" y="226"/>
                  <a:pt x="11" y="224"/>
                  <a:pt x="13" y="223"/>
                </a:cubicBezTo>
                <a:cubicBezTo>
                  <a:pt x="15" y="222"/>
                  <a:pt x="17" y="221"/>
                  <a:pt x="20" y="220"/>
                </a:cubicBezTo>
                <a:cubicBezTo>
                  <a:pt x="24" y="217"/>
                  <a:pt x="28" y="214"/>
                  <a:pt x="33" y="213"/>
                </a:cubicBezTo>
                <a:cubicBezTo>
                  <a:pt x="33" y="213"/>
                  <a:pt x="33" y="214"/>
                  <a:pt x="33" y="215"/>
                </a:cubicBezTo>
                <a:close/>
                <a:moveTo>
                  <a:pt x="33" y="212"/>
                </a:moveTo>
                <a:cubicBezTo>
                  <a:pt x="30" y="213"/>
                  <a:pt x="26" y="214"/>
                  <a:pt x="23" y="216"/>
                </a:cubicBezTo>
                <a:cubicBezTo>
                  <a:pt x="18" y="218"/>
                  <a:pt x="15" y="221"/>
                  <a:pt x="10" y="222"/>
                </a:cubicBezTo>
                <a:cubicBezTo>
                  <a:pt x="14" y="221"/>
                  <a:pt x="18" y="217"/>
                  <a:pt x="21" y="215"/>
                </a:cubicBezTo>
                <a:cubicBezTo>
                  <a:pt x="26" y="213"/>
                  <a:pt x="30" y="211"/>
                  <a:pt x="34" y="209"/>
                </a:cubicBezTo>
                <a:cubicBezTo>
                  <a:pt x="34" y="210"/>
                  <a:pt x="34" y="211"/>
                  <a:pt x="33" y="212"/>
                </a:cubicBezTo>
                <a:close/>
                <a:moveTo>
                  <a:pt x="25" y="200"/>
                </a:moveTo>
                <a:cubicBezTo>
                  <a:pt x="24" y="200"/>
                  <a:pt x="24" y="201"/>
                  <a:pt x="23" y="201"/>
                </a:cubicBezTo>
                <a:cubicBezTo>
                  <a:pt x="18" y="204"/>
                  <a:pt x="13" y="206"/>
                  <a:pt x="8" y="209"/>
                </a:cubicBezTo>
                <a:cubicBezTo>
                  <a:pt x="8" y="209"/>
                  <a:pt x="8" y="208"/>
                  <a:pt x="8" y="207"/>
                </a:cubicBezTo>
                <a:cubicBezTo>
                  <a:pt x="14" y="204"/>
                  <a:pt x="19" y="202"/>
                  <a:pt x="25" y="200"/>
                </a:cubicBezTo>
                <a:close/>
                <a:moveTo>
                  <a:pt x="33" y="197"/>
                </a:moveTo>
                <a:cubicBezTo>
                  <a:pt x="35" y="197"/>
                  <a:pt x="35" y="196"/>
                  <a:pt x="35" y="196"/>
                </a:cubicBezTo>
                <a:cubicBezTo>
                  <a:pt x="36" y="196"/>
                  <a:pt x="36" y="195"/>
                  <a:pt x="36" y="195"/>
                </a:cubicBezTo>
                <a:cubicBezTo>
                  <a:pt x="36" y="196"/>
                  <a:pt x="36" y="197"/>
                  <a:pt x="36" y="198"/>
                </a:cubicBezTo>
                <a:cubicBezTo>
                  <a:pt x="32" y="200"/>
                  <a:pt x="27" y="202"/>
                  <a:pt x="23" y="203"/>
                </a:cubicBezTo>
                <a:cubicBezTo>
                  <a:pt x="19" y="205"/>
                  <a:pt x="14" y="207"/>
                  <a:pt x="10" y="209"/>
                </a:cubicBezTo>
                <a:cubicBezTo>
                  <a:pt x="14" y="206"/>
                  <a:pt x="18" y="205"/>
                  <a:pt x="22" y="202"/>
                </a:cubicBezTo>
                <a:cubicBezTo>
                  <a:pt x="24" y="201"/>
                  <a:pt x="26" y="200"/>
                  <a:pt x="28" y="199"/>
                </a:cubicBezTo>
                <a:cubicBezTo>
                  <a:pt x="28" y="199"/>
                  <a:pt x="29" y="199"/>
                  <a:pt x="29" y="198"/>
                </a:cubicBezTo>
                <a:cubicBezTo>
                  <a:pt x="31" y="198"/>
                  <a:pt x="32" y="197"/>
                  <a:pt x="33" y="197"/>
                </a:cubicBezTo>
                <a:close/>
                <a:moveTo>
                  <a:pt x="11" y="211"/>
                </a:moveTo>
                <a:cubicBezTo>
                  <a:pt x="10" y="211"/>
                  <a:pt x="9" y="211"/>
                  <a:pt x="9" y="211"/>
                </a:cubicBezTo>
                <a:cubicBezTo>
                  <a:pt x="9" y="212"/>
                  <a:pt x="9" y="212"/>
                  <a:pt x="8" y="212"/>
                </a:cubicBezTo>
                <a:cubicBezTo>
                  <a:pt x="8" y="211"/>
                  <a:pt x="8" y="211"/>
                  <a:pt x="8" y="210"/>
                </a:cubicBezTo>
                <a:cubicBezTo>
                  <a:pt x="17" y="207"/>
                  <a:pt x="26" y="203"/>
                  <a:pt x="35" y="199"/>
                </a:cubicBezTo>
                <a:cubicBezTo>
                  <a:pt x="27" y="203"/>
                  <a:pt x="19" y="207"/>
                  <a:pt x="11" y="211"/>
                </a:cubicBezTo>
                <a:close/>
                <a:moveTo>
                  <a:pt x="8" y="213"/>
                </a:moveTo>
                <a:cubicBezTo>
                  <a:pt x="13" y="211"/>
                  <a:pt x="18" y="208"/>
                  <a:pt x="22" y="206"/>
                </a:cubicBezTo>
                <a:cubicBezTo>
                  <a:pt x="25" y="205"/>
                  <a:pt x="27" y="204"/>
                  <a:pt x="30" y="203"/>
                </a:cubicBezTo>
                <a:cubicBezTo>
                  <a:pt x="31" y="203"/>
                  <a:pt x="31" y="203"/>
                  <a:pt x="32" y="202"/>
                </a:cubicBezTo>
                <a:cubicBezTo>
                  <a:pt x="28" y="204"/>
                  <a:pt x="24" y="206"/>
                  <a:pt x="20" y="209"/>
                </a:cubicBezTo>
                <a:cubicBezTo>
                  <a:pt x="16" y="211"/>
                  <a:pt x="12" y="212"/>
                  <a:pt x="8" y="215"/>
                </a:cubicBezTo>
                <a:cubicBezTo>
                  <a:pt x="8" y="214"/>
                  <a:pt x="8" y="213"/>
                  <a:pt x="8" y="213"/>
                </a:cubicBezTo>
                <a:close/>
                <a:moveTo>
                  <a:pt x="30" y="202"/>
                </a:moveTo>
                <a:cubicBezTo>
                  <a:pt x="32" y="201"/>
                  <a:pt x="34" y="200"/>
                  <a:pt x="36" y="199"/>
                </a:cubicBezTo>
                <a:cubicBezTo>
                  <a:pt x="36" y="199"/>
                  <a:pt x="36" y="200"/>
                  <a:pt x="35" y="201"/>
                </a:cubicBezTo>
                <a:cubicBezTo>
                  <a:pt x="34" y="201"/>
                  <a:pt x="32" y="202"/>
                  <a:pt x="30" y="202"/>
                </a:cubicBezTo>
                <a:close/>
                <a:moveTo>
                  <a:pt x="8" y="216"/>
                </a:moveTo>
                <a:cubicBezTo>
                  <a:pt x="12" y="215"/>
                  <a:pt x="16" y="214"/>
                  <a:pt x="20" y="212"/>
                </a:cubicBezTo>
                <a:cubicBezTo>
                  <a:pt x="16" y="214"/>
                  <a:pt x="12" y="216"/>
                  <a:pt x="8" y="219"/>
                </a:cubicBezTo>
                <a:cubicBezTo>
                  <a:pt x="8" y="218"/>
                  <a:pt x="8" y="217"/>
                  <a:pt x="8" y="216"/>
                </a:cubicBezTo>
                <a:close/>
                <a:moveTo>
                  <a:pt x="35" y="206"/>
                </a:moveTo>
                <a:cubicBezTo>
                  <a:pt x="35" y="206"/>
                  <a:pt x="34" y="207"/>
                  <a:pt x="34" y="208"/>
                </a:cubicBezTo>
                <a:cubicBezTo>
                  <a:pt x="27" y="211"/>
                  <a:pt x="18" y="213"/>
                  <a:pt x="11" y="217"/>
                </a:cubicBezTo>
                <a:cubicBezTo>
                  <a:pt x="8" y="219"/>
                  <a:pt x="12" y="217"/>
                  <a:pt x="13" y="216"/>
                </a:cubicBezTo>
                <a:cubicBezTo>
                  <a:pt x="15" y="215"/>
                  <a:pt x="18" y="214"/>
                  <a:pt x="20" y="213"/>
                </a:cubicBezTo>
                <a:cubicBezTo>
                  <a:pt x="24" y="211"/>
                  <a:pt x="28" y="209"/>
                  <a:pt x="31" y="207"/>
                </a:cubicBezTo>
                <a:cubicBezTo>
                  <a:pt x="33" y="206"/>
                  <a:pt x="34" y="206"/>
                  <a:pt x="35" y="206"/>
                </a:cubicBezTo>
                <a:close/>
                <a:moveTo>
                  <a:pt x="8" y="220"/>
                </a:moveTo>
                <a:cubicBezTo>
                  <a:pt x="12" y="218"/>
                  <a:pt x="16" y="216"/>
                  <a:pt x="20" y="214"/>
                </a:cubicBezTo>
                <a:cubicBezTo>
                  <a:pt x="23" y="213"/>
                  <a:pt x="25" y="212"/>
                  <a:pt x="28" y="211"/>
                </a:cubicBezTo>
                <a:cubicBezTo>
                  <a:pt x="26" y="212"/>
                  <a:pt x="23" y="214"/>
                  <a:pt x="21" y="215"/>
                </a:cubicBezTo>
                <a:cubicBezTo>
                  <a:pt x="17" y="217"/>
                  <a:pt x="12" y="220"/>
                  <a:pt x="8" y="223"/>
                </a:cubicBezTo>
                <a:cubicBezTo>
                  <a:pt x="8" y="222"/>
                  <a:pt x="8" y="221"/>
                  <a:pt x="8" y="220"/>
                </a:cubicBezTo>
                <a:close/>
                <a:moveTo>
                  <a:pt x="35" y="205"/>
                </a:moveTo>
                <a:cubicBezTo>
                  <a:pt x="33" y="205"/>
                  <a:pt x="32" y="206"/>
                  <a:pt x="31" y="206"/>
                </a:cubicBezTo>
                <a:cubicBezTo>
                  <a:pt x="31" y="207"/>
                  <a:pt x="30" y="207"/>
                  <a:pt x="30" y="207"/>
                </a:cubicBezTo>
                <a:cubicBezTo>
                  <a:pt x="27" y="208"/>
                  <a:pt x="25" y="209"/>
                  <a:pt x="22" y="210"/>
                </a:cubicBezTo>
                <a:cubicBezTo>
                  <a:pt x="18" y="212"/>
                  <a:pt x="14" y="214"/>
                  <a:pt x="9" y="215"/>
                </a:cubicBezTo>
                <a:cubicBezTo>
                  <a:pt x="11" y="215"/>
                  <a:pt x="12" y="213"/>
                  <a:pt x="14" y="213"/>
                </a:cubicBezTo>
                <a:cubicBezTo>
                  <a:pt x="16" y="212"/>
                  <a:pt x="18" y="211"/>
                  <a:pt x="21" y="209"/>
                </a:cubicBezTo>
                <a:cubicBezTo>
                  <a:pt x="25" y="207"/>
                  <a:pt x="30" y="204"/>
                  <a:pt x="35" y="202"/>
                </a:cubicBezTo>
                <a:cubicBezTo>
                  <a:pt x="35" y="203"/>
                  <a:pt x="35" y="204"/>
                  <a:pt x="35" y="205"/>
                </a:cubicBezTo>
                <a:close/>
                <a:moveTo>
                  <a:pt x="36" y="193"/>
                </a:moveTo>
                <a:cubicBezTo>
                  <a:pt x="36" y="194"/>
                  <a:pt x="36" y="194"/>
                  <a:pt x="36" y="194"/>
                </a:cubicBezTo>
                <a:cubicBezTo>
                  <a:pt x="34" y="195"/>
                  <a:pt x="31" y="197"/>
                  <a:pt x="28" y="198"/>
                </a:cubicBezTo>
                <a:cubicBezTo>
                  <a:pt x="26" y="199"/>
                  <a:pt x="23" y="200"/>
                  <a:pt x="20" y="201"/>
                </a:cubicBezTo>
                <a:cubicBezTo>
                  <a:pt x="19" y="201"/>
                  <a:pt x="18" y="202"/>
                  <a:pt x="17" y="202"/>
                </a:cubicBezTo>
                <a:cubicBezTo>
                  <a:pt x="19" y="202"/>
                  <a:pt x="20" y="201"/>
                  <a:pt x="21" y="200"/>
                </a:cubicBezTo>
                <a:cubicBezTo>
                  <a:pt x="25" y="198"/>
                  <a:pt x="29" y="195"/>
                  <a:pt x="33" y="193"/>
                </a:cubicBezTo>
                <a:cubicBezTo>
                  <a:pt x="34" y="193"/>
                  <a:pt x="35" y="193"/>
                  <a:pt x="36" y="192"/>
                </a:cubicBezTo>
                <a:cubicBezTo>
                  <a:pt x="36" y="193"/>
                  <a:pt x="36" y="193"/>
                  <a:pt x="36" y="193"/>
                </a:cubicBezTo>
                <a:close/>
                <a:moveTo>
                  <a:pt x="36" y="192"/>
                </a:moveTo>
                <a:cubicBezTo>
                  <a:pt x="35" y="192"/>
                  <a:pt x="34" y="192"/>
                  <a:pt x="33" y="193"/>
                </a:cubicBezTo>
                <a:cubicBezTo>
                  <a:pt x="32" y="193"/>
                  <a:pt x="32" y="193"/>
                  <a:pt x="32" y="193"/>
                </a:cubicBezTo>
                <a:cubicBezTo>
                  <a:pt x="30" y="194"/>
                  <a:pt x="27" y="194"/>
                  <a:pt x="25" y="195"/>
                </a:cubicBezTo>
                <a:cubicBezTo>
                  <a:pt x="21" y="197"/>
                  <a:pt x="17" y="198"/>
                  <a:pt x="13" y="200"/>
                </a:cubicBezTo>
                <a:cubicBezTo>
                  <a:pt x="7" y="203"/>
                  <a:pt x="12" y="200"/>
                  <a:pt x="13" y="200"/>
                </a:cubicBezTo>
                <a:cubicBezTo>
                  <a:pt x="15" y="198"/>
                  <a:pt x="18" y="197"/>
                  <a:pt x="20" y="196"/>
                </a:cubicBezTo>
                <a:cubicBezTo>
                  <a:pt x="25" y="193"/>
                  <a:pt x="29" y="190"/>
                  <a:pt x="34" y="188"/>
                </a:cubicBezTo>
                <a:cubicBezTo>
                  <a:pt x="34" y="188"/>
                  <a:pt x="34" y="188"/>
                  <a:pt x="34" y="188"/>
                </a:cubicBezTo>
                <a:cubicBezTo>
                  <a:pt x="35" y="188"/>
                  <a:pt x="36" y="188"/>
                  <a:pt x="37" y="187"/>
                </a:cubicBezTo>
                <a:cubicBezTo>
                  <a:pt x="37" y="189"/>
                  <a:pt x="36" y="190"/>
                  <a:pt x="36" y="192"/>
                </a:cubicBezTo>
                <a:close/>
                <a:moveTo>
                  <a:pt x="35" y="187"/>
                </a:moveTo>
                <a:cubicBezTo>
                  <a:pt x="35" y="187"/>
                  <a:pt x="35" y="187"/>
                  <a:pt x="34" y="188"/>
                </a:cubicBezTo>
                <a:cubicBezTo>
                  <a:pt x="33" y="188"/>
                  <a:pt x="32" y="188"/>
                  <a:pt x="31" y="189"/>
                </a:cubicBezTo>
                <a:cubicBezTo>
                  <a:pt x="28" y="190"/>
                  <a:pt x="25" y="191"/>
                  <a:pt x="22" y="192"/>
                </a:cubicBezTo>
                <a:cubicBezTo>
                  <a:pt x="18" y="193"/>
                  <a:pt x="13" y="195"/>
                  <a:pt x="9" y="197"/>
                </a:cubicBezTo>
                <a:cubicBezTo>
                  <a:pt x="19" y="192"/>
                  <a:pt x="28" y="188"/>
                  <a:pt x="37" y="183"/>
                </a:cubicBezTo>
                <a:cubicBezTo>
                  <a:pt x="37" y="184"/>
                  <a:pt x="37" y="185"/>
                  <a:pt x="37" y="186"/>
                </a:cubicBezTo>
                <a:cubicBezTo>
                  <a:pt x="36" y="187"/>
                  <a:pt x="36" y="187"/>
                  <a:pt x="35" y="187"/>
                </a:cubicBezTo>
                <a:close/>
                <a:moveTo>
                  <a:pt x="37" y="182"/>
                </a:moveTo>
                <a:cubicBezTo>
                  <a:pt x="37" y="182"/>
                  <a:pt x="37" y="182"/>
                  <a:pt x="37" y="182"/>
                </a:cubicBezTo>
                <a:cubicBezTo>
                  <a:pt x="32" y="183"/>
                  <a:pt x="27" y="185"/>
                  <a:pt x="22" y="187"/>
                </a:cubicBezTo>
                <a:cubicBezTo>
                  <a:pt x="21" y="187"/>
                  <a:pt x="19" y="188"/>
                  <a:pt x="18" y="189"/>
                </a:cubicBezTo>
                <a:cubicBezTo>
                  <a:pt x="20" y="187"/>
                  <a:pt x="23" y="186"/>
                  <a:pt x="25" y="185"/>
                </a:cubicBezTo>
                <a:cubicBezTo>
                  <a:pt x="29" y="184"/>
                  <a:pt x="33" y="182"/>
                  <a:pt x="37" y="179"/>
                </a:cubicBezTo>
                <a:cubicBezTo>
                  <a:pt x="37" y="180"/>
                  <a:pt x="37" y="181"/>
                  <a:pt x="37" y="182"/>
                </a:cubicBezTo>
                <a:close/>
                <a:moveTo>
                  <a:pt x="22" y="186"/>
                </a:moveTo>
                <a:cubicBezTo>
                  <a:pt x="18" y="187"/>
                  <a:pt x="14" y="190"/>
                  <a:pt x="10" y="192"/>
                </a:cubicBezTo>
                <a:cubicBezTo>
                  <a:pt x="10" y="192"/>
                  <a:pt x="10" y="192"/>
                  <a:pt x="10" y="192"/>
                </a:cubicBezTo>
                <a:cubicBezTo>
                  <a:pt x="9" y="192"/>
                  <a:pt x="9" y="193"/>
                  <a:pt x="9" y="193"/>
                </a:cubicBezTo>
                <a:cubicBezTo>
                  <a:pt x="9" y="193"/>
                  <a:pt x="9" y="192"/>
                  <a:pt x="9" y="192"/>
                </a:cubicBezTo>
                <a:cubicBezTo>
                  <a:pt x="9" y="192"/>
                  <a:pt x="9" y="191"/>
                  <a:pt x="9" y="191"/>
                </a:cubicBezTo>
                <a:cubicBezTo>
                  <a:pt x="14" y="188"/>
                  <a:pt x="19" y="186"/>
                  <a:pt x="24" y="184"/>
                </a:cubicBezTo>
                <a:cubicBezTo>
                  <a:pt x="28" y="183"/>
                  <a:pt x="32" y="182"/>
                  <a:pt x="35" y="180"/>
                </a:cubicBezTo>
                <a:cubicBezTo>
                  <a:pt x="31" y="182"/>
                  <a:pt x="27" y="184"/>
                  <a:pt x="22" y="186"/>
                </a:cubicBezTo>
                <a:close/>
                <a:moveTo>
                  <a:pt x="9" y="194"/>
                </a:moveTo>
                <a:cubicBezTo>
                  <a:pt x="14" y="191"/>
                  <a:pt x="19" y="189"/>
                  <a:pt x="24" y="187"/>
                </a:cubicBezTo>
                <a:cubicBezTo>
                  <a:pt x="26" y="186"/>
                  <a:pt x="28" y="185"/>
                  <a:pt x="30" y="184"/>
                </a:cubicBezTo>
                <a:cubicBezTo>
                  <a:pt x="31" y="184"/>
                  <a:pt x="33" y="184"/>
                  <a:pt x="34" y="183"/>
                </a:cubicBezTo>
                <a:cubicBezTo>
                  <a:pt x="34" y="183"/>
                  <a:pt x="35" y="183"/>
                  <a:pt x="35" y="183"/>
                </a:cubicBezTo>
                <a:cubicBezTo>
                  <a:pt x="35" y="183"/>
                  <a:pt x="34" y="183"/>
                  <a:pt x="34" y="184"/>
                </a:cubicBezTo>
                <a:cubicBezTo>
                  <a:pt x="26" y="188"/>
                  <a:pt x="16" y="192"/>
                  <a:pt x="8" y="197"/>
                </a:cubicBezTo>
                <a:cubicBezTo>
                  <a:pt x="8" y="196"/>
                  <a:pt x="9" y="195"/>
                  <a:pt x="9" y="194"/>
                </a:cubicBezTo>
                <a:close/>
                <a:moveTo>
                  <a:pt x="8" y="198"/>
                </a:moveTo>
                <a:cubicBezTo>
                  <a:pt x="15" y="195"/>
                  <a:pt x="21" y="193"/>
                  <a:pt x="28" y="191"/>
                </a:cubicBezTo>
                <a:cubicBezTo>
                  <a:pt x="26" y="191"/>
                  <a:pt x="24" y="192"/>
                  <a:pt x="23" y="193"/>
                </a:cubicBezTo>
                <a:cubicBezTo>
                  <a:pt x="18" y="196"/>
                  <a:pt x="13" y="198"/>
                  <a:pt x="8" y="202"/>
                </a:cubicBezTo>
                <a:cubicBezTo>
                  <a:pt x="8" y="201"/>
                  <a:pt x="8" y="199"/>
                  <a:pt x="8" y="198"/>
                </a:cubicBezTo>
                <a:close/>
                <a:moveTo>
                  <a:pt x="37" y="179"/>
                </a:moveTo>
                <a:cubicBezTo>
                  <a:pt x="37" y="179"/>
                  <a:pt x="37" y="179"/>
                  <a:pt x="37" y="179"/>
                </a:cubicBezTo>
                <a:cubicBezTo>
                  <a:pt x="32" y="181"/>
                  <a:pt x="26" y="182"/>
                  <a:pt x="21" y="184"/>
                </a:cubicBezTo>
                <a:cubicBezTo>
                  <a:pt x="18" y="185"/>
                  <a:pt x="16" y="186"/>
                  <a:pt x="14" y="187"/>
                </a:cubicBezTo>
                <a:cubicBezTo>
                  <a:pt x="13" y="188"/>
                  <a:pt x="12" y="188"/>
                  <a:pt x="11" y="189"/>
                </a:cubicBezTo>
                <a:cubicBezTo>
                  <a:pt x="7" y="191"/>
                  <a:pt x="11" y="188"/>
                  <a:pt x="12" y="188"/>
                </a:cubicBezTo>
                <a:cubicBezTo>
                  <a:pt x="20" y="183"/>
                  <a:pt x="30" y="181"/>
                  <a:pt x="38" y="174"/>
                </a:cubicBezTo>
                <a:cubicBezTo>
                  <a:pt x="37" y="176"/>
                  <a:pt x="37" y="177"/>
                  <a:pt x="37" y="179"/>
                </a:cubicBezTo>
                <a:close/>
                <a:moveTo>
                  <a:pt x="8" y="202"/>
                </a:moveTo>
                <a:cubicBezTo>
                  <a:pt x="8" y="202"/>
                  <a:pt x="9" y="202"/>
                  <a:pt x="9" y="202"/>
                </a:cubicBezTo>
                <a:cubicBezTo>
                  <a:pt x="13" y="201"/>
                  <a:pt x="18" y="199"/>
                  <a:pt x="22" y="197"/>
                </a:cubicBezTo>
                <a:cubicBezTo>
                  <a:pt x="24" y="196"/>
                  <a:pt x="26" y="196"/>
                  <a:pt x="28" y="195"/>
                </a:cubicBezTo>
                <a:cubicBezTo>
                  <a:pt x="27" y="196"/>
                  <a:pt x="25" y="197"/>
                  <a:pt x="24" y="198"/>
                </a:cubicBezTo>
                <a:cubicBezTo>
                  <a:pt x="19" y="201"/>
                  <a:pt x="15" y="203"/>
                  <a:pt x="10" y="205"/>
                </a:cubicBezTo>
                <a:cubicBezTo>
                  <a:pt x="9" y="205"/>
                  <a:pt x="9" y="205"/>
                  <a:pt x="9" y="206"/>
                </a:cubicBezTo>
                <a:cubicBezTo>
                  <a:pt x="9" y="206"/>
                  <a:pt x="9" y="206"/>
                  <a:pt x="8" y="206"/>
                </a:cubicBezTo>
                <a:cubicBezTo>
                  <a:pt x="8" y="205"/>
                  <a:pt x="8" y="204"/>
                  <a:pt x="8" y="202"/>
                </a:cubicBezTo>
                <a:close/>
                <a:moveTo>
                  <a:pt x="8" y="223"/>
                </a:moveTo>
                <a:cubicBezTo>
                  <a:pt x="8" y="223"/>
                  <a:pt x="8" y="223"/>
                  <a:pt x="8" y="223"/>
                </a:cubicBezTo>
                <a:cubicBezTo>
                  <a:pt x="12" y="223"/>
                  <a:pt x="15" y="220"/>
                  <a:pt x="19" y="218"/>
                </a:cubicBezTo>
                <a:cubicBezTo>
                  <a:pt x="21" y="217"/>
                  <a:pt x="24" y="216"/>
                  <a:pt x="26" y="215"/>
                </a:cubicBezTo>
                <a:cubicBezTo>
                  <a:pt x="23" y="217"/>
                  <a:pt x="20" y="219"/>
                  <a:pt x="18" y="220"/>
                </a:cubicBezTo>
                <a:cubicBezTo>
                  <a:pt x="14" y="222"/>
                  <a:pt x="11" y="223"/>
                  <a:pt x="8" y="226"/>
                </a:cubicBezTo>
                <a:cubicBezTo>
                  <a:pt x="8" y="225"/>
                  <a:pt x="8" y="224"/>
                  <a:pt x="8" y="223"/>
                </a:cubicBezTo>
                <a:close/>
                <a:moveTo>
                  <a:pt x="8" y="227"/>
                </a:moveTo>
                <a:cubicBezTo>
                  <a:pt x="16" y="225"/>
                  <a:pt x="23" y="219"/>
                  <a:pt x="32" y="216"/>
                </a:cubicBezTo>
                <a:cubicBezTo>
                  <a:pt x="30" y="217"/>
                  <a:pt x="28" y="219"/>
                  <a:pt x="27" y="220"/>
                </a:cubicBezTo>
                <a:cubicBezTo>
                  <a:pt x="25" y="221"/>
                  <a:pt x="22" y="222"/>
                  <a:pt x="20" y="223"/>
                </a:cubicBezTo>
                <a:cubicBezTo>
                  <a:pt x="15" y="226"/>
                  <a:pt x="11" y="228"/>
                  <a:pt x="7" y="231"/>
                </a:cubicBezTo>
                <a:cubicBezTo>
                  <a:pt x="7" y="230"/>
                  <a:pt x="7" y="229"/>
                  <a:pt x="8" y="227"/>
                </a:cubicBezTo>
                <a:close/>
                <a:moveTo>
                  <a:pt x="6" y="236"/>
                </a:moveTo>
                <a:cubicBezTo>
                  <a:pt x="6" y="235"/>
                  <a:pt x="7" y="234"/>
                  <a:pt x="7" y="233"/>
                </a:cubicBezTo>
                <a:cubicBezTo>
                  <a:pt x="11" y="231"/>
                  <a:pt x="15" y="229"/>
                  <a:pt x="18" y="227"/>
                </a:cubicBezTo>
                <a:cubicBezTo>
                  <a:pt x="21" y="225"/>
                  <a:pt x="24" y="224"/>
                  <a:pt x="27" y="223"/>
                </a:cubicBezTo>
                <a:cubicBezTo>
                  <a:pt x="28" y="222"/>
                  <a:pt x="30" y="222"/>
                  <a:pt x="31" y="221"/>
                </a:cubicBezTo>
                <a:cubicBezTo>
                  <a:pt x="33" y="221"/>
                  <a:pt x="27" y="225"/>
                  <a:pt x="28" y="224"/>
                </a:cubicBezTo>
                <a:cubicBezTo>
                  <a:pt x="21" y="229"/>
                  <a:pt x="12" y="231"/>
                  <a:pt x="6" y="237"/>
                </a:cubicBezTo>
                <a:cubicBezTo>
                  <a:pt x="6" y="236"/>
                  <a:pt x="6" y="236"/>
                  <a:pt x="6" y="236"/>
                </a:cubicBezTo>
                <a:close/>
                <a:moveTo>
                  <a:pt x="5" y="239"/>
                </a:moveTo>
                <a:cubicBezTo>
                  <a:pt x="10" y="237"/>
                  <a:pt x="14" y="235"/>
                  <a:pt x="18" y="233"/>
                </a:cubicBezTo>
                <a:cubicBezTo>
                  <a:pt x="20" y="232"/>
                  <a:pt x="22" y="230"/>
                  <a:pt x="25" y="229"/>
                </a:cubicBezTo>
                <a:cubicBezTo>
                  <a:pt x="26" y="228"/>
                  <a:pt x="34" y="223"/>
                  <a:pt x="28" y="228"/>
                </a:cubicBezTo>
                <a:cubicBezTo>
                  <a:pt x="20" y="234"/>
                  <a:pt x="12" y="237"/>
                  <a:pt x="4" y="243"/>
                </a:cubicBezTo>
                <a:cubicBezTo>
                  <a:pt x="5" y="242"/>
                  <a:pt x="5" y="240"/>
                  <a:pt x="5" y="239"/>
                </a:cubicBezTo>
                <a:close/>
                <a:moveTo>
                  <a:pt x="4" y="245"/>
                </a:moveTo>
                <a:cubicBezTo>
                  <a:pt x="9" y="244"/>
                  <a:pt x="13" y="241"/>
                  <a:pt x="18" y="238"/>
                </a:cubicBezTo>
                <a:cubicBezTo>
                  <a:pt x="20" y="237"/>
                  <a:pt x="23" y="235"/>
                  <a:pt x="25" y="234"/>
                </a:cubicBezTo>
                <a:cubicBezTo>
                  <a:pt x="26" y="233"/>
                  <a:pt x="27" y="232"/>
                  <a:pt x="29" y="231"/>
                </a:cubicBezTo>
                <a:cubicBezTo>
                  <a:pt x="29" y="231"/>
                  <a:pt x="33" y="228"/>
                  <a:pt x="31" y="230"/>
                </a:cubicBezTo>
                <a:cubicBezTo>
                  <a:pt x="29" y="233"/>
                  <a:pt x="25" y="234"/>
                  <a:pt x="22" y="235"/>
                </a:cubicBezTo>
                <a:cubicBezTo>
                  <a:pt x="20" y="237"/>
                  <a:pt x="17" y="239"/>
                  <a:pt x="15" y="241"/>
                </a:cubicBezTo>
                <a:cubicBezTo>
                  <a:pt x="11" y="244"/>
                  <a:pt x="7" y="246"/>
                  <a:pt x="4" y="249"/>
                </a:cubicBezTo>
                <a:cubicBezTo>
                  <a:pt x="4" y="247"/>
                  <a:pt x="4" y="246"/>
                  <a:pt x="4" y="245"/>
                </a:cubicBezTo>
                <a:close/>
                <a:moveTo>
                  <a:pt x="6" y="248"/>
                </a:moveTo>
                <a:cubicBezTo>
                  <a:pt x="10" y="244"/>
                  <a:pt x="16" y="241"/>
                  <a:pt x="22" y="237"/>
                </a:cubicBezTo>
                <a:cubicBezTo>
                  <a:pt x="25" y="235"/>
                  <a:pt x="29" y="233"/>
                  <a:pt x="32" y="230"/>
                </a:cubicBezTo>
                <a:cubicBezTo>
                  <a:pt x="32" y="231"/>
                  <a:pt x="32" y="231"/>
                  <a:pt x="32" y="232"/>
                </a:cubicBezTo>
                <a:cubicBezTo>
                  <a:pt x="26" y="235"/>
                  <a:pt x="21" y="238"/>
                  <a:pt x="16" y="242"/>
                </a:cubicBezTo>
                <a:cubicBezTo>
                  <a:pt x="14" y="244"/>
                  <a:pt x="11" y="245"/>
                  <a:pt x="8" y="247"/>
                </a:cubicBezTo>
                <a:cubicBezTo>
                  <a:pt x="6" y="248"/>
                  <a:pt x="2" y="252"/>
                  <a:pt x="6" y="248"/>
                </a:cubicBezTo>
                <a:close/>
                <a:moveTo>
                  <a:pt x="32" y="234"/>
                </a:moveTo>
                <a:cubicBezTo>
                  <a:pt x="32" y="235"/>
                  <a:pt x="32" y="235"/>
                  <a:pt x="32" y="236"/>
                </a:cubicBezTo>
                <a:cubicBezTo>
                  <a:pt x="26" y="239"/>
                  <a:pt x="20" y="244"/>
                  <a:pt x="14" y="249"/>
                </a:cubicBezTo>
                <a:cubicBezTo>
                  <a:pt x="20" y="244"/>
                  <a:pt x="26" y="238"/>
                  <a:pt x="32" y="233"/>
                </a:cubicBezTo>
                <a:cubicBezTo>
                  <a:pt x="32" y="233"/>
                  <a:pt x="32" y="234"/>
                  <a:pt x="32" y="234"/>
                </a:cubicBezTo>
                <a:close/>
                <a:moveTo>
                  <a:pt x="31" y="238"/>
                </a:moveTo>
                <a:cubicBezTo>
                  <a:pt x="30" y="239"/>
                  <a:pt x="28" y="240"/>
                  <a:pt x="27" y="241"/>
                </a:cubicBezTo>
                <a:cubicBezTo>
                  <a:pt x="25" y="243"/>
                  <a:pt x="23" y="244"/>
                  <a:pt x="21" y="245"/>
                </a:cubicBezTo>
                <a:cubicBezTo>
                  <a:pt x="20" y="246"/>
                  <a:pt x="19" y="246"/>
                  <a:pt x="19" y="247"/>
                </a:cubicBezTo>
                <a:cubicBezTo>
                  <a:pt x="23" y="244"/>
                  <a:pt x="26" y="240"/>
                  <a:pt x="30" y="238"/>
                </a:cubicBezTo>
                <a:cubicBezTo>
                  <a:pt x="32" y="236"/>
                  <a:pt x="32" y="236"/>
                  <a:pt x="31" y="238"/>
                </a:cubicBezTo>
                <a:close/>
                <a:moveTo>
                  <a:pt x="23" y="244"/>
                </a:moveTo>
                <a:cubicBezTo>
                  <a:pt x="27" y="242"/>
                  <a:pt x="30" y="240"/>
                  <a:pt x="32" y="237"/>
                </a:cubicBezTo>
                <a:cubicBezTo>
                  <a:pt x="32" y="238"/>
                  <a:pt x="33" y="238"/>
                  <a:pt x="33" y="239"/>
                </a:cubicBezTo>
                <a:cubicBezTo>
                  <a:pt x="28" y="243"/>
                  <a:pt x="23" y="246"/>
                  <a:pt x="19" y="249"/>
                </a:cubicBezTo>
                <a:cubicBezTo>
                  <a:pt x="17" y="251"/>
                  <a:pt x="15" y="252"/>
                  <a:pt x="13" y="253"/>
                </a:cubicBezTo>
                <a:cubicBezTo>
                  <a:pt x="11" y="254"/>
                  <a:pt x="10" y="255"/>
                  <a:pt x="9" y="255"/>
                </a:cubicBezTo>
                <a:cubicBezTo>
                  <a:pt x="9" y="256"/>
                  <a:pt x="8" y="256"/>
                  <a:pt x="8" y="256"/>
                </a:cubicBezTo>
                <a:cubicBezTo>
                  <a:pt x="13" y="252"/>
                  <a:pt x="18" y="248"/>
                  <a:pt x="23" y="244"/>
                </a:cubicBezTo>
                <a:close/>
                <a:moveTo>
                  <a:pt x="33" y="240"/>
                </a:moveTo>
                <a:cubicBezTo>
                  <a:pt x="33" y="241"/>
                  <a:pt x="33" y="243"/>
                  <a:pt x="33" y="244"/>
                </a:cubicBezTo>
                <a:cubicBezTo>
                  <a:pt x="33" y="244"/>
                  <a:pt x="33" y="244"/>
                  <a:pt x="33" y="244"/>
                </a:cubicBezTo>
                <a:cubicBezTo>
                  <a:pt x="29" y="246"/>
                  <a:pt x="25" y="249"/>
                  <a:pt x="21" y="252"/>
                </a:cubicBezTo>
                <a:cubicBezTo>
                  <a:pt x="18" y="254"/>
                  <a:pt x="16" y="255"/>
                  <a:pt x="14" y="257"/>
                </a:cubicBezTo>
                <a:cubicBezTo>
                  <a:pt x="12" y="258"/>
                  <a:pt x="8" y="261"/>
                  <a:pt x="11" y="258"/>
                </a:cubicBezTo>
                <a:cubicBezTo>
                  <a:pt x="18" y="251"/>
                  <a:pt x="26" y="247"/>
                  <a:pt x="33" y="240"/>
                </a:cubicBezTo>
                <a:close/>
                <a:moveTo>
                  <a:pt x="33" y="245"/>
                </a:moveTo>
                <a:cubicBezTo>
                  <a:pt x="33" y="246"/>
                  <a:pt x="33" y="247"/>
                  <a:pt x="33" y="248"/>
                </a:cubicBezTo>
                <a:cubicBezTo>
                  <a:pt x="30" y="251"/>
                  <a:pt x="27" y="254"/>
                  <a:pt x="23" y="256"/>
                </a:cubicBezTo>
                <a:cubicBezTo>
                  <a:pt x="20" y="258"/>
                  <a:pt x="16" y="261"/>
                  <a:pt x="13" y="263"/>
                </a:cubicBezTo>
                <a:cubicBezTo>
                  <a:pt x="16" y="260"/>
                  <a:pt x="19" y="256"/>
                  <a:pt x="23" y="254"/>
                </a:cubicBezTo>
                <a:cubicBezTo>
                  <a:pt x="26" y="251"/>
                  <a:pt x="30" y="248"/>
                  <a:pt x="33" y="245"/>
                </a:cubicBezTo>
                <a:close/>
                <a:moveTo>
                  <a:pt x="33" y="254"/>
                </a:moveTo>
                <a:cubicBezTo>
                  <a:pt x="33" y="254"/>
                  <a:pt x="33" y="253"/>
                  <a:pt x="33" y="253"/>
                </a:cubicBezTo>
                <a:cubicBezTo>
                  <a:pt x="27" y="257"/>
                  <a:pt x="23" y="263"/>
                  <a:pt x="16" y="265"/>
                </a:cubicBezTo>
                <a:cubicBezTo>
                  <a:pt x="17" y="265"/>
                  <a:pt x="19" y="263"/>
                  <a:pt x="19" y="262"/>
                </a:cubicBezTo>
                <a:cubicBezTo>
                  <a:pt x="21" y="261"/>
                  <a:pt x="23" y="259"/>
                  <a:pt x="25" y="258"/>
                </a:cubicBezTo>
                <a:cubicBezTo>
                  <a:pt x="28" y="255"/>
                  <a:pt x="31" y="253"/>
                  <a:pt x="33" y="250"/>
                </a:cubicBezTo>
                <a:cubicBezTo>
                  <a:pt x="33" y="251"/>
                  <a:pt x="33" y="252"/>
                  <a:pt x="33" y="254"/>
                </a:cubicBezTo>
                <a:close/>
                <a:moveTo>
                  <a:pt x="33" y="254"/>
                </a:moveTo>
                <a:cubicBezTo>
                  <a:pt x="33" y="256"/>
                  <a:pt x="32" y="258"/>
                  <a:pt x="31" y="260"/>
                </a:cubicBezTo>
                <a:cubicBezTo>
                  <a:pt x="31" y="259"/>
                  <a:pt x="31" y="259"/>
                  <a:pt x="30" y="259"/>
                </a:cubicBezTo>
                <a:cubicBezTo>
                  <a:pt x="29" y="260"/>
                  <a:pt x="28" y="261"/>
                  <a:pt x="27" y="263"/>
                </a:cubicBezTo>
                <a:cubicBezTo>
                  <a:pt x="21" y="267"/>
                  <a:pt x="25" y="263"/>
                  <a:pt x="26" y="262"/>
                </a:cubicBezTo>
                <a:cubicBezTo>
                  <a:pt x="29" y="260"/>
                  <a:pt x="31" y="257"/>
                  <a:pt x="33" y="254"/>
                </a:cubicBezTo>
                <a:cubicBezTo>
                  <a:pt x="33" y="254"/>
                  <a:pt x="33" y="254"/>
                  <a:pt x="33" y="254"/>
                </a:cubicBezTo>
                <a:close/>
                <a:moveTo>
                  <a:pt x="47" y="178"/>
                </a:moveTo>
                <a:cubicBezTo>
                  <a:pt x="46" y="150"/>
                  <a:pt x="41" y="123"/>
                  <a:pt x="51" y="96"/>
                </a:cubicBezTo>
                <a:cubicBezTo>
                  <a:pt x="62" y="71"/>
                  <a:pt x="85" y="52"/>
                  <a:pt x="111" y="45"/>
                </a:cubicBezTo>
                <a:cubicBezTo>
                  <a:pt x="120" y="43"/>
                  <a:pt x="129" y="42"/>
                  <a:pt x="138" y="43"/>
                </a:cubicBezTo>
                <a:cubicBezTo>
                  <a:pt x="138" y="43"/>
                  <a:pt x="139" y="43"/>
                  <a:pt x="139" y="43"/>
                </a:cubicBezTo>
                <a:cubicBezTo>
                  <a:pt x="152" y="44"/>
                  <a:pt x="165" y="48"/>
                  <a:pt x="177" y="54"/>
                </a:cubicBezTo>
                <a:cubicBezTo>
                  <a:pt x="172" y="55"/>
                  <a:pt x="166" y="56"/>
                  <a:pt x="160" y="57"/>
                </a:cubicBezTo>
                <a:cubicBezTo>
                  <a:pt x="152" y="58"/>
                  <a:pt x="144" y="58"/>
                  <a:pt x="136" y="59"/>
                </a:cubicBezTo>
                <a:cubicBezTo>
                  <a:pt x="124" y="61"/>
                  <a:pt x="113" y="65"/>
                  <a:pt x="103" y="71"/>
                </a:cubicBezTo>
                <a:cubicBezTo>
                  <a:pt x="82" y="85"/>
                  <a:pt x="70" y="108"/>
                  <a:pt x="72" y="132"/>
                </a:cubicBezTo>
                <a:cubicBezTo>
                  <a:pt x="73" y="146"/>
                  <a:pt x="77" y="160"/>
                  <a:pt x="77" y="174"/>
                </a:cubicBezTo>
                <a:cubicBezTo>
                  <a:pt x="77" y="181"/>
                  <a:pt x="76" y="188"/>
                  <a:pt x="75" y="195"/>
                </a:cubicBezTo>
                <a:cubicBezTo>
                  <a:pt x="75" y="198"/>
                  <a:pt x="75" y="201"/>
                  <a:pt x="75" y="203"/>
                </a:cubicBezTo>
                <a:cubicBezTo>
                  <a:pt x="75" y="203"/>
                  <a:pt x="74" y="203"/>
                  <a:pt x="74" y="203"/>
                </a:cubicBezTo>
                <a:cubicBezTo>
                  <a:pt x="63" y="206"/>
                  <a:pt x="53" y="199"/>
                  <a:pt x="47" y="189"/>
                </a:cubicBezTo>
                <a:cubicBezTo>
                  <a:pt x="48" y="186"/>
                  <a:pt x="48" y="182"/>
                  <a:pt x="47" y="178"/>
                </a:cubicBezTo>
                <a:close/>
                <a:moveTo>
                  <a:pt x="147" y="41"/>
                </a:moveTo>
                <a:cubicBezTo>
                  <a:pt x="148" y="41"/>
                  <a:pt x="149" y="41"/>
                  <a:pt x="149" y="41"/>
                </a:cubicBezTo>
                <a:cubicBezTo>
                  <a:pt x="148" y="41"/>
                  <a:pt x="148" y="41"/>
                  <a:pt x="147" y="41"/>
                </a:cubicBezTo>
                <a:close/>
                <a:moveTo>
                  <a:pt x="148" y="33"/>
                </a:moveTo>
                <a:cubicBezTo>
                  <a:pt x="150" y="36"/>
                  <a:pt x="150" y="39"/>
                  <a:pt x="150" y="41"/>
                </a:cubicBezTo>
                <a:cubicBezTo>
                  <a:pt x="150" y="41"/>
                  <a:pt x="150" y="41"/>
                  <a:pt x="150" y="41"/>
                </a:cubicBezTo>
                <a:cubicBezTo>
                  <a:pt x="150" y="41"/>
                  <a:pt x="150" y="41"/>
                  <a:pt x="150" y="41"/>
                </a:cubicBezTo>
                <a:cubicBezTo>
                  <a:pt x="150" y="39"/>
                  <a:pt x="148" y="40"/>
                  <a:pt x="147" y="40"/>
                </a:cubicBezTo>
                <a:cubicBezTo>
                  <a:pt x="146" y="40"/>
                  <a:pt x="145" y="40"/>
                  <a:pt x="145" y="40"/>
                </a:cubicBezTo>
                <a:cubicBezTo>
                  <a:pt x="144" y="40"/>
                  <a:pt x="144" y="40"/>
                  <a:pt x="144" y="40"/>
                </a:cubicBezTo>
                <a:cubicBezTo>
                  <a:pt x="144" y="40"/>
                  <a:pt x="145" y="40"/>
                  <a:pt x="145" y="40"/>
                </a:cubicBezTo>
                <a:cubicBezTo>
                  <a:pt x="147" y="39"/>
                  <a:pt x="148" y="39"/>
                  <a:pt x="149" y="37"/>
                </a:cubicBezTo>
                <a:cubicBezTo>
                  <a:pt x="150" y="37"/>
                  <a:pt x="150" y="37"/>
                  <a:pt x="149" y="36"/>
                </a:cubicBezTo>
                <a:cubicBezTo>
                  <a:pt x="146" y="35"/>
                  <a:pt x="143" y="37"/>
                  <a:pt x="140" y="38"/>
                </a:cubicBezTo>
                <a:cubicBezTo>
                  <a:pt x="143" y="37"/>
                  <a:pt x="146" y="36"/>
                  <a:pt x="148" y="34"/>
                </a:cubicBezTo>
                <a:cubicBezTo>
                  <a:pt x="148" y="34"/>
                  <a:pt x="148" y="34"/>
                  <a:pt x="148" y="34"/>
                </a:cubicBezTo>
                <a:cubicBezTo>
                  <a:pt x="145" y="33"/>
                  <a:pt x="142" y="34"/>
                  <a:pt x="140" y="35"/>
                </a:cubicBezTo>
                <a:cubicBezTo>
                  <a:pt x="142" y="33"/>
                  <a:pt x="145" y="33"/>
                  <a:pt x="146" y="30"/>
                </a:cubicBezTo>
                <a:cubicBezTo>
                  <a:pt x="147" y="31"/>
                  <a:pt x="148" y="32"/>
                  <a:pt x="148" y="33"/>
                </a:cubicBezTo>
                <a:close/>
                <a:moveTo>
                  <a:pt x="139" y="28"/>
                </a:moveTo>
                <a:cubicBezTo>
                  <a:pt x="138" y="28"/>
                  <a:pt x="137" y="29"/>
                  <a:pt x="136" y="28"/>
                </a:cubicBezTo>
                <a:cubicBezTo>
                  <a:pt x="136" y="28"/>
                  <a:pt x="135" y="28"/>
                  <a:pt x="135" y="28"/>
                </a:cubicBezTo>
                <a:cubicBezTo>
                  <a:pt x="136" y="28"/>
                  <a:pt x="138" y="28"/>
                  <a:pt x="139" y="28"/>
                </a:cubicBezTo>
                <a:cubicBezTo>
                  <a:pt x="139" y="28"/>
                  <a:pt x="139" y="28"/>
                  <a:pt x="139" y="28"/>
                </a:cubicBezTo>
                <a:close/>
                <a:moveTo>
                  <a:pt x="119" y="11"/>
                </a:moveTo>
                <a:cubicBezTo>
                  <a:pt x="119" y="11"/>
                  <a:pt x="119" y="11"/>
                  <a:pt x="119" y="11"/>
                </a:cubicBezTo>
                <a:cubicBezTo>
                  <a:pt x="117" y="12"/>
                  <a:pt x="114" y="13"/>
                  <a:pt x="111" y="14"/>
                </a:cubicBezTo>
                <a:cubicBezTo>
                  <a:pt x="109" y="15"/>
                  <a:pt x="107" y="16"/>
                  <a:pt x="105" y="17"/>
                </a:cubicBezTo>
                <a:cubicBezTo>
                  <a:pt x="104" y="17"/>
                  <a:pt x="103" y="18"/>
                  <a:pt x="102" y="18"/>
                </a:cubicBezTo>
                <a:cubicBezTo>
                  <a:pt x="102" y="18"/>
                  <a:pt x="102" y="17"/>
                  <a:pt x="102" y="17"/>
                </a:cubicBezTo>
                <a:cubicBezTo>
                  <a:pt x="107" y="14"/>
                  <a:pt x="113" y="13"/>
                  <a:pt x="118" y="9"/>
                </a:cubicBezTo>
                <a:cubicBezTo>
                  <a:pt x="118" y="9"/>
                  <a:pt x="118" y="9"/>
                  <a:pt x="118" y="9"/>
                </a:cubicBezTo>
                <a:cubicBezTo>
                  <a:pt x="118" y="10"/>
                  <a:pt x="119" y="10"/>
                  <a:pt x="119" y="11"/>
                </a:cubicBezTo>
                <a:close/>
                <a:moveTo>
                  <a:pt x="109" y="8"/>
                </a:moveTo>
                <a:cubicBezTo>
                  <a:pt x="111" y="7"/>
                  <a:pt x="113" y="7"/>
                  <a:pt x="114" y="7"/>
                </a:cubicBezTo>
                <a:cubicBezTo>
                  <a:pt x="112" y="8"/>
                  <a:pt x="109" y="10"/>
                  <a:pt x="107" y="10"/>
                </a:cubicBezTo>
                <a:cubicBezTo>
                  <a:pt x="107" y="9"/>
                  <a:pt x="108" y="9"/>
                  <a:pt x="109" y="8"/>
                </a:cubicBezTo>
                <a:close/>
                <a:moveTo>
                  <a:pt x="91" y="50"/>
                </a:moveTo>
                <a:cubicBezTo>
                  <a:pt x="91" y="50"/>
                  <a:pt x="91" y="50"/>
                  <a:pt x="91" y="50"/>
                </a:cubicBezTo>
                <a:cubicBezTo>
                  <a:pt x="86" y="52"/>
                  <a:pt x="81" y="56"/>
                  <a:pt x="77" y="59"/>
                </a:cubicBezTo>
                <a:cubicBezTo>
                  <a:pt x="76" y="59"/>
                  <a:pt x="76" y="60"/>
                  <a:pt x="76" y="60"/>
                </a:cubicBezTo>
                <a:cubicBezTo>
                  <a:pt x="73" y="62"/>
                  <a:pt x="70" y="64"/>
                  <a:pt x="67" y="66"/>
                </a:cubicBezTo>
                <a:cubicBezTo>
                  <a:pt x="58" y="71"/>
                  <a:pt x="48" y="75"/>
                  <a:pt x="38" y="81"/>
                </a:cubicBezTo>
                <a:cubicBezTo>
                  <a:pt x="40" y="80"/>
                  <a:pt x="41" y="79"/>
                  <a:pt x="42" y="79"/>
                </a:cubicBezTo>
                <a:cubicBezTo>
                  <a:pt x="44" y="77"/>
                  <a:pt x="46" y="75"/>
                  <a:pt x="49" y="74"/>
                </a:cubicBezTo>
                <a:cubicBezTo>
                  <a:pt x="54" y="70"/>
                  <a:pt x="58" y="67"/>
                  <a:pt x="64" y="64"/>
                </a:cubicBezTo>
                <a:cubicBezTo>
                  <a:pt x="72" y="60"/>
                  <a:pt x="80" y="56"/>
                  <a:pt x="88" y="50"/>
                </a:cubicBezTo>
                <a:cubicBezTo>
                  <a:pt x="89" y="50"/>
                  <a:pt x="90" y="50"/>
                  <a:pt x="91" y="50"/>
                </a:cubicBezTo>
                <a:close/>
                <a:moveTo>
                  <a:pt x="75" y="53"/>
                </a:moveTo>
                <a:cubicBezTo>
                  <a:pt x="66" y="57"/>
                  <a:pt x="57" y="62"/>
                  <a:pt x="48" y="67"/>
                </a:cubicBezTo>
                <a:cubicBezTo>
                  <a:pt x="48" y="67"/>
                  <a:pt x="48" y="67"/>
                  <a:pt x="49" y="66"/>
                </a:cubicBezTo>
                <a:cubicBezTo>
                  <a:pt x="56" y="59"/>
                  <a:pt x="65" y="55"/>
                  <a:pt x="75" y="53"/>
                </a:cubicBezTo>
                <a:close/>
                <a:moveTo>
                  <a:pt x="6" y="259"/>
                </a:moveTo>
                <a:cubicBezTo>
                  <a:pt x="5" y="256"/>
                  <a:pt x="4" y="253"/>
                  <a:pt x="4" y="250"/>
                </a:cubicBezTo>
                <a:cubicBezTo>
                  <a:pt x="14" y="245"/>
                  <a:pt x="22" y="238"/>
                  <a:pt x="31" y="233"/>
                </a:cubicBezTo>
                <a:cubicBezTo>
                  <a:pt x="28" y="235"/>
                  <a:pt x="24" y="239"/>
                  <a:pt x="20" y="242"/>
                </a:cubicBezTo>
                <a:cubicBezTo>
                  <a:pt x="16" y="247"/>
                  <a:pt x="10" y="251"/>
                  <a:pt x="5" y="254"/>
                </a:cubicBezTo>
                <a:cubicBezTo>
                  <a:pt x="4" y="254"/>
                  <a:pt x="5" y="255"/>
                  <a:pt x="5" y="254"/>
                </a:cubicBezTo>
                <a:cubicBezTo>
                  <a:pt x="9" y="253"/>
                  <a:pt x="13" y="251"/>
                  <a:pt x="16" y="248"/>
                </a:cubicBezTo>
                <a:cubicBezTo>
                  <a:pt x="13" y="251"/>
                  <a:pt x="10" y="254"/>
                  <a:pt x="6" y="257"/>
                </a:cubicBezTo>
                <a:cubicBezTo>
                  <a:pt x="6" y="257"/>
                  <a:pt x="6" y="257"/>
                  <a:pt x="6" y="257"/>
                </a:cubicBezTo>
                <a:cubicBezTo>
                  <a:pt x="10" y="257"/>
                  <a:pt x="15" y="253"/>
                  <a:pt x="18" y="251"/>
                </a:cubicBezTo>
                <a:cubicBezTo>
                  <a:pt x="20" y="249"/>
                  <a:pt x="22" y="248"/>
                  <a:pt x="24" y="247"/>
                </a:cubicBezTo>
                <a:cubicBezTo>
                  <a:pt x="22" y="248"/>
                  <a:pt x="21" y="249"/>
                  <a:pt x="19" y="251"/>
                </a:cubicBezTo>
                <a:cubicBezTo>
                  <a:pt x="15" y="254"/>
                  <a:pt x="11" y="256"/>
                  <a:pt x="8" y="260"/>
                </a:cubicBezTo>
                <a:cubicBezTo>
                  <a:pt x="8" y="260"/>
                  <a:pt x="8" y="261"/>
                  <a:pt x="8" y="261"/>
                </a:cubicBezTo>
                <a:cubicBezTo>
                  <a:pt x="17" y="256"/>
                  <a:pt x="24" y="250"/>
                  <a:pt x="32" y="245"/>
                </a:cubicBezTo>
                <a:cubicBezTo>
                  <a:pt x="29" y="247"/>
                  <a:pt x="25" y="251"/>
                  <a:pt x="22" y="253"/>
                </a:cubicBezTo>
                <a:cubicBezTo>
                  <a:pt x="18" y="256"/>
                  <a:pt x="15" y="260"/>
                  <a:pt x="12" y="263"/>
                </a:cubicBezTo>
                <a:cubicBezTo>
                  <a:pt x="11" y="263"/>
                  <a:pt x="11" y="264"/>
                  <a:pt x="12" y="264"/>
                </a:cubicBezTo>
                <a:cubicBezTo>
                  <a:pt x="15" y="263"/>
                  <a:pt x="17" y="261"/>
                  <a:pt x="20" y="259"/>
                </a:cubicBezTo>
                <a:cubicBezTo>
                  <a:pt x="23" y="256"/>
                  <a:pt x="27" y="254"/>
                  <a:pt x="31" y="251"/>
                </a:cubicBezTo>
                <a:cubicBezTo>
                  <a:pt x="32" y="250"/>
                  <a:pt x="35" y="248"/>
                  <a:pt x="32" y="251"/>
                </a:cubicBezTo>
                <a:cubicBezTo>
                  <a:pt x="30" y="252"/>
                  <a:pt x="28" y="254"/>
                  <a:pt x="27" y="255"/>
                </a:cubicBezTo>
                <a:cubicBezTo>
                  <a:pt x="23" y="259"/>
                  <a:pt x="19" y="262"/>
                  <a:pt x="15" y="265"/>
                </a:cubicBezTo>
                <a:cubicBezTo>
                  <a:pt x="15" y="266"/>
                  <a:pt x="15" y="266"/>
                  <a:pt x="15" y="266"/>
                </a:cubicBezTo>
                <a:cubicBezTo>
                  <a:pt x="11" y="265"/>
                  <a:pt x="8" y="262"/>
                  <a:pt x="6" y="259"/>
                </a:cubicBezTo>
                <a:close/>
                <a:moveTo>
                  <a:pt x="34" y="285"/>
                </a:moveTo>
                <a:cubicBezTo>
                  <a:pt x="23" y="286"/>
                  <a:pt x="20" y="277"/>
                  <a:pt x="17" y="269"/>
                </a:cubicBezTo>
                <a:cubicBezTo>
                  <a:pt x="18" y="269"/>
                  <a:pt x="20" y="269"/>
                  <a:pt x="22" y="269"/>
                </a:cubicBezTo>
                <a:cubicBezTo>
                  <a:pt x="23" y="269"/>
                  <a:pt x="24" y="269"/>
                  <a:pt x="26" y="268"/>
                </a:cubicBezTo>
                <a:cubicBezTo>
                  <a:pt x="25" y="272"/>
                  <a:pt x="27" y="275"/>
                  <a:pt x="30" y="279"/>
                </a:cubicBezTo>
                <a:cubicBezTo>
                  <a:pt x="34" y="282"/>
                  <a:pt x="40" y="281"/>
                  <a:pt x="43" y="284"/>
                </a:cubicBezTo>
                <a:cubicBezTo>
                  <a:pt x="43" y="284"/>
                  <a:pt x="43" y="284"/>
                  <a:pt x="43" y="284"/>
                </a:cubicBezTo>
                <a:cubicBezTo>
                  <a:pt x="44" y="284"/>
                  <a:pt x="44" y="285"/>
                  <a:pt x="44" y="285"/>
                </a:cubicBezTo>
                <a:cubicBezTo>
                  <a:pt x="41" y="284"/>
                  <a:pt x="37" y="285"/>
                  <a:pt x="34" y="285"/>
                </a:cubicBezTo>
                <a:close/>
                <a:moveTo>
                  <a:pt x="62" y="304"/>
                </a:moveTo>
                <a:cubicBezTo>
                  <a:pt x="57" y="299"/>
                  <a:pt x="54" y="292"/>
                  <a:pt x="50" y="286"/>
                </a:cubicBezTo>
                <a:cubicBezTo>
                  <a:pt x="49" y="286"/>
                  <a:pt x="48" y="285"/>
                  <a:pt x="47" y="284"/>
                </a:cubicBezTo>
                <a:cubicBezTo>
                  <a:pt x="47" y="284"/>
                  <a:pt x="47" y="284"/>
                  <a:pt x="47" y="284"/>
                </a:cubicBezTo>
                <a:cubicBezTo>
                  <a:pt x="47" y="283"/>
                  <a:pt x="46" y="283"/>
                  <a:pt x="46" y="282"/>
                </a:cubicBezTo>
                <a:cubicBezTo>
                  <a:pt x="46" y="282"/>
                  <a:pt x="45" y="282"/>
                  <a:pt x="45" y="282"/>
                </a:cubicBezTo>
                <a:cubicBezTo>
                  <a:pt x="43" y="279"/>
                  <a:pt x="42" y="275"/>
                  <a:pt x="42" y="272"/>
                </a:cubicBezTo>
                <a:cubicBezTo>
                  <a:pt x="42" y="256"/>
                  <a:pt x="43" y="240"/>
                  <a:pt x="45" y="225"/>
                </a:cubicBezTo>
                <a:cubicBezTo>
                  <a:pt x="46" y="215"/>
                  <a:pt x="47" y="205"/>
                  <a:pt x="47" y="194"/>
                </a:cubicBezTo>
                <a:cubicBezTo>
                  <a:pt x="54" y="203"/>
                  <a:pt x="64" y="209"/>
                  <a:pt x="75" y="206"/>
                </a:cubicBezTo>
                <a:cubicBezTo>
                  <a:pt x="75" y="206"/>
                  <a:pt x="75" y="206"/>
                  <a:pt x="75" y="206"/>
                </a:cubicBezTo>
                <a:cubicBezTo>
                  <a:pt x="75" y="210"/>
                  <a:pt x="74" y="215"/>
                  <a:pt x="74" y="219"/>
                </a:cubicBezTo>
                <a:cubicBezTo>
                  <a:pt x="74" y="226"/>
                  <a:pt x="74" y="233"/>
                  <a:pt x="73" y="240"/>
                </a:cubicBezTo>
                <a:cubicBezTo>
                  <a:pt x="73" y="248"/>
                  <a:pt x="71" y="255"/>
                  <a:pt x="71" y="262"/>
                </a:cubicBezTo>
                <a:cubicBezTo>
                  <a:pt x="71" y="272"/>
                  <a:pt x="73" y="281"/>
                  <a:pt x="78" y="289"/>
                </a:cubicBezTo>
                <a:cubicBezTo>
                  <a:pt x="79" y="291"/>
                  <a:pt x="80" y="292"/>
                  <a:pt x="81" y="293"/>
                </a:cubicBezTo>
                <a:cubicBezTo>
                  <a:pt x="81" y="299"/>
                  <a:pt x="77" y="312"/>
                  <a:pt x="70" y="311"/>
                </a:cubicBezTo>
                <a:cubicBezTo>
                  <a:pt x="67" y="309"/>
                  <a:pt x="64" y="307"/>
                  <a:pt x="62" y="304"/>
                </a:cubicBezTo>
                <a:close/>
                <a:moveTo>
                  <a:pt x="208" y="328"/>
                </a:moveTo>
                <a:cubicBezTo>
                  <a:pt x="198" y="330"/>
                  <a:pt x="188" y="329"/>
                  <a:pt x="178" y="328"/>
                </a:cubicBezTo>
                <a:cubicBezTo>
                  <a:pt x="168" y="327"/>
                  <a:pt x="157" y="327"/>
                  <a:pt x="147" y="327"/>
                </a:cubicBezTo>
                <a:cubicBezTo>
                  <a:pt x="131" y="326"/>
                  <a:pt x="115" y="327"/>
                  <a:pt x="99" y="324"/>
                </a:cubicBezTo>
                <a:cubicBezTo>
                  <a:pt x="90" y="322"/>
                  <a:pt x="81" y="319"/>
                  <a:pt x="73" y="314"/>
                </a:cubicBezTo>
                <a:cubicBezTo>
                  <a:pt x="79" y="312"/>
                  <a:pt x="83" y="303"/>
                  <a:pt x="83" y="297"/>
                </a:cubicBezTo>
                <a:cubicBezTo>
                  <a:pt x="98" y="312"/>
                  <a:pt x="122" y="318"/>
                  <a:pt x="142" y="318"/>
                </a:cubicBezTo>
                <a:cubicBezTo>
                  <a:pt x="179" y="320"/>
                  <a:pt x="215" y="312"/>
                  <a:pt x="248" y="296"/>
                </a:cubicBezTo>
                <a:cubicBezTo>
                  <a:pt x="239" y="311"/>
                  <a:pt x="225" y="324"/>
                  <a:pt x="208" y="328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91438" tIns="45719" rIns="91438" bIns="45719" numCol="1" anchor="t" anchorCtr="0" compatLnSpc="1"/>
          <a:lstStyle/>
          <a:p>
            <a:endParaRPr lang="zh-CN" altLang="en-US" sz="1500" dirty="0"/>
          </a:p>
        </p:txBody>
      </p:sp>
      <p:sp>
        <p:nvSpPr>
          <p:cNvPr id="20" name="Freeform 13">
            <a:extLst>
              <a:ext uri="{FF2B5EF4-FFF2-40B4-BE49-F238E27FC236}">
                <a16:creationId xmlns:a16="http://schemas.microsoft.com/office/drawing/2014/main" xmlns="" id="{08F63712-C0B2-4B26-8E56-6C379FF285EA}"/>
              </a:ext>
            </a:extLst>
          </p:cNvPr>
          <p:cNvSpPr/>
          <p:nvPr/>
        </p:nvSpPr>
        <p:spPr bwMode="auto">
          <a:xfrm>
            <a:off x="9872666" y="995366"/>
            <a:ext cx="134937" cy="360364"/>
          </a:xfrm>
          <a:custGeom>
            <a:avLst/>
            <a:gdLst>
              <a:gd name="T0" fmla="*/ 4 w 36"/>
              <a:gd name="T1" fmla="*/ 54 h 96"/>
              <a:gd name="T2" fmla="*/ 10 w 36"/>
              <a:gd name="T3" fmla="*/ 16 h 96"/>
              <a:gd name="T4" fmla="*/ 22 w 36"/>
              <a:gd name="T5" fmla="*/ 7 h 96"/>
              <a:gd name="T6" fmla="*/ 32 w 36"/>
              <a:gd name="T7" fmla="*/ 20 h 96"/>
              <a:gd name="T8" fmla="*/ 32 w 36"/>
              <a:gd name="T9" fmla="*/ 55 h 96"/>
              <a:gd name="T10" fmla="*/ 31 w 36"/>
              <a:gd name="T11" fmla="*/ 73 h 96"/>
              <a:gd name="T12" fmla="*/ 24 w 36"/>
              <a:gd name="T13" fmla="*/ 91 h 96"/>
              <a:gd name="T14" fmla="*/ 14 w 36"/>
              <a:gd name="T15" fmla="*/ 81 h 96"/>
              <a:gd name="T16" fmla="*/ 12 w 36"/>
              <a:gd name="T17" fmla="*/ 63 h 96"/>
              <a:gd name="T18" fmla="*/ 14 w 36"/>
              <a:gd name="T19" fmla="*/ 38 h 96"/>
              <a:gd name="T20" fmla="*/ 16 w 36"/>
              <a:gd name="T21" fmla="*/ 34 h 96"/>
              <a:gd name="T22" fmla="*/ 25 w 36"/>
              <a:gd name="T23" fmla="*/ 39 h 96"/>
              <a:gd name="T24" fmla="*/ 25 w 36"/>
              <a:gd name="T25" fmla="*/ 47 h 96"/>
              <a:gd name="T26" fmla="*/ 23 w 36"/>
              <a:gd name="T27" fmla="*/ 71 h 96"/>
              <a:gd name="T28" fmla="*/ 25 w 36"/>
              <a:gd name="T29" fmla="*/ 72 h 96"/>
              <a:gd name="T30" fmla="*/ 28 w 36"/>
              <a:gd name="T31" fmla="*/ 47 h 96"/>
              <a:gd name="T32" fmla="*/ 21 w 36"/>
              <a:gd name="T33" fmla="*/ 30 h 96"/>
              <a:gd name="T34" fmla="*/ 10 w 36"/>
              <a:gd name="T35" fmla="*/ 44 h 96"/>
              <a:gd name="T36" fmla="*/ 11 w 36"/>
              <a:gd name="T37" fmla="*/ 76 h 96"/>
              <a:gd name="T38" fmla="*/ 20 w 36"/>
              <a:gd name="T39" fmla="*/ 95 h 96"/>
              <a:gd name="T40" fmla="*/ 34 w 36"/>
              <a:gd name="T41" fmla="*/ 73 h 96"/>
              <a:gd name="T42" fmla="*/ 36 w 36"/>
              <a:gd name="T43" fmla="*/ 32 h 96"/>
              <a:gd name="T44" fmla="*/ 27 w 36"/>
              <a:gd name="T45" fmla="*/ 5 h 96"/>
              <a:gd name="T46" fmla="*/ 7 w 36"/>
              <a:gd name="T47" fmla="*/ 14 h 96"/>
              <a:gd name="T48" fmla="*/ 3 w 36"/>
              <a:gd name="T49" fmla="*/ 31 h 96"/>
              <a:gd name="T50" fmla="*/ 1 w 36"/>
              <a:gd name="T51" fmla="*/ 54 h 96"/>
              <a:gd name="T52" fmla="*/ 4 w 36"/>
              <a:gd name="T53" fmla="*/ 54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36" h="96">
                <a:moveTo>
                  <a:pt x="4" y="54"/>
                </a:moveTo>
                <a:cubicBezTo>
                  <a:pt x="5" y="42"/>
                  <a:pt x="4" y="27"/>
                  <a:pt x="10" y="16"/>
                </a:cubicBezTo>
                <a:cubicBezTo>
                  <a:pt x="12" y="11"/>
                  <a:pt x="17" y="7"/>
                  <a:pt x="22" y="7"/>
                </a:cubicBezTo>
                <a:cubicBezTo>
                  <a:pt x="29" y="6"/>
                  <a:pt x="31" y="15"/>
                  <a:pt x="32" y="20"/>
                </a:cubicBezTo>
                <a:cubicBezTo>
                  <a:pt x="34" y="32"/>
                  <a:pt x="33" y="44"/>
                  <a:pt x="32" y="55"/>
                </a:cubicBezTo>
                <a:cubicBezTo>
                  <a:pt x="32" y="61"/>
                  <a:pt x="32" y="67"/>
                  <a:pt x="31" y="73"/>
                </a:cubicBezTo>
                <a:cubicBezTo>
                  <a:pt x="30" y="79"/>
                  <a:pt x="30" y="87"/>
                  <a:pt x="24" y="91"/>
                </a:cubicBezTo>
                <a:cubicBezTo>
                  <a:pt x="16" y="96"/>
                  <a:pt x="14" y="85"/>
                  <a:pt x="14" y="81"/>
                </a:cubicBezTo>
                <a:cubicBezTo>
                  <a:pt x="13" y="75"/>
                  <a:pt x="13" y="69"/>
                  <a:pt x="12" y="63"/>
                </a:cubicBezTo>
                <a:cubicBezTo>
                  <a:pt x="12" y="54"/>
                  <a:pt x="12" y="46"/>
                  <a:pt x="14" y="38"/>
                </a:cubicBezTo>
                <a:cubicBezTo>
                  <a:pt x="15" y="37"/>
                  <a:pt x="15" y="35"/>
                  <a:pt x="16" y="34"/>
                </a:cubicBezTo>
                <a:cubicBezTo>
                  <a:pt x="19" y="29"/>
                  <a:pt x="25" y="36"/>
                  <a:pt x="25" y="39"/>
                </a:cubicBezTo>
                <a:cubicBezTo>
                  <a:pt x="25" y="42"/>
                  <a:pt x="25" y="45"/>
                  <a:pt x="25" y="47"/>
                </a:cubicBezTo>
                <a:cubicBezTo>
                  <a:pt x="25" y="55"/>
                  <a:pt x="25" y="63"/>
                  <a:pt x="23" y="71"/>
                </a:cubicBezTo>
                <a:cubicBezTo>
                  <a:pt x="22" y="73"/>
                  <a:pt x="25" y="73"/>
                  <a:pt x="25" y="72"/>
                </a:cubicBezTo>
                <a:cubicBezTo>
                  <a:pt x="27" y="64"/>
                  <a:pt x="27" y="55"/>
                  <a:pt x="28" y="47"/>
                </a:cubicBezTo>
                <a:cubicBezTo>
                  <a:pt x="28" y="41"/>
                  <a:pt x="29" y="32"/>
                  <a:pt x="21" y="30"/>
                </a:cubicBezTo>
                <a:cubicBezTo>
                  <a:pt x="12" y="28"/>
                  <a:pt x="11" y="38"/>
                  <a:pt x="10" y="44"/>
                </a:cubicBezTo>
                <a:cubicBezTo>
                  <a:pt x="9" y="54"/>
                  <a:pt x="9" y="65"/>
                  <a:pt x="11" y="76"/>
                </a:cubicBezTo>
                <a:cubicBezTo>
                  <a:pt x="11" y="81"/>
                  <a:pt x="11" y="95"/>
                  <a:pt x="20" y="95"/>
                </a:cubicBezTo>
                <a:cubicBezTo>
                  <a:pt x="31" y="95"/>
                  <a:pt x="33" y="82"/>
                  <a:pt x="34" y="73"/>
                </a:cubicBezTo>
                <a:cubicBezTo>
                  <a:pt x="35" y="60"/>
                  <a:pt x="36" y="46"/>
                  <a:pt x="36" y="32"/>
                </a:cubicBezTo>
                <a:cubicBezTo>
                  <a:pt x="36" y="23"/>
                  <a:pt x="36" y="11"/>
                  <a:pt x="27" y="5"/>
                </a:cubicBezTo>
                <a:cubicBezTo>
                  <a:pt x="19" y="0"/>
                  <a:pt x="11" y="8"/>
                  <a:pt x="7" y="14"/>
                </a:cubicBezTo>
                <a:cubicBezTo>
                  <a:pt x="4" y="19"/>
                  <a:pt x="4" y="25"/>
                  <a:pt x="3" y="31"/>
                </a:cubicBezTo>
                <a:cubicBezTo>
                  <a:pt x="2" y="39"/>
                  <a:pt x="2" y="46"/>
                  <a:pt x="1" y="54"/>
                </a:cubicBezTo>
                <a:cubicBezTo>
                  <a:pt x="0" y="56"/>
                  <a:pt x="3" y="56"/>
                  <a:pt x="4" y="54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91438" tIns="45719" rIns="91438" bIns="45719" numCol="1" anchor="t" anchorCtr="0" compatLnSpc="1"/>
          <a:lstStyle/>
          <a:p>
            <a:endParaRPr lang="zh-CN" altLang="en-US" sz="1500"/>
          </a:p>
        </p:txBody>
      </p:sp>
      <p:sp>
        <p:nvSpPr>
          <p:cNvPr id="21" name="Freeform 59">
            <a:extLst>
              <a:ext uri="{FF2B5EF4-FFF2-40B4-BE49-F238E27FC236}">
                <a16:creationId xmlns:a16="http://schemas.microsoft.com/office/drawing/2014/main" xmlns="" id="{94F4F4BC-19A5-43C9-A65D-505022D8AA9C}"/>
              </a:ext>
            </a:extLst>
          </p:cNvPr>
          <p:cNvSpPr>
            <a:spLocks noEditPoints="1"/>
          </p:cNvSpPr>
          <p:nvPr/>
        </p:nvSpPr>
        <p:spPr bwMode="auto">
          <a:xfrm>
            <a:off x="11411437" y="1477964"/>
            <a:ext cx="206376" cy="239713"/>
          </a:xfrm>
          <a:custGeom>
            <a:avLst/>
            <a:gdLst>
              <a:gd name="T0" fmla="*/ 16 w 55"/>
              <a:gd name="T1" fmla="*/ 2 h 64"/>
              <a:gd name="T2" fmla="*/ 25 w 55"/>
              <a:gd name="T3" fmla="*/ 63 h 64"/>
              <a:gd name="T4" fmla="*/ 55 w 55"/>
              <a:gd name="T5" fmla="*/ 10 h 64"/>
              <a:gd name="T6" fmla="*/ 26 w 55"/>
              <a:gd name="T7" fmla="*/ 59 h 64"/>
              <a:gd name="T8" fmla="*/ 30 w 55"/>
              <a:gd name="T9" fmla="*/ 51 h 64"/>
              <a:gd name="T10" fmla="*/ 35 w 55"/>
              <a:gd name="T11" fmla="*/ 47 h 64"/>
              <a:gd name="T12" fmla="*/ 37 w 55"/>
              <a:gd name="T13" fmla="*/ 45 h 64"/>
              <a:gd name="T14" fmla="*/ 24 w 55"/>
              <a:gd name="T15" fmla="*/ 56 h 64"/>
              <a:gd name="T16" fmla="*/ 24 w 55"/>
              <a:gd name="T17" fmla="*/ 56 h 64"/>
              <a:gd name="T18" fmla="*/ 21 w 55"/>
              <a:gd name="T19" fmla="*/ 51 h 64"/>
              <a:gd name="T20" fmla="*/ 34 w 55"/>
              <a:gd name="T21" fmla="*/ 41 h 64"/>
              <a:gd name="T22" fmla="*/ 36 w 55"/>
              <a:gd name="T23" fmla="*/ 35 h 64"/>
              <a:gd name="T24" fmla="*/ 15 w 55"/>
              <a:gd name="T25" fmla="*/ 41 h 64"/>
              <a:gd name="T26" fmla="*/ 17 w 55"/>
              <a:gd name="T27" fmla="*/ 45 h 64"/>
              <a:gd name="T28" fmla="*/ 51 w 55"/>
              <a:gd name="T29" fmla="*/ 14 h 64"/>
              <a:gd name="T30" fmla="*/ 34 w 55"/>
              <a:gd name="T31" fmla="*/ 30 h 64"/>
              <a:gd name="T32" fmla="*/ 37 w 55"/>
              <a:gd name="T33" fmla="*/ 25 h 64"/>
              <a:gd name="T34" fmla="*/ 52 w 55"/>
              <a:gd name="T35" fmla="*/ 13 h 64"/>
              <a:gd name="T36" fmla="*/ 21 w 55"/>
              <a:gd name="T37" fmla="*/ 32 h 64"/>
              <a:gd name="T38" fmla="*/ 49 w 55"/>
              <a:gd name="T39" fmla="*/ 8 h 64"/>
              <a:gd name="T40" fmla="*/ 26 w 55"/>
              <a:gd name="T41" fmla="*/ 40 h 64"/>
              <a:gd name="T42" fmla="*/ 48 w 55"/>
              <a:gd name="T43" fmla="*/ 26 h 64"/>
              <a:gd name="T44" fmla="*/ 35 w 55"/>
              <a:gd name="T45" fmla="*/ 43 h 64"/>
              <a:gd name="T46" fmla="*/ 43 w 55"/>
              <a:gd name="T47" fmla="*/ 35 h 64"/>
              <a:gd name="T48" fmla="*/ 21 w 55"/>
              <a:gd name="T49" fmla="*/ 50 h 64"/>
              <a:gd name="T50" fmla="*/ 46 w 55"/>
              <a:gd name="T51" fmla="*/ 30 h 64"/>
              <a:gd name="T52" fmla="*/ 19 w 55"/>
              <a:gd name="T53" fmla="*/ 48 h 64"/>
              <a:gd name="T54" fmla="*/ 50 w 55"/>
              <a:gd name="T55" fmla="*/ 7 h 64"/>
              <a:gd name="T56" fmla="*/ 16 w 55"/>
              <a:gd name="T57" fmla="*/ 31 h 64"/>
              <a:gd name="T58" fmla="*/ 48 w 55"/>
              <a:gd name="T59" fmla="*/ 5 h 64"/>
              <a:gd name="T60" fmla="*/ 12 w 55"/>
              <a:gd name="T61" fmla="*/ 35 h 64"/>
              <a:gd name="T62" fmla="*/ 24 w 55"/>
              <a:gd name="T63" fmla="*/ 20 h 64"/>
              <a:gd name="T64" fmla="*/ 20 w 55"/>
              <a:gd name="T65" fmla="*/ 18 h 64"/>
              <a:gd name="T66" fmla="*/ 8 w 55"/>
              <a:gd name="T67" fmla="*/ 27 h 64"/>
              <a:gd name="T68" fmla="*/ 15 w 55"/>
              <a:gd name="T69" fmla="*/ 19 h 64"/>
              <a:gd name="T70" fmla="*/ 13 w 55"/>
              <a:gd name="T71" fmla="*/ 15 h 64"/>
              <a:gd name="T72" fmla="*/ 5 w 55"/>
              <a:gd name="T73" fmla="*/ 19 h 64"/>
              <a:gd name="T74" fmla="*/ 5 w 55"/>
              <a:gd name="T75" fmla="*/ 15 h 64"/>
              <a:gd name="T76" fmla="*/ 16 w 55"/>
              <a:gd name="T77" fmla="*/ 8 h 64"/>
              <a:gd name="T78" fmla="*/ 22 w 55"/>
              <a:gd name="T79" fmla="*/ 12 h 64"/>
              <a:gd name="T80" fmla="*/ 20 w 55"/>
              <a:gd name="T81" fmla="*/ 10 h 64"/>
              <a:gd name="T82" fmla="*/ 10 w 55"/>
              <a:gd name="T83" fmla="*/ 24 h 64"/>
              <a:gd name="T84" fmla="*/ 25 w 55"/>
              <a:gd name="T85" fmla="*/ 19 h 64"/>
              <a:gd name="T86" fmla="*/ 25 w 55"/>
              <a:gd name="T87" fmla="*/ 20 h 64"/>
              <a:gd name="T88" fmla="*/ 22 w 55"/>
              <a:gd name="T89" fmla="*/ 26 h 64"/>
              <a:gd name="T90" fmla="*/ 25 w 55"/>
              <a:gd name="T91" fmla="*/ 20 h 64"/>
              <a:gd name="T92" fmla="*/ 35 w 55"/>
              <a:gd name="T93" fmla="*/ 14 h 64"/>
              <a:gd name="T94" fmla="*/ 28 w 55"/>
              <a:gd name="T95" fmla="*/ 22 h 64"/>
              <a:gd name="T96" fmla="*/ 36 w 55"/>
              <a:gd name="T97" fmla="*/ 15 h 64"/>
              <a:gd name="T98" fmla="*/ 46 w 55"/>
              <a:gd name="T99" fmla="*/ 7 h 64"/>
              <a:gd name="T100" fmla="*/ 30 w 55"/>
              <a:gd name="T101" fmla="*/ 20 h 64"/>
              <a:gd name="T102" fmla="*/ 35 w 55"/>
              <a:gd name="T103" fmla="*/ 13 h 64"/>
              <a:gd name="T104" fmla="*/ 40 w 55"/>
              <a:gd name="T105" fmla="*/ 6 h 64"/>
              <a:gd name="T106" fmla="*/ 5 w 55"/>
              <a:gd name="T107" fmla="*/ 19 h 64"/>
              <a:gd name="T108" fmla="*/ 5 w 55"/>
              <a:gd name="T109" fmla="*/ 16 h 64"/>
              <a:gd name="T110" fmla="*/ 18 w 55"/>
              <a:gd name="T111" fmla="*/ 6 h 64"/>
              <a:gd name="T112" fmla="*/ 13 w 55"/>
              <a:gd name="T113" fmla="*/ 36 h 64"/>
              <a:gd name="T114" fmla="*/ 34 w 55"/>
              <a:gd name="T115" fmla="*/ 26 h 64"/>
              <a:gd name="T116" fmla="*/ 15 w 55"/>
              <a:gd name="T117" fmla="*/ 41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55" h="64">
                <a:moveTo>
                  <a:pt x="55" y="10"/>
                </a:moveTo>
                <a:cubicBezTo>
                  <a:pt x="54" y="4"/>
                  <a:pt x="48" y="1"/>
                  <a:pt x="42" y="2"/>
                </a:cubicBezTo>
                <a:cubicBezTo>
                  <a:pt x="35" y="4"/>
                  <a:pt x="31" y="11"/>
                  <a:pt x="27" y="17"/>
                </a:cubicBezTo>
                <a:cubicBezTo>
                  <a:pt x="25" y="12"/>
                  <a:pt x="22" y="5"/>
                  <a:pt x="16" y="2"/>
                </a:cubicBezTo>
                <a:cubicBezTo>
                  <a:pt x="10" y="0"/>
                  <a:pt x="4" y="3"/>
                  <a:pt x="2" y="8"/>
                </a:cubicBezTo>
                <a:cubicBezTo>
                  <a:pt x="0" y="15"/>
                  <a:pt x="3" y="24"/>
                  <a:pt x="6" y="30"/>
                </a:cubicBezTo>
                <a:cubicBezTo>
                  <a:pt x="12" y="42"/>
                  <a:pt x="18" y="52"/>
                  <a:pt x="25" y="62"/>
                </a:cubicBezTo>
                <a:cubicBezTo>
                  <a:pt x="25" y="63"/>
                  <a:pt x="25" y="63"/>
                  <a:pt x="25" y="63"/>
                </a:cubicBezTo>
                <a:cubicBezTo>
                  <a:pt x="26" y="64"/>
                  <a:pt x="27" y="63"/>
                  <a:pt x="27" y="63"/>
                </a:cubicBezTo>
                <a:cubicBezTo>
                  <a:pt x="27" y="63"/>
                  <a:pt x="27" y="63"/>
                  <a:pt x="27" y="63"/>
                </a:cubicBezTo>
                <a:cubicBezTo>
                  <a:pt x="35" y="53"/>
                  <a:pt x="43" y="42"/>
                  <a:pt x="49" y="31"/>
                </a:cubicBezTo>
                <a:cubicBezTo>
                  <a:pt x="52" y="24"/>
                  <a:pt x="55" y="17"/>
                  <a:pt x="55" y="10"/>
                </a:cubicBezTo>
                <a:close/>
                <a:moveTo>
                  <a:pt x="26" y="59"/>
                </a:moveTo>
                <a:cubicBezTo>
                  <a:pt x="26" y="59"/>
                  <a:pt x="26" y="59"/>
                  <a:pt x="26" y="59"/>
                </a:cubicBezTo>
                <a:cubicBezTo>
                  <a:pt x="27" y="58"/>
                  <a:pt x="29" y="56"/>
                  <a:pt x="30" y="55"/>
                </a:cubicBezTo>
                <a:cubicBezTo>
                  <a:pt x="29" y="56"/>
                  <a:pt x="27" y="58"/>
                  <a:pt x="26" y="59"/>
                </a:cubicBezTo>
                <a:close/>
                <a:moveTo>
                  <a:pt x="24" y="56"/>
                </a:moveTo>
                <a:cubicBezTo>
                  <a:pt x="25" y="55"/>
                  <a:pt x="26" y="54"/>
                  <a:pt x="26" y="54"/>
                </a:cubicBezTo>
                <a:cubicBezTo>
                  <a:pt x="28" y="53"/>
                  <a:pt x="29" y="52"/>
                  <a:pt x="30" y="51"/>
                </a:cubicBezTo>
                <a:cubicBezTo>
                  <a:pt x="30" y="51"/>
                  <a:pt x="30" y="51"/>
                  <a:pt x="30" y="51"/>
                </a:cubicBezTo>
                <a:cubicBezTo>
                  <a:pt x="28" y="52"/>
                  <a:pt x="27" y="54"/>
                  <a:pt x="25" y="55"/>
                </a:cubicBezTo>
                <a:cubicBezTo>
                  <a:pt x="25" y="56"/>
                  <a:pt x="24" y="56"/>
                  <a:pt x="24" y="56"/>
                </a:cubicBezTo>
                <a:cubicBezTo>
                  <a:pt x="24" y="56"/>
                  <a:pt x="24" y="56"/>
                  <a:pt x="24" y="56"/>
                </a:cubicBezTo>
                <a:close/>
                <a:moveTo>
                  <a:pt x="35" y="47"/>
                </a:moveTo>
                <a:cubicBezTo>
                  <a:pt x="32" y="50"/>
                  <a:pt x="29" y="55"/>
                  <a:pt x="26" y="58"/>
                </a:cubicBezTo>
                <a:cubicBezTo>
                  <a:pt x="25" y="58"/>
                  <a:pt x="25" y="57"/>
                  <a:pt x="24" y="56"/>
                </a:cubicBezTo>
                <a:cubicBezTo>
                  <a:pt x="28" y="54"/>
                  <a:pt x="31" y="50"/>
                  <a:pt x="35" y="47"/>
                </a:cubicBezTo>
                <a:close/>
                <a:moveTo>
                  <a:pt x="37" y="45"/>
                </a:moveTo>
                <a:cubicBezTo>
                  <a:pt x="36" y="46"/>
                  <a:pt x="36" y="46"/>
                  <a:pt x="35" y="46"/>
                </a:cubicBezTo>
                <a:cubicBezTo>
                  <a:pt x="36" y="46"/>
                  <a:pt x="37" y="45"/>
                  <a:pt x="37" y="44"/>
                </a:cubicBezTo>
                <a:cubicBezTo>
                  <a:pt x="37" y="44"/>
                  <a:pt x="37" y="45"/>
                  <a:pt x="37" y="45"/>
                </a:cubicBezTo>
                <a:close/>
                <a:moveTo>
                  <a:pt x="24" y="56"/>
                </a:moveTo>
                <a:cubicBezTo>
                  <a:pt x="23" y="55"/>
                  <a:pt x="23" y="54"/>
                  <a:pt x="22" y="53"/>
                </a:cubicBezTo>
                <a:cubicBezTo>
                  <a:pt x="28" y="49"/>
                  <a:pt x="34" y="46"/>
                  <a:pt x="39" y="41"/>
                </a:cubicBezTo>
                <a:cubicBezTo>
                  <a:pt x="39" y="41"/>
                  <a:pt x="39" y="41"/>
                  <a:pt x="39" y="41"/>
                </a:cubicBezTo>
                <a:cubicBezTo>
                  <a:pt x="34" y="46"/>
                  <a:pt x="29" y="51"/>
                  <a:pt x="24" y="56"/>
                </a:cubicBezTo>
                <a:close/>
                <a:moveTo>
                  <a:pt x="21" y="51"/>
                </a:moveTo>
                <a:cubicBezTo>
                  <a:pt x="24" y="50"/>
                  <a:pt x="26" y="49"/>
                  <a:pt x="29" y="47"/>
                </a:cubicBezTo>
                <a:cubicBezTo>
                  <a:pt x="26" y="49"/>
                  <a:pt x="24" y="51"/>
                  <a:pt x="22" y="53"/>
                </a:cubicBezTo>
                <a:cubicBezTo>
                  <a:pt x="22" y="52"/>
                  <a:pt x="21" y="52"/>
                  <a:pt x="21" y="51"/>
                </a:cubicBezTo>
                <a:close/>
                <a:moveTo>
                  <a:pt x="19" y="48"/>
                </a:moveTo>
                <a:cubicBezTo>
                  <a:pt x="28" y="46"/>
                  <a:pt x="35" y="39"/>
                  <a:pt x="42" y="34"/>
                </a:cubicBezTo>
                <a:cubicBezTo>
                  <a:pt x="42" y="34"/>
                  <a:pt x="42" y="34"/>
                  <a:pt x="42" y="34"/>
                </a:cubicBezTo>
                <a:cubicBezTo>
                  <a:pt x="40" y="36"/>
                  <a:pt x="37" y="39"/>
                  <a:pt x="34" y="41"/>
                </a:cubicBezTo>
                <a:cubicBezTo>
                  <a:pt x="29" y="44"/>
                  <a:pt x="25" y="47"/>
                  <a:pt x="21" y="50"/>
                </a:cubicBezTo>
                <a:cubicBezTo>
                  <a:pt x="20" y="50"/>
                  <a:pt x="20" y="49"/>
                  <a:pt x="19" y="48"/>
                </a:cubicBezTo>
                <a:close/>
                <a:moveTo>
                  <a:pt x="18" y="46"/>
                </a:moveTo>
                <a:cubicBezTo>
                  <a:pt x="24" y="43"/>
                  <a:pt x="30" y="39"/>
                  <a:pt x="36" y="35"/>
                </a:cubicBezTo>
                <a:cubicBezTo>
                  <a:pt x="38" y="34"/>
                  <a:pt x="40" y="33"/>
                  <a:pt x="42" y="31"/>
                </a:cubicBezTo>
                <a:cubicBezTo>
                  <a:pt x="34" y="37"/>
                  <a:pt x="25" y="41"/>
                  <a:pt x="19" y="47"/>
                </a:cubicBezTo>
                <a:cubicBezTo>
                  <a:pt x="18" y="47"/>
                  <a:pt x="18" y="46"/>
                  <a:pt x="18" y="46"/>
                </a:cubicBezTo>
                <a:close/>
                <a:moveTo>
                  <a:pt x="15" y="41"/>
                </a:moveTo>
                <a:cubicBezTo>
                  <a:pt x="15" y="41"/>
                  <a:pt x="16" y="41"/>
                  <a:pt x="16" y="41"/>
                </a:cubicBezTo>
                <a:cubicBezTo>
                  <a:pt x="22" y="38"/>
                  <a:pt x="28" y="34"/>
                  <a:pt x="34" y="31"/>
                </a:cubicBezTo>
                <a:cubicBezTo>
                  <a:pt x="34" y="31"/>
                  <a:pt x="34" y="31"/>
                  <a:pt x="33" y="32"/>
                </a:cubicBezTo>
                <a:cubicBezTo>
                  <a:pt x="28" y="36"/>
                  <a:pt x="22" y="40"/>
                  <a:pt x="17" y="45"/>
                </a:cubicBezTo>
                <a:cubicBezTo>
                  <a:pt x="16" y="44"/>
                  <a:pt x="16" y="42"/>
                  <a:pt x="15" y="41"/>
                </a:cubicBezTo>
                <a:close/>
                <a:moveTo>
                  <a:pt x="39" y="23"/>
                </a:moveTo>
                <a:cubicBezTo>
                  <a:pt x="42" y="20"/>
                  <a:pt x="46" y="17"/>
                  <a:pt x="50" y="15"/>
                </a:cubicBezTo>
                <a:cubicBezTo>
                  <a:pt x="50" y="15"/>
                  <a:pt x="51" y="14"/>
                  <a:pt x="51" y="14"/>
                </a:cubicBezTo>
                <a:cubicBezTo>
                  <a:pt x="51" y="14"/>
                  <a:pt x="51" y="14"/>
                  <a:pt x="52" y="14"/>
                </a:cubicBezTo>
                <a:cubicBezTo>
                  <a:pt x="52" y="15"/>
                  <a:pt x="51" y="16"/>
                  <a:pt x="51" y="17"/>
                </a:cubicBezTo>
                <a:cubicBezTo>
                  <a:pt x="51" y="17"/>
                  <a:pt x="51" y="17"/>
                  <a:pt x="51" y="18"/>
                </a:cubicBezTo>
                <a:cubicBezTo>
                  <a:pt x="45" y="21"/>
                  <a:pt x="40" y="27"/>
                  <a:pt x="34" y="30"/>
                </a:cubicBezTo>
                <a:cubicBezTo>
                  <a:pt x="30" y="32"/>
                  <a:pt x="27" y="35"/>
                  <a:pt x="23" y="37"/>
                </a:cubicBezTo>
                <a:cubicBezTo>
                  <a:pt x="22" y="38"/>
                  <a:pt x="20" y="38"/>
                  <a:pt x="18" y="39"/>
                </a:cubicBezTo>
                <a:cubicBezTo>
                  <a:pt x="15" y="41"/>
                  <a:pt x="19" y="39"/>
                  <a:pt x="19" y="38"/>
                </a:cubicBezTo>
                <a:cubicBezTo>
                  <a:pt x="25" y="33"/>
                  <a:pt x="31" y="30"/>
                  <a:pt x="37" y="25"/>
                </a:cubicBezTo>
                <a:cubicBezTo>
                  <a:pt x="38" y="24"/>
                  <a:pt x="38" y="24"/>
                  <a:pt x="39" y="23"/>
                </a:cubicBezTo>
                <a:close/>
                <a:moveTo>
                  <a:pt x="50" y="7"/>
                </a:moveTo>
                <a:cubicBezTo>
                  <a:pt x="51" y="9"/>
                  <a:pt x="52" y="11"/>
                  <a:pt x="52" y="13"/>
                </a:cubicBezTo>
                <a:cubicBezTo>
                  <a:pt x="52" y="13"/>
                  <a:pt x="52" y="13"/>
                  <a:pt x="52" y="13"/>
                </a:cubicBezTo>
                <a:cubicBezTo>
                  <a:pt x="47" y="15"/>
                  <a:pt x="44" y="18"/>
                  <a:pt x="40" y="21"/>
                </a:cubicBezTo>
                <a:cubicBezTo>
                  <a:pt x="36" y="24"/>
                  <a:pt x="32" y="27"/>
                  <a:pt x="27" y="30"/>
                </a:cubicBezTo>
                <a:cubicBezTo>
                  <a:pt x="24" y="31"/>
                  <a:pt x="21" y="33"/>
                  <a:pt x="18" y="35"/>
                </a:cubicBezTo>
                <a:cubicBezTo>
                  <a:pt x="19" y="34"/>
                  <a:pt x="20" y="33"/>
                  <a:pt x="21" y="32"/>
                </a:cubicBezTo>
                <a:cubicBezTo>
                  <a:pt x="31" y="24"/>
                  <a:pt x="43" y="18"/>
                  <a:pt x="50" y="7"/>
                </a:cubicBezTo>
                <a:close/>
                <a:moveTo>
                  <a:pt x="31" y="24"/>
                </a:moveTo>
                <a:cubicBezTo>
                  <a:pt x="35" y="21"/>
                  <a:pt x="38" y="18"/>
                  <a:pt x="41" y="16"/>
                </a:cubicBezTo>
                <a:cubicBezTo>
                  <a:pt x="44" y="13"/>
                  <a:pt x="47" y="10"/>
                  <a:pt x="49" y="8"/>
                </a:cubicBezTo>
                <a:cubicBezTo>
                  <a:pt x="45" y="14"/>
                  <a:pt x="38" y="19"/>
                  <a:pt x="31" y="24"/>
                </a:cubicBezTo>
                <a:close/>
                <a:moveTo>
                  <a:pt x="48" y="26"/>
                </a:moveTo>
                <a:cubicBezTo>
                  <a:pt x="44" y="30"/>
                  <a:pt x="39" y="32"/>
                  <a:pt x="34" y="35"/>
                </a:cubicBezTo>
                <a:cubicBezTo>
                  <a:pt x="32" y="37"/>
                  <a:pt x="29" y="39"/>
                  <a:pt x="26" y="40"/>
                </a:cubicBezTo>
                <a:cubicBezTo>
                  <a:pt x="24" y="42"/>
                  <a:pt x="20" y="43"/>
                  <a:pt x="19" y="45"/>
                </a:cubicBezTo>
                <a:cubicBezTo>
                  <a:pt x="24" y="40"/>
                  <a:pt x="29" y="35"/>
                  <a:pt x="35" y="31"/>
                </a:cubicBezTo>
                <a:cubicBezTo>
                  <a:pt x="40" y="27"/>
                  <a:pt x="45" y="23"/>
                  <a:pt x="51" y="19"/>
                </a:cubicBezTo>
                <a:cubicBezTo>
                  <a:pt x="50" y="21"/>
                  <a:pt x="49" y="24"/>
                  <a:pt x="48" y="26"/>
                </a:cubicBezTo>
                <a:close/>
                <a:moveTo>
                  <a:pt x="40" y="39"/>
                </a:moveTo>
                <a:cubicBezTo>
                  <a:pt x="37" y="42"/>
                  <a:pt x="34" y="45"/>
                  <a:pt x="30" y="47"/>
                </a:cubicBezTo>
                <a:cubicBezTo>
                  <a:pt x="29" y="48"/>
                  <a:pt x="28" y="48"/>
                  <a:pt x="28" y="49"/>
                </a:cubicBezTo>
                <a:cubicBezTo>
                  <a:pt x="30" y="47"/>
                  <a:pt x="32" y="45"/>
                  <a:pt x="35" y="43"/>
                </a:cubicBezTo>
                <a:cubicBezTo>
                  <a:pt x="37" y="41"/>
                  <a:pt x="39" y="39"/>
                  <a:pt x="42" y="37"/>
                </a:cubicBezTo>
                <a:cubicBezTo>
                  <a:pt x="41" y="38"/>
                  <a:pt x="41" y="39"/>
                  <a:pt x="40" y="39"/>
                </a:cubicBezTo>
                <a:close/>
                <a:moveTo>
                  <a:pt x="43" y="35"/>
                </a:moveTo>
                <a:cubicBezTo>
                  <a:pt x="43" y="35"/>
                  <a:pt x="43" y="35"/>
                  <a:pt x="43" y="35"/>
                </a:cubicBezTo>
                <a:cubicBezTo>
                  <a:pt x="43" y="35"/>
                  <a:pt x="42" y="35"/>
                  <a:pt x="42" y="36"/>
                </a:cubicBezTo>
                <a:cubicBezTo>
                  <a:pt x="39" y="38"/>
                  <a:pt x="37" y="40"/>
                  <a:pt x="34" y="42"/>
                </a:cubicBezTo>
                <a:cubicBezTo>
                  <a:pt x="32" y="44"/>
                  <a:pt x="29" y="46"/>
                  <a:pt x="26" y="48"/>
                </a:cubicBezTo>
                <a:cubicBezTo>
                  <a:pt x="25" y="49"/>
                  <a:pt x="23" y="50"/>
                  <a:pt x="21" y="50"/>
                </a:cubicBezTo>
                <a:cubicBezTo>
                  <a:pt x="22" y="50"/>
                  <a:pt x="25" y="48"/>
                  <a:pt x="26" y="47"/>
                </a:cubicBezTo>
                <a:cubicBezTo>
                  <a:pt x="33" y="42"/>
                  <a:pt x="39" y="38"/>
                  <a:pt x="45" y="32"/>
                </a:cubicBezTo>
                <a:cubicBezTo>
                  <a:pt x="44" y="33"/>
                  <a:pt x="44" y="34"/>
                  <a:pt x="43" y="35"/>
                </a:cubicBezTo>
                <a:close/>
                <a:moveTo>
                  <a:pt x="46" y="30"/>
                </a:moveTo>
                <a:cubicBezTo>
                  <a:pt x="46" y="30"/>
                  <a:pt x="45" y="30"/>
                  <a:pt x="45" y="30"/>
                </a:cubicBezTo>
                <a:cubicBezTo>
                  <a:pt x="40" y="34"/>
                  <a:pt x="36" y="38"/>
                  <a:pt x="31" y="41"/>
                </a:cubicBezTo>
                <a:cubicBezTo>
                  <a:pt x="29" y="43"/>
                  <a:pt x="26" y="45"/>
                  <a:pt x="24" y="46"/>
                </a:cubicBezTo>
                <a:cubicBezTo>
                  <a:pt x="24" y="46"/>
                  <a:pt x="19" y="48"/>
                  <a:pt x="19" y="48"/>
                </a:cubicBezTo>
                <a:cubicBezTo>
                  <a:pt x="20" y="46"/>
                  <a:pt x="22" y="45"/>
                  <a:pt x="23" y="44"/>
                </a:cubicBezTo>
                <a:cubicBezTo>
                  <a:pt x="31" y="38"/>
                  <a:pt x="40" y="35"/>
                  <a:pt x="47" y="28"/>
                </a:cubicBezTo>
                <a:cubicBezTo>
                  <a:pt x="46" y="29"/>
                  <a:pt x="46" y="30"/>
                  <a:pt x="46" y="30"/>
                </a:cubicBezTo>
                <a:close/>
                <a:moveTo>
                  <a:pt x="50" y="7"/>
                </a:moveTo>
                <a:cubicBezTo>
                  <a:pt x="43" y="12"/>
                  <a:pt x="37" y="18"/>
                  <a:pt x="30" y="24"/>
                </a:cubicBezTo>
                <a:cubicBezTo>
                  <a:pt x="26" y="27"/>
                  <a:pt x="22" y="30"/>
                  <a:pt x="18" y="32"/>
                </a:cubicBezTo>
                <a:cubicBezTo>
                  <a:pt x="17" y="33"/>
                  <a:pt x="15" y="34"/>
                  <a:pt x="13" y="35"/>
                </a:cubicBezTo>
                <a:cubicBezTo>
                  <a:pt x="14" y="35"/>
                  <a:pt x="15" y="32"/>
                  <a:pt x="16" y="31"/>
                </a:cubicBezTo>
                <a:cubicBezTo>
                  <a:pt x="17" y="31"/>
                  <a:pt x="17" y="31"/>
                  <a:pt x="17" y="31"/>
                </a:cubicBezTo>
                <a:cubicBezTo>
                  <a:pt x="19" y="30"/>
                  <a:pt x="20" y="28"/>
                  <a:pt x="22" y="27"/>
                </a:cubicBezTo>
                <a:cubicBezTo>
                  <a:pt x="27" y="23"/>
                  <a:pt x="31" y="20"/>
                  <a:pt x="36" y="17"/>
                </a:cubicBezTo>
                <a:cubicBezTo>
                  <a:pt x="41" y="14"/>
                  <a:pt x="45" y="11"/>
                  <a:pt x="48" y="5"/>
                </a:cubicBezTo>
                <a:cubicBezTo>
                  <a:pt x="49" y="5"/>
                  <a:pt x="49" y="6"/>
                  <a:pt x="50" y="7"/>
                </a:cubicBezTo>
                <a:close/>
                <a:moveTo>
                  <a:pt x="12" y="34"/>
                </a:moveTo>
                <a:cubicBezTo>
                  <a:pt x="12" y="34"/>
                  <a:pt x="13" y="34"/>
                  <a:pt x="14" y="33"/>
                </a:cubicBezTo>
                <a:cubicBezTo>
                  <a:pt x="13" y="34"/>
                  <a:pt x="13" y="34"/>
                  <a:pt x="12" y="35"/>
                </a:cubicBezTo>
                <a:cubicBezTo>
                  <a:pt x="12" y="35"/>
                  <a:pt x="12" y="35"/>
                  <a:pt x="12" y="34"/>
                </a:cubicBezTo>
                <a:close/>
                <a:moveTo>
                  <a:pt x="9" y="30"/>
                </a:moveTo>
                <a:cubicBezTo>
                  <a:pt x="12" y="29"/>
                  <a:pt x="15" y="27"/>
                  <a:pt x="17" y="25"/>
                </a:cubicBezTo>
                <a:cubicBezTo>
                  <a:pt x="19" y="23"/>
                  <a:pt x="23" y="22"/>
                  <a:pt x="24" y="20"/>
                </a:cubicBezTo>
                <a:cubicBezTo>
                  <a:pt x="20" y="25"/>
                  <a:pt x="15" y="28"/>
                  <a:pt x="11" y="33"/>
                </a:cubicBezTo>
                <a:cubicBezTo>
                  <a:pt x="11" y="32"/>
                  <a:pt x="10" y="31"/>
                  <a:pt x="9" y="30"/>
                </a:cubicBezTo>
                <a:close/>
                <a:moveTo>
                  <a:pt x="8" y="27"/>
                </a:moveTo>
                <a:cubicBezTo>
                  <a:pt x="13" y="25"/>
                  <a:pt x="16" y="21"/>
                  <a:pt x="20" y="18"/>
                </a:cubicBezTo>
                <a:cubicBezTo>
                  <a:pt x="21" y="17"/>
                  <a:pt x="24" y="15"/>
                  <a:pt x="21" y="18"/>
                </a:cubicBezTo>
                <a:cubicBezTo>
                  <a:pt x="20" y="19"/>
                  <a:pt x="19" y="20"/>
                  <a:pt x="18" y="21"/>
                </a:cubicBezTo>
                <a:cubicBezTo>
                  <a:pt x="15" y="24"/>
                  <a:pt x="12" y="27"/>
                  <a:pt x="9" y="30"/>
                </a:cubicBezTo>
                <a:cubicBezTo>
                  <a:pt x="9" y="29"/>
                  <a:pt x="8" y="28"/>
                  <a:pt x="8" y="27"/>
                </a:cubicBezTo>
                <a:close/>
                <a:moveTo>
                  <a:pt x="6" y="23"/>
                </a:moveTo>
                <a:cubicBezTo>
                  <a:pt x="11" y="20"/>
                  <a:pt x="15" y="17"/>
                  <a:pt x="20" y="14"/>
                </a:cubicBezTo>
                <a:cubicBezTo>
                  <a:pt x="23" y="12"/>
                  <a:pt x="19" y="16"/>
                  <a:pt x="19" y="16"/>
                </a:cubicBezTo>
                <a:cubicBezTo>
                  <a:pt x="17" y="17"/>
                  <a:pt x="16" y="18"/>
                  <a:pt x="15" y="19"/>
                </a:cubicBezTo>
                <a:cubicBezTo>
                  <a:pt x="12" y="21"/>
                  <a:pt x="10" y="24"/>
                  <a:pt x="8" y="26"/>
                </a:cubicBezTo>
                <a:cubicBezTo>
                  <a:pt x="7" y="25"/>
                  <a:pt x="7" y="24"/>
                  <a:pt x="6" y="23"/>
                </a:cubicBezTo>
                <a:close/>
                <a:moveTo>
                  <a:pt x="5" y="19"/>
                </a:moveTo>
                <a:cubicBezTo>
                  <a:pt x="8" y="18"/>
                  <a:pt x="10" y="17"/>
                  <a:pt x="13" y="15"/>
                </a:cubicBezTo>
                <a:cubicBezTo>
                  <a:pt x="14" y="14"/>
                  <a:pt x="15" y="13"/>
                  <a:pt x="17" y="12"/>
                </a:cubicBezTo>
                <a:cubicBezTo>
                  <a:pt x="18" y="11"/>
                  <a:pt x="21" y="8"/>
                  <a:pt x="18" y="12"/>
                </a:cubicBezTo>
                <a:cubicBezTo>
                  <a:pt x="15" y="16"/>
                  <a:pt x="10" y="19"/>
                  <a:pt x="6" y="22"/>
                </a:cubicBezTo>
                <a:cubicBezTo>
                  <a:pt x="6" y="21"/>
                  <a:pt x="6" y="20"/>
                  <a:pt x="5" y="19"/>
                </a:cubicBezTo>
                <a:close/>
                <a:moveTo>
                  <a:pt x="5" y="12"/>
                </a:moveTo>
                <a:cubicBezTo>
                  <a:pt x="6" y="11"/>
                  <a:pt x="8" y="10"/>
                  <a:pt x="9" y="9"/>
                </a:cubicBezTo>
                <a:cubicBezTo>
                  <a:pt x="12" y="7"/>
                  <a:pt x="16" y="4"/>
                  <a:pt x="12" y="9"/>
                </a:cubicBezTo>
                <a:cubicBezTo>
                  <a:pt x="9" y="11"/>
                  <a:pt x="7" y="13"/>
                  <a:pt x="5" y="15"/>
                </a:cubicBezTo>
                <a:cubicBezTo>
                  <a:pt x="5" y="14"/>
                  <a:pt x="5" y="13"/>
                  <a:pt x="5" y="12"/>
                </a:cubicBezTo>
                <a:close/>
                <a:moveTo>
                  <a:pt x="5" y="18"/>
                </a:moveTo>
                <a:cubicBezTo>
                  <a:pt x="5" y="17"/>
                  <a:pt x="5" y="17"/>
                  <a:pt x="5" y="16"/>
                </a:cubicBezTo>
                <a:cubicBezTo>
                  <a:pt x="9" y="14"/>
                  <a:pt x="12" y="11"/>
                  <a:pt x="16" y="8"/>
                </a:cubicBezTo>
                <a:cubicBezTo>
                  <a:pt x="19" y="6"/>
                  <a:pt x="13" y="12"/>
                  <a:pt x="13" y="12"/>
                </a:cubicBezTo>
                <a:cubicBezTo>
                  <a:pt x="10" y="15"/>
                  <a:pt x="8" y="17"/>
                  <a:pt x="5" y="18"/>
                </a:cubicBezTo>
                <a:cubicBezTo>
                  <a:pt x="5" y="18"/>
                  <a:pt x="5" y="18"/>
                  <a:pt x="5" y="18"/>
                </a:cubicBezTo>
                <a:close/>
                <a:moveTo>
                  <a:pt x="22" y="12"/>
                </a:moveTo>
                <a:cubicBezTo>
                  <a:pt x="19" y="14"/>
                  <a:pt x="17" y="15"/>
                  <a:pt x="15" y="17"/>
                </a:cubicBezTo>
                <a:cubicBezTo>
                  <a:pt x="12" y="19"/>
                  <a:pt x="9" y="21"/>
                  <a:pt x="6" y="23"/>
                </a:cubicBezTo>
                <a:cubicBezTo>
                  <a:pt x="6" y="23"/>
                  <a:pt x="6" y="23"/>
                  <a:pt x="6" y="23"/>
                </a:cubicBezTo>
                <a:cubicBezTo>
                  <a:pt x="11" y="18"/>
                  <a:pt x="17" y="15"/>
                  <a:pt x="20" y="10"/>
                </a:cubicBezTo>
                <a:cubicBezTo>
                  <a:pt x="21" y="11"/>
                  <a:pt x="22" y="12"/>
                  <a:pt x="22" y="12"/>
                </a:cubicBezTo>
                <a:close/>
                <a:moveTo>
                  <a:pt x="24" y="16"/>
                </a:moveTo>
                <a:cubicBezTo>
                  <a:pt x="18" y="18"/>
                  <a:pt x="15" y="22"/>
                  <a:pt x="11" y="25"/>
                </a:cubicBezTo>
                <a:cubicBezTo>
                  <a:pt x="10" y="25"/>
                  <a:pt x="7" y="27"/>
                  <a:pt x="10" y="24"/>
                </a:cubicBezTo>
                <a:cubicBezTo>
                  <a:pt x="11" y="23"/>
                  <a:pt x="13" y="22"/>
                  <a:pt x="14" y="21"/>
                </a:cubicBezTo>
                <a:cubicBezTo>
                  <a:pt x="17" y="18"/>
                  <a:pt x="20" y="16"/>
                  <a:pt x="22" y="13"/>
                </a:cubicBezTo>
                <a:cubicBezTo>
                  <a:pt x="23" y="14"/>
                  <a:pt x="23" y="15"/>
                  <a:pt x="24" y="16"/>
                </a:cubicBezTo>
                <a:close/>
                <a:moveTo>
                  <a:pt x="25" y="19"/>
                </a:moveTo>
                <a:cubicBezTo>
                  <a:pt x="20" y="22"/>
                  <a:pt x="15" y="26"/>
                  <a:pt x="10" y="29"/>
                </a:cubicBezTo>
                <a:cubicBezTo>
                  <a:pt x="15" y="26"/>
                  <a:pt x="20" y="21"/>
                  <a:pt x="24" y="16"/>
                </a:cubicBezTo>
                <a:cubicBezTo>
                  <a:pt x="24" y="17"/>
                  <a:pt x="25" y="18"/>
                  <a:pt x="25" y="19"/>
                </a:cubicBezTo>
                <a:close/>
                <a:moveTo>
                  <a:pt x="25" y="20"/>
                </a:moveTo>
                <a:cubicBezTo>
                  <a:pt x="26" y="21"/>
                  <a:pt x="26" y="21"/>
                  <a:pt x="26" y="21"/>
                </a:cubicBezTo>
                <a:cubicBezTo>
                  <a:pt x="26" y="21"/>
                  <a:pt x="27" y="21"/>
                  <a:pt x="27" y="21"/>
                </a:cubicBezTo>
                <a:cubicBezTo>
                  <a:pt x="26" y="22"/>
                  <a:pt x="25" y="23"/>
                  <a:pt x="24" y="24"/>
                </a:cubicBezTo>
                <a:cubicBezTo>
                  <a:pt x="23" y="25"/>
                  <a:pt x="22" y="25"/>
                  <a:pt x="22" y="26"/>
                </a:cubicBezTo>
                <a:cubicBezTo>
                  <a:pt x="20" y="28"/>
                  <a:pt x="18" y="29"/>
                  <a:pt x="16" y="31"/>
                </a:cubicBezTo>
                <a:cubicBezTo>
                  <a:pt x="15" y="31"/>
                  <a:pt x="15" y="32"/>
                  <a:pt x="14" y="32"/>
                </a:cubicBezTo>
                <a:cubicBezTo>
                  <a:pt x="13" y="33"/>
                  <a:pt x="11" y="35"/>
                  <a:pt x="13" y="32"/>
                </a:cubicBezTo>
                <a:cubicBezTo>
                  <a:pt x="17" y="28"/>
                  <a:pt x="21" y="24"/>
                  <a:pt x="25" y="20"/>
                </a:cubicBezTo>
                <a:cubicBezTo>
                  <a:pt x="25" y="20"/>
                  <a:pt x="25" y="20"/>
                  <a:pt x="25" y="20"/>
                </a:cubicBezTo>
                <a:close/>
                <a:moveTo>
                  <a:pt x="31" y="16"/>
                </a:moveTo>
                <a:cubicBezTo>
                  <a:pt x="34" y="14"/>
                  <a:pt x="37" y="12"/>
                  <a:pt x="40" y="10"/>
                </a:cubicBezTo>
                <a:cubicBezTo>
                  <a:pt x="38" y="12"/>
                  <a:pt x="37" y="13"/>
                  <a:pt x="35" y="14"/>
                </a:cubicBezTo>
                <a:cubicBezTo>
                  <a:pt x="34" y="15"/>
                  <a:pt x="32" y="17"/>
                  <a:pt x="30" y="18"/>
                </a:cubicBezTo>
                <a:cubicBezTo>
                  <a:pt x="31" y="17"/>
                  <a:pt x="31" y="17"/>
                  <a:pt x="31" y="16"/>
                </a:cubicBezTo>
                <a:close/>
                <a:moveTo>
                  <a:pt x="27" y="22"/>
                </a:moveTo>
                <a:cubicBezTo>
                  <a:pt x="27" y="22"/>
                  <a:pt x="27" y="22"/>
                  <a:pt x="28" y="22"/>
                </a:cubicBezTo>
                <a:cubicBezTo>
                  <a:pt x="27" y="22"/>
                  <a:pt x="27" y="22"/>
                  <a:pt x="27" y="22"/>
                </a:cubicBezTo>
                <a:cubicBezTo>
                  <a:pt x="27" y="22"/>
                  <a:pt x="27" y="22"/>
                  <a:pt x="27" y="22"/>
                </a:cubicBezTo>
                <a:close/>
                <a:moveTo>
                  <a:pt x="30" y="20"/>
                </a:moveTo>
                <a:cubicBezTo>
                  <a:pt x="32" y="18"/>
                  <a:pt x="33" y="16"/>
                  <a:pt x="36" y="15"/>
                </a:cubicBezTo>
                <a:cubicBezTo>
                  <a:pt x="38" y="14"/>
                  <a:pt x="40" y="12"/>
                  <a:pt x="42" y="10"/>
                </a:cubicBezTo>
                <a:cubicBezTo>
                  <a:pt x="42" y="9"/>
                  <a:pt x="44" y="8"/>
                  <a:pt x="45" y="6"/>
                </a:cubicBezTo>
                <a:cubicBezTo>
                  <a:pt x="46" y="6"/>
                  <a:pt x="46" y="6"/>
                  <a:pt x="47" y="5"/>
                </a:cubicBezTo>
                <a:cubicBezTo>
                  <a:pt x="47" y="6"/>
                  <a:pt x="46" y="6"/>
                  <a:pt x="46" y="7"/>
                </a:cubicBezTo>
                <a:cubicBezTo>
                  <a:pt x="45" y="8"/>
                  <a:pt x="44" y="10"/>
                  <a:pt x="43" y="11"/>
                </a:cubicBezTo>
                <a:cubicBezTo>
                  <a:pt x="41" y="13"/>
                  <a:pt x="38" y="15"/>
                  <a:pt x="35" y="16"/>
                </a:cubicBezTo>
                <a:cubicBezTo>
                  <a:pt x="33" y="18"/>
                  <a:pt x="31" y="19"/>
                  <a:pt x="29" y="21"/>
                </a:cubicBezTo>
                <a:cubicBezTo>
                  <a:pt x="29" y="20"/>
                  <a:pt x="29" y="20"/>
                  <a:pt x="30" y="20"/>
                </a:cubicBezTo>
                <a:close/>
                <a:moveTo>
                  <a:pt x="43" y="6"/>
                </a:moveTo>
                <a:cubicBezTo>
                  <a:pt x="43" y="5"/>
                  <a:pt x="45" y="5"/>
                  <a:pt x="46" y="5"/>
                </a:cubicBezTo>
                <a:cubicBezTo>
                  <a:pt x="45" y="6"/>
                  <a:pt x="44" y="7"/>
                  <a:pt x="43" y="8"/>
                </a:cubicBezTo>
                <a:cubicBezTo>
                  <a:pt x="40" y="9"/>
                  <a:pt x="38" y="11"/>
                  <a:pt x="35" y="13"/>
                </a:cubicBezTo>
                <a:cubicBezTo>
                  <a:pt x="34" y="14"/>
                  <a:pt x="33" y="14"/>
                  <a:pt x="32" y="15"/>
                </a:cubicBezTo>
                <a:cubicBezTo>
                  <a:pt x="33" y="15"/>
                  <a:pt x="33" y="14"/>
                  <a:pt x="33" y="13"/>
                </a:cubicBezTo>
                <a:cubicBezTo>
                  <a:pt x="36" y="10"/>
                  <a:pt x="39" y="8"/>
                  <a:pt x="43" y="6"/>
                </a:cubicBezTo>
                <a:close/>
                <a:moveTo>
                  <a:pt x="40" y="6"/>
                </a:moveTo>
                <a:cubicBezTo>
                  <a:pt x="38" y="8"/>
                  <a:pt x="35" y="10"/>
                  <a:pt x="34" y="12"/>
                </a:cubicBezTo>
                <a:cubicBezTo>
                  <a:pt x="35" y="9"/>
                  <a:pt x="37" y="7"/>
                  <a:pt x="40" y="6"/>
                </a:cubicBezTo>
                <a:close/>
                <a:moveTo>
                  <a:pt x="20" y="9"/>
                </a:moveTo>
                <a:cubicBezTo>
                  <a:pt x="15" y="12"/>
                  <a:pt x="10" y="16"/>
                  <a:pt x="5" y="19"/>
                </a:cubicBezTo>
                <a:cubicBezTo>
                  <a:pt x="10" y="16"/>
                  <a:pt x="15" y="12"/>
                  <a:pt x="18" y="7"/>
                </a:cubicBezTo>
                <a:cubicBezTo>
                  <a:pt x="19" y="8"/>
                  <a:pt x="19" y="8"/>
                  <a:pt x="20" y="9"/>
                </a:cubicBezTo>
                <a:close/>
                <a:moveTo>
                  <a:pt x="18" y="6"/>
                </a:moveTo>
                <a:cubicBezTo>
                  <a:pt x="13" y="9"/>
                  <a:pt x="10" y="13"/>
                  <a:pt x="5" y="16"/>
                </a:cubicBezTo>
                <a:cubicBezTo>
                  <a:pt x="7" y="15"/>
                  <a:pt x="9" y="12"/>
                  <a:pt x="10" y="11"/>
                </a:cubicBezTo>
                <a:cubicBezTo>
                  <a:pt x="12" y="9"/>
                  <a:pt x="14" y="7"/>
                  <a:pt x="15" y="5"/>
                </a:cubicBezTo>
                <a:cubicBezTo>
                  <a:pt x="15" y="5"/>
                  <a:pt x="15" y="5"/>
                  <a:pt x="15" y="5"/>
                </a:cubicBezTo>
                <a:cubicBezTo>
                  <a:pt x="16" y="5"/>
                  <a:pt x="17" y="6"/>
                  <a:pt x="18" y="6"/>
                </a:cubicBezTo>
                <a:close/>
                <a:moveTo>
                  <a:pt x="14" y="5"/>
                </a:moveTo>
                <a:cubicBezTo>
                  <a:pt x="11" y="6"/>
                  <a:pt x="8" y="9"/>
                  <a:pt x="5" y="11"/>
                </a:cubicBezTo>
                <a:cubicBezTo>
                  <a:pt x="6" y="7"/>
                  <a:pt x="8" y="3"/>
                  <a:pt x="14" y="5"/>
                </a:cubicBezTo>
                <a:close/>
                <a:moveTo>
                  <a:pt x="13" y="36"/>
                </a:moveTo>
                <a:cubicBezTo>
                  <a:pt x="15" y="35"/>
                  <a:pt x="18" y="34"/>
                  <a:pt x="20" y="32"/>
                </a:cubicBezTo>
                <a:cubicBezTo>
                  <a:pt x="18" y="34"/>
                  <a:pt x="16" y="35"/>
                  <a:pt x="14" y="37"/>
                </a:cubicBezTo>
                <a:cubicBezTo>
                  <a:pt x="14" y="38"/>
                  <a:pt x="14" y="38"/>
                  <a:pt x="15" y="38"/>
                </a:cubicBezTo>
                <a:cubicBezTo>
                  <a:pt x="21" y="33"/>
                  <a:pt x="28" y="30"/>
                  <a:pt x="34" y="26"/>
                </a:cubicBezTo>
                <a:cubicBezTo>
                  <a:pt x="34" y="26"/>
                  <a:pt x="34" y="26"/>
                  <a:pt x="35" y="26"/>
                </a:cubicBezTo>
                <a:cubicBezTo>
                  <a:pt x="34" y="26"/>
                  <a:pt x="34" y="26"/>
                  <a:pt x="34" y="26"/>
                </a:cubicBezTo>
                <a:cubicBezTo>
                  <a:pt x="28" y="32"/>
                  <a:pt x="21" y="35"/>
                  <a:pt x="15" y="41"/>
                </a:cubicBezTo>
                <a:cubicBezTo>
                  <a:pt x="15" y="41"/>
                  <a:pt x="15" y="41"/>
                  <a:pt x="15" y="41"/>
                </a:cubicBezTo>
                <a:cubicBezTo>
                  <a:pt x="15" y="41"/>
                  <a:pt x="14" y="40"/>
                  <a:pt x="14" y="39"/>
                </a:cubicBezTo>
                <a:cubicBezTo>
                  <a:pt x="14" y="38"/>
                  <a:pt x="13" y="37"/>
                  <a:pt x="13" y="36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91438" tIns="45719" rIns="91438" bIns="45719" numCol="1" anchor="t" anchorCtr="0" compatLnSpc="1"/>
          <a:lstStyle/>
          <a:p>
            <a:endParaRPr lang="zh-CN" altLang="en-US" sz="1500"/>
          </a:p>
        </p:txBody>
      </p:sp>
      <p:sp>
        <p:nvSpPr>
          <p:cNvPr id="22" name="Freeform 105">
            <a:extLst>
              <a:ext uri="{FF2B5EF4-FFF2-40B4-BE49-F238E27FC236}">
                <a16:creationId xmlns:a16="http://schemas.microsoft.com/office/drawing/2014/main" xmlns="" id="{356DD671-0CDA-4ECF-9323-D21022F88CC4}"/>
              </a:ext>
            </a:extLst>
          </p:cNvPr>
          <p:cNvSpPr/>
          <p:nvPr/>
        </p:nvSpPr>
        <p:spPr bwMode="auto">
          <a:xfrm>
            <a:off x="10106027" y="785815"/>
            <a:ext cx="292100" cy="282576"/>
          </a:xfrm>
          <a:custGeom>
            <a:avLst/>
            <a:gdLst>
              <a:gd name="T0" fmla="*/ 25 w 78"/>
              <a:gd name="T1" fmla="*/ 26 h 75"/>
              <a:gd name="T2" fmla="*/ 57 w 78"/>
              <a:gd name="T3" fmla="*/ 4 h 75"/>
              <a:gd name="T4" fmla="*/ 72 w 78"/>
              <a:gd name="T5" fmla="*/ 7 h 75"/>
              <a:gd name="T6" fmla="*/ 69 w 78"/>
              <a:gd name="T7" fmla="*/ 24 h 75"/>
              <a:gd name="T8" fmla="*/ 44 w 78"/>
              <a:gd name="T9" fmla="*/ 48 h 75"/>
              <a:gd name="T10" fmla="*/ 30 w 78"/>
              <a:gd name="T11" fmla="*/ 59 h 75"/>
              <a:gd name="T12" fmla="*/ 12 w 78"/>
              <a:gd name="T13" fmla="*/ 67 h 75"/>
              <a:gd name="T14" fmla="*/ 13 w 78"/>
              <a:gd name="T15" fmla="*/ 52 h 75"/>
              <a:gd name="T16" fmla="*/ 25 w 78"/>
              <a:gd name="T17" fmla="*/ 39 h 75"/>
              <a:gd name="T18" fmla="*/ 44 w 78"/>
              <a:gd name="T19" fmla="*/ 23 h 75"/>
              <a:gd name="T20" fmla="*/ 48 w 78"/>
              <a:gd name="T21" fmla="*/ 21 h 75"/>
              <a:gd name="T22" fmla="*/ 50 w 78"/>
              <a:gd name="T23" fmla="*/ 31 h 75"/>
              <a:gd name="T24" fmla="*/ 45 w 78"/>
              <a:gd name="T25" fmla="*/ 37 h 75"/>
              <a:gd name="T26" fmla="*/ 26 w 78"/>
              <a:gd name="T27" fmla="*/ 52 h 75"/>
              <a:gd name="T28" fmla="*/ 27 w 78"/>
              <a:gd name="T29" fmla="*/ 54 h 75"/>
              <a:gd name="T30" fmla="*/ 47 w 78"/>
              <a:gd name="T31" fmla="*/ 39 h 75"/>
              <a:gd name="T32" fmla="*/ 54 w 78"/>
              <a:gd name="T33" fmla="*/ 22 h 75"/>
              <a:gd name="T34" fmla="*/ 37 w 78"/>
              <a:gd name="T35" fmla="*/ 24 h 75"/>
              <a:gd name="T36" fmla="*/ 14 w 78"/>
              <a:gd name="T37" fmla="*/ 46 h 75"/>
              <a:gd name="T38" fmla="*/ 7 w 78"/>
              <a:gd name="T39" fmla="*/ 67 h 75"/>
              <a:gd name="T40" fmla="*/ 32 w 78"/>
              <a:gd name="T41" fmla="*/ 61 h 75"/>
              <a:gd name="T42" fmla="*/ 63 w 78"/>
              <a:gd name="T43" fmla="*/ 35 h 75"/>
              <a:gd name="T44" fmla="*/ 76 w 78"/>
              <a:gd name="T45" fmla="*/ 9 h 75"/>
              <a:gd name="T46" fmla="*/ 56 w 78"/>
              <a:gd name="T47" fmla="*/ 1 h 75"/>
              <a:gd name="T48" fmla="*/ 41 w 78"/>
              <a:gd name="T49" fmla="*/ 10 h 75"/>
              <a:gd name="T50" fmla="*/ 23 w 78"/>
              <a:gd name="T51" fmla="*/ 24 h 75"/>
              <a:gd name="T52" fmla="*/ 25 w 78"/>
              <a:gd name="T53" fmla="*/ 26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78" h="75">
                <a:moveTo>
                  <a:pt x="25" y="26"/>
                </a:moveTo>
                <a:cubicBezTo>
                  <a:pt x="35" y="19"/>
                  <a:pt x="45" y="8"/>
                  <a:pt x="57" y="4"/>
                </a:cubicBezTo>
                <a:cubicBezTo>
                  <a:pt x="62" y="3"/>
                  <a:pt x="68" y="3"/>
                  <a:pt x="72" y="7"/>
                </a:cubicBezTo>
                <a:cubicBezTo>
                  <a:pt x="77" y="11"/>
                  <a:pt x="72" y="19"/>
                  <a:pt x="69" y="24"/>
                </a:cubicBezTo>
                <a:cubicBezTo>
                  <a:pt x="62" y="33"/>
                  <a:pt x="53" y="40"/>
                  <a:pt x="44" y="48"/>
                </a:cubicBezTo>
                <a:cubicBezTo>
                  <a:pt x="40" y="52"/>
                  <a:pt x="35" y="56"/>
                  <a:pt x="30" y="59"/>
                </a:cubicBezTo>
                <a:cubicBezTo>
                  <a:pt x="25" y="63"/>
                  <a:pt x="19" y="68"/>
                  <a:pt x="12" y="67"/>
                </a:cubicBezTo>
                <a:cubicBezTo>
                  <a:pt x="3" y="65"/>
                  <a:pt x="10" y="56"/>
                  <a:pt x="13" y="52"/>
                </a:cubicBezTo>
                <a:cubicBezTo>
                  <a:pt x="17" y="48"/>
                  <a:pt x="21" y="43"/>
                  <a:pt x="25" y="39"/>
                </a:cubicBezTo>
                <a:cubicBezTo>
                  <a:pt x="30" y="33"/>
                  <a:pt x="36" y="27"/>
                  <a:pt x="44" y="23"/>
                </a:cubicBezTo>
                <a:cubicBezTo>
                  <a:pt x="45" y="22"/>
                  <a:pt x="46" y="22"/>
                  <a:pt x="48" y="21"/>
                </a:cubicBezTo>
                <a:cubicBezTo>
                  <a:pt x="53" y="20"/>
                  <a:pt x="52" y="29"/>
                  <a:pt x="50" y="31"/>
                </a:cubicBezTo>
                <a:cubicBezTo>
                  <a:pt x="49" y="33"/>
                  <a:pt x="47" y="35"/>
                  <a:pt x="45" y="37"/>
                </a:cubicBezTo>
                <a:cubicBezTo>
                  <a:pt x="39" y="42"/>
                  <a:pt x="33" y="48"/>
                  <a:pt x="26" y="52"/>
                </a:cubicBezTo>
                <a:cubicBezTo>
                  <a:pt x="24" y="52"/>
                  <a:pt x="26" y="55"/>
                  <a:pt x="27" y="54"/>
                </a:cubicBezTo>
                <a:cubicBezTo>
                  <a:pt x="34" y="50"/>
                  <a:pt x="41" y="44"/>
                  <a:pt x="47" y="39"/>
                </a:cubicBezTo>
                <a:cubicBezTo>
                  <a:pt x="51" y="35"/>
                  <a:pt x="58" y="29"/>
                  <a:pt x="54" y="22"/>
                </a:cubicBezTo>
                <a:cubicBezTo>
                  <a:pt x="50" y="14"/>
                  <a:pt x="42" y="20"/>
                  <a:pt x="37" y="24"/>
                </a:cubicBezTo>
                <a:cubicBezTo>
                  <a:pt x="28" y="30"/>
                  <a:pt x="21" y="38"/>
                  <a:pt x="14" y="46"/>
                </a:cubicBezTo>
                <a:cubicBezTo>
                  <a:pt x="10" y="51"/>
                  <a:pt x="0" y="60"/>
                  <a:pt x="7" y="67"/>
                </a:cubicBezTo>
                <a:cubicBezTo>
                  <a:pt x="15" y="75"/>
                  <a:pt x="25" y="67"/>
                  <a:pt x="32" y="61"/>
                </a:cubicBezTo>
                <a:cubicBezTo>
                  <a:pt x="43" y="53"/>
                  <a:pt x="53" y="44"/>
                  <a:pt x="63" y="35"/>
                </a:cubicBezTo>
                <a:cubicBezTo>
                  <a:pt x="70" y="28"/>
                  <a:pt x="78" y="20"/>
                  <a:pt x="76" y="9"/>
                </a:cubicBezTo>
                <a:cubicBezTo>
                  <a:pt x="75" y="0"/>
                  <a:pt x="63" y="0"/>
                  <a:pt x="56" y="1"/>
                </a:cubicBezTo>
                <a:cubicBezTo>
                  <a:pt x="51" y="3"/>
                  <a:pt x="46" y="6"/>
                  <a:pt x="41" y="10"/>
                </a:cubicBezTo>
                <a:cubicBezTo>
                  <a:pt x="35" y="14"/>
                  <a:pt x="29" y="20"/>
                  <a:pt x="23" y="24"/>
                </a:cubicBezTo>
                <a:cubicBezTo>
                  <a:pt x="21" y="25"/>
                  <a:pt x="23" y="28"/>
                  <a:pt x="25" y="26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91438" tIns="45719" rIns="91438" bIns="45719" numCol="1" anchor="t" anchorCtr="0" compatLnSpc="1"/>
          <a:lstStyle/>
          <a:p>
            <a:endParaRPr lang="zh-CN" altLang="en-US" sz="1500"/>
          </a:p>
        </p:txBody>
      </p:sp>
      <p:sp>
        <p:nvSpPr>
          <p:cNvPr id="23" name="Freeform 122">
            <a:extLst>
              <a:ext uri="{FF2B5EF4-FFF2-40B4-BE49-F238E27FC236}">
                <a16:creationId xmlns:a16="http://schemas.microsoft.com/office/drawing/2014/main" xmlns="" id="{8AA506DE-0458-4BC7-AC7A-483FA77646D6}"/>
              </a:ext>
            </a:extLst>
          </p:cNvPr>
          <p:cNvSpPr>
            <a:spLocks noEditPoints="1"/>
          </p:cNvSpPr>
          <p:nvPr/>
        </p:nvSpPr>
        <p:spPr bwMode="auto">
          <a:xfrm>
            <a:off x="5193100" y="5833949"/>
            <a:ext cx="652464" cy="319088"/>
          </a:xfrm>
          <a:custGeom>
            <a:avLst/>
            <a:gdLst>
              <a:gd name="T0" fmla="*/ 172 w 174"/>
              <a:gd name="T1" fmla="*/ 6 h 85"/>
              <a:gd name="T2" fmla="*/ 129 w 174"/>
              <a:gd name="T3" fmla="*/ 27 h 85"/>
              <a:gd name="T4" fmla="*/ 62 w 174"/>
              <a:gd name="T5" fmla="*/ 77 h 85"/>
              <a:gd name="T6" fmla="*/ 32 w 174"/>
              <a:gd name="T7" fmla="*/ 70 h 85"/>
              <a:gd name="T8" fmla="*/ 29 w 174"/>
              <a:gd name="T9" fmla="*/ 64 h 85"/>
              <a:gd name="T10" fmla="*/ 39 w 174"/>
              <a:gd name="T11" fmla="*/ 67 h 85"/>
              <a:gd name="T12" fmla="*/ 34 w 174"/>
              <a:gd name="T13" fmla="*/ 62 h 85"/>
              <a:gd name="T14" fmla="*/ 38 w 174"/>
              <a:gd name="T15" fmla="*/ 59 h 85"/>
              <a:gd name="T16" fmla="*/ 58 w 174"/>
              <a:gd name="T17" fmla="*/ 69 h 85"/>
              <a:gd name="T18" fmla="*/ 63 w 174"/>
              <a:gd name="T19" fmla="*/ 67 h 85"/>
              <a:gd name="T20" fmla="*/ 50 w 174"/>
              <a:gd name="T21" fmla="*/ 56 h 85"/>
              <a:gd name="T22" fmla="*/ 75 w 174"/>
              <a:gd name="T23" fmla="*/ 65 h 85"/>
              <a:gd name="T24" fmla="*/ 79 w 174"/>
              <a:gd name="T25" fmla="*/ 62 h 85"/>
              <a:gd name="T26" fmla="*/ 84 w 174"/>
              <a:gd name="T27" fmla="*/ 62 h 85"/>
              <a:gd name="T28" fmla="*/ 89 w 174"/>
              <a:gd name="T29" fmla="*/ 59 h 85"/>
              <a:gd name="T30" fmla="*/ 77 w 174"/>
              <a:gd name="T31" fmla="*/ 46 h 85"/>
              <a:gd name="T32" fmla="*/ 82 w 174"/>
              <a:gd name="T33" fmla="*/ 44 h 85"/>
              <a:gd name="T34" fmla="*/ 106 w 174"/>
              <a:gd name="T35" fmla="*/ 51 h 85"/>
              <a:gd name="T36" fmla="*/ 96 w 174"/>
              <a:gd name="T37" fmla="*/ 40 h 85"/>
              <a:gd name="T38" fmla="*/ 114 w 174"/>
              <a:gd name="T39" fmla="*/ 44 h 85"/>
              <a:gd name="T40" fmla="*/ 121 w 174"/>
              <a:gd name="T41" fmla="*/ 42 h 85"/>
              <a:gd name="T42" fmla="*/ 124 w 174"/>
              <a:gd name="T43" fmla="*/ 39 h 85"/>
              <a:gd name="T44" fmla="*/ 125 w 174"/>
              <a:gd name="T45" fmla="*/ 36 h 85"/>
              <a:gd name="T46" fmla="*/ 5 w 174"/>
              <a:gd name="T47" fmla="*/ 74 h 85"/>
              <a:gd name="T48" fmla="*/ 13 w 174"/>
              <a:gd name="T49" fmla="*/ 79 h 85"/>
              <a:gd name="T50" fmla="*/ 7 w 174"/>
              <a:gd name="T51" fmla="*/ 72 h 85"/>
              <a:gd name="T52" fmla="*/ 10 w 174"/>
              <a:gd name="T53" fmla="*/ 70 h 85"/>
              <a:gd name="T54" fmla="*/ 14 w 174"/>
              <a:gd name="T55" fmla="*/ 70 h 85"/>
              <a:gd name="T56" fmla="*/ 22 w 174"/>
              <a:gd name="T57" fmla="*/ 72 h 85"/>
              <a:gd name="T58" fmla="*/ 20 w 174"/>
              <a:gd name="T59" fmla="*/ 68 h 85"/>
              <a:gd name="T60" fmla="*/ 20 w 174"/>
              <a:gd name="T61" fmla="*/ 77 h 85"/>
              <a:gd name="T62" fmla="*/ 41 w 174"/>
              <a:gd name="T63" fmla="*/ 71 h 85"/>
              <a:gd name="T64" fmla="*/ 110 w 174"/>
              <a:gd name="T65" fmla="*/ 35 h 85"/>
              <a:gd name="T66" fmla="*/ 125 w 174"/>
              <a:gd name="T67" fmla="*/ 34 h 85"/>
              <a:gd name="T68" fmla="*/ 121 w 174"/>
              <a:gd name="T69" fmla="*/ 35 h 85"/>
              <a:gd name="T70" fmla="*/ 116 w 174"/>
              <a:gd name="T71" fmla="*/ 36 h 85"/>
              <a:gd name="T72" fmla="*/ 154 w 174"/>
              <a:gd name="T73" fmla="*/ 22 h 85"/>
              <a:gd name="T74" fmla="*/ 165 w 174"/>
              <a:gd name="T75" fmla="*/ 8 h 85"/>
              <a:gd name="T76" fmla="*/ 145 w 174"/>
              <a:gd name="T77" fmla="*/ 30 h 85"/>
              <a:gd name="T78" fmla="*/ 160 w 174"/>
              <a:gd name="T79" fmla="*/ 7 h 85"/>
              <a:gd name="T80" fmla="*/ 128 w 174"/>
              <a:gd name="T81" fmla="*/ 31 h 85"/>
              <a:gd name="T82" fmla="*/ 165 w 174"/>
              <a:gd name="T83" fmla="*/ 22 h 85"/>
              <a:gd name="T84" fmla="*/ 22 w 174"/>
              <a:gd name="T85" fmla="*/ 58 h 85"/>
              <a:gd name="T86" fmla="*/ 102 w 174"/>
              <a:gd name="T87" fmla="*/ 38 h 85"/>
              <a:gd name="T88" fmla="*/ 94 w 174"/>
              <a:gd name="T89" fmla="*/ 39 h 85"/>
              <a:gd name="T90" fmla="*/ 100 w 174"/>
              <a:gd name="T91" fmla="*/ 48 h 85"/>
              <a:gd name="T92" fmla="*/ 79 w 174"/>
              <a:gd name="T93" fmla="*/ 43 h 85"/>
              <a:gd name="T94" fmla="*/ 76 w 174"/>
              <a:gd name="T95" fmla="*/ 46 h 85"/>
              <a:gd name="T96" fmla="*/ 87 w 174"/>
              <a:gd name="T97" fmla="*/ 58 h 85"/>
              <a:gd name="T98" fmla="*/ 60 w 174"/>
              <a:gd name="T99" fmla="*/ 50 h 85"/>
              <a:gd name="T100" fmla="*/ 49 w 174"/>
              <a:gd name="T101" fmla="*/ 51 h 85"/>
              <a:gd name="T102" fmla="*/ 44 w 174"/>
              <a:gd name="T103" fmla="*/ 54 h 85"/>
              <a:gd name="T104" fmla="*/ 36 w 174"/>
              <a:gd name="T105" fmla="*/ 59 h 85"/>
              <a:gd name="T106" fmla="*/ 25 w 174"/>
              <a:gd name="T107" fmla="*/ 60 h 85"/>
              <a:gd name="T108" fmla="*/ 21 w 174"/>
              <a:gd name="T109" fmla="*/ 64 h 85"/>
              <a:gd name="T110" fmla="*/ 15 w 174"/>
              <a:gd name="T111" fmla="*/ 69 h 85"/>
              <a:gd name="T112" fmla="*/ 7 w 174"/>
              <a:gd name="T113" fmla="*/ 69 h 85"/>
              <a:gd name="T114" fmla="*/ 4 w 174"/>
              <a:gd name="T115" fmla="*/ 73 h 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74" h="85">
                <a:moveTo>
                  <a:pt x="129" y="41"/>
                </a:moveTo>
                <a:cubicBezTo>
                  <a:pt x="132" y="39"/>
                  <a:pt x="134" y="37"/>
                  <a:pt x="136" y="35"/>
                </a:cubicBezTo>
                <a:cubicBezTo>
                  <a:pt x="146" y="37"/>
                  <a:pt x="156" y="38"/>
                  <a:pt x="164" y="30"/>
                </a:cubicBezTo>
                <a:cubicBezTo>
                  <a:pt x="171" y="24"/>
                  <a:pt x="167" y="14"/>
                  <a:pt x="171" y="7"/>
                </a:cubicBezTo>
                <a:cubicBezTo>
                  <a:pt x="171" y="7"/>
                  <a:pt x="171" y="7"/>
                  <a:pt x="171" y="7"/>
                </a:cubicBezTo>
                <a:cubicBezTo>
                  <a:pt x="172" y="6"/>
                  <a:pt x="172" y="6"/>
                  <a:pt x="172" y="6"/>
                </a:cubicBezTo>
                <a:cubicBezTo>
                  <a:pt x="172" y="5"/>
                  <a:pt x="172" y="5"/>
                  <a:pt x="173" y="5"/>
                </a:cubicBezTo>
                <a:cubicBezTo>
                  <a:pt x="173" y="5"/>
                  <a:pt x="173" y="5"/>
                  <a:pt x="173" y="4"/>
                </a:cubicBezTo>
                <a:cubicBezTo>
                  <a:pt x="174" y="4"/>
                  <a:pt x="173" y="3"/>
                  <a:pt x="173" y="3"/>
                </a:cubicBezTo>
                <a:cubicBezTo>
                  <a:pt x="173" y="2"/>
                  <a:pt x="172" y="2"/>
                  <a:pt x="171" y="2"/>
                </a:cubicBezTo>
                <a:cubicBezTo>
                  <a:pt x="161" y="6"/>
                  <a:pt x="149" y="0"/>
                  <a:pt x="139" y="6"/>
                </a:cubicBezTo>
                <a:cubicBezTo>
                  <a:pt x="133" y="10"/>
                  <a:pt x="127" y="20"/>
                  <a:pt x="129" y="27"/>
                </a:cubicBezTo>
                <a:cubicBezTo>
                  <a:pt x="129" y="27"/>
                  <a:pt x="129" y="27"/>
                  <a:pt x="129" y="27"/>
                </a:cubicBezTo>
                <a:cubicBezTo>
                  <a:pt x="99" y="35"/>
                  <a:pt x="69" y="40"/>
                  <a:pt x="39" y="50"/>
                </a:cubicBezTo>
                <a:cubicBezTo>
                  <a:pt x="31" y="52"/>
                  <a:pt x="22" y="55"/>
                  <a:pt x="13" y="59"/>
                </a:cubicBezTo>
                <a:cubicBezTo>
                  <a:pt x="8" y="61"/>
                  <a:pt x="0" y="67"/>
                  <a:pt x="2" y="74"/>
                </a:cubicBezTo>
                <a:cubicBezTo>
                  <a:pt x="4" y="82"/>
                  <a:pt x="14" y="82"/>
                  <a:pt x="21" y="83"/>
                </a:cubicBezTo>
                <a:cubicBezTo>
                  <a:pt x="34" y="85"/>
                  <a:pt x="49" y="80"/>
                  <a:pt x="62" y="77"/>
                </a:cubicBezTo>
                <a:cubicBezTo>
                  <a:pt x="87" y="70"/>
                  <a:pt x="111" y="59"/>
                  <a:pt x="129" y="41"/>
                </a:cubicBezTo>
                <a:close/>
                <a:moveTo>
                  <a:pt x="74" y="70"/>
                </a:moveTo>
                <a:cubicBezTo>
                  <a:pt x="63" y="74"/>
                  <a:pt x="51" y="77"/>
                  <a:pt x="39" y="79"/>
                </a:cubicBezTo>
                <a:cubicBezTo>
                  <a:pt x="34" y="75"/>
                  <a:pt x="29" y="71"/>
                  <a:pt x="24" y="66"/>
                </a:cubicBezTo>
                <a:cubicBezTo>
                  <a:pt x="22" y="65"/>
                  <a:pt x="27" y="67"/>
                  <a:pt x="27" y="67"/>
                </a:cubicBezTo>
                <a:cubicBezTo>
                  <a:pt x="29" y="68"/>
                  <a:pt x="31" y="69"/>
                  <a:pt x="32" y="70"/>
                </a:cubicBezTo>
                <a:cubicBezTo>
                  <a:pt x="35" y="72"/>
                  <a:pt x="37" y="74"/>
                  <a:pt x="40" y="76"/>
                </a:cubicBezTo>
                <a:cubicBezTo>
                  <a:pt x="40" y="76"/>
                  <a:pt x="41" y="75"/>
                  <a:pt x="40" y="75"/>
                </a:cubicBezTo>
                <a:cubicBezTo>
                  <a:pt x="37" y="73"/>
                  <a:pt x="34" y="71"/>
                  <a:pt x="31" y="68"/>
                </a:cubicBezTo>
                <a:cubicBezTo>
                  <a:pt x="30" y="67"/>
                  <a:pt x="28" y="66"/>
                  <a:pt x="26" y="64"/>
                </a:cubicBezTo>
                <a:cubicBezTo>
                  <a:pt x="26" y="64"/>
                  <a:pt x="21" y="60"/>
                  <a:pt x="25" y="62"/>
                </a:cubicBezTo>
                <a:cubicBezTo>
                  <a:pt x="26" y="62"/>
                  <a:pt x="27" y="63"/>
                  <a:pt x="29" y="64"/>
                </a:cubicBezTo>
                <a:cubicBezTo>
                  <a:pt x="33" y="68"/>
                  <a:pt x="38" y="72"/>
                  <a:pt x="44" y="74"/>
                </a:cubicBezTo>
                <a:cubicBezTo>
                  <a:pt x="44" y="74"/>
                  <a:pt x="45" y="73"/>
                  <a:pt x="44" y="73"/>
                </a:cubicBezTo>
                <a:cubicBezTo>
                  <a:pt x="40" y="69"/>
                  <a:pt x="35" y="66"/>
                  <a:pt x="30" y="63"/>
                </a:cubicBezTo>
                <a:cubicBezTo>
                  <a:pt x="29" y="63"/>
                  <a:pt x="29" y="63"/>
                  <a:pt x="29" y="62"/>
                </a:cubicBezTo>
                <a:cubicBezTo>
                  <a:pt x="27" y="61"/>
                  <a:pt x="25" y="60"/>
                  <a:pt x="29" y="61"/>
                </a:cubicBezTo>
                <a:cubicBezTo>
                  <a:pt x="32" y="63"/>
                  <a:pt x="36" y="65"/>
                  <a:pt x="39" y="67"/>
                </a:cubicBezTo>
                <a:cubicBezTo>
                  <a:pt x="40" y="67"/>
                  <a:pt x="41" y="68"/>
                  <a:pt x="43" y="69"/>
                </a:cubicBezTo>
                <a:cubicBezTo>
                  <a:pt x="45" y="70"/>
                  <a:pt x="47" y="72"/>
                  <a:pt x="50" y="73"/>
                </a:cubicBezTo>
                <a:cubicBezTo>
                  <a:pt x="50" y="73"/>
                  <a:pt x="50" y="73"/>
                  <a:pt x="50" y="73"/>
                </a:cubicBezTo>
                <a:cubicBezTo>
                  <a:pt x="50" y="72"/>
                  <a:pt x="49" y="72"/>
                  <a:pt x="49" y="72"/>
                </a:cubicBezTo>
                <a:cubicBezTo>
                  <a:pt x="49" y="72"/>
                  <a:pt x="48" y="71"/>
                  <a:pt x="48" y="71"/>
                </a:cubicBezTo>
                <a:cubicBezTo>
                  <a:pt x="43" y="68"/>
                  <a:pt x="38" y="66"/>
                  <a:pt x="34" y="62"/>
                </a:cubicBezTo>
                <a:cubicBezTo>
                  <a:pt x="32" y="60"/>
                  <a:pt x="38" y="62"/>
                  <a:pt x="38" y="62"/>
                </a:cubicBezTo>
                <a:cubicBezTo>
                  <a:pt x="39" y="62"/>
                  <a:pt x="39" y="62"/>
                  <a:pt x="40" y="62"/>
                </a:cubicBezTo>
                <a:cubicBezTo>
                  <a:pt x="44" y="66"/>
                  <a:pt x="50" y="69"/>
                  <a:pt x="55" y="72"/>
                </a:cubicBezTo>
                <a:cubicBezTo>
                  <a:pt x="55" y="73"/>
                  <a:pt x="56" y="72"/>
                  <a:pt x="55" y="72"/>
                </a:cubicBezTo>
                <a:cubicBezTo>
                  <a:pt x="50" y="68"/>
                  <a:pt x="45" y="64"/>
                  <a:pt x="40" y="62"/>
                </a:cubicBezTo>
                <a:cubicBezTo>
                  <a:pt x="39" y="61"/>
                  <a:pt x="38" y="60"/>
                  <a:pt x="38" y="59"/>
                </a:cubicBezTo>
                <a:cubicBezTo>
                  <a:pt x="37" y="59"/>
                  <a:pt x="41" y="60"/>
                  <a:pt x="42" y="61"/>
                </a:cubicBezTo>
                <a:cubicBezTo>
                  <a:pt x="44" y="61"/>
                  <a:pt x="46" y="62"/>
                  <a:pt x="47" y="63"/>
                </a:cubicBezTo>
                <a:cubicBezTo>
                  <a:pt x="48" y="63"/>
                  <a:pt x="48" y="64"/>
                  <a:pt x="48" y="64"/>
                </a:cubicBezTo>
                <a:cubicBezTo>
                  <a:pt x="50" y="65"/>
                  <a:pt x="52" y="66"/>
                  <a:pt x="53" y="67"/>
                </a:cubicBezTo>
                <a:cubicBezTo>
                  <a:pt x="55" y="68"/>
                  <a:pt x="57" y="69"/>
                  <a:pt x="58" y="69"/>
                </a:cubicBezTo>
                <a:cubicBezTo>
                  <a:pt x="59" y="70"/>
                  <a:pt x="59" y="69"/>
                  <a:pt x="58" y="69"/>
                </a:cubicBezTo>
                <a:cubicBezTo>
                  <a:pt x="55" y="67"/>
                  <a:pt x="52" y="65"/>
                  <a:pt x="49" y="63"/>
                </a:cubicBezTo>
                <a:cubicBezTo>
                  <a:pt x="47" y="62"/>
                  <a:pt x="45" y="61"/>
                  <a:pt x="43" y="59"/>
                </a:cubicBezTo>
                <a:cubicBezTo>
                  <a:pt x="41" y="57"/>
                  <a:pt x="39" y="55"/>
                  <a:pt x="44" y="57"/>
                </a:cubicBezTo>
                <a:cubicBezTo>
                  <a:pt x="46" y="58"/>
                  <a:pt x="48" y="59"/>
                  <a:pt x="50" y="60"/>
                </a:cubicBezTo>
                <a:cubicBezTo>
                  <a:pt x="54" y="63"/>
                  <a:pt x="58" y="65"/>
                  <a:pt x="61" y="67"/>
                </a:cubicBezTo>
                <a:cubicBezTo>
                  <a:pt x="62" y="67"/>
                  <a:pt x="62" y="67"/>
                  <a:pt x="63" y="67"/>
                </a:cubicBezTo>
                <a:cubicBezTo>
                  <a:pt x="63" y="68"/>
                  <a:pt x="63" y="68"/>
                  <a:pt x="64" y="68"/>
                </a:cubicBezTo>
                <a:cubicBezTo>
                  <a:pt x="64" y="68"/>
                  <a:pt x="65" y="68"/>
                  <a:pt x="64" y="67"/>
                </a:cubicBezTo>
                <a:cubicBezTo>
                  <a:pt x="60" y="65"/>
                  <a:pt x="56" y="62"/>
                  <a:pt x="52" y="60"/>
                </a:cubicBezTo>
                <a:cubicBezTo>
                  <a:pt x="51" y="60"/>
                  <a:pt x="50" y="59"/>
                  <a:pt x="49" y="58"/>
                </a:cubicBezTo>
                <a:cubicBezTo>
                  <a:pt x="48" y="57"/>
                  <a:pt x="46" y="56"/>
                  <a:pt x="45" y="54"/>
                </a:cubicBezTo>
                <a:cubicBezTo>
                  <a:pt x="46" y="55"/>
                  <a:pt x="48" y="56"/>
                  <a:pt x="50" y="56"/>
                </a:cubicBezTo>
                <a:cubicBezTo>
                  <a:pt x="57" y="60"/>
                  <a:pt x="65" y="65"/>
                  <a:pt x="73" y="68"/>
                </a:cubicBezTo>
                <a:cubicBezTo>
                  <a:pt x="74" y="68"/>
                  <a:pt x="74" y="67"/>
                  <a:pt x="73" y="67"/>
                </a:cubicBezTo>
                <a:cubicBezTo>
                  <a:pt x="66" y="61"/>
                  <a:pt x="57" y="58"/>
                  <a:pt x="50" y="52"/>
                </a:cubicBezTo>
                <a:cubicBezTo>
                  <a:pt x="52" y="53"/>
                  <a:pt x="55" y="54"/>
                  <a:pt x="57" y="55"/>
                </a:cubicBezTo>
                <a:cubicBezTo>
                  <a:pt x="59" y="56"/>
                  <a:pt x="61" y="58"/>
                  <a:pt x="63" y="59"/>
                </a:cubicBezTo>
                <a:cubicBezTo>
                  <a:pt x="67" y="61"/>
                  <a:pt x="71" y="63"/>
                  <a:pt x="75" y="65"/>
                </a:cubicBezTo>
                <a:cubicBezTo>
                  <a:pt x="75" y="65"/>
                  <a:pt x="76" y="64"/>
                  <a:pt x="75" y="64"/>
                </a:cubicBezTo>
                <a:cubicBezTo>
                  <a:pt x="68" y="60"/>
                  <a:pt x="61" y="57"/>
                  <a:pt x="55" y="52"/>
                </a:cubicBezTo>
                <a:cubicBezTo>
                  <a:pt x="52" y="50"/>
                  <a:pt x="57" y="52"/>
                  <a:pt x="57" y="52"/>
                </a:cubicBezTo>
                <a:cubicBezTo>
                  <a:pt x="59" y="52"/>
                  <a:pt x="61" y="53"/>
                  <a:pt x="62" y="54"/>
                </a:cubicBezTo>
                <a:cubicBezTo>
                  <a:pt x="66" y="56"/>
                  <a:pt x="69" y="58"/>
                  <a:pt x="73" y="60"/>
                </a:cubicBezTo>
                <a:cubicBezTo>
                  <a:pt x="75" y="61"/>
                  <a:pt x="77" y="62"/>
                  <a:pt x="79" y="62"/>
                </a:cubicBezTo>
                <a:cubicBezTo>
                  <a:pt x="80" y="63"/>
                  <a:pt x="80" y="62"/>
                  <a:pt x="79" y="62"/>
                </a:cubicBezTo>
                <a:cubicBezTo>
                  <a:pt x="77" y="61"/>
                  <a:pt x="75" y="60"/>
                  <a:pt x="73" y="59"/>
                </a:cubicBezTo>
                <a:cubicBezTo>
                  <a:pt x="73" y="59"/>
                  <a:pt x="73" y="59"/>
                  <a:pt x="72" y="59"/>
                </a:cubicBezTo>
                <a:cubicBezTo>
                  <a:pt x="70" y="57"/>
                  <a:pt x="68" y="56"/>
                  <a:pt x="65" y="54"/>
                </a:cubicBezTo>
                <a:cubicBezTo>
                  <a:pt x="64" y="53"/>
                  <a:pt x="62" y="51"/>
                  <a:pt x="61" y="51"/>
                </a:cubicBezTo>
                <a:cubicBezTo>
                  <a:pt x="70" y="53"/>
                  <a:pt x="77" y="58"/>
                  <a:pt x="84" y="62"/>
                </a:cubicBezTo>
                <a:cubicBezTo>
                  <a:pt x="85" y="62"/>
                  <a:pt x="85" y="62"/>
                  <a:pt x="85" y="61"/>
                </a:cubicBezTo>
                <a:cubicBezTo>
                  <a:pt x="82" y="59"/>
                  <a:pt x="79" y="58"/>
                  <a:pt x="75" y="56"/>
                </a:cubicBezTo>
                <a:cubicBezTo>
                  <a:pt x="73" y="54"/>
                  <a:pt x="71" y="53"/>
                  <a:pt x="69" y="52"/>
                </a:cubicBezTo>
                <a:cubicBezTo>
                  <a:pt x="67" y="50"/>
                  <a:pt x="65" y="49"/>
                  <a:pt x="69" y="49"/>
                </a:cubicBezTo>
                <a:cubicBezTo>
                  <a:pt x="76" y="51"/>
                  <a:pt x="82" y="57"/>
                  <a:pt x="89" y="59"/>
                </a:cubicBezTo>
                <a:cubicBezTo>
                  <a:pt x="90" y="60"/>
                  <a:pt x="90" y="59"/>
                  <a:pt x="89" y="59"/>
                </a:cubicBezTo>
                <a:cubicBezTo>
                  <a:pt x="86" y="57"/>
                  <a:pt x="83" y="55"/>
                  <a:pt x="80" y="53"/>
                </a:cubicBezTo>
                <a:cubicBezTo>
                  <a:pt x="79" y="52"/>
                  <a:pt x="77" y="51"/>
                  <a:pt x="76" y="50"/>
                </a:cubicBezTo>
                <a:cubicBezTo>
                  <a:pt x="74" y="49"/>
                  <a:pt x="73" y="49"/>
                  <a:pt x="76" y="49"/>
                </a:cubicBezTo>
                <a:cubicBezTo>
                  <a:pt x="82" y="51"/>
                  <a:pt x="88" y="55"/>
                  <a:pt x="93" y="58"/>
                </a:cubicBezTo>
                <a:cubicBezTo>
                  <a:pt x="94" y="58"/>
                  <a:pt x="94" y="58"/>
                  <a:pt x="94" y="58"/>
                </a:cubicBezTo>
                <a:cubicBezTo>
                  <a:pt x="88" y="54"/>
                  <a:pt x="82" y="51"/>
                  <a:pt x="77" y="46"/>
                </a:cubicBezTo>
                <a:cubicBezTo>
                  <a:pt x="78" y="46"/>
                  <a:pt x="81" y="47"/>
                  <a:pt x="82" y="48"/>
                </a:cubicBezTo>
                <a:cubicBezTo>
                  <a:pt x="84" y="49"/>
                  <a:pt x="85" y="50"/>
                  <a:pt x="87" y="51"/>
                </a:cubicBezTo>
                <a:cubicBezTo>
                  <a:pt x="90" y="52"/>
                  <a:pt x="93" y="54"/>
                  <a:pt x="96" y="55"/>
                </a:cubicBezTo>
                <a:cubicBezTo>
                  <a:pt x="97" y="55"/>
                  <a:pt x="97" y="54"/>
                  <a:pt x="97" y="54"/>
                </a:cubicBezTo>
                <a:cubicBezTo>
                  <a:pt x="92" y="50"/>
                  <a:pt x="86" y="48"/>
                  <a:pt x="81" y="45"/>
                </a:cubicBezTo>
                <a:cubicBezTo>
                  <a:pt x="79" y="43"/>
                  <a:pt x="81" y="44"/>
                  <a:pt x="82" y="44"/>
                </a:cubicBezTo>
                <a:cubicBezTo>
                  <a:pt x="84" y="45"/>
                  <a:pt x="87" y="46"/>
                  <a:pt x="89" y="47"/>
                </a:cubicBezTo>
                <a:cubicBezTo>
                  <a:pt x="93" y="49"/>
                  <a:pt x="96" y="51"/>
                  <a:pt x="100" y="53"/>
                </a:cubicBezTo>
                <a:cubicBezTo>
                  <a:pt x="100" y="53"/>
                  <a:pt x="101" y="53"/>
                  <a:pt x="100" y="52"/>
                </a:cubicBezTo>
                <a:cubicBezTo>
                  <a:pt x="99" y="51"/>
                  <a:pt x="97" y="49"/>
                  <a:pt x="95" y="48"/>
                </a:cubicBezTo>
                <a:cubicBezTo>
                  <a:pt x="93" y="47"/>
                  <a:pt x="89" y="43"/>
                  <a:pt x="87" y="43"/>
                </a:cubicBezTo>
                <a:cubicBezTo>
                  <a:pt x="94" y="44"/>
                  <a:pt x="100" y="49"/>
                  <a:pt x="106" y="51"/>
                </a:cubicBezTo>
                <a:cubicBezTo>
                  <a:pt x="107" y="51"/>
                  <a:pt x="107" y="50"/>
                  <a:pt x="106" y="50"/>
                </a:cubicBezTo>
                <a:cubicBezTo>
                  <a:pt x="104" y="49"/>
                  <a:pt x="102" y="47"/>
                  <a:pt x="99" y="46"/>
                </a:cubicBezTo>
                <a:cubicBezTo>
                  <a:pt x="98" y="45"/>
                  <a:pt x="95" y="43"/>
                  <a:pt x="94" y="43"/>
                </a:cubicBezTo>
                <a:cubicBezTo>
                  <a:pt x="100" y="44"/>
                  <a:pt x="105" y="48"/>
                  <a:pt x="111" y="50"/>
                </a:cubicBezTo>
                <a:cubicBezTo>
                  <a:pt x="111" y="50"/>
                  <a:pt x="112" y="50"/>
                  <a:pt x="111" y="49"/>
                </a:cubicBezTo>
                <a:cubicBezTo>
                  <a:pt x="106" y="46"/>
                  <a:pt x="101" y="44"/>
                  <a:pt x="96" y="40"/>
                </a:cubicBezTo>
                <a:cubicBezTo>
                  <a:pt x="98" y="42"/>
                  <a:pt x="101" y="42"/>
                  <a:pt x="103" y="43"/>
                </a:cubicBezTo>
                <a:cubicBezTo>
                  <a:pt x="107" y="45"/>
                  <a:pt x="110" y="46"/>
                  <a:pt x="113" y="47"/>
                </a:cubicBezTo>
                <a:cubicBezTo>
                  <a:pt x="113" y="48"/>
                  <a:pt x="113" y="47"/>
                  <a:pt x="113" y="47"/>
                </a:cubicBezTo>
                <a:cubicBezTo>
                  <a:pt x="109" y="44"/>
                  <a:pt x="105" y="42"/>
                  <a:pt x="100" y="40"/>
                </a:cubicBezTo>
                <a:cubicBezTo>
                  <a:pt x="104" y="42"/>
                  <a:pt x="109" y="44"/>
                  <a:pt x="114" y="45"/>
                </a:cubicBezTo>
                <a:cubicBezTo>
                  <a:pt x="114" y="45"/>
                  <a:pt x="114" y="45"/>
                  <a:pt x="114" y="44"/>
                </a:cubicBezTo>
                <a:cubicBezTo>
                  <a:pt x="111" y="42"/>
                  <a:pt x="107" y="38"/>
                  <a:pt x="104" y="38"/>
                </a:cubicBezTo>
                <a:cubicBezTo>
                  <a:pt x="109" y="39"/>
                  <a:pt x="113" y="42"/>
                  <a:pt x="117" y="43"/>
                </a:cubicBezTo>
                <a:cubicBezTo>
                  <a:pt x="118" y="43"/>
                  <a:pt x="118" y="42"/>
                  <a:pt x="118" y="42"/>
                </a:cubicBezTo>
                <a:cubicBezTo>
                  <a:pt x="116" y="41"/>
                  <a:pt x="114" y="40"/>
                  <a:pt x="112" y="39"/>
                </a:cubicBezTo>
                <a:cubicBezTo>
                  <a:pt x="111" y="39"/>
                  <a:pt x="105" y="36"/>
                  <a:pt x="109" y="37"/>
                </a:cubicBezTo>
                <a:cubicBezTo>
                  <a:pt x="113" y="39"/>
                  <a:pt x="117" y="41"/>
                  <a:pt x="121" y="42"/>
                </a:cubicBezTo>
                <a:cubicBezTo>
                  <a:pt x="121" y="42"/>
                  <a:pt x="121" y="42"/>
                  <a:pt x="121" y="42"/>
                </a:cubicBezTo>
                <a:cubicBezTo>
                  <a:pt x="119" y="40"/>
                  <a:pt x="117" y="39"/>
                  <a:pt x="115" y="37"/>
                </a:cubicBezTo>
                <a:cubicBezTo>
                  <a:pt x="117" y="39"/>
                  <a:pt x="120" y="40"/>
                  <a:pt x="122" y="41"/>
                </a:cubicBezTo>
                <a:cubicBezTo>
                  <a:pt x="122" y="41"/>
                  <a:pt x="123" y="40"/>
                  <a:pt x="122" y="40"/>
                </a:cubicBezTo>
                <a:cubicBezTo>
                  <a:pt x="121" y="38"/>
                  <a:pt x="119" y="37"/>
                  <a:pt x="117" y="36"/>
                </a:cubicBezTo>
                <a:cubicBezTo>
                  <a:pt x="119" y="37"/>
                  <a:pt x="122" y="38"/>
                  <a:pt x="124" y="39"/>
                </a:cubicBezTo>
                <a:cubicBezTo>
                  <a:pt x="124" y="39"/>
                  <a:pt x="125" y="39"/>
                  <a:pt x="124" y="39"/>
                </a:cubicBezTo>
                <a:cubicBezTo>
                  <a:pt x="124" y="38"/>
                  <a:pt x="124" y="38"/>
                  <a:pt x="123" y="37"/>
                </a:cubicBezTo>
                <a:cubicBezTo>
                  <a:pt x="124" y="38"/>
                  <a:pt x="124" y="38"/>
                  <a:pt x="124" y="38"/>
                </a:cubicBezTo>
                <a:cubicBezTo>
                  <a:pt x="125" y="38"/>
                  <a:pt x="125" y="38"/>
                  <a:pt x="125" y="38"/>
                </a:cubicBezTo>
                <a:cubicBezTo>
                  <a:pt x="125" y="37"/>
                  <a:pt x="125" y="37"/>
                  <a:pt x="124" y="36"/>
                </a:cubicBezTo>
                <a:cubicBezTo>
                  <a:pt x="125" y="36"/>
                  <a:pt x="125" y="36"/>
                  <a:pt x="125" y="36"/>
                </a:cubicBezTo>
                <a:cubicBezTo>
                  <a:pt x="124" y="34"/>
                  <a:pt x="124" y="34"/>
                  <a:pt x="126" y="35"/>
                </a:cubicBezTo>
                <a:cubicBezTo>
                  <a:pt x="126" y="35"/>
                  <a:pt x="126" y="35"/>
                  <a:pt x="126" y="35"/>
                </a:cubicBezTo>
                <a:cubicBezTo>
                  <a:pt x="127" y="36"/>
                  <a:pt x="128" y="37"/>
                  <a:pt x="129" y="38"/>
                </a:cubicBezTo>
                <a:cubicBezTo>
                  <a:pt x="113" y="53"/>
                  <a:pt x="94" y="63"/>
                  <a:pt x="74" y="70"/>
                </a:cubicBezTo>
                <a:close/>
                <a:moveTo>
                  <a:pt x="6" y="76"/>
                </a:moveTo>
                <a:cubicBezTo>
                  <a:pt x="6" y="76"/>
                  <a:pt x="5" y="75"/>
                  <a:pt x="5" y="74"/>
                </a:cubicBezTo>
                <a:cubicBezTo>
                  <a:pt x="7" y="76"/>
                  <a:pt x="9" y="77"/>
                  <a:pt x="11" y="79"/>
                </a:cubicBezTo>
                <a:cubicBezTo>
                  <a:pt x="10" y="78"/>
                  <a:pt x="10" y="78"/>
                  <a:pt x="9" y="78"/>
                </a:cubicBezTo>
                <a:cubicBezTo>
                  <a:pt x="8" y="77"/>
                  <a:pt x="7" y="77"/>
                  <a:pt x="6" y="76"/>
                </a:cubicBezTo>
                <a:close/>
                <a:moveTo>
                  <a:pt x="12" y="79"/>
                </a:moveTo>
                <a:cubicBezTo>
                  <a:pt x="12" y="79"/>
                  <a:pt x="12" y="79"/>
                  <a:pt x="12" y="79"/>
                </a:cubicBezTo>
                <a:cubicBezTo>
                  <a:pt x="12" y="79"/>
                  <a:pt x="13" y="79"/>
                  <a:pt x="13" y="79"/>
                </a:cubicBezTo>
                <a:cubicBezTo>
                  <a:pt x="13" y="79"/>
                  <a:pt x="12" y="79"/>
                  <a:pt x="12" y="79"/>
                </a:cubicBezTo>
                <a:close/>
                <a:moveTo>
                  <a:pt x="35" y="80"/>
                </a:moveTo>
                <a:cubicBezTo>
                  <a:pt x="29" y="80"/>
                  <a:pt x="24" y="81"/>
                  <a:pt x="18" y="80"/>
                </a:cubicBezTo>
                <a:cubicBezTo>
                  <a:pt x="17" y="80"/>
                  <a:pt x="16" y="80"/>
                  <a:pt x="15" y="80"/>
                </a:cubicBezTo>
                <a:cubicBezTo>
                  <a:pt x="14" y="79"/>
                  <a:pt x="12" y="77"/>
                  <a:pt x="11" y="76"/>
                </a:cubicBezTo>
                <a:cubicBezTo>
                  <a:pt x="10" y="76"/>
                  <a:pt x="8" y="72"/>
                  <a:pt x="7" y="72"/>
                </a:cubicBezTo>
                <a:cubicBezTo>
                  <a:pt x="11" y="74"/>
                  <a:pt x="15" y="77"/>
                  <a:pt x="18" y="80"/>
                </a:cubicBezTo>
                <a:cubicBezTo>
                  <a:pt x="18" y="80"/>
                  <a:pt x="19" y="80"/>
                  <a:pt x="18" y="79"/>
                </a:cubicBezTo>
                <a:cubicBezTo>
                  <a:pt x="18" y="79"/>
                  <a:pt x="18" y="78"/>
                  <a:pt x="17" y="78"/>
                </a:cubicBezTo>
                <a:cubicBezTo>
                  <a:pt x="17" y="78"/>
                  <a:pt x="17" y="78"/>
                  <a:pt x="17" y="78"/>
                </a:cubicBezTo>
                <a:cubicBezTo>
                  <a:pt x="16" y="77"/>
                  <a:pt x="14" y="76"/>
                  <a:pt x="13" y="75"/>
                </a:cubicBezTo>
                <a:cubicBezTo>
                  <a:pt x="12" y="74"/>
                  <a:pt x="5" y="68"/>
                  <a:pt x="10" y="70"/>
                </a:cubicBezTo>
                <a:cubicBezTo>
                  <a:pt x="11" y="71"/>
                  <a:pt x="11" y="71"/>
                  <a:pt x="12" y="71"/>
                </a:cubicBezTo>
                <a:cubicBezTo>
                  <a:pt x="15" y="75"/>
                  <a:pt x="19" y="78"/>
                  <a:pt x="23" y="79"/>
                </a:cubicBezTo>
                <a:cubicBezTo>
                  <a:pt x="24" y="80"/>
                  <a:pt x="24" y="79"/>
                  <a:pt x="24" y="79"/>
                </a:cubicBezTo>
                <a:cubicBezTo>
                  <a:pt x="20" y="76"/>
                  <a:pt x="16" y="73"/>
                  <a:pt x="12" y="71"/>
                </a:cubicBezTo>
                <a:cubicBezTo>
                  <a:pt x="12" y="70"/>
                  <a:pt x="11" y="69"/>
                  <a:pt x="11" y="69"/>
                </a:cubicBezTo>
                <a:cubicBezTo>
                  <a:pt x="10" y="68"/>
                  <a:pt x="14" y="70"/>
                  <a:pt x="14" y="70"/>
                </a:cubicBezTo>
                <a:cubicBezTo>
                  <a:pt x="17" y="71"/>
                  <a:pt x="19" y="73"/>
                  <a:pt x="21" y="75"/>
                </a:cubicBezTo>
                <a:cubicBezTo>
                  <a:pt x="23" y="76"/>
                  <a:pt x="25" y="78"/>
                  <a:pt x="27" y="79"/>
                </a:cubicBezTo>
                <a:cubicBezTo>
                  <a:pt x="28" y="79"/>
                  <a:pt x="28" y="78"/>
                  <a:pt x="27" y="78"/>
                </a:cubicBezTo>
                <a:cubicBezTo>
                  <a:pt x="25" y="77"/>
                  <a:pt x="23" y="75"/>
                  <a:pt x="21" y="74"/>
                </a:cubicBezTo>
                <a:cubicBezTo>
                  <a:pt x="20" y="73"/>
                  <a:pt x="19" y="71"/>
                  <a:pt x="18" y="70"/>
                </a:cubicBezTo>
                <a:cubicBezTo>
                  <a:pt x="15" y="67"/>
                  <a:pt x="22" y="72"/>
                  <a:pt x="22" y="72"/>
                </a:cubicBezTo>
                <a:cubicBezTo>
                  <a:pt x="23" y="73"/>
                  <a:pt x="24" y="73"/>
                  <a:pt x="25" y="73"/>
                </a:cubicBezTo>
                <a:cubicBezTo>
                  <a:pt x="27" y="76"/>
                  <a:pt x="30" y="78"/>
                  <a:pt x="33" y="79"/>
                </a:cubicBezTo>
                <a:cubicBezTo>
                  <a:pt x="33" y="80"/>
                  <a:pt x="34" y="79"/>
                  <a:pt x="33" y="79"/>
                </a:cubicBezTo>
                <a:cubicBezTo>
                  <a:pt x="31" y="77"/>
                  <a:pt x="28" y="75"/>
                  <a:pt x="25" y="73"/>
                </a:cubicBezTo>
                <a:cubicBezTo>
                  <a:pt x="25" y="73"/>
                  <a:pt x="25" y="72"/>
                  <a:pt x="24" y="72"/>
                </a:cubicBezTo>
                <a:cubicBezTo>
                  <a:pt x="24" y="72"/>
                  <a:pt x="20" y="68"/>
                  <a:pt x="20" y="68"/>
                </a:cubicBezTo>
                <a:cubicBezTo>
                  <a:pt x="23" y="68"/>
                  <a:pt x="25" y="70"/>
                  <a:pt x="27" y="71"/>
                </a:cubicBezTo>
                <a:cubicBezTo>
                  <a:pt x="31" y="74"/>
                  <a:pt x="34" y="77"/>
                  <a:pt x="38" y="79"/>
                </a:cubicBezTo>
                <a:cubicBezTo>
                  <a:pt x="37" y="79"/>
                  <a:pt x="36" y="79"/>
                  <a:pt x="35" y="80"/>
                </a:cubicBezTo>
                <a:close/>
                <a:moveTo>
                  <a:pt x="14" y="73"/>
                </a:moveTo>
                <a:cubicBezTo>
                  <a:pt x="16" y="74"/>
                  <a:pt x="17" y="75"/>
                  <a:pt x="19" y="76"/>
                </a:cubicBezTo>
                <a:cubicBezTo>
                  <a:pt x="19" y="77"/>
                  <a:pt x="20" y="77"/>
                  <a:pt x="20" y="77"/>
                </a:cubicBezTo>
                <a:cubicBezTo>
                  <a:pt x="18" y="76"/>
                  <a:pt x="16" y="74"/>
                  <a:pt x="14" y="73"/>
                </a:cubicBezTo>
                <a:cubicBezTo>
                  <a:pt x="14" y="73"/>
                  <a:pt x="14" y="73"/>
                  <a:pt x="14" y="73"/>
                </a:cubicBezTo>
                <a:close/>
                <a:moveTo>
                  <a:pt x="32" y="65"/>
                </a:moveTo>
                <a:cubicBezTo>
                  <a:pt x="33" y="66"/>
                  <a:pt x="34" y="66"/>
                  <a:pt x="35" y="67"/>
                </a:cubicBezTo>
                <a:cubicBezTo>
                  <a:pt x="37" y="68"/>
                  <a:pt x="39" y="70"/>
                  <a:pt x="41" y="72"/>
                </a:cubicBezTo>
                <a:cubicBezTo>
                  <a:pt x="44" y="74"/>
                  <a:pt x="41" y="72"/>
                  <a:pt x="41" y="71"/>
                </a:cubicBezTo>
                <a:cubicBezTo>
                  <a:pt x="38" y="70"/>
                  <a:pt x="35" y="68"/>
                  <a:pt x="32" y="66"/>
                </a:cubicBezTo>
                <a:cubicBezTo>
                  <a:pt x="32" y="66"/>
                  <a:pt x="32" y="65"/>
                  <a:pt x="32" y="65"/>
                </a:cubicBezTo>
                <a:close/>
                <a:moveTo>
                  <a:pt x="64" y="59"/>
                </a:moveTo>
                <a:cubicBezTo>
                  <a:pt x="67" y="61"/>
                  <a:pt x="71" y="63"/>
                  <a:pt x="74" y="63"/>
                </a:cubicBezTo>
                <a:cubicBezTo>
                  <a:pt x="70" y="62"/>
                  <a:pt x="67" y="61"/>
                  <a:pt x="64" y="59"/>
                </a:cubicBezTo>
                <a:close/>
                <a:moveTo>
                  <a:pt x="110" y="35"/>
                </a:moveTo>
                <a:cubicBezTo>
                  <a:pt x="112" y="38"/>
                  <a:pt x="116" y="39"/>
                  <a:pt x="119" y="41"/>
                </a:cubicBezTo>
                <a:cubicBezTo>
                  <a:pt x="121" y="42"/>
                  <a:pt x="114" y="39"/>
                  <a:pt x="114" y="39"/>
                </a:cubicBezTo>
                <a:cubicBezTo>
                  <a:pt x="112" y="38"/>
                  <a:pt x="109" y="37"/>
                  <a:pt x="107" y="36"/>
                </a:cubicBezTo>
                <a:cubicBezTo>
                  <a:pt x="108" y="35"/>
                  <a:pt x="109" y="35"/>
                  <a:pt x="110" y="35"/>
                </a:cubicBezTo>
                <a:close/>
                <a:moveTo>
                  <a:pt x="125" y="32"/>
                </a:moveTo>
                <a:cubicBezTo>
                  <a:pt x="125" y="32"/>
                  <a:pt x="125" y="33"/>
                  <a:pt x="125" y="34"/>
                </a:cubicBezTo>
                <a:cubicBezTo>
                  <a:pt x="125" y="33"/>
                  <a:pt x="125" y="33"/>
                  <a:pt x="124" y="33"/>
                </a:cubicBezTo>
                <a:cubicBezTo>
                  <a:pt x="124" y="33"/>
                  <a:pt x="123" y="33"/>
                  <a:pt x="123" y="34"/>
                </a:cubicBezTo>
                <a:cubicBezTo>
                  <a:pt x="124" y="36"/>
                  <a:pt x="122" y="33"/>
                  <a:pt x="122" y="33"/>
                </a:cubicBezTo>
                <a:cubicBezTo>
                  <a:pt x="121" y="33"/>
                  <a:pt x="121" y="33"/>
                  <a:pt x="121" y="33"/>
                </a:cubicBezTo>
                <a:cubicBezTo>
                  <a:pt x="122" y="34"/>
                  <a:pt x="123" y="36"/>
                  <a:pt x="124" y="37"/>
                </a:cubicBezTo>
                <a:cubicBezTo>
                  <a:pt x="123" y="36"/>
                  <a:pt x="122" y="35"/>
                  <a:pt x="121" y="35"/>
                </a:cubicBezTo>
                <a:cubicBezTo>
                  <a:pt x="120" y="35"/>
                  <a:pt x="120" y="35"/>
                  <a:pt x="120" y="35"/>
                </a:cubicBezTo>
                <a:cubicBezTo>
                  <a:pt x="120" y="34"/>
                  <a:pt x="119" y="34"/>
                  <a:pt x="119" y="34"/>
                </a:cubicBezTo>
                <a:cubicBezTo>
                  <a:pt x="118" y="34"/>
                  <a:pt x="118" y="34"/>
                  <a:pt x="118" y="34"/>
                </a:cubicBezTo>
                <a:cubicBezTo>
                  <a:pt x="119" y="35"/>
                  <a:pt x="125" y="39"/>
                  <a:pt x="122" y="37"/>
                </a:cubicBezTo>
                <a:cubicBezTo>
                  <a:pt x="120" y="36"/>
                  <a:pt x="118" y="35"/>
                  <a:pt x="116" y="35"/>
                </a:cubicBezTo>
                <a:cubicBezTo>
                  <a:pt x="116" y="35"/>
                  <a:pt x="116" y="35"/>
                  <a:pt x="116" y="36"/>
                </a:cubicBezTo>
                <a:cubicBezTo>
                  <a:pt x="117" y="36"/>
                  <a:pt x="118" y="37"/>
                  <a:pt x="119" y="38"/>
                </a:cubicBezTo>
                <a:cubicBezTo>
                  <a:pt x="120" y="39"/>
                  <a:pt x="123" y="40"/>
                  <a:pt x="119" y="39"/>
                </a:cubicBezTo>
                <a:cubicBezTo>
                  <a:pt x="117" y="38"/>
                  <a:pt x="114" y="36"/>
                  <a:pt x="111" y="35"/>
                </a:cubicBezTo>
                <a:cubicBezTo>
                  <a:pt x="116" y="34"/>
                  <a:pt x="120" y="33"/>
                  <a:pt x="125" y="32"/>
                </a:cubicBezTo>
                <a:close/>
                <a:moveTo>
                  <a:pt x="165" y="9"/>
                </a:moveTo>
                <a:cubicBezTo>
                  <a:pt x="161" y="13"/>
                  <a:pt x="159" y="18"/>
                  <a:pt x="154" y="22"/>
                </a:cubicBezTo>
                <a:cubicBezTo>
                  <a:pt x="151" y="24"/>
                  <a:pt x="148" y="27"/>
                  <a:pt x="144" y="28"/>
                </a:cubicBezTo>
                <a:cubicBezTo>
                  <a:pt x="140" y="28"/>
                  <a:pt x="137" y="28"/>
                  <a:pt x="133" y="29"/>
                </a:cubicBezTo>
                <a:cubicBezTo>
                  <a:pt x="133" y="29"/>
                  <a:pt x="133" y="29"/>
                  <a:pt x="133" y="29"/>
                </a:cubicBezTo>
                <a:cubicBezTo>
                  <a:pt x="134" y="29"/>
                  <a:pt x="134" y="29"/>
                  <a:pt x="134" y="28"/>
                </a:cubicBezTo>
                <a:cubicBezTo>
                  <a:pt x="134" y="21"/>
                  <a:pt x="144" y="20"/>
                  <a:pt x="148" y="18"/>
                </a:cubicBezTo>
                <a:cubicBezTo>
                  <a:pt x="154" y="16"/>
                  <a:pt x="159" y="11"/>
                  <a:pt x="165" y="8"/>
                </a:cubicBezTo>
                <a:cubicBezTo>
                  <a:pt x="165" y="8"/>
                  <a:pt x="165" y="9"/>
                  <a:pt x="165" y="9"/>
                </a:cubicBezTo>
                <a:close/>
                <a:moveTo>
                  <a:pt x="147" y="30"/>
                </a:moveTo>
                <a:cubicBezTo>
                  <a:pt x="150" y="29"/>
                  <a:pt x="153" y="26"/>
                  <a:pt x="156" y="24"/>
                </a:cubicBezTo>
                <a:cubicBezTo>
                  <a:pt x="159" y="22"/>
                  <a:pt x="161" y="19"/>
                  <a:pt x="162" y="17"/>
                </a:cubicBezTo>
                <a:cubicBezTo>
                  <a:pt x="162" y="18"/>
                  <a:pt x="162" y="20"/>
                  <a:pt x="161" y="21"/>
                </a:cubicBezTo>
                <a:cubicBezTo>
                  <a:pt x="158" y="27"/>
                  <a:pt x="152" y="29"/>
                  <a:pt x="145" y="30"/>
                </a:cubicBezTo>
                <a:cubicBezTo>
                  <a:pt x="146" y="30"/>
                  <a:pt x="146" y="30"/>
                  <a:pt x="147" y="30"/>
                </a:cubicBezTo>
                <a:close/>
                <a:moveTo>
                  <a:pt x="160" y="7"/>
                </a:moveTo>
                <a:cubicBezTo>
                  <a:pt x="155" y="11"/>
                  <a:pt x="149" y="15"/>
                  <a:pt x="143" y="17"/>
                </a:cubicBezTo>
                <a:cubicBezTo>
                  <a:pt x="140" y="18"/>
                  <a:pt x="136" y="19"/>
                  <a:pt x="134" y="21"/>
                </a:cubicBezTo>
                <a:cubicBezTo>
                  <a:pt x="136" y="16"/>
                  <a:pt x="140" y="12"/>
                  <a:pt x="145" y="10"/>
                </a:cubicBezTo>
                <a:cubicBezTo>
                  <a:pt x="150" y="8"/>
                  <a:pt x="155" y="8"/>
                  <a:pt x="160" y="7"/>
                </a:cubicBezTo>
                <a:close/>
                <a:moveTo>
                  <a:pt x="130" y="30"/>
                </a:moveTo>
                <a:cubicBezTo>
                  <a:pt x="130" y="30"/>
                  <a:pt x="130" y="30"/>
                  <a:pt x="130" y="30"/>
                </a:cubicBezTo>
                <a:cubicBezTo>
                  <a:pt x="131" y="31"/>
                  <a:pt x="132" y="32"/>
                  <a:pt x="133" y="33"/>
                </a:cubicBezTo>
                <a:cubicBezTo>
                  <a:pt x="132" y="34"/>
                  <a:pt x="132" y="35"/>
                  <a:pt x="131" y="36"/>
                </a:cubicBezTo>
                <a:cubicBezTo>
                  <a:pt x="131" y="36"/>
                  <a:pt x="131" y="36"/>
                  <a:pt x="130" y="35"/>
                </a:cubicBezTo>
                <a:cubicBezTo>
                  <a:pt x="129" y="35"/>
                  <a:pt x="128" y="33"/>
                  <a:pt x="128" y="31"/>
                </a:cubicBezTo>
                <a:cubicBezTo>
                  <a:pt x="128" y="31"/>
                  <a:pt x="129" y="30"/>
                  <a:pt x="130" y="30"/>
                </a:cubicBezTo>
                <a:close/>
                <a:moveTo>
                  <a:pt x="145" y="33"/>
                </a:moveTo>
                <a:cubicBezTo>
                  <a:pt x="150" y="33"/>
                  <a:pt x="154" y="31"/>
                  <a:pt x="159" y="28"/>
                </a:cubicBezTo>
                <a:cubicBezTo>
                  <a:pt x="161" y="26"/>
                  <a:pt x="163" y="23"/>
                  <a:pt x="165" y="20"/>
                </a:cubicBezTo>
                <a:cubicBezTo>
                  <a:pt x="165" y="18"/>
                  <a:pt x="166" y="16"/>
                  <a:pt x="166" y="13"/>
                </a:cubicBezTo>
                <a:cubicBezTo>
                  <a:pt x="166" y="16"/>
                  <a:pt x="166" y="19"/>
                  <a:pt x="165" y="22"/>
                </a:cubicBezTo>
                <a:cubicBezTo>
                  <a:pt x="163" y="32"/>
                  <a:pt x="154" y="34"/>
                  <a:pt x="145" y="33"/>
                </a:cubicBezTo>
                <a:close/>
                <a:moveTo>
                  <a:pt x="153" y="5"/>
                </a:moveTo>
                <a:cubicBezTo>
                  <a:pt x="149" y="6"/>
                  <a:pt x="145" y="6"/>
                  <a:pt x="142" y="8"/>
                </a:cubicBezTo>
                <a:cubicBezTo>
                  <a:pt x="143" y="7"/>
                  <a:pt x="144" y="7"/>
                  <a:pt x="145" y="6"/>
                </a:cubicBezTo>
                <a:cubicBezTo>
                  <a:pt x="148" y="6"/>
                  <a:pt x="150" y="5"/>
                  <a:pt x="153" y="5"/>
                </a:cubicBezTo>
                <a:close/>
                <a:moveTo>
                  <a:pt x="22" y="58"/>
                </a:moveTo>
                <a:cubicBezTo>
                  <a:pt x="31" y="55"/>
                  <a:pt x="40" y="52"/>
                  <a:pt x="49" y="50"/>
                </a:cubicBezTo>
                <a:cubicBezTo>
                  <a:pt x="68" y="44"/>
                  <a:pt x="87" y="40"/>
                  <a:pt x="106" y="36"/>
                </a:cubicBezTo>
                <a:cubicBezTo>
                  <a:pt x="106" y="36"/>
                  <a:pt x="106" y="36"/>
                  <a:pt x="106" y="36"/>
                </a:cubicBezTo>
                <a:cubicBezTo>
                  <a:pt x="109" y="38"/>
                  <a:pt x="113" y="41"/>
                  <a:pt x="116" y="42"/>
                </a:cubicBezTo>
                <a:cubicBezTo>
                  <a:pt x="111" y="41"/>
                  <a:pt x="108" y="38"/>
                  <a:pt x="103" y="37"/>
                </a:cubicBezTo>
                <a:cubicBezTo>
                  <a:pt x="102" y="37"/>
                  <a:pt x="102" y="38"/>
                  <a:pt x="102" y="38"/>
                </a:cubicBezTo>
                <a:cubicBezTo>
                  <a:pt x="104" y="39"/>
                  <a:pt x="106" y="40"/>
                  <a:pt x="108" y="41"/>
                </a:cubicBezTo>
                <a:cubicBezTo>
                  <a:pt x="110" y="42"/>
                  <a:pt x="116" y="45"/>
                  <a:pt x="109" y="43"/>
                </a:cubicBezTo>
                <a:cubicBezTo>
                  <a:pt x="106" y="42"/>
                  <a:pt x="103" y="40"/>
                  <a:pt x="99" y="39"/>
                </a:cubicBezTo>
                <a:cubicBezTo>
                  <a:pt x="99" y="39"/>
                  <a:pt x="98" y="39"/>
                  <a:pt x="99" y="39"/>
                </a:cubicBezTo>
                <a:cubicBezTo>
                  <a:pt x="100" y="41"/>
                  <a:pt x="102" y="42"/>
                  <a:pt x="104" y="43"/>
                </a:cubicBezTo>
                <a:cubicBezTo>
                  <a:pt x="101" y="41"/>
                  <a:pt x="98" y="40"/>
                  <a:pt x="94" y="39"/>
                </a:cubicBezTo>
                <a:cubicBezTo>
                  <a:pt x="94" y="39"/>
                  <a:pt x="93" y="39"/>
                  <a:pt x="94" y="40"/>
                </a:cubicBezTo>
                <a:cubicBezTo>
                  <a:pt x="99" y="43"/>
                  <a:pt x="104" y="46"/>
                  <a:pt x="110" y="49"/>
                </a:cubicBezTo>
                <a:cubicBezTo>
                  <a:pt x="105" y="46"/>
                  <a:pt x="98" y="43"/>
                  <a:pt x="92" y="42"/>
                </a:cubicBezTo>
                <a:cubicBezTo>
                  <a:pt x="92" y="42"/>
                  <a:pt x="92" y="43"/>
                  <a:pt x="92" y="43"/>
                </a:cubicBezTo>
                <a:cubicBezTo>
                  <a:pt x="94" y="44"/>
                  <a:pt x="97" y="46"/>
                  <a:pt x="99" y="47"/>
                </a:cubicBezTo>
                <a:cubicBezTo>
                  <a:pt x="99" y="47"/>
                  <a:pt x="100" y="47"/>
                  <a:pt x="100" y="48"/>
                </a:cubicBezTo>
                <a:cubicBezTo>
                  <a:pt x="96" y="45"/>
                  <a:pt x="91" y="43"/>
                  <a:pt x="86" y="42"/>
                </a:cubicBezTo>
                <a:cubicBezTo>
                  <a:pt x="86" y="42"/>
                  <a:pt x="85" y="43"/>
                  <a:pt x="86" y="43"/>
                </a:cubicBezTo>
                <a:cubicBezTo>
                  <a:pt x="88" y="45"/>
                  <a:pt x="90" y="46"/>
                  <a:pt x="92" y="47"/>
                </a:cubicBezTo>
                <a:cubicBezTo>
                  <a:pt x="93" y="48"/>
                  <a:pt x="94" y="49"/>
                  <a:pt x="96" y="49"/>
                </a:cubicBezTo>
                <a:cubicBezTo>
                  <a:pt x="96" y="49"/>
                  <a:pt x="102" y="53"/>
                  <a:pt x="97" y="51"/>
                </a:cubicBezTo>
                <a:cubicBezTo>
                  <a:pt x="91" y="48"/>
                  <a:pt x="86" y="44"/>
                  <a:pt x="79" y="43"/>
                </a:cubicBezTo>
                <a:cubicBezTo>
                  <a:pt x="78" y="43"/>
                  <a:pt x="78" y="43"/>
                  <a:pt x="78" y="43"/>
                </a:cubicBezTo>
                <a:cubicBezTo>
                  <a:pt x="83" y="48"/>
                  <a:pt x="88" y="49"/>
                  <a:pt x="93" y="52"/>
                </a:cubicBezTo>
                <a:cubicBezTo>
                  <a:pt x="98" y="55"/>
                  <a:pt x="93" y="53"/>
                  <a:pt x="92" y="52"/>
                </a:cubicBezTo>
                <a:cubicBezTo>
                  <a:pt x="90" y="51"/>
                  <a:pt x="88" y="50"/>
                  <a:pt x="86" y="49"/>
                </a:cubicBezTo>
                <a:cubicBezTo>
                  <a:pt x="83" y="47"/>
                  <a:pt x="80" y="46"/>
                  <a:pt x="76" y="45"/>
                </a:cubicBezTo>
                <a:cubicBezTo>
                  <a:pt x="76" y="45"/>
                  <a:pt x="75" y="45"/>
                  <a:pt x="76" y="46"/>
                </a:cubicBezTo>
                <a:cubicBezTo>
                  <a:pt x="78" y="48"/>
                  <a:pt x="81" y="50"/>
                  <a:pt x="84" y="52"/>
                </a:cubicBezTo>
                <a:cubicBezTo>
                  <a:pt x="81" y="50"/>
                  <a:pt x="77" y="49"/>
                  <a:pt x="73" y="48"/>
                </a:cubicBezTo>
                <a:cubicBezTo>
                  <a:pt x="72" y="48"/>
                  <a:pt x="72" y="48"/>
                  <a:pt x="73" y="49"/>
                </a:cubicBezTo>
                <a:cubicBezTo>
                  <a:pt x="76" y="51"/>
                  <a:pt x="80" y="53"/>
                  <a:pt x="83" y="55"/>
                </a:cubicBezTo>
                <a:cubicBezTo>
                  <a:pt x="84" y="56"/>
                  <a:pt x="85" y="57"/>
                  <a:pt x="86" y="57"/>
                </a:cubicBezTo>
                <a:cubicBezTo>
                  <a:pt x="86" y="58"/>
                  <a:pt x="86" y="58"/>
                  <a:pt x="87" y="58"/>
                </a:cubicBezTo>
                <a:cubicBezTo>
                  <a:pt x="85" y="57"/>
                  <a:pt x="84" y="56"/>
                  <a:pt x="82" y="56"/>
                </a:cubicBezTo>
                <a:cubicBezTo>
                  <a:pt x="77" y="52"/>
                  <a:pt x="72" y="48"/>
                  <a:pt x="65" y="48"/>
                </a:cubicBezTo>
                <a:cubicBezTo>
                  <a:pt x="65" y="48"/>
                  <a:pt x="64" y="49"/>
                  <a:pt x="65" y="49"/>
                </a:cubicBezTo>
                <a:cubicBezTo>
                  <a:pt x="67" y="51"/>
                  <a:pt x="69" y="53"/>
                  <a:pt x="72" y="54"/>
                </a:cubicBezTo>
                <a:cubicBezTo>
                  <a:pt x="68" y="52"/>
                  <a:pt x="64" y="51"/>
                  <a:pt x="60" y="50"/>
                </a:cubicBezTo>
                <a:cubicBezTo>
                  <a:pt x="60" y="50"/>
                  <a:pt x="60" y="50"/>
                  <a:pt x="60" y="50"/>
                </a:cubicBezTo>
                <a:cubicBezTo>
                  <a:pt x="62" y="52"/>
                  <a:pt x="65" y="54"/>
                  <a:pt x="67" y="56"/>
                </a:cubicBezTo>
                <a:cubicBezTo>
                  <a:pt x="66" y="56"/>
                  <a:pt x="65" y="55"/>
                  <a:pt x="64" y="54"/>
                </a:cubicBezTo>
                <a:cubicBezTo>
                  <a:pt x="60" y="52"/>
                  <a:pt x="57" y="50"/>
                  <a:pt x="52" y="50"/>
                </a:cubicBezTo>
                <a:cubicBezTo>
                  <a:pt x="52" y="50"/>
                  <a:pt x="52" y="50"/>
                  <a:pt x="52" y="51"/>
                </a:cubicBezTo>
                <a:cubicBezTo>
                  <a:pt x="54" y="52"/>
                  <a:pt x="55" y="53"/>
                  <a:pt x="56" y="54"/>
                </a:cubicBezTo>
                <a:cubicBezTo>
                  <a:pt x="54" y="53"/>
                  <a:pt x="52" y="52"/>
                  <a:pt x="49" y="51"/>
                </a:cubicBezTo>
                <a:cubicBezTo>
                  <a:pt x="49" y="51"/>
                  <a:pt x="49" y="51"/>
                  <a:pt x="49" y="51"/>
                </a:cubicBezTo>
                <a:cubicBezTo>
                  <a:pt x="55" y="58"/>
                  <a:pt x="64" y="61"/>
                  <a:pt x="72" y="67"/>
                </a:cubicBezTo>
                <a:cubicBezTo>
                  <a:pt x="70" y="66"/>
                  <a:pt x="68" y="65"/>
                  <a:pt x="66" y="64"/>
                </a:cubicBezTo>
                <a:cubicBezTo>
                  <a:pt x="63" y="63"/>
                  <a:pt x="61" y="62"/>
                  <a:pt x="59" y="60"/>
                </a:cubicBezTo>
                <a:cubicBezTo>
                  <a:pt x="54" y="58"/>
                  <a:pt x="49" y="55"/>
                  <a:pt x="44" y="53"/>
                </a:cubicBezTo>
                <a:cubicBezTo>
                  <a:pt x="44" y="53"/>
                  <a:pt x="43" y="53"/>
                  <a:pt x="44" y="54"/>
                </a:cubicBezTo>
                <a:cubicBezTo>
                  <a:pt x="45" y="55"/>
                  <a:pt x="46" y="57"/>
                  <a:pt x="48" y="58"/>
                </a:cubicBezTo>
                <a:cubicBezTo>
                  <a:pt x="45" y="57"/>
                  <a:pt x="42" y="56"/>
                  <a:pt x="40" y="55"/>
                </a:cubicBezTo>
                <a:cubicBezTo>
                  <a:pt x="39" y="55"/>
                  <a:pt x="39" y="55"/>
                  <a:pt x="39" y="56"/>
                </a:cubicBezTo>
                <a:cubicBezTo>
                  <a:pt x="41" y="58"/>
                  <a:pt x="42" y="59"/>
                  <a:pt x="44" y="61"/>
                </a:cubicBezTo>
                <a:cubicBezTo>
                  <a:pt x="41" y="60"/>
                  <a:pt x="39" y="59"/>
                  <a:pt x="36" y="58"/>
                </a:cubicBezTo>
                <a:cubicBezTo>
                  <a:pt x="36" y="58"/>
                  <a:pt x="36" y="59"/>
                  <a:pt x="36" y="59"/>
                </a:cubicBezTo>
                <a:cubicBezTo>
                  <a:pt x="37" y="59"/>
                  <a:pt x="37" y="60"/>
                  <a:pt x="38" y="61"/>
                </a:cubicBezTo>
                <a:cubicBezTo>
                  <a:pt x="36" y="60"/>
                  <a:pt x="34" y="60"/>
                  <a:pt x="32" y="59"/>
                </a:cubicBezTo>
                <a:cubicBezTo>
                  <a:pt x="32" y="59"/>
                  <a:pt x="32" y="60"/>
                  <a:pt x="32" y="60"/>
                </a:cubicBezTo>
                <a:cubicBezTo>
                  <a:pt x="33" y="61"/>
                  <a:pt x="34" y="62"/>
                  <a:pt x="35" y="64"/>
                </a:cubicBezTo>
                <a:cubicBezTo>
                  <a:pt x="32" y="62"/>
                  <a:pt x="29" y="60"/>
                  <a:pt x="26" y="59"/>
                </a:cubicBezTo>
                <a:cubicBezTo>
                  <a:pt x="26" y="59"/>
                  <a:pt x="25" y="60"/>
                  <a:pt x="25" y="60"/>
                </a:cubicBezTo>
                <a:cubicBezTo>
                  <a:pt x="26" y="61"/>
                  <a:pt x="27" y="61"/>
                  <a:pt x="28" y="62"/>
                </a:cubicBezTo>
                <a:cubicBezTo>
                  <a:pt x="26" y="61"/>
                  <a:pt x="24" y="61"/>
                  <a:pt x="22" y="60"/>
                </a:cubicBezTo>
                <a:cubicBezTo>
                  <a:pt x="22" y="60"/>
                  <a:pt x="22" y="60"/>
                  <a:pt x="22" y="61"/>
                </a:cubicBezTo>
                <a:cubicBezTo>
                  <a:pt x="24" y="63"/>
                  <a:pt x="26" y="65"/>
                  <a:pt x="28" y="67"/>
                </a:cubicBezTo>
                <a:cubicBezTo>
                  <a:pt x="26" y="65"/>
                  <a:pt x="24" y="65"/>
                  <a:pt x="22" y="64"/>
                </a:cubicBezTo>
                <a:cubicBezTo>
                  <a:pt x="21" y="64"/>
                  <a:pt x="21" y="64"/>
                  <a:pt x="21" y="64"/>
                </a:cubicBezTo>
                <a:cubicBezTo>
                  <a:pt x="23" y="66"/>
                  <a:pt x="24" y="68"/>
                  <a:pt x="26" y="69"/>
                </a:cubicBezTo>
                <a:cubicBezTo>
                  <a:pt x="24" y="68"/>
                  <a:pt x="21" y="67"/>
                  <a:pt x="19" y="67"/>
                </a:cubicBezTo>
                <a:cubicBezTo>
                  <a:pt x="19" y="67"/>
                  <a:pt x="19" y="67"/>
                  <a:pt x="19" y="68"/>
                </a:cubicBezTo>
                <a:cubicBezTo>
                  <a:pt x="20" y="69"/>
                  <a:pt x="21" y="70"/>
                  <a:pt x="22" y="71"/>
                </a:cubicBezTo>
                <a:cubicBezTo>
                  <a:pt x="20" y="70"/>
                  <a:pt x="18" y="69"/>
                  <a:pt x="16" y="68"/>
                </a:cubicBezTo>
                <a:cubicBezTo>
                  <a:pt x="15" y="68"/>
                  <a:pt x="15" y="68"/>
                  <a:pt x="15" y="69"/>
                </a:cubicBezTo>
                <a:cubicBezTo>
                  <a:pt x="16" y="69"/>
                  <a:pt x="17" y="70"/>
                  <a:pt x="17" y="71"/>
                </a:cubicBezTo>
                <a:cubicBezTo>
                  <a:pt x="15" y="69"/>
                  <a:pt x="13" y="68"/>
                  <a:pt x="10" y="67"/>
                </a:cubicBezTo>
                <a:cubicBezTo>
                  <a:pt x="10" y="67"/>
                  <a:pt x="9" y="68"/>
                  <a:pt x="9" y="68"/>
                </a:cubicBezTo>
                <a:cubicBezTo>
                  <a:pt x="10" y="69"/>
                  <a:pt x="10" y="69"/>
                  <a:pt x="11" y="70"/>
                </a:cubicBezTo>
                <a:cubicBezTo>
                  <a:pt x="10" y="69"/>
                  <a:pt x="8" y="69"/>
                  <a:pt x="7" y="69"/>
                </a:cubicBezTo>
                <a:cubicBezTo>
                  <a:pt x="7" y="69"/>
                  <a:pt x="6" y="69"/>
                  <a:pt x="7" y="69"/>
                </a:cubicBezTo>
                <a:cubicBezTo>
                  <a:pt x="8" y="71"/>
                  <a:pt x="9" y="72"/>
                  <a:pt x="10" y="73"/>
                </a:cubicBezTo>
                <a:cubicBezTo>
                  <a:pt x="9" y="72"/>
                  <a:pt x="8" y="72"/>
                  <a:pt x="6" y="71"/>
                </a:cubicBezTo>
                <a:cubicBezTo>
                  <a:pt x="6" y="71"/>
                  <a:pt x="6" y="71"/>
                  <a:pt x="6" y="72"/>
                </a:cubicBezTo>
                <a:cubicBezTo>
                  <a:pt x="7" y="74"/>
                  <a:pt x="9" y="75"/>
                  <a:pt x="11" y="77"/>
                </a:cubicBezTo>
                <a:cubicBezTo>
                  <a:pt x="9" y="76"/>
                  <a:pt x="7" y="75"/>
                  <a:pt x="5" y="73"/>
                </a:cubicBezTo>
                <a:cubicBezTo>
                  <a:pt x="5" y="73"/>
                  <a:pt x="5" y="73"/>
                  <a:pt x="4" y="73"/>
                </a:cubicBezTo>
                <a:cubicBezTo>
                  <a:pt x="2" y="66"/>
                  <a:pt x="17" y="60"/>
                  <a:pt x="22" y="58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91438" tIns="45719" rIns="91438" bIns="45719" numCol="1" anchor="t" anchorCtr="0" compatLnSpc="1"/>
          <a:lstStyle/>
          <a:p>
            <a:endParaRPr lang="zh-CN" altLang="en-US" sz="15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F155E889-BCD1-4161-BB66-94983670E71A}"/>
              </a:ext>
            </a:extLst>
          </p:cNvPr>
          <p:cNvSpPr/>
          <p:nvPr/>
        </p:nvSpPr>
        <p:spPr>
          <a:xfrm>
            <a:off x="3082926" y="3017522"/>
            <a:ext cx="6536564" cy="341461"/>
          </a:xfrm>
          <a:prstGeom prst="rect">
            <a:avLst/>
          </a:prstGeom>
          <a:solidFill>
            <a:schemeClr val="bg1"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 sz="1500"/>
          </a:p>
        </p:txBody>
      </p:sp>
      <p:pic>
        <p:nvPicPr>
          <p:cNvPr id="24" name="Picture 2" descr="Image result for ‫بسم الله الرحمن الرحيم‬‎">
            <a:extLst>
              <a:ext uri="{FF2B5EF4-FFF2-40B4-BE49-F238E27FC236}">
                <a16:creationId xmlns:a16="http://schemas.microsoft.com/office/drawing/2014/main" xmlns="" id="{20017278-4A95-4D4E-8829-FCDBA38955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733" y="513728"/>
            <a:ext cx="5502500" cy="1301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94" name="AutoShape 14" descr="تحميل و شرح برنامج Bitmoji اصنع ايموجي سناب شات خاص بك شرح بالصور"/>
          <p:cNvSpPr>
            <a:spLocks noChangeAspect="1" noChangeArrowheads="1"/>
          </p:cNvSpPr>
          <p:nvPr/>
        </p:nvSpPr>
        <p:spPr bwMode="auto">
          <a:xfrm>
            <a:off x="11971339" y="-144462"/>
            <a:ext cx="304800" cy="304801"/>
          </a:xfrm>
          <a:prstGeom prst="rect">
            <a:avLst/>
          </a:prstGeom>
          <a:noFill/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26" name="Picture 7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678" t="47649" r="46474" b="26690"/>
          <a:stretch>
            <a:fillRect/>
          </a:stretch>
        </p:blipFill>
        <p:spPr bwMode="auto">
          <a:xfrm>
            <a:off x="1556101" y="1879517"/>
            <a:ext cx="1463023" cy="1864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" name="صورة 26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452101" y="-76199"/>
            <a:ext cx="1739900" cy="1739900"/>
          </a:xfrm>
          <a:prstGeom prst="rect">
            <a:avLst/>
          </a:prstGeom>
        </p:spPr>
      </p:pic>
      <p:pic>
        <p:nvPicPr>
          <p:cNvPr id="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2398">
            <a:off x="8444296" y="3488632"/>
            <a:ext cx="1814121" cy="2572027"/>
          </a:xfrm>
          <a:prstGeom prst="rect">
            <a:avLst/>
          </a:prstGeom>
          <a:solidFill>
            <a:srgbClr val="FFFFFF">
              <a:shade val="85000"/>
            </a:srgbClr>
          </a:solidFill>
          <a:ln w="0">
            <a:solidFill>
              <a:schemeClr val="tx1"/>
            </a:solidFill>
            <a:miter lim="800000"/>
            <a:headEnd/>
            <a:tailEnd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747127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ربع نص 13"/>
          <p:cNvSpPr txBox="1"/>
          <p:nvPr/>
        </p:nvSpPr>
        <p:spPr>
          <a:xfrm>
            <a:off x="6206979" y="3655596"/>
            <a:ext cx="5063180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rgbClr val="0070C0"/>
                </a:solidFill>
              </a:rPr>
              <a:t>مجموعة </a:t>
            </a:r>
            <a:r>
              <a:rPr lang="ar-SA" sz="2400" b="1" dirty="0" smtClean="0">
                <a:solidFill>
                  <a:srgbClr val="0070C0"/>
                </a:solidFill>
              </a:rPr>
              <a:t>الموز أقل من </a:t>
            </a:r>
            <a:r>
              <a:rPr lang="ar-SA" sz="2400" b="1" dirty="0">
                <a:solidFill>
                  <a:srgbClr val="0070C0"/>
                </a:solidFill>
              </a:rPr>
              <a:t>مجموعة </a:t>
            </a:r>
            <a:r>
              <a:rPr lang="ar-SA" sz="2400" b="1" dirty="0" smtClean="0">
                <a:solidFill>
                  <a:srgbClr val="0070C0"/>
                </a:solidFill>
              </a:rPr>
              <a:t>الخوخ </a:t>
            </a:r>
            <a:endParaRPr lang="ar-EG" sz="2400" b="1" dirty="0">
              <a:solidFill>
                <a:srgbClr val="0070C0"/>
              </a:solidFill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403395" y="1972077"/>
            <a:ext cx="6271929" cy="4603720"/>
          </a:xfrm>
          <a:prstGeom prst="rect">
            <a:avLst/>
          </a:prstGeom>
          <a:ln w="114300" cap="sq" cmpd="thickThin">
            <a:solidFill>
              <a:srgbClr val="CC0066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مربع نص 6"/>
          <p:cNvSpPr txBox="1"/>
          <p:nvPr/>
        </p:nvSpPr>
        <p:spPr>
          <a:xfrm>
            <a:off x="5759359" y="3290408"/>
            <a:ext cx="6028728" cy="510778"/>
          </a:xfrm>
          <a:prstGeom prst="round2Diag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r"/>
            <a:r>
              <a:rPr lang="ar-SA" sz="2400" dirty="0" smtClean="0">
                <a:solidFill>
                  <a:srgbClr val="CC0066"/>
                </a:solidFill>
                <a:cs typeface="PT Bold Heading" pitchFamily="2" charset="-78"/>
              </a:rPr>
              <a:t>2/ </a:t>
            </a:r>
            <a:r>
              <a:rPr lang="ar-SA" sz="2400" dirty="0">
                <a:solidFill>
                  <a:srgbClr val="CC0066"/>
                </a:solidFill>
                <a:cs typeface="PT Bold Heading" pitchFamily="2" charset="-78"/>
              </a:rPr>
              <a:t>ماذا تلاحظ على مجموعة </a:t>
            </a:r>
            <a:r>
              <a:rPr lang="ar-SA" sz="2400" dirty="0" smtClean="0">
                <a:solidFill>
                  <a:srgbClr val="CC0066"/>
                </a:solidFill>
                <a:cs typeface="PT Bold Heading" pitchFamily="2" charset="-78"/>
              </a:rPr>
              <a:t>الموز و الخوخ بالنظر ؟  </a:t>
            </a:r>
            <a:endParaRPr lang="ar-EG" sz="2400" dirty="0">
              <a:solidFill>
                <a:srgbClr val="CC0066"/>
              </a:solidFill>
              <a:cs typeface="PT Bold Heading" pitchFamily="2" charset="-78"/>
            </a:endParaRPr>
          </a:p>
        </p:txBody>
      </p:sp>
      <p:sp>
        <p:nvSpPr>
          <p:cNvPr id="9" name="مربع نص 12"/>
          <p:cNvSpPr txBox="1"/>
          <p:nvPr/>
        </p:nvSpPr>
        <p:spPr>
          <a:xfrm>
            <a:off x="6141357" y="1630694"/>
            <a:ext cx="5390817" cy="510778"/>
          </a:xfrm>
          <a:prstGeom prst="round2Diag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r"/>
            <a:r>
              <a:rPr lang="ar-SA" sz="2400" dirty="0" smtClean="0">
                <a:solidFill>
                  <a:srgbClr val="CC0066"/>
                </a:solidFill>
                <a:cs typeface="PT Bold Heading" pitchFamily="2" charset="-78"/>
              </a:rPr>
              <a:t>1/ ماذا تلاحظ على مجموعة البرتقال و التفاح ؟</a:t>
            </a:r>
            <a:endParaRPr lang="ar-EG" sz="2400" dirty="0">
              <a:solidFill>
                <a:srgbClr val="CC0066"/>
              </a:solidFill>
              <a:cs typeface="PT Bold Heading" pitchFamily="2" charset="-78"/>
            </a:endParaRPr>
          </a:p>
        </p:txBody>
      </p:sp>
      <p:sp>
        <p:nvSpPr>
          <p:cNvPr id="10" name="مربع نص 9"/>
          <p:cNvSpPr txBox="1"/>
          <p:nvPr/>
        </p:nvSpPr>
        <p:spPr>
          <a:xfrm>
            <a:off x="6182146" y="2121600"/>
            <a:ext cx="4841652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dirty="0" smtClean="0">
                <a:solidFill>
                  <a:srgbClr val="0070C0"/>
                </a:solidFill>
              </a:rPr>
              <a:t>مجموعة البرتقال أكثر من مجموعة التفاح</a:t>
            </a:r>
            <a:endParaRPr lang="ar-EG" sz="2400" b="1" dirty="0">
              <a:solidFill>
                <a:srgbClr val="0070C0"/>
              </a:solidFill>
            </a:endParaRPr>
          </a:p>
        </p:txBody>
      </p:sp>
      <p:pic>
        <p:nvPicPr>
          <p:cNvPr id="20" name="Picture 2" descr="علامة استفهام التعبيرات ، سؤال سخيف, نص, مبتسم 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1953" y="154154"/>
            <a:ext cx="567683" cy="1076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مجموعة 25"/>
          <p:cNvGrpSpPr/>
          <p:nvPr/>
        </p:nvGrpSpPr>
        <p:grpSpPr>
          <a:xfrm>
            <a:off x="-424523" y="-10276"/>
            <a:ext cx="9168467" cy="1638300"/>
            <a:chOff x="153759" y="97864"/>
            <a:chExt cx="9168467" cy="1849757"/>
          </a:xfrm>
        </p:grpSpPr>
        <p:grpSp>
          <p:nvGrpSpPr>
            <p:cNvPr id="27" name="Group 7">
              <a:extLst>
                <a:ext uri="{FF2B5EF4-FFF2-40B4-BE49-F238E27FC236}">
                  <a16:creationId xmlns:a16="http://schemas.microsoft.com/office/drawing/2014/main" xmlns="" id="{8B71BD67-7582-4B62-AA8B-B08A4CC09A40}"/>
                </a:ext>
              </a:extLst>
            </p:cNvPr>
            <p:cNvGrpSpPr/>
            <p:nvPr/>
          </p:nvGrpSpPr>
          <p:grpSpPr>
            <a:xfrm>
              <a:off x="562064" y="482889"/>
              <a:ext cx="8760162" cy="911500"/>
              <a:chOff x="-4297358" y="544884"/>
              <a:chExt cx="13489190" cy="1402232"/>
            </a:xfrm>
          </p:grpSpPr>
          <p:sp>
            <p:nvSpPr>
              <p:cNvPr id="32" name="AutoShape 8">
                <a:extLst>
                  <a:ext uri="{FF2B5EF4-FFF2-40B4-BE49-F238E27FC236}">
                    <a16:creationId xmlns:a16="http://schemas.microsoft.com/office/drawing/2014/main" xmlns="" id="{1315CE9D-38AD-48FC-BB3C-D099150BEB29}"/>
                  </a:ext>
                </a:extLst>
              </p:cNvPr>
              <p:cNvSpPr/>
              <p:nvPr/>
            </p:nvSpPr>
            <p:spPr>
              <a:xfrm rot="21557927">
                <a:off x="-4297358" y="544884"/>
                <a:ext cx="13169647" cy="1402232"/>
              </a:xfrm>
              <a:prstGeom prst="rect">
                <a:avLst/>
              </a:prstGeom>
              <a:solidFill>
                <a:srgbClr val="CC66FF">
                  <a:alpha val="30000"/>
                </a:srgb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  <a:effectLst>
                <a:reflection blurRad="6350" stA="52000" endA="300" endPos="35000" dir="5400000" sy="-100000" algn="bl" rotWithShape="0"/>
              </a:effectLst>
            </p:spPr>
          </p:sp>
          <p:sp>
            <p:nvSpPr>
              <p:cNvPr id="33" name="TextBox 9">
                <a:extLst>
                  <a:ext uri="{FF2B5EF4-FFF2-40B4-BE49-F238E27FC236}">
                    <a16:creationId xmlns:a16="http://schemas.microsoft.com/office/drawing/2014/main" xmlns="" id="{3B8219C9-1F59-4635-AC63-E54DF31A486F}"/>
                  </a:ext>
                </a:extLst>
              </p:cNvPr>
              <p:cNvSpPr txBox="1"/>
              <p:nvPr/>
            </p:nvSpPr>
            <p:spPr>
              <a:xfrm>
                <a:off x="-1163000" y="760572"/>
                <a:ext cx="10354832" cy="855345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/>
                <a:r>
                  <a:rPr lang="ar-SA" sz="3200" spc="-56" dirty="0" smtClean="0">
                    <a:solidFill>
                      <a:srgbClr val="CC3399"/>
                    </a:solidFill>
                    <a:latin typeface="Khalid Art bold"/>
                    <a:ea typeface="Khalid Art bold"/>
                    <a:cs typeface="PT Bold Heading" pitchFamily="2" charset="-78"/>
                    <a:sym typeface="Khalid Art bold"/>
                  </a:rPr>
                  <a:t>4 -  6  </a:t>
                </a:r>
                <a:r>
                  <a:rPr lang="ar-SA" sz="3200" spc="-56" dirty="0" smtClean="0">
                    <a:solidFill>
                      <a:srgbClr val="9933FF"/>
                    </a:solidFill>
                    <a:latin typeface="Khalid Art bold"/>
                    <a:ea typeface="Khalid Art bold"/>
                    <a:cs typeface="PT Bold Heading" pitchFamily="2" charset="-78"/>
                    <a:sym typeface="Khalid Art bold"/>
                  </a:rPr>
                  <a:t>مقارنة الاعداد حتى 10</a:t>
                </a:r>
                <a:endParaRPr lang="ar-SA" sz="3200" spc="-56" dirty="0">
                  <a:solidFill>
                    <a:srgbClr val="9933FF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endParaRPr>
              </a:p>
            </p:txBody>
          </p:sp>
        </p:grpSp>
        <p:pic>
          <p:nvPicPr>
            <p:cNvPr id="28" name="Google Shape;181;p29"/>
            <p:cNvPicPr preferRelativeResize="0"/>
            <p:nvPr/>
          </p:nvPicPr>
          <p:blipFill rotWithShape="1">
            <a:blip r:embed="rId5">
              <a:alphaModFix/>
              <a:duotone>
                <a:prstClr val="black"/>
                <a:srgbClr val="CC99FF">
                  <a:tint val="45000"/>
                  <a:satMod val="400000"/>
                </a:srgbClr>
              </a:duotone>
            </a:blip>
            <a:srcRect t="16970" r="8892" b="21025"/>
            <a:stretch/>
          </p:blipFill>
          <p:spPr>
            <a:xfrm flipH="1">
              <a:off x="153759" y="828694"/>
              <a:ext cx="3204893" cy="11189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" name="Google Shape;182;p29"/>
            <p:cNvPicPr preferRelativeResize="0"/>
            <p:nvPr/>
          </p:nvPicPr>
          <p:blipFill rotWithShape="1">
            <a:blip r:embed="rId6">
              <a:alphaModFix/>
              <a:duotone>
                <a:prstClr val="black"/>
                <a:srgbClr val="CC99FF">
                  <a:tint val="45000"/>
                  <a:satMod val="400000"/>
                </a:srgbClr>
              </a:duotone>
            </a:blip>
            <a:srcRect t="16734" r="8892" b="18300"/>
            <a:stretch/>
          </p:blipFill>
          <p:spPr>
            <a:xfrm flipH="1">
              <a:off x="153759" y="97864"/>
              <a:ext cx="3204893" cy="116831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" name="Rectangle 1">
              <a:extLst>
                <a:ext uri="{FF2B5EF4-FFF2-40B4-BE49-F238E27FC236}">
                  <a16:creationId xmlns:a16="http://schemas.microsoft.com/office/drawing/2014/main" xmlns="" id="{96B18D14-EF10-4F53-A9D0-D16136FA3422}"/>
                </a:ext>
              </a:extLst>
            </p:cNvPr>
            <p:cNvSpPr/>
            <p:nvPr/>
          </p:nvSpPr>
          <p:spPr>
            <a:xfrm>
              <a:off x="1100205" y="317737"/>
              <a:ext cx="1365193" cy="756773"/>
            </a:xfrm>
            <a:prstGeom prst="rect">
              <a:avLst/>
            </a:prstGeom>
            <a:noFill/>
          </p:spPr>
          <p:txBody>
            <a:bodyPr wrap="square" lIns="54180" tIns="27090" rIns="54180" bIns="27090">
              <a:spAutoFit/>
            </a:bodyPr>
            <a:lstStyle/>
            <a:p>
              <a:pPr algn="ctr"/>
              <a:r>
                <a:rPr lang="ar-SA" sz="4000" dirty="0" smtClean="0">
                  <a:ln w="0"/>
                  <a:solidFill>
                    <a:srgbClr val="FFFF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ص 80</a:t>
              </a:r>
              <a:endParaRPr lang="en-US" sz="400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31" name="Rectangle 22">
              <a:extLst>
                <a:ext uri="{FF2B5EF4-FFF2-40B4-BE49-F238E27FC236}">
                  <a16:creationId xmlns:a16="http://schemas.microsoft.com/office/drawing/2014/main" xmlns="" id="{6E4E3FB3-A538-4746-A2ED-B65F45765AFA}"/>
                </a:ext>
              </a:extLst>
            </p:cNvPr>
            <p:cNvSpPr/>
            <p:nvPr/>
          </p:nvSpPr>
          <p:spPr>
            <a:xfrm>
              <a:off x="760837" y="1088120"/>
              <a:ext cx="1999733" cy="530897"/>
            </a:xfrm>
            <a:prstGeom prst="rect">
              <a:avLst/>
            </a:prstGeom>
            <a:noFill/>
          </p:spPr>
          <p:txBody>
            <a:bodyPr wrap="square" lIns="54180" tIns="27090" rIns="54180" bIns="27090">
              <a:spAutoFit/>
            </a:bodyPr>
            <a:lstStyle/>
            <a:p>
              <a:pPr algn="ctr"/>
              <a:r>
                <a:rPr lang="ar-SA" sz="2700" dirty="0" smtClean="0">
                  <a:ln w="0"/>
                  <a:solidFill>
                    <a:srgbClr val="FFFF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21-3-1443هـ</a:t>
              </a:r>
              <a:endParaRPr lang="en-US" sz="270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</p:grpSp>
      <p:sp>
        <p:nvSpPr>
          <p:cNvPr id="3" name="مربع نص 2"/>
          <p:cNvSpPr txBox="1"/>
          <p:nvPr/>
        </p:nvSpPr>
        <p:spPr>
          <a:xfrm>
            <a:off x="6509698" y="2460602"/>
            <a:ext cx="484165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85750" indent="-285750" algn="r">
              <a:buFont typeface="Arial" pitchFamily="34" charset="0"/>
              <a:buChar char="•"/>
            </a:pPr>
            <a:r>
              <a:rPr lang="ar-SA" sz="2800" dirty="0" smtClean="0">
                <a:solidFill>
                  <a:schemeClr val="accent2">
                    <a:lumMod val="50000"/>
                  </a:schemeClr>
                </a:solidFill>
                <a:latin typeface="Arabic Typesetting" pitchFamily="66" charset="-78"/>
                <a:cs typeface="Arabic Typesetting" pitchFamily="66" charset="-78"/>
              </a:rPr>
              <a:t>* عد البرتقال بصوتك الجميل واكتب العدد الذي يمثلها</a:t>
            </a:r>
          </a:p>
        </p:txBody>
      </p:sp>
      <p:sp>
        <p:nvSpPr>
          <p:cNvPr id="21" name="مربع نص 12"/>
          <p:cNvSpPr txBox="1"/>
          <p:nvPr/>
        </p:nvSpPr>
        <p:spPr>
          <a:xfrm>
            <a:off x="1910670" y="1174178"/>
            <a:ext cx="8769365" cy="510778"/>
          </a:xfrm>
          <a:prstGeom prst="round2Diag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r"/>
            <a:r>
              <a:rPr lang="ar-SA" sz="2400" dirty="0" smtClean="0">
                <a:solidFill>
                  <a:schemeClr val="bg1">
                    <a:lumMod val="75000"/>
                  </a:schemeClr>
                </a:solidFill>
                <a:cs typeface="PT Bold Heading" pitchFamily="2" charset="-78"/>
              </a:rPr>
              <a:t>مرر القلم على النقاط لتطبيق مفهوم التقابل بين الفواكه في كل مجموعة....</a:t>
            </a:r>
            <a:endParaRPr lang="ar-EG" sz="2400" dirty="0">
              <a:solidFill>
                <a:schemeClr val="bg1">
                  <a:lumMod val="75000"/>
                </a:schemeClr>
              </a:solidFill>
              <a:cs typeface="PT Bold Heading" pitchFamily="2" charset="-78"/>
            </a:endParaRPr>
          </a:p>
        </p:txBody>
      </p:sp>
      <p:sp>
        <p:nvSpPr>
          <p:cNvPr id="2" name="مستطيل 1"/>
          <p:cNvSpPr/>
          <p:nvPr/>
        </p:nvSpPr>
        <p:spPr>
          <a:xfrm>
            <a:off x="6892211" y="2898660"/>
            <a:ext cx="43957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 algn="r">
              <a:buFont typeface="Arial" pitchFamily="34" charset="0"/>
              <a:buChar char="•"/>
            </a:pPr>
            <a:r>
              <a:rPr lang="ar-SA" sz="2800" dirty="0">
                <a:solidFill>
                  <a:schemeClr val="accent2">
                    <a:lumMod val="50000"/>
                  </a:schemeClr>
                </a:solidFill>
                <a:latin typeface="Arabic Typesetting" pitchFamily="66" charset="-78"/>
                <a:cs typeface="Arabic Typesetting" pitchFamily="66" charset="-78"/>
              </a:rPr>
              <a:t>* عد التفاح بصوتك الجميل واكتب العدد الذي يمثلها</a:t>
            </a:r>
          </a:p>
        </p:txBody>
      </p:sp>
      <p:sp>
        <p:nvSpPr>
          <p:cNvPr id="23" name="مربع نص 22"/>
          <p:cNvSpPr txBox="1"/>
          <p:nvPr/>
        </p:nvSpPr>
        <p:spPr>
          <a:xfrm>
            <a:off x="6457378" y="4032394"/>
            <a:ext cx="484165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85750" indent="-285750" algn="r">
              <a:buFont typeface="Arial" pitchFamily="34" charset="0"/>
              <a:buChar char="•"/>
            </a:pPr>
            <a:r>
              <a:rPr lang="ar-SA" sz="2800" dirty="0" smtClean="0">
                <a:solidFill>
                  <a:schemeClr val="accent2">
                    <a:lumMod val="50000"/>
                  </a:schemeClr>
                </a:solidFill>
                <a:latin typeface="Arabic Typesetting" pitchFamily="66" charset="-78"/>
                <a:cs typeface="Arabic Typesetting" pitchFamily="66" charset="-78"/>
              </a:rPr>
              <a:t>* عد الموز بصوتك الجميل واكتب العدد الذي يمثلها</a:t>
            </a:r>
          </a:p>
        </p:txBody>
      </p:sp>
      <p:sp>
        <p:nvSpPr>
          <p:cNvPr id="24" name="مستطيل 23"/>
          <p:cNvSpPr/>
          <p:nvPr/>
        </p:nvSpPr>
        <p:spPr>
          <a:xfrm>
            <a:off x="6846303" y="4470452"/>
            <a:ext cx="43893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 algn="r">
              <a:buFont typeface="Arial" pitchFamily="34" charset="0"/>
              <a:buChar char="•"/>
            </a:pPr>
            <a:r>
              <a:rPr lang="ar-SA" sz="2800" dirty="0">
                <a:solidFill>
                  <a:schemeClr val="accent2">
                    <a:lumMod val="50000"/>
                  </a:schemeClr>
                </a:solidFill>
                <a:latin typeface="Arabic Typesetting" pitchFamily="66" charset="-78"/>
                <a:cs typeface="Arabic Typesetting" pitchFamily="66" charset="-78"/>
              </a:rPr>
              <a:t>* عد </a:t>
            </a:r>
            <a:r>
              <a:rPr lang="ar-SA" sz="2800" dirty="0" smtClean="0">
                <a:solidFill>
                  <a:schemeClr val="accent2">
                    <a:lumMod val="50000"/>
                  </a:schemeClr>
                </a:solidFill>
                <a:latin typeface="Arabic Typesetting" pitchFamily="66" charset="-78"/>
                <a:cs typeface="Arabic Typesetting" pitchFamily="66" charset="-78"/>
              </a:rPr>
              <a:t>الخوخ بصوتك </a:t>
            </a:r>
            <a:r>
              <a:rPr lang="ar-SA" sz="2800" dirty="0">
                <a:solidFill>
                  <a:schemeClr val="accent2">
                    <a:lumMod val="50000"/>
                  </a:schemeClr>
                </a:solidFill>
                <a:latin typeface="Arabic Typesetting" pitchFamily="66" charset="-78"/>
                <a:cs typeface="Arabic Typesetting" pitchFamily="66" charset="-78"/>
              </a:rPr>
              <a:t>الجميل واكتب العدد الذي يمثلها</a:t>
            </a:r>
          </a:p>
        </p:txBody>
      </p:sp>
      <p:pic>
        <p:nvPicPr>
          <p:cNvPr id="19" name="Picture 2" descr="Look Clip Art at Clker.com - vector clip art online, royalty free &amp;amp; public  domain">
            <a:extLst>
              <a:ext uri="{FF2B5EF4-FFF2-40B4-BE49-F238E27FC236}">
                <a16:creationId xmlns="" xmlns:a16="http://schemas.microsoft.com/office/drawing/2014/main" id="{C60DAEEC-3C34-409F-A793-6D8C21C8BB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942" y="1309497"/>
            <a:ext cx="1001961" cy="1087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مربع نص 13"/>
          <p:cNvSpPr txBox="1"/>
          <p:nvPr/>
        </p:nvSpPr>
        <p:spPr>
          <a:xfrm>
            <a:off x="6250195" y="5268332"/>
            <a:ext cx="5063180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rgbClr val="0070C0"/>
                </a:solidFill>
              </a:rPr>
              <a:t>مجموعة </a:t>
            </a:r>
            <a:r>
              <a:rPr lang="ar-SA" sz="2400" b="1" dirty="0" smtClean="0">
                <a:solidFill>
                  <a:srgbClr val="0070C0"/>
                </a:solidFill>
              </a:rPr>
              <a:t>الفراولة تساوي مجموعة الكرز</a:t>
            </a:r>
            <a:endParaRPr lang="ar-EG" sz="2400" b="1" dirty="0">
              <a:solidFill>
                <a:srgbClr val="0070C0"/>
              </a:solidFill>
            </a:endParaRPr>
          </a:p>
        </p:txBody>
      </p:sp>
      <p:sp>
        <p:nvSpPr>
          <p:cNvPr id="34" name="مربع نص 33"/>
          <p:cNvSpPr txBox="1"/>
          <p:nvPr/>
        </p:nvSpPr>
        <p:spPr>
          <a:xfrm>
            <a:off x="5843519" y="4903144"/>
            <a:ext cx="6028728" cy="510778"/>
          </a:xfrm>
          <a:prstGeom prst="round2Diag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r"/>
            <a:r>
              <a:rPr lang="ar-SA" sz="2400" dirty="0" smtClean="0">
                <a:solidFill>
                  <a:srgbClr val="CC0066"/>
                </a:solidFill>
                <a:cs typeface="PT Bold Heading" pitchFamily="2" charset="-78"/>
              </a:rPr>
              <a:t>3/ </a:t>
            </a:r>
            <a:r>
              <a:rPr lang="ar-SA" sz="2400" dirty="0">
                <a:solidFill>
                  <a:srgbClr val="CC0066"/>
                </a:solidFill>
                <a:cs typeface="PT Bold Heading" pitchFamily="2" charset="-78"/>
              </a:rPr>
              <a:t>ماذا تلاحظ على مجموعة </a:t>
            </a:r>
            <a:r>
              <a:rPr lang="ar-SA" sz="2400" dirty="0" smtClean="0">
                <a:solidFill>
                  <a:srgbClr val="CC0066"/>
                </a:solidFill>
                <a:cs typeface="PT Bold Heading" pitchFamily="2" charset="-78"/>
              </a:rPr>
              <a:t>الفراولة و الكرز بالنظر؟</a:t>
            </a:r>
            <a:endParaRPr lang="ar-EG" sz="2400" dirty="0">
              <a:solidFill>
                <a:srgbClr val="CC0066"/>
              </a:solidFill>
              <a:cs typeface="PT Bold Heading" pitchFamily="2" charset="-78"/>
            </a:endParaRPr>
          </a:p>
        </p:txBody>
      </p:sp>
      <p:sp>
        <p:nvSpPr>
          <p:cNvPr id="35" name="مربع نص 34"/>
          <p:cNvSpPr txBox="1"/>
          <p:nvPr/>
        </p:nvSpPr>
        <p:spPr>
          <a:xfrm>
            <a:off x="6500594" y="5645130"/>
            <a:ext cx="484165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85750" indent="-285750" algn="r">
              <a:buFont typeface="Arial" pitchFamily="34" charset="0"/>
              <a:buChar char="•"/>
            </a:pPr>
            <a:r>
              <a:rPr lang="ar-SA" sz="2800" dirty="0" smtClean="0">
                <a:solidFill>
                  <a:schemeClr val="accent2">
                    <a:lumMod val="50000"/>
                  </a:schemeClr>
                </a:solidFill>
                <a:latin typeface="Arabic Typesetting" pitchFamily="66" charset="-78"/>
                <a:cs typeface="Arabic Typesetting" pitchFamily="66" charset="-78"/>
              </a:rPr>
              <a:t>* عد الفراولة بصوتك الجميل واكتب العدد الذي يمثلها</a:t>
            </a:r>
          </a:p>
        </p:txBody>
      </p:sp>
      <p:sp>
        <p:nvSpPr>
          <p:cNvPr id="36" name="مستطيل 35"/>
          <p:cNvSpPr/>
          <p:nvPr/>
        </p:nvSpPr>
        <p:spPr>
          <a:xfrm>
            <a:off x="6903946" y="6083188"/>
            <a:ext cx="43749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 algn="r">
              <a:buFont typeface="Arial" pitchFamily="34" charset="0"/>
              <a:buChar char="•"/>
            </a:pPr>
            <a:r>
              <a:rPr lang="ar-SA" sz="2800" dirty="0">
                <a:solidFill>
                  <a:schemeClr val="accent2">
                    <a:lumMod val="50000"/>
                  </a:schemeClr>
                </a:solidFill>
                <a:latin typeface="Arabic Typesetting" pitchFamily="66" charset="-78"/>
                <a:cs typeface="Arabic Typesetting" pitchFamily="66" charset="-78"/>
              </a:rPr>
              <a:t>* عد </a:t>
            </a:r>
            <a:r>
              <a:rPr lang="ar-SA" sz="2800" dirty="0" smtClean="0">
                <a:solidFill>
                  <a:schemeClr val="accent2">
                    <a:lumMod val="50000"/>
                  </a:schemeClr>
                </a:solidFill>
                <a:latin typeface="Arabic Typesetting" pitchFamily="66" charset="-78"/>
                <a:cs typeface="Arabic Typesetting" pitchFamily="66" charset="-78"/>
              </a:rPr>
              <a:t>الكرز بصوتك </a:t>
            </a:r>
            <a:r>
              <a:rPr lang="ar-SA" sz="2800" dirty="0">
                <a:solidFill>
                  <a:schemeClr val="accent2">
                    <a:lumMod val="50000"/>
                  </a:schemeClr>
                </a:solidFill>
                <a:latin typeface="Arabic Typesetting" pitchFamily="66" charset="-78"/>
                <a:cs typeface="Arabic Typesetting" pitchFamily="66" charset="-78"/>
              </a:rPr>
              <a:t>الجميل واكتب العدد الذي يمثلها</a:t>
            </a:r>
          </a:p>
        </p:txBody>
      </p:sp>
      <p:sp>
        <p:nvSpPr>
          <p:cNvPr id="37" name="مستطيل 36"/>
          <p:cNvSpPr/>
          <p:nvPr/>
        </p:nvSpPr>
        <p:spPr>
          <a:xfrm>
            <a:off x="4420442" y="5117571"/>
            <a:ext cx="984074" cy="10058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6600" dirty="0" smtClean="0">
                <a:solidFill>
                  <a:srgbClr val="C00000"/>
                </a:solidFill>
                <a:cs typeface="PT Bold Heading" pitchFamily="2" charset="-78"/>
              </a:rPr>
              <a:t>6</a:t>
            </a:r>
            <a:endParaRPr lang="ar-SA" sz="6600" dirty="0">
              <a:solidFill>
                <a:srgbClr val="C00000"/>
              </a:solidFill>
              <a:cs typeface="PT Bold Heading" pitchFamily="2" charset="-78"/>
            </a:endParaRPr>
          </a:p>
        </p:txBody>
      </p:sp>
      <p:sp>
        <p:nvSpPr>
          <p:cNvPr id="38" name="مستطيل 37"/>
          <p:cNvSpPr/>
          <p:nvPr/>
        </p:nvSpPr>
        <p:spPr>
          <a:xfrm>
            <a:off x="3436368" y="5117571"/>
            <a:ext cx="823736" cy="10058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6600" dirty="0" smtClean="0">
                <a:solidFill>
                  <a:srgbClr val="C00000"/>
                </a:solidFill>
                <a:cs typeface="PT Bold Heading" pitchFamily="2" charset="-78"/>
              </a:rPr>
              <a:t>5</a:t>
            </a:r>
            <a:endParaRPr lang="ar-SA" sz="6600" dirty="0">
              <a:solidFill>
                <a:srgbClr val="C00000"/>
              </a:solidFill>
              <a:cs typeface="PT Bold Heading" pitchFamily="2" charset="-78"/>
            </a:endParaRPr>
          </a:p>
        </p:txBody>
      </p:sp>
      <p:sp>
        <p:nvSpPr>
          <p:cNvPr id="39" name="مستطيل 38"/>
          <p:cNvSpPr/>
          <p:nvPr/>
        </p:nvSpPr>
        <p:spPr>
          <a:xfrm>
            <a:off x="3029200" y="5092547"/>
            <a:ext cx="671336" cy="10058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6600" dirty="0" smtClean="0">
                <a:solidFill>
                  <a:schemeClr val="accent2">
                    <a:lumMod val="75000"/>
                  </a:schemeClr>
                </a:solidFill>
                <a:cs typeface="PT Bold Heading" pitchFamily="2" charset="-78"/>
              </a:rPr>
              <a:t>5</a:t>
            </a:r>
            <a:endParaRPr lang="ar-SA" sz="6600" dirty="0">
              <a:solidFill>
                <a:schemeClr val="accent2">
                  <a:lumMod val="75000"/>
                </a:schemeClr>
              </a:solidFill>
              <a:cs typeface="PT Bold Heading" pitchFamily="2" charset="-78"/>
            </a:endParaRPr>
          </a:p>
        </p:txBody>
      </p:sp>
      <p:sp>
        <p:nvSpPr>
          <p:cNvPr id="40" name="مستطيل 39"/>
          <p:cNvSpPr/>
          <p:nvPr/>
        </p:nvSpPr>
        <p:spPr>
          <a:xfrm>
            <a:off x="1896468" y="5120177"/>
            <a:ext cx="823736" cy="10058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6600" dirty="0" smtClean="0">
                <a:solidFill>
                  <a:schemeClr val="accent2">
                    <a:lumMod val="75000"/>
                  </a:schemeClr>
                </a:solidFill>
                <a:cs typeface="PT Bold Heading" pitchFamily="2" charset="-78"/>
              </a:rPr>
              <a:t>7</a:t>
            </a:r>
            <a:endParaRPr lang="ar-SA" sz="6600" dirty="0">
              <a:solidFill>
                <a:schemeClr val="accent2">
                  <a:lumMod val="75000"/>
                </a:schemeClr>
              </a:solidFill>
              <a:cs typeface="PT Bold Heading" pitchFamily="2" charset="-78"/>
            </a:endParaRPr>
          </a:p>
        </p:txBody>
      </p:sp>
      <p:sp>
        <p:nvSpPr>
          <p:cNvPr id="41" name="مستطيل 40"/>
          <p:cNvSpPr/>
          <p:nvPr/>
        </p:nvSpPr>
        <p:spPr>
          <a:xfrm>
            <a:off x="1311824" y="5081171"/>
            <a:ext cx="671336" cy="10058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6600" dirty="0" smtClean="0">
                <a:solidFill>
                  <a:srgbClr val="009900"/>
                </a:solidFill>
                <a:cs typeface="PT Bold Heading" pitchFamily="2" charset="-78"/>
              </a:rPr>
              <a:t>8</a:t>
            </a:r>
            <a:endParaRPr lang="ar-SA" sz="6600" dirty="0">
              <a:solidFill>
                <a:srgbClr val="009900"/>
              </a:solidFill>
              <a:cs typeface="PT Bold Heading" pitchFamily="2" charset="-78"/>
            </a:endParaRPr>
          </a:p>
        </p:txBody>
      </p:sp>
      <p:sp>
        <p:nvSpPr>
          <p:cNvPr id="42" name="مستطيل 41"/>
          <p:cNvSpPr/>
          <p:nvPr/>
        </p:nvSpPr>
        <p:spPr>
          <a:xfrm>
            <a:off x="179092" y="5108801"/>
            <a:ext cx="823736" cy="10058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6600" dirty="0" smtClean="0">
                <a:solidFill>
                  <a:srgbClr val="009900"/>
                </a:solidFill>
                <a:cs typeface="PT Bold Heading" pitchFamily="2" charset="-78"/>
              </a:rPr>
              <a:t>8</a:t>
            </a:r>
            <a:endParaRPr lang="ar-SA" sz="6600" dirty="0">
              <a:solidFill>
                <a:srgbClr val="009900"/>
              </a:solidFill>
              <a:cs typeface="PT Bold Heading" pitchFamily="2" charset="-78"/>
            </a:endParaRPr>
          </a:p>
        </p:txBody>
      </p:sp>
      <p:cxnSp>
        <p:nvCxnSpPr>
          <p:cNvPr id="8" name="رابط مستقيم 7"/>
          <p:cNvCxnSpPr/>
          <p:nvPr/>
        </p:nvCxnSpPr>
        <p:spPr>
          <a:xfrm flipH="1">
            <a:off x="4083270" y="2801042"/>
            <a:ext cx="551794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رابط مستقيم 42"/>
          <p:cNvCxnSpPr/>
          <p:nvPr/>
        </p:nvCxnSpPr>
        <p:spPr>
          <a:xfrm flipH="1">
            <a:off x="4096409" y="3232636"/>
            <a:ext cx="551794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رابط مستقيم 43"/>
          <p:cNvCxnSpPr/>
          <p:nvPr/>
        </p:nvCxnSpPr>
        <p:spPr>
          <a:xfrm flipH="1">
            <a:off x="4096409" y="3582619"/>
            <a:ext cx="551794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رابط مستقيم 44"/>
          <p:cNvCxnSpPr/>
          <p:nvPr/>
        </p:nvCxnSpPr>
        <p:spPr>
          <a:xfrm flipH="1">
            <a:off x="4096409" y="3969330"/>
            <a:ext cx="551794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رابط مستقيم 45"/>
          <p:cNvCxnSpPr/>
          <p:nvPr/>
        </p:nvCxnSpPr>
        <p:spPr>
          <a:xfrm flipH="1">
            <a:off x="4112960" y="4388600"/>
            <a:ext cx="551794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رابط مستقيم 46"/>
          <p:cNvCxnSpPr/>
          <p:nvPr/>
        </p:nvCxnSpPr>
        <p:spPr>
          <a:xfrm flipH="1">
            <a:off x="2548708" y="2701186"/>
            <a:ext cx="551794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رابط مستقيم 47"/>
          <p:cNvCxnSpPr/>
          <p:nvPr/>
        </p:nvCxnSpPr>
        <p:spPr>
          <a:xfrm flipH="1">
            <a:off x="2561847" y="3101248"/>
            <a:ext cx="551794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رابط مستقيم 48"/>
          <p:cNvCxnSpPr/>
          <p:nvPr/>
        </p:nvCxnSpPr>
        <p:spPr>
          <a:xfrm flipH="1">
            <a:off x="2561847" y="3466997"/>
            <a:ext cx="551794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رابط مستقيم 49"/>
          <p:cNvCxnSpPr/>
          <p:nvPr/>
        </p:nvCxnSpPr>
        <p:spPr>
          <a:xfrm flipH="1">
            <a:off x="2561847" y="3853708"/>
            <a:ext cx="551794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رابط مستقيم 50"/>
          <p:cNvCxnSpPr/>
          <p:nvPr/>
        </p:nvCxnSpPr>
        <p:spPr>
          <a:xfrm flipH="1">
            <a:off x="2578398" y="4225680"/>
            <a:ext cx="551794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رابط مستقيم 51"/>
          <p:cNvCxnSpPr/>
          <p:nvPr/>
        </p:nvCxnSpPr>
        <p:spPr>
          <a:xfrm flipH="1">
            <a:off x="893278" y="2711726"/>
            <a:ext cx="551794" cy="0"/>
          </a:xfrm>
          <a:prstGeom prst="line">
            <a:avLst/>
          </a:prstGeom>
          <a:ln w="76200">
            <a:solidFill>
              <a:srgbClr val="00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رابط مستقيم 52"/>
          <p:cNvCxnSpPr/>
          <p:nvPr/>
        </p:nvCxnSpPr>
        <p:spPr>
          <a:xfrm flipH="1">
            <a:off x="906417" y="3038184"/>
            <a:ext cx="551794" cy="0"/>
          </a:xfrm>
          <a:prstGeom prst="line">
            <a:avLst/>
          </a:prstGeom>
          <a:ln w="76200">
            <a:solidFill>
              <a:srgbClr val="00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رابط مستقيم 53"/>
          <p:cNvCxnSpPr/>
          <p:nvPr/>
        </p:nvCxnSpPr>
        <p:spPr>
          <a:xfrm flipH="1">
            <a:off x="906417" y="3388167"/>
            <a:ext cx="551794" cy="0"/>
          </a:xfrm>
          <a:prstGeom prst="line">
            <a:avLst/>
          </a:prstGeom>
          <a:ln w="76200">
            <a:solidFill>
              <a:srgbClr val="00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رابط مستقيم 54"/>
          <p:cNvCxnSpPr/>
          <p:nvPr/>
        </p:nvCxnSpPr>
        <p:spPr>
          <a:xfrm flipH="1">
            <a:off x="893278" y="3655596"/>
            <a:ext cx="551794" cy="0"/>
          </a:xfrm>
          <a:prstGeom prst="line">
            <a:avLst/>
          </a:prstGeom>
          <a:ln w="76200">
            <a:solidFill>
              <a:srgbClr val="00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رابط مستقيم 55"/>
          <p:cNvCxnSpPr/>
          <p:nvPr/>
        </p:nvCxnSpPr>
        <p:spPr>
          <a:xfrm flipH="1">
            <a:off x="893278" y="4032914"/>
            <a:ext cx="551794" cy="0"/>
          </a:xfrm>
          <a:prstGeom prst="line">
            <a:avLst/>
          </a:prstGeom>
          <a:ln w="76200">
            <a:solidFill>
              <a:srgbClr val="00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رابط مستقيم 56"/>
          <p:cNvCxnSpPr/>
          <p:nvPr/>
        </p:nvCxnSpPr>
        <p:spPr>
          <a:xfrm flipH="1">
            <a:off x="901157" y="4360399"/>
            <a:ext cx="551794" cy="0"/>
          </a:xfrm>
          <a:prstGeom prst="line">
            <a:avLst/>
          </a:prstGeom>
          <a:ln w="76200">
            <a:solidFill>
              <a:srgbClr val="00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رابط مستقيم 57"/>
          <p:cNvCxnSpPr/>
          <p:nvPr/>
        </p:nvCxnSpPr>
        <p:spPr>
          <a:xfrm flipH="1">
            <a:off x="888018" y="4659360"/>
            <a:ext cx="551794" cy="0"/>
          </a:xfrm>
          <a:prstGeom prst="line">
            <a:avLst/>
          </a:prstGeom>
          <a:ln w="76200">
            <a:solidFill>
              <a:srgbClr val="00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رابط مستقيم 58"/>
          <p:cNvCxnSpPr/>
          <p:nvPr/>
        </p:nvCxnSpPr>
        <p:spPr>
          <a:xfrm flipH="1">
            <a:off x="888018" y="5020912"/>
            <a:ext cx="551794" cy="0"/>
          </a:xfrm>
          <a:prstGeom prst="line">
            <a:avLst/>
          </a:prstGeom>
          <a:ln w="76200">
            <a:solidFill>
              <a:srgbClr val="00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7481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0" grpId="0"/>
      <p:bldP spid="3" grpId="0"/>
      <p:bldP spid="21" grpId="0"/>
      <p:bldP spid="2" grpId="0"/>
      <p:bldP spid="23" grpId="0"/>
      <p:bldP spid="24" grpId="0"/>
      <p:bldP spid="25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صورة 28">
            <a:extLst>
              <a:ext uri="{FF2B5EF4-FFF2-40B4-BE49-F238E27FC236}">
                <a16:creationId xmlns="" xmlns:a16="http://schemas.microsoft.com/office/drawing/2014/main" id="{DA4CB492-034D-4817-8B3A-ADD1D3497D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98"/>
          <a:stretch/>
        </p:blipFill>
        <p:spPr>
          <a:xfrm>
            <a:off x="1629448" y="4757528"/>
            <a:ext cx="8777070" cy="2086568"/>
          </a:xfrm>
          <a:prstGeom prst="rect">
            <a:avLst/>
          </a:prstGeom>
        </p:spPr>
      </p:pic>
      <p:pic>
        <p:nvPicPr>
          <p:cNvPr id="28" name="صورة 27">
            <a:extLst>
              <a:ext uri="{FF2B5EF4-FFF2-40B4-BE49-F238E27FC236}">
                <a16:creationId xmlns="" xmlns:a16="http://schemas.microsoft.com/office/drawing/2014/main" id="{154C80DE-2293-4F66-8552-5B93A476C0A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628" y="2219155"/>
            <a:ext cx="7326804" cy="2349801"/>
          </a:xfrm>
          <a:prstGeom prst="rect">
            <a:avLst/>
          </a:prstGeom>
        </p:spPr>
      </p:pic>
      <p:sp>
        <p:nvSpPr>
          <p:cNvPr id="14" name="مستطيل 13"/>
          <p:cNvSpPr/>
          <p:nvPr/>
        </p:nvSpPr>
        <p:spPr>
          <a:xfrm>
            <a:off x="2040351" y="2368719"/>
            <a:ext cx="1219200" cy="10058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7200" dirty="0" smtClean="0">
                <a:solidFill>
                  <a:srgbClr val="C00000"/>
                </a:solidFill>
                <a:cs typeface="PT Bold Heading" pitchFamily="2" charset="-78"/>
              </a:rPr>
              <a:t>10</a:t>
            </a:r>
            <a:endParaRPr lang="ar-SA" sz="7200" dirty="0">
              <a:solidFill>
                <a:srgbClr val="C00000"/>
              </a:solidFill>
              <a:cs typeface="PT Bold Heading" pitchFamily="2" charset="-78"/>
            </a:endParaRPr>
          </a:p>
        </p:txBody>
      </p:sp>
      <p:sp>
        <p:nvSpPr>
          <p:cNvPr id="15" name="مستطيل 14"/>
          <p:cNvSpPr/>
          <p:nvPr/>
        </p:nvSpPr>
        <p:spPr>
          <a:xfrm>
            <a:off x="2068724" y="3353626"/>
            <a:ext cx="1219200" cy="10058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8000" dirty="0" smtClean="0">
                <a:cs typeface="PT Bold Heading" pitchFamily="2" charset="-78"/>
              </a:rPr>
              <a:t>9</a:t>
            </a:r>
            <a:endParaRPr lang="ar-SA" sz="8000" dirty="0">
              <a:cs typeface="PT Bold Heading" pitchFamily="2" charset="-78"/>
            </a:endParaRPr>
          </a:p>
        </p:txBody>
      </p:sp>
      <p:sp>
        <p:nvSpPr>
          <p:cNvPr id="16" name="مستطيل 15"/>
          <p:cNvSpPr/>
          <p:nvPr/>
        </p:nvSpPr>
        <p:spPr>
          <a:xfrm>
            <a:off x="1706978" y="4796336"/>
            <a:ext cx="1219200" cy="10058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8000" dirty="0" smtClean="0">
                <a:solidFill>
                  <a:srgbClr val="C00000"/>
                </a:solidFill>
                <a:cs typeface="PT Bold Heading" pitchFamily="2" charset="-78"/>
              </a:rPr>
              <a:t>6</a:t>
            </a:r>
            <a:endParaRPr lang="ar-SA" sz="8000" dirty="0">
              <a:solidFill>
                <a:srgbClr val="C00000"/>
              </a:solidFill>
              <a:cs typeface="PT Bold Heading" pitchFamily="2" charset="-78"/>
            </a:endParaRPr>
          </a:p>
        </p:txBody>
      </p:sp>
      <p:sp>
        <p:nvSpPr>
          <p:cNvPr id="17" name="مستطيل 16"/>
          <p:cNvSpPr/>
          <p:nvPr/>
        </p:nvSpPr>
        <p:spPr>
          <a:xfrm>
            <a:off x="1752280" y="5824570"/>
            <a:ext cx="1219200" cy="10058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8000" dirty="0" smtClean="0">
                <a:solidFill>
                  <a:schemeClr val="bg1">
                    <a:lumMod val="75000"/>
                  </a:schemeClr>
                </a:solidFill>
                <a:cs typeface="PT Bold Heading" pitchFamily="2" charset="-78"/>
              </a:rPr>
              <a:t>6</a:t>
            </a:r>
            <a:endParaRPr lang="ar-SA" sz="8000" dirty="0">
              <a:solidFill>
                <a:schemeClr val="bg1">
                  <a:lumMod val="75000"/>
                </a:schemeClr>
              </a:solidFill>
              <a:cs typeface="PT Bold Heading" pitchFamily="2" charset="-78"/>
            </a:endParaRPr>
          </a:p>
        </p:txBody>
      </p:sp>
      <p:sp>
        <p:nvSpPr>
          <p:cNvPr id="19" name="سهم إلى اليسار والأعلى 18"/>
          <p:cNvSpPr/>
          <p:nvPr/>
        </p:nvSpPr>
        <p:spPr>
          <a:xfrm>
            <a:off x="1204519" y="4049911"/>
            <a:ext cx="9529093" cy="576362"/>
          </a:xfrm>
          <a:prstGeom prst="leftUpArrow">
            <a:avLst/>
          </a:prstGeom>
          <a:solidFill>
            <a:srgbClr val="CC0066">
              <a:alpha val="39000"/>
            </a:srgbClr>
          </a:solidFill>
          <a:ln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20" name="مجموعة 19"/>
          <p:cNvGrpSpPr/>
          <p:nvPr/>
        </p:nvGrpSpPr>
        <p:grpSpPr>
          <a:xfrm>
            <a:off x="-424523" y="-10276"/>
            <a:ext cx="9168467" cy="1638300"/>
            <a:chOff x="153759" y="97864"/>
            <a:chExt cx="9168467" cy="1849757"/>
          </a:xfrm>
        </p:grpSpPr>
        <p:grpSp>
          <p:nvGrpSpPr>
            <p:cNvPr id="21" name="Group 7">
              <a:extLst>
                <a:ext uri="{FF2B5EF4-FFF2-40B4-BE49-F238E27FC236}">
                  <a16:creationId xmlns:a16="http://schemas.microsoft.com/office/drawing/2014/main" xmlns="" id="{8B71BD67-7582-4B62-AA8B-B08A4CC09A40}"/>
                </a:ext>
              </a:extLst>
            </p:cNvPr>
            <p:cNvGrpSpPr/>
            <p:nvPr/>
          </p:nvGrpSpPr>
          <p:grpSpPr>
            <a:xfrm>
              <a:off x="562064" y="482889"/>
              <a:ext cx="8760162" cy="911500"/>
              <a:chOff x="-4297358" y="544884"/>
              <a:chExt cx="13489190" cy="1402232"/>
            </a:xfrm>
          </p:grpSpPr>
          <p:sp>
            <p:nvSpPr>
              <p:cNvPr id="26" name="AutoShape 8">
                <a:extLst>
                  <a:ext uri="{FF2B5EF4-FFF2-40B4-BE49-F238E27FC236}">
                    <a16:creationId xmlns:a16="http://schemas.microsoft.com/office/drawing/2014/main" xmlns="" id="{1315CE9D-38AD-48FC-BB3C-D099150BEB29}"/>
                  </a:ext>
                </a:extLst>
              </p:cNvPr>
              <p:cNvSpPr/>
              <p:nvPr/>
            </p:nvSpPr>
            <p:spPr>
              <a:xfrm rot="21557927">
                <a:off x="-4297358" y="544884"/>
                <a:ext cx="13169647" cy="1402232"/>
              </a:xfrm>
              <a:prstGeom prst="rect">
                <a:avLst/>
              </a:prstGeom>
              <a:solidFill>
                <a:srgbClr val="CC66FF">
                  <a:alpha val="30000"/>
                </a:srgb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  <a:effectLst>
                <a:reflection blurRad="6350" stA="52000" endA="300" endPos="35000" dir="5400000" sy="-100000" algn="bl" rotWithShape="0"/>
              </a:effectLst>
            </p:spPr>
          </p:sp>
          <p:sp>
            <p:nvSpPr>
              <p:cNvPr id="27" name="TextBox 9">
                <a:extLst>
                  <a:ext uri="{FF2B5EF4-FFF2-40B4-BE49-F238E27FC236}">
                    <a16:creationId xmlns:a16="http://schemas.microsoft.com/office/drawing/2014/main" xmlns="" id="{3B8219C9-1F59-4635-AC63-E54DF31A486F}"/>
                  </a:ext>
                </a:extLst>
              </p:cNvPr>
              <p:cNvSpPr txBox="1"/>
              <p:nvPr/>
            </p:nvSpPr>
            <p:spPr>
              <a:xfrm>
                <a:off x="-1163000" y="760572"/>
                <a:ext cx="10354832" cy="855345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/>
                <a:r>
                  <a:rPr lang="ar-SA" sz="3200" spc="-56" dirty="0" smtClean="0">
                    <a:solidFill>
                      <a:srgbClr val="CC3399"/>
                    </a:solidFill>
                    <a:latin typeface="Khalid Art bold"/>
                    <a:ea typeface="Khalid Art bold"/>
                    <a:cs typeface="PT Bold Heading" pitchFamily="2" charset="-78"/>
                    <a:sym typeface="Khalid Art bold"/>
                  </a:rPr>
                  <a:t>4 -  6  </a:t>
                </a:r>
                <a:r>
                  <a:rPr lang="ar-SA" sz="3200" spc="-56" dirty="0" smtClean="0">
                    <a:solidFill>
                      <a:srgbClr val="9933FF"/>
                    </a:solidFill>
                    <a:latin typeface="Khalid Art bold"/>
                    <a:ea typeface="Khalid Art bold"/>
                    <a:cs typeface="PT Bold Heading" pitchFamily="2" charset="-78"/>
                    <a:sym typeface="Khalid Art bold"/>
                  </a:rPr>
                  <a:t>مقارنة الاعداد حتى 10</a:t>
                </a:r>
                <a:endParaRPr lang="ar-SA" sz="3200" spc="-56" dirty="0">
                  <a:solidFill>
                    <a:srgbClr val="9933FF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endParaRPr>
              </a:p>
            </p:txBody>
          </p:sp>
        </p:grpSp>
        <p:pic>
          <p:nvPicPr>
            <p:cNvPr id="22" name="Google Shape;181;p29"/>
            <p:cNvPicPr preferRelativeResize="0"/>
            <p:nvPr/>
          </p:nvPicPr>
          <p:blipFill rotWithShape="1">
            <a:blip r:embed="rId4">
              <a:alphaModFix/>
              <a:duotone>
                <a:prstClr val="black"/>
                <a:srgbClr val="CC99FF">
                  <a:tint val="45000"/>
                  <a:satMod val="400000"/>
                </a:srgbClr>
              </a:duotone>
            </a:blip>
            <a:srcRect t="16970" r="8892" b="21025"/>
            <a:stretch/>
          </p:blipFill>
          <p:spPr>
            <a:xfrm flipH="1">
              <a:off x="153759" y="828694"/>
              <a:ext cx="3204893" cy="11189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" name="Google Shape;182;p29"/>
            <p:cNvPicPr preferRelativeResize="0"/>
            <p:nvPr/>
          </p:nvPicPr>
          <p:blipFill rotWithShape="1">
            <a:blip r:embed="rId5">
              <a:alphaModFix/>
              <a:duotone>
                <a:prstClr val="black"/>
                <a:srgbClr val="CC99FF">
                  <a:tint val="45000"/>
                  <a:satMod val="400000"/>
                </a:srgbClr>
              </a:duotone>
            </a:blip>
            <a:srcRect t="16734" r="8892" b="18300"/>
            <a:stretch/>
          </p:blipFill>
          <p:spPr>
            <a:xfrm flipH="1">
              <a:off x="153759" y="97864"/>
              <a:ext cx="3204893" cy="116831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" name="Rectangle 1">
              <a:extLst>
                <a:ext uri="{FF2B5EF4-FFF2-40B4-BE49-F238E27FC236}">
                  <a16:creationId xmlns:a16="http://schemas.microsoft.com/office/drawing/2014/main" xmlns="" id="{96B18D14-EF10-4F53-A9D0-D16136FA3422}"/>
                </a:ext>
              </a:extLst>
            </p:cNvPr>
            <p:cNvSpPr/>
            <p:nvPr/>
          </p:nvSpPr>
          <p:spPr>
            <a:xfrm>
              <a:off x="1100205" y="317737"/>
              <a:ext cx="1365193" cy="756773"/>
            </a:xfrm>
            <a:prstGeom prst="rect">
              <a:avLst/>
            </a:prstGeom>
            <a:noFill/>
          </p:spPr>
          <p:txBody>
            <a:bodyPr wrap="square" lIns="54180" tIns="27090" rIns="54180" bIns="27090">
              <a:spAutoFit/>
            </a:bodyPr>
            <a:lstStyle/>
            <a:p>
              <a:pPr algn="ctr"/>
              <a:r>
                <a:rPr lang="ar-SA" sz="4000" dirty="0" smtClean="0">
                  <a:ln w="0"/>
                  <a:solidFill>
                    <a:srgbClr val="FFFF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ص 80</a:t>
              </a:r>
              <a:endParaRPr lang="en-US" sz="400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25" name="Rectangle 22">
              <a:extLst>
                <a:ext uri="{FF2B5EF4-FFF2-40B4-BE49-F238E27FC236}">
                  <a16:creationId xmlns:a16="http://schemas.microsoft.com/office/drawing/2014/main" xmlns="" id="{6E4E3FB3-A538-4746-A2ED-B65F45765AFA}"/>
                </a:ext>
              </a:extLst>
            </p:cNvPr>
            <p:cNvSpPr/>
            <p:nvPr/>
          </p:nvSpPr>
          <p:spPr>
            <a:xfrm>
              <a:off x="760837" y="1088120"/>
              <a:ext cx="1999733" cy="530897"/>
            </a:xfrm>
            <a:prstGeom prst="rect">
              <a:avLst/>
            </a:prstGeom>
            <a:noFill/>
          </p:spPr>
          <p:txBody>
            <a:bodyPr wrap="square" lIns="54180" tIns="27090" rIns="54180" bIns="27090">
              <a:spAutoFit/>
            </a:bodyPr>
            <a:lstStyle/>
            <a:p>
              <a:pPr algn="ctr"/>
              <a:r>
                <a:rPr lang="ar-SA" sz="2700" dirty="0" smtClean="0">
                  <a:ln w="0"/>
                  <a:solidFill>
                    <a:srgbClr val="FFFF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21-3-1443هـ</a:t>
              </a:r>
              <a:endParaRPr lang="en-US" sz="270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</p:grpSp>
      <p:sp>
        <p:nvSpPr>
          <p:cNvPr id="5" name="مستطيل 4"/>
          <p:cNvSpPr/>
          <p:nvPr/>
        </p:nvSpPr>
        <p:spPr>
          <a:xfrm>
            <a:off x="3279385" y="1168491"/>
            <a:ext cx="794800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ar-SA" sz="2000" dirty="0" smtClean="0">
                <a:solidFill>
                  <a:srgbClr val="CC0066"/>
                </a:solidFill>
                <a:cs typeface="PT Bold Heading" pitchFamily="2" charset="-78"/>
              </a:rPr>
              <a:t>* عُد الأشياء في كل مجموعة , ثم أنطق العدد وأكتبه  , </a:t>
            </a:r>
          </a:p>
          <a:p>
            <a:pPr algn="r"/>
            <a:r>
              <a:rPr lang="ar-SA" sz="2000" dirty="0" smtClean="0">
                <a:solidFill>
                  <a:srgbClr val="CC0066"/>
                </a:solidFill>
                <a:cs typeface="PT Bold Heading" pitchFamily="2" charset="-78"/>
              </a:rPr>
              <a:t>ثم صل بخط بين عناصر المجموعتين ثم حوط المجموعة الأكثر والعدد المكتوب بجانبها </a:t>
            </a:r>
          </a:p>
          <a:p>
            <a:pPr algn="r"/>
            <a:r>
              <a:rPr lang="ar-SA" sz="2000" dirty="0" smtClean="0">
                <a:solidFill>
                  <a:srgbClr val="CC0066"/>
                </a:solidFill>
                <a:cs typeface="PT Bold Heading" pitchFamily="2" charset="-78"/>
              </a:rPr>
              <a:t>* ضع علامة خطاء على المجموعة الأقل وعلى العدد بجانبها</a:t>
            </a:r>
          </a:p>
          <a:p>
            <a:pPr algn="r"/>
            <a:r>
              <a:rPr lang="ar-SA" sz="2000" dirty="0" smtClean="0">
                <a:solidFill>
                  <a:srgbClr val="CC0066"/>
                </a:solidFill>
                <a:cs typeface="PT Bold Heading" pitchFamily="2" charset="-78"/>
              </a:rPr>
              <a:t>* ضع علامة صح على المجموعات التي لها العدد نفسه وعلى العدد المكتوب بجانبها</a:t>
            </a:r>
          </a:p>
        </p:txBody>
      </p:sp>
      <p:sp>
        <p:nvSpPr>
          <p:cNvPr id="2" name="مربع نص 1"/>
          <p:cNvSpPr txBox="1"/>
          <p:nvPr/>
        </p:nvSpPr>
        <p:spPr>
          <a:xfrm>
            <a:off x="8273027" y="2637313"/>
            <a:ext cx="220718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800" dirty="0" smtClean="0">
                <a:solidFill>
                  <a:schemeClr val="accent2">
                    <a:lumMod val="75000"/>
                  </a:schemeClr>
                </a:solidFill>
                <a:cs typeface="PT Bold Heading" pitchFamily="2" charset="-78"/>
              </a:rPr>
              <a:t>1</a:t>
            </a:r>
            <a:endParaRPr lang="ar-SA" sz="4800" dirty="0">
              <a:solidFill>
                <a:schemeClr val="accent2">
                  <a:lumMod val="75000"/>
                </a:schemeClr>
              </a:solidFill>
              <a:cs typeface="PT Bold Heading" pitchFamily="2" charset="-78"/>
            </a:endParaRPr>
          </a:p>
        </p:txBody>
      </p:sp>
      <p:sp>
        <p:nvSpPr>
          <p:cNvPr id="30" name="مربع نص 29"/>
          <p:cNvSpPr txBox="1"/>
          <p:nvPr/>
        </p:nvSpPr>
        <p:spPr>
          <a:xfrm>
            <a:off x="7731723" y="2647819"/>
            <a:ext cx="220718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800" dirty="0" smtClean="0">
                <a:solidFill>
                  <a:schemeClr val="accent2">
                    <a:lumMod val="75000"/>
                  </a:schemeClr>
                </a:solidFill>
                <a:cs typeface="PT Bold Heading" pitchFamily="2" charset="-78"/>
              </a:rPr>
              <a:t>2</a:t>
            </a:r>
            <a:endParaRPr lang="ar-SA" sz="4800" dirty="0">
              <a:solidFill>
                <a:schemeClr val="accent2">
                  <a:lumMod val="75000"/>
                </a:schemeClr>
              </a:solidFill>
              <a:cs typeface="PT Bold Heading" pitchFamily="2" charset="-78"/>
            </a:endParaRPr>
          </a:p>
        </p:txBody>
      </p:sp>
      <p:sp>
        <p:nvSpPr>
          <p:cNvPr id="31" name="مربع نص 30"/>
          <p:cNvSpPr txBox="1"/>
          <p:nvPr/>
        </p:nvSpPr>
        <p:spPr>
          <a:xfrm>
            <a:off x="7195679" y="2647819"/>
            <a:ext cx="220718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800" dirty="0" smtClean="0">
                <a:solidFill>
                  <a:schemeClr val="accent2">
                    <a:lumMod val="75000"/>
                  </a:schemeClr>
                </a:solidFill>
                <a:cs typeface="PT Bold Heading" pitchFamily="2" charset="-78"/>
              </a:rPr>
              <a:t>3</a:t>
            </a:r>
            <a:endParaRPr lang="ar-SA" sz="4800" dirty="0">
              <a:solidFill>
                <a:schemeClr val="accent2">
                  <a:lumMod val="75000"/>
                </a:schemeClr>
              </a:solidFill>
              <a:cs typeface="PT Bold Heading" pitchFamily="2" charset="-78"/>
            </a:endParaRPr>
          </a:p>
        </p:txBody>
      </p:sp>
      <p:sp>
        <p:nvSpPr>
          <p:cNvPr id="32" name="مربع نص 31"/>
          <p:cNvSpPr txBox="1"/>
          <p:nvPr/>
        </p:nvSpPr>
        <p:spPr>
          <a:xfrm>
            <a:off x="6675454" y="2647819"/>
            <a:ext cx="220718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800" dirty="0" smtClean="0">
                <a:solidFill>
                  <a:schemeClr val="accent2">
                    <a:lumMod val="75000"/>
                  </a:schemeClr>
                </a:solidFill>
                <a:cs typeface="PT Bold Heading" pitchFamily="2" charset="-78"/>
              </a:rPr>
              <a:t>4</a:t>
            </a:r>
            <a:endParaRPr lang="ar-SA" sz="4800" dirty="0">
              <a:solidFill>
                <a:schemeClr val="accent2">
                  <a:lumMod val="75000"/>
                </a:schemeClr>
              </a:solidFill>
              <a:cs typeface="PT Bold Heading" pitchFamily="2" charset="-78"/>
            </a:endParaRPr>
          </a:p>
        </p:txBody>
      </p:sp>
      <p:sp>
        <p:nvSpPr>
          <p:cNvPr id="33" name="مربع نص 32"/>
          <p:cNvSpPr txBox="1"/>
          <p:nvPr/>
        </p:nvSpPr>
        <p:spPr>
          <a:xfrm>
            <a:off x="6094349" y="2647819"/>
            <a:ext cx="220718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800" dirty="0" smtClean="0">
                <a:solidFill>
                  <a:schemeClr val="accent2">
                    <a:lumMod val="75000"/>
                  </a:schemeClr>
                </a:solidFill>
                <a:cs typeface="PT Bold Heading" pitchFamily="2" charset="-78"/>
              </a:rPr>
              <a:t>5</a:t>
            </a:r>
            <a:endParaRPr lang="ar-SA" sz="4800" dirty="0">
              <a:solidFill>
                <a:schemeClr val="accent2">
                  <a:lumMod val="75000"/>
                </a:schemeClr>
              </a:solidFill>
              <a:cs typeface="PT Bold Heading" pitchFamily="2" charset="-78"/>
            </a:endParaRPr>
          </a:p>
        </p:txBody>
      </p:sp>
      <p:sp>
        <p:nvSpPr>
          <p:cNvPr id="34" name="مربع نص 33"/>
          <p:cNvSpPr txBox="1"/>
          <p:nvPr/>
        </p:nvSpPr>
        <p:spPr>
          <a:xfrm>
            <a:off x="5590687" y="2663585"/>
            <a:ext cx="220718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800" dirty="0" smtClean="0">
                <a:solidFill>
                  <a:schemeClr val="accent2">
                    <a:lumMod val="75000"/>
                  </a:schemeClr>
                </a:solidFill>
                <a:cs typeface="PT Bold Heading" pitchFamily="2" charset="-78"/>
              </a:rPr>
              <a:t>6</a:t>
            </a:r>
            <a:endParaRPr lang="ar-SA" sz="4800" dirty="0">
              <a:solidFill>
                <a:schemeClr val="accent2">
                  <a:lumMod val="75000"/>
                </a:schemeClr>
              </a:solidFill>
              <a:cs typeface="PT Bold Heading" pitchFamily="2" charset="-78"/>
            </a:endParaRPr>
          </a:p>
        </p:txBody>
      </p:sp>
      <p:sp>
        <p:nvSpPr>
          <p:cNvPr id="35" name="مربع نص 34"/>
          <p:cNvSpPr txBox="1"/>
          <p:nvPr/>
        </p:nvSpPr>
        <p:spPr>
          <a:xfrm>
            <a:off x="5009890" y="2689745"/>
            <a:ext cx="220718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800" dirty="0">
                <a:solidFill>
                  <a:schemeClr val="accent2">
                    <a:lumMod val="75000"/>
                  </a:schemeClr>
                </a:solidFill>
                <a:cs typeface="PT Bold Heading" pitchFamily="2" charset="-78"/>
              </a:rPr>
              <a:t>7</a:t>
            </a:r>
          </a:p>
        </p:txBody>
      </p:sp>
      <p:sp>
        <p:nvSpPr>
          <p:cNvPr id="36" name="مربع نص 35"/>
          <p:cNvSpPr txBox="1"/>
          <p:nvPr/>
        </p:nvSpPr>
        <p:spPr>
          <a:xfrm>
            <a:off x="4499815" y="2590014"/>
            <a:ext cx="220718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800" dirty="0" smtClean="0">
                <a:solidFill>
                  <a:schemeClr val="accent2">
                    <a:lumMod val="75000"/>
                  </a:schemeClr>
                </a:solidFill>
                <a:cs typeface="PT Bold Heading" pitchFamily="2" charset="-78"/>
              </a:rPr>
              <a:t>8</a:t>
            </a:r>
            <a:endParaRPr lang="ar-SA" sz="4800" dirty="0">
              <a:solidFill>
                <a:schemeClr val="accent2">
                  <a:lumMod val="75000"/>
                </a:schemeClr>
              </a:solidFill>
              <a:cs typeface="PT Bold Heading" pitchFamily="2" charset="-78"/>
            </a:endParaRPr>
          </a:p>
        </p:txBody>
      </p:sp>
      <p:sp>
        <p:nvSpPr>
          <p:cNvPr id="37" name="مربع نص 36"/>
          <p:cNvSpPr txBox="1"/>
          <p:nvPr/>
        </p:nvSpPr>
        <p:spPr>
          <a:xfrm>
            <a:off x="3992085" y="2615378"/>
            <a:ext cx="220718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800" dirty="0" smtClean="0">
                <a:solidFill>
                  <a:schemeClr val="accent2">
                    <a:lumMod val="75000"/>
                  </a:schemeClr>
                </a:solidFill>
                <a:cs typeface="PT Bold Heading" pitchFamily="2" charset="-78"/>
              </a:rPr>
              <a:t>9</a:t>
            </a:r>
            <a:endParaRPr lang="ar-SA" sz="4800" dirty="0">
              <a:solidFill>
                <a:schemeClr val="accent2">
                  <a:lumMod val="75000"/>
                </a:schemeClr>
              </a:solidFill>
              <a:cs typeface="PT Bold Heading" pitchFamily="2" charset="-78"/>
            </a:endParaRPr>
          </a:p>
        </p:txBody>
      </p:sp>
      <p:sp>
        <p:nvSpPr>
          <p:cNvPr id="38" name="مربع نص 37"/>
          <p:cNvSpPr txBox="1"/>
          <p:nvPr/>
        </p:nvSpPr>
        <p:spPr>
          <a:xfrm>
            <a:off x="3017841" y="2647819"/>
            <a:ext cx="1024759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800" dirty="0" smtClean="0">
                <a:solidFill>
                  <a:schemeClr val="accent2">
                    <a:lumMod val="75000"/>
                  </a:schemeClr>
                </a:solidFill>
                <a:cs typeface="PT Bold Heading" pitchFamily="2" charset="-78"/>
              </a:rPr>
              <a:t>10</a:t>
            </a:r>
            <a:endParaRPr lang="ar-SA" sz="4800" dirty="0">
              <a:solidFill>
                <a:schemeClr val="accent2">
                  <a:lumMod val="75000"/>
                </a:schemeClr>
              </a:solidFill>
              <a:cs typeface="PT Bold Heading" pitchFamily="2" charset="-78"/>
            </a:endParaRPr>
          </a:p>
        </p:txBody>
      </p:sp>
      <p:sp>
        <p:nvSpPr>
          <p:cNvPr id="39" name="مربع نص 38"/>
          <p:cNvSpPr txBox="1"/>
          <p:nvPr/>
        </p:nvSpPr>
        <p:spPr>
          <a:xfrm>
            <a:off x="8188937" y="3609545"/>
            <a:ext cx="220718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800" dirty="0" smtClean="0">
                <a:solidFill>
                  <a:schemeClr val="accent1">
                    <a:lumMod val="50000"/>
                  </a:schemeClr>
                </a:solidFill>
                <a:cs typeface="PT Bold Heading" pitchFamily="2" charset="-78"/>
              </a:rPr>
              <a:t>1</a:t>
            </a:r>
            <a:endParaRPr lang="ar-SA" sz="4800" dirty="0">
              <a:solidFill>
                <a:schemeClr val="accent1">
                  <a:lumMod val="50000"/>
                </a:schemeClr>
              </a:solidFill>
              <a:cs typeface="PT Bold Heading" pitchFamily="2" charset="-78"/>
            </a:endParaRPr>
          </a:p>
        </p:txBody>
      </p:sp>
      <p:sp>
        <p:nvSpPr>
          <p:cNvPr id="40" name="مربع نص 39"/>
          <p:cNvSpPr txBox="1"/>
          <p:nvPr/>
        </p:nvSpPr>
        <p:spPr>
          <a:xfrm>
            <a:off x="7647633" y="3620051"/>
            <a:ext cx="220718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800" dirty="0" smtClean="0">
                <a:solidFill>
                  <a:schemeClr val="accent1">
                    <a:lumMod val="50000"/>
                  </a:schemeClr>
                </a:solidFill>
                <a:cs typeface="PT Bold Heading" pitchFamily="2" charset="-78"/>
              </a:rPr>
              <a:t>2</a:t>
            </a:r>
            <a:endParaRPr lang="ar-SA" sz="4800" dirty="0">
              <a:solidFill>
                <a:schemeClr val="accent1">
                  <a:lumMod val="50000"/>
                </a:schemeClr>
              </a:solidFill>
              <a:cs typeface="PT Bold Heading" pitchFamily="2" charset="-78"/>
            </a:endParaRPr>
          </a:p>
        </p:txBody>
      </p:sp>
      <p:sp>
        <p:nvSpPr>
          <p:cNvPr id="41" name="مربع نص 40"/>
          <p:cNvSpPr txBox="1"/>
          <p:nvPr/>
        </p:nvSpPr>
        <p:spPr>
          <a:xfrm>
            <a:off x="7048525" y="3620051"/>
            <a:ext cx="220718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800" dirty="0" smtClean="0">
                <a:solidFill>
                  <a:schemeClr val="accent1">
                    <a:lumMod val="50000"/>
                  </a:schemeClr>
                </a:solidFill>
                <a:cs typeface="PT Bold Heading" pitchFamily="2" charset="-78"/>
              </a:rPr>
              <a:t>3</a:t>
            </a:r>
            <a:endParaRPr lang="ar-SA" sz="4800" dirty="0">
              <a:solidFill>
                <a:schemeClr val="accent1">
                  <a:lumMod val="50000"/>
                </a:schemeClr>
              </a:solidFill>
              <a:cs typeface="PT Bold Heading" pitchFamily="2" charset="-78"/>
            </a:endParaRPr>
          </a:p>
        </p:txBody>
      </p:sp>
      <p:sp>
        <p:nvSpPr>
          <p:cNvPr id="42" name="مربع نص 41"/>
          <p:cNvSpPr txBox="1"/>
          <p:nvPr/>
        </p:nvSpPr>
        <p:spPr>
          <a:xfrm>
            <a:off x="6449470" y="3620051"/>
            <a:ext cx="220718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800" dirty="0" smtClean="0">
                <a:solidFill>
                  <a:schemeClr val="accent1">
                    <a:lumMod val="50000"/>
                  </a:schemeClr>
                </a:solidFill>
                <a:cs typeface="PT Bold Heading" pitchFamily="2" charset="-78"/>
              </a:rPr>
              <a:t>4</a:t>
            </a:r>
            <a:endParaRPr lang="ar-SA" sz="4800" dirty="0">
              <a:solidFill>
                <a:schemeClr val="accent1">
                  <a:lumMod val="50000"/>
                </a:schemeClr>
              </a:solidFill>
              <a:cs typeface="PT Bold Heading" pitchFamily="2" charset="-78"/>
            </a:endParaRPr>
          </a:p>
        </p:txBody>
      </p:sp>
      <p:sp>
        <p:nvSpPr>
          <p:cNvPr id="43" name="مربع نص 42"/>
          <p:cNvSpPr txBox="1"/>
          <p:nvPr/>
        </p:nvSpPr>
        <p:spPr>
          <a:xfrm>
            <a:off x="5868365" y="3620051"/>
            <a:ext cx="220718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800" dirty="0" smtClean="0">
                <a:solidFill>
                  <a:schemeClr val="accent1">
                    <a:lumMod val="50000"/>
                  </a:schemeClr>
                </a:solidFill>
                <a:cs typeface="PT Bold Heading" pitchFamily="2" charset="-78"/>
              </a:rPr>
              <a:t>5</a:t>
            </a:r>
            <a:endParaRPr lang="ar-SA" sz="4800" dirty="0">
              <a:solidFill>
                <a:schemeClr val="accent1">
                  <a:lumMod val="50000"/>
                </a:schemeClr>
              </a:solidFill>
              <a:cs typeface="PT Bold Heading" pitchFamily="2" charset="-78"/>
            </a:endParaRPr>
          </a:p>
        </p:txBody>
      </p:sp>
      <p:sp>
        <p:nvSpPr>
          <p:cNvPr id="44" name="مربع نص 43"/>
          <p:cNvSpPr txBox="1"/>
          <p:nvPr/>
        </p:nvSpPr>
        <p:spPr>
          <a:xfrm>
            <a:off x="5270107" y="3635817"/>
            <a:ext cx="220718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800" dirty="0" smtClean="0">
                <a:solidFill>
                  <a:schemeClr val="accent1">
                    <a:lumMod val="50000"/>
                  </a:schemeClr>
                </a:solidFill>
                <a:cs typeface="PT Bold Heading" pitchFamily="2" charset="-78"/>
              </a:rPr>
              <a:t>6</a:t>
            </a:r>
            <a:endParaRPr lang="ar-SA" sz="4800" dirty="0">
              <a:solidFill>
                <a:schemeClr val="accent1">
                  <a:lumMod val="50000"/>
                </a:schemeClr>
              </a:solidFill>
              <a:cs typeface="PT Bold Heading" pitchFamily="2" charset="-78"/>
            </a:endParaRPr>
          </a:p>
        </p:txBody>
      </p:sp>
      <p:sp>
        <p:nvSpPr>
          <p:cNvPr id="45" name="مربع نص 44"/>
          <p:cNvSpPr txBox="1"/>
          <p:nvPr/>
        </p:nvSpPr>
        <p:spPr>
          <a:xfrm>
            <a:off x="4657778" y="3661977"/>
            <a:ext cx="220718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800" dirty="0">
                <a:solidFill>
                  <a:schemeClr val="accent1">
                    <a:lumMod val="50000"/>
                  </a:schemeClr>
                </a:solidFill>
                <a:cs typeface="PT Bold Heading" pitchFamily="2" charset="-78"/>
              </a:rPr>
              <a:t>7</a:t>
            </a:r>
          </a:p>
        </p:txBody>
      </p:sp>
      <p:sp>
        <p:nvSpPr>
          <p:cNvPr id="46" name="مربع نص 45"/>
          <p:cNvSpPr txBox="1"/>
          <p:nvPr/>
        </p:nvSpPr>
        <p:spPr>
          <a:xfrm>
            <a:off x="4100405" y="3562246"/>
            <a:ext cx="220718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800" dirty="0" smtClean="0">
                <a:solidFill>
                  <a:schemeClr val="accent1">
                    <a:lumMod val="50000"/>
                  </a:schemeClr>
                </a:solidFill>
                <a:cs typeface="PT Bold Heading" pitchFamily="2" charset="-78"/>
              </a:rPr>
              <a:t>8</a:t>
            </a:r>
            <a:endParaRPr lang="ar-SA" sz="4800" dirty="0">
              <a:solidFill>
                <a:schemeClr val="accent1">
                  <a:lumMod val="50000"/>
                </a:schemeClr>
              </a:solidFill>
              <a:cs typeface="PT Bold Heading" pitchFamily="2" charset="-78"/>
            </a:endParaRPr>
          </a:p>
        </p:txBody>
      </p:sp>
      <p:sp>
        <p:nvSpPr>
          <p:cNvPr id="47" name="مربع نص 46"/>
          <p:cNvSpPr txBox="1"/>
          <p:nvPr/>
        </p:nvSpPr>
        <p:spPr>
          <a:xfrm>
            <a:off x="3466547" y="3666440"/>
            <a:ext cx="220718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800" dirty="0" smtClean="0">
                <a:solidFill>
                  <a:schemeClr val="accent1">
                    <a:lumMod val="50000"/>
                  </a:schemeClr>
                </a:solidFill>
                <a:cs typeface="PT Bold Heading" pitchFamily="2" charset="-78"/>
              </a:rPr>
              <a:t>9</a:t>
            </a:r>
            <a:endParaRPr lang="ar-SA" sz="4800" dirty="0">
              <a:solidFill>
                <a:schemeClr val="accent1">
                  <a:lumMod val="50000"/>
                </a:schemeClr>
              </a:solidFill>
              <a:cs typeface="PT Bold Heading" pitchFamily="2" charset="-78"/>
            </a:endParaRPr>
          </a:p>
        </p:txBody>
      </p:sp>
      <p:cxnSp>
        <p:nvCxnSpPr>
          <p:cNvPr id="4" name="رابط مستقيم 3"/>
          <p:cNvCxnSpPr/>
          <p:nvPr/>
        </p:nvCxnSpPr>
        <p:spPr>
          <a:xfrm flipH="1">
            <a:off x="8383386" y="3353626"/>
            <a:ext cx="110360" cy="312814"/>
          </a:xfrm>
          <a:prstGeom prst="line">
            <a:avLst/>
          </a:prstGeom>
          <a:ln w="60325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رابط مستقيم 47"/>
          <p:cNvCxnSpPr>
            <a:endCxn id="40" idx="0"/>
          </p:cNvCxnSpPr>
          <p:nvPr/>
        </p:nvCxnSpPr>
        <p:spPr>
          <a:xfrm flipH="1">
            <a:off x="7757992" y="3279244"/>
            <a:ext cx="170799" cy="340807"/>
          </a:xfrm>
          <a:prstGeom prst="line">
            <a:avLst/>
          </a:prstGeom>
          <a:ln w="60325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رابط مستقيم 48"/>
          <p:cNvCxnSpPr>
            <a:endCxn id="41" idx="0"/>
          </p:cNvCxnSpPr>
          <p:nvPr/>
        </p:nvCxnSpPr>
        <p:spPr>
          <a:xfrm flipH="1">
            <a:off x="7158884" y="3273258"/>
            <a:ext cx="195835" cy="346793"/>
          </a:xfrm>
          <a:prstGeom prst="line">
            <a:avLst/>
          </a:prstGeom>
          <a:ln w="60325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رابط مستقيم 49"/>
          <p:cNvCxnSpPr>
            <a:endCxn id="42" idx="0"/>
          </p:cNvCxnSpPr>
          <p:nvPr/>
        </p:nvCxnSpPr>
        <p:spPr>
          <a:xfrm flipH="1">
            <a:off x="6559829" y="3353626"/>
            <a:ext cx="110360" cy="266425"/>
          </a:xfrm>
          <a:prstGeom prst="line">
            <a:avLst/>
          </a:prstGeom>
          <a:ln w="60325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رابط مستقيم 50"/>
          <p:cNvCxnSpPr/>
          <p:nvPr/>
        </p:nvCxnSpPr>
        <p:spPr>
          <a:xfrm flipH="1">
            <a:off x="5915663" y="3353626"/>
            <a:ext cx="220718" cy="422571"/>
          </a:xfrm>
          <a:prstGeom prst="line">
            <a:avLst/>
          </a:prstGeom>
          <a:ln w="60325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رابط مستقيم 51"/>
          <p:cNvCxnSpPr>
            <a:endCxn id="44" idx="0"/>
          </p:cNvCxnSpPr>
          <p:nvPr/>
        </p:nvCxnSpPr>
        <p:spPr>
          <a:xfrm flipH="1">
            <a:off x="5380466" y="3279244"/>
            <a:ext cx="210221" cy="356573"/>
          </a:xfrm>
          <a:prstGeom prst="line">
            <a:avLst/>
          </a:prstGeom>
          <a:ln w="60325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رابط مستقيم 52"/>
          <p:cNvCxnSpPr>
            <a:endCxn id="45" idx="0"/>
          </p:cNvCxnSpPr>
          <p:nvPr/>
        </p:nvCxnSpPr>
        <p:spPr>
          <a:xfrm flipH="1">
            <a:off x="4768137" y="3185307"/>
            <a:ext cx="304818" cy="476670"/>
          </a:xfrm>
          <a:prstGeom prst="line">
            <a:avLst/>
          </a:prstGeom>
          <a:ln w="60325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رابط مستقيم 53"/>
          <p:cNvCxnSpPr/>
          <p:nvPr/>
        </p:nvCxnSpPr>
        <p:spPr>
          <a:xfrm flipH="1">
            <a:off x="4260104" y="3216840"/>
            <a:ext cx="274652" cy="449600"/>
          </a:xfrm>
          <a:prstGeom prst="line">
            <a:avLst/>
          </a:prstGeom>
          <a:ln w="60325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رابط مستقيم 54"/>
          <p:cNvCxnSpPr/>
          <p:nvPr/>
        </p:nvCxnSpPr>
        <p:spPr>
          <a:xfrm flipH="1">
            <a:off x="3687265" y="3227346"/>
            <a:ext cx="419958" cy="434631"/>
          </a:xfrm>
          <a:prstGeom prst="line">
            <a:avLst/>
          </a:prstGeom>
          <a:ln w="60325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مربع نص 75"/>
          <p:cNvSpPr txBox="1"/>
          <p:nvPr/>
        </p:nvSpPr>
        <p:spPr>
          <a:xfrm>
            <a:off x="8977221" y="4804898"/>
            <a:ext cx="220718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800" dirty="0" smtClean="0">
                <a:solidFill>
                  <a:schemeClr val="accent2">
                    <a:lumMod val="75000"/>
                  </a:schemeClr>
                </a:solidFill>
                <a:cs typeface="PT Bold Heading" pitchFamily="2" charset="-78"/>
              </a:rPr>
              <a:t>1</a:t>
            </a:r>
            <a:endParaRPr lang="ar-SA" sz="4800" dirty="0">
              <a:solidFill>
                <a:schemeClr val="accent2">
                  <a:lumMod val="75000"/>
                </a:schemeClr>
              </a:solidFill>
              <a:cs typeface="PT Bold Heading" pitchFamily="2" charset="-78"/>
            </a:endParaRPr>
          </a:p>
        </p:txBody>
      </p:sp>
      <p:sp>
        <p:nvSpPr>
          <p:cNvPr id="77" name="مربع نص 76"/>
          <p:cNvSpPr txBox="1"/>
          <p:nvPr/>
        </p:nvSpPr>
        <p:spPr>
          <a:xfrm>
            <a:off x="7884123" y="4707905"/>
            <a:ext cx="220718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800" dirty="0" smtClean="0">
                <a:solidFill>
                  <a:schemeClr val="accent2">
                    <a:lumMod val="75000"/>
                  </a:schemeClr>
                </a:solidFill>
                <a:cs typeface="PT Bold Heading" pitchFamily="2" charset="-78"/>
              </a:rPr>
              <a:t>2</a:t>
            </a:r>
            <a:endParaRPr lang="ar-SA" sz="4800" dirty="0">
              <a:solidFill>
                <a:schemeClr val="accent2">
                  <a:lumMod val="75000"/>
                </a:schemeClr>
              </a:solidFill>
              <a:cs typeface="PT Bold Heading" pitchFamily="2" charset="-78"/>
            </a:endParaRPr>
          </a:p>
        </p:txBody>
      </p:sp>
      <p:sp>
        <p:nvSpPr>
          <p:cNvPr id="78" name="مربع نص 77"/>
          <p:cNvSpPr txBox="1"/>
          <p:nvPr/>
        </p:nvSpPr>
        <p:spPr>
          <a:xfrm flipH="1">
            <a:off x="6864593" y="4723671"/>
            <a:ext cx="152400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800" dirty="0" smtClean="0">
                <a:solidFill>
                  <a:schemeClr val="accent2">
                    <a:lumMod val="75000"/>
                  </a:schemeClr>
                </a:solidFill>
                <a:cs typeface="PT Bold Heading" pitchFamily="2" charset="-78"/>
              </a:rPr>
              <a:t>3</a:t>
            </a:r>
            <a:endParaRPr lang="ar-SA" sz="4800" dirty="0">
              <a:solidFill>
                <a:schemeClr val="accent2">
                  <a:lumMod val="75000"/>
                </a:schemeClr>
              </a:solidFill>
              <a:cs typeface="PT Bold Heading" pitchFamily="2" charset="-78"/>
            </a:endParaRPr>
          </a:p>
        </p:txBody>
      </p:sp>
      <p:sp>
        <p:nvSpPr>
          <p:cNvPr id="79" name="مربع نص 78"/>
          <p:cNvSpPr txBox="1"/>
          <p:nvPr/>
        </p:nvSpPr>
        <p:spPr>
          <a:xfrm>
            <a:off x="5748347" y="4697338"/>
            <a:ext cx="220718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800" dirty="0" smtClean="0">
                <a:solidFill>
                  <a:schemeClr val="accent2">
                    <a:lumMod val="75000"/>
                  </a:schemeClr>
                </a:solidFill>
                <a:cs typeface="PT Bold Heading" pitchFamily="2" charset="-78"/>
              </a:rPr>
              <a:t>4</a:t>
            </a:r>
            <a:endParaRPr lang="ar-SA" sz="4800" dirty="0">
              <a:solidFill>
                <a:schemeClr val="accent2">
                  <a:lumMod val="75000"/>
                </a:schemeClr>
              </a:solidFill>
              <a:cs typeface="PT Bold Heading" pitchFamily="2" charset="-78"/>
            </a:endParaRPr>
          </a:p>
        </p:txBody>
      </p:sp>
      <p:sp>
        <p:nvSpPr>
          <p:cNvPr id="80" name="مربع نص 79"/>
          <p:cNvSpPr txBox="1"/>
          <p:nvPr/>
        </p:nvSpPr>
        <p:spPr>
          <a:xfrm>
            <a:off x="4551024" y="4757528"/>
            <a:ext cx="220718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800" dirty="0" smtClean="0">
                <a:solidFill>
                  <a:schemeClr val="accent2">
                    <a:lumMod val="75000"/>
                  </a:schemeClr>
                </a:solidFill>
                <a:cs typeface="PT Bold Heading" pitchFamily="2" charset="-78"/>
              </a:rPr>
              <a:t>5</a:t>
            </a:r>
            <a:endParaRPr lang="ar-SA" sz="4800" dirty="0">
              <a:solidFill>
                <a:schemeClr val="accent2">
                  <a:lumMod val="75000"/>
                </a:schemeClr>
              </a:solidFill>
              <a:cs typeface="PT Bold Heading" pitchFamily="2" charset="-78"/>
            </a:endParaRPr>
          </a:p>
        </p:txBody>
      </p:sp>
      <p:sp>
        <p:nvSpPr>
          <p:cNvPr id="81" name="مربع نص 80"/>
          <p:cNvSpPr txBox="1"/>
          <p:nvPr/>
        </p:nvSpPr>
        <p:spPr>
          <a:xfrm>
            <a:off x="3419861" y="4709966"/>
            <a:ext cx="220718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800" dirty="0" smtClean="0">
                <a:solidFill>
                  <a:schemeClr val="accent2">
                    <a:lumMod val="75000"/>
                  </a:schemeClr>
                </a:solidFill>
                <a:cs typeface="PT Bold Heading" pitchFamily="2" charset="-78"/>
              </a:rPr>
              <a:t>6</a:t>
            </a:r>
            <a:endParaRPr lang="ar-SA" sz="4800" dirty="0">
              <a:solidFill>
                <a:schemeClr val="accent2">
                  <a:lumMod val="75000"/>
                </a:schemeClr>
              </a:solidFill>
              <a:cs typeface="PT Bold Heading" pitchFamily="2" charset="-78"/>
            </a:endParaRPr>
          </a:p>
        </p:txBody>
      </p:sp>
      <p:sp>
        <p:nvSpPr>
          <p:cNvPr id="82" name="مربع نص 81"/>
          <p:cNvSpPr txBox="1"/>
          <p:nvPr/>
        </p:nvSpPr>
        <p:spPr>
          <a:xfrm>
            <a:off x="8908897" y="5840194"/>
            <a:ext cx="220718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800" dirty="0" smtClean="0">
                <a:solidFill>
                  <a:srgbClr val="FFFFFF"/>
                </a:solidFill>
                <a:cs typeface="PT Bold Heading" pitchFamily="2" charset="-78"/>
              </a:rPr>
              <a:t>1</a:t>
            </a:r>
            <a:endParaRPr lang="ar-SA" sz="4800" dirty="0">
              <a:solidFill>
                <a:srgbClr val="FFFFFF"/>
              </a:solidFill>
              <a:cs typeface="PT Bold Heading" pitchFamily="2" charset="-78"/>
            </a:endParaRPr>
          </a:p>
        </p:txBody>
      </p:sp>
      <p:sp>
        <p:nvSpPr>
          <p:cNvPr id="83" name="مربع نص 82"/>
          <p:cNvSpPr txBox="1"/>
          <p:nvPr/>
        </p:nvSpPr>
        <p:spPr>
          <a:xfrm>
            <a:off x="7815799" y="5743201"/>
            <a:ext cx="220718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800" dirty="0" smtClean="0">
                <a:solidFill>
                  <a:srgbClr val="FFFFFF"/>
                </a:solidFill>
                <a:cs typeface="PT Bold Heading" pitchFamily="2" charset="-78"/>
              </a:rPr>
              <a:t>2</a:t>
            </a:r>
            <a:endParaRPr lang="ar-SA" sz="4800" dirty="0">
              <a:solidFill>
                <a:srgbClr val="FFFFFF"/>
              </a:solidFill>
              <a:cs typeface="PT Bold Heading" pitchFamily="2" charset="-78"/>
            </a:endParaRPr>
          </a:p>
        </p:txBody>
      </p:sp>
      <p:sp>
        <p:nvSpPr>
          <p:cNvPr id="84" name="مربع نص 83"/>
          <p:cNvSpPr txBox="1"/>
          <p:nvPr/>
        </p:nvSpPr>
        <p:spPr>
          <a:xfrm flipH="1">
            <a:off x="6796269" y="5758967"/>
            <a:ext cx="152400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800" dirty="0" smtClean="0">
                <a:solidFill>
                  <a:srgbClr val="FFFFFF"/>
                </a:solidFill>
                <a:cs typeface="PT Bold Heading" pitchFamily="2" charset="-78"/>
              </a:rPr>
              <a:t>3</a:t>
            </a:r>
            <a:endParaRPr lang="ar-SA" sz="4800" dirty="0">
              <a:solidFill>
                <a:srgbClr val="FFFFFF"/>
              </a:solidFill>
              <a:cs typeface="PT Bold Heading" pitchFamily="2" charset="-78"/>
            </a:endParaRPr>
          </a:p>
        </p:txBody>
      </p:sp>
      <p:sp>
        <p:nvSpPr>
          <p:cNvPr id="85" name="مربع نص 84"/>
          <p:cNvSpPr txBox="1"/>
          <p:nvPr/>
        </p:nvSpPr>
        <p:spPr>
          <a:xfrm>
            <a:off x="5680023" y="5732634"/>
            <a:ext cx="220718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800" dirty="0" smtClean="0">
                <a:solidFill>
                  <a:srgbClr val="FFFFFF"/>
                </a:solidFill>
                <a:cs typeface="PT Bold Heading" pitchFamily="2" charset="-78"/>
              </a:rPr>
              <a:t>4</a:t>
            </a:r>
            <a:endParaRPr lang="ar-SA" sz="4800" dirty="0">
              <a:solidFill>
                <a:srgbClr val="FFFFFF"/>
              </a:solidFill>
              <a:cs typeface="PT Bold Heading" pitchFamily="2" charset="-78"/>
            </a:endParaRPr>
          </a:p>
        </p:txBody>
      </p:sp>
      <p:sp>
        <p:nvSpPr>
          <p:cNvPr id="86" name="مربع نص 85"/>
          <p:cNvSpPr txBox="1"/>
          <p:nvPr/>
        </p:nvSpPr>
        <p:spPr>
          <a:xfrm>
            <a:off x="4482700" y="5792824"/>
            <a:ext cx="220718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800" dirty="0" smtClean="0">
                <a:solidFill>
                  <a:srgbClr val="FFFFFF"/>
                </a:solidFill>
                <a:cs typeface="PT Bold Heading" pitchFamily="2" charset="-78"/>
              </a:rPr>
              <a:t>5</a:t>
            </a:r>
            <a:endParaRPr lang="ar-SA" sz="4800" dirty="0">
              <a:solidFill>
                <a:srgbClr val="FFFFFF"/>
              </a:solidFill>
              <a:cs typeface="PT Bold Heading" pitchFamily="2" charset="-78"/>
            </a:endParaRPr>
          </a:p>
        </p:txBody>
      </p:sp>
      <p:sp>
        <p:nvSpPr>
          <p:cNvPr id="87" name="مربع نص 86"/>
          <p:cNvSpPr txBox="1"/>
          <p:nvPr/>
        </p:nvSpPr>
        <p:spPr>
          <a:xfrm>
            <a:off x="3461899" y="5761028"/>
            <a:ext cx="220718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800" dirty="0" smtClean="0">
                <a:solidFill>
                  <a:srgbClr val="FFFFFF"/>
                </a:solidFill>
                <a:cs typeface="PT Bold Heading" pitchFamily="2" charset="-78"/>
              </a:rPr>
              <a:t>6</a:t>
            </a:r>
            <a:endParaRPr lang="ar-SA" sz="4800" dirty="0">
              <a:solidFill>
                <a:srgbClr val="FFFFFF"/>
              </a:solidFill>
              <a:cs typeface="PT Bold Heading" pitchFamily="2" charset="-78"/>
            </a:endParaRPr>
          </a:p>
        </p:txBody>
      </p:sp>
      <p:grpSp>
        <p:nvGrpSpPr>
          <p:cNvPr id="95" name="مجموعة 94"/>
          <p:cNvGrpSpPr/>
          <p:nvPr/>
        </p:nvGrpSpPr>
        <p:grpSpPr>
          <a:xfrm>
            <a:off x="5270107" y="3566935"/>
            <a:ext cx="1289722" cy="1025335"/>
            <a:chOff x="9490840" y="3005512"/>
            <a:chExt cx="362607" cy="515230"/>
          </a:xfrm>
        </p:grpSpPr>
        <p:cxnSp>
          <p:nvCxnSpPr>
            <p:cNvPr id="89" name="رابط مستقيم 88"/>
            <p:cNvCxnSpPr/>
            <p:nvPr/>
          </p:nvCxnSpPr>
          <p:spPr>
            <a:xfrm flipH="1">
              <a:off x="9522373" y="3005512"/>
              <a:ext cx="181302" cy="515230"/>
            </a:xfrm>
            <a:prstGeom prst="line">
              <a:avLst/>
            </a:prstGeom>
            <a:ln w="60325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رابط مستقيم 90"/>
            <p:cNvCxnSpPr/>
            <p:nvPr/>
          </p:nvCxnSpPr>
          <p:spPr>
            <a:xfrm>
              <a:off x="9490840" y="3084342"/>
              <a:ext cx="362607" cy="348114"/>
            </a:xfrm>
            <a:prstGeom prst="line">
              <a:avLst/>
            </a:prstGeom>
            <a:ln w="60325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6" name="مجموعة 95"/>
          <p:cNvGrpSpPr/>
          <p:nvPr/>
        </p:nvGrpSpPr>
        <p:grpSpPr>
          <a:xfrm>
            <a:off x="2399553" y="3466147"/>
            <a:ext cx="618288" cy="763613"/>
            <a:chOff x="9490840" y="3005512"/>
            <a:chExt cx="362607" cy="515230"/>
          </a:xfrm>
        </p:grpSpPr>
        <p:cxnSp>
          <p:nvCxnSpPr>
            <p:cNvPr id="97" name="رابط مستقيم 96"/>
            <p:cNvCxnSpPr/>
            <p:nvPr/>
          </p:nvCxnSpPr>
          <p:spPr>
            <a:xfrm flipH="1">
              <a:off x="9522373" y="3005512"/>
              <a:ext cx="181302" cy="515230"/>
            </a:xfrm>
            <a:prstGeom prst="line">
              <a:avLst/>
            </a:prstGeom>
            <a:ln w="603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رابط مستقيم 97"/>
            <p:cNvCxnSpPr/>
            <p:nvPr/>
          </p:nvCxnSpPr>
          <p:spPr>
            <a:xfrm>
              <a:off x="9490840" y="3084342"/>
              <a:ext cx="362607" cy="348114"/>
            </a:xfrm>
            <a:prstGeom prst="line">
              <a:avLst/>
            </a:prstGeom>
            <a:ln w="603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9" name="شكل بيضاوي 98"/>
          <p:cNvSpPr/>
          <p:nvPr/>
        </p:nvSpPr>
        <p:spPr>
          <a:xfrm>
            <a:off x="3419862" y="2689744"/>
            <a:ext cx="5121184" cy="731267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0" name="شكل بيضاوي 99"/>
          <p:cNvSpPr/>
          <p:nvPr/>
        </p:nvSpPr>
        <p:spPr>
          <a:xfrm>
            <a:off x="2316578" y="2416017"/>
            <a:ext cx="701263" cy="740993"/>
          </a:xfrm>
          <a:prstGeom prst="ellipse">
            <a:avLst/>
          </a:prstGeom>
          <a:noFill/>
          <a:ln w="508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cxnSp>
        <p:nvCxnSpPr>
          <p:cNvPr id="101" name="رابط مستقيم 100"/>
          <p:cNvCxnSpPr>
            <a:endCxn id="82" idx="0"/>
          </p:cNvCxnSpPr>
          <p:nvPr/>
        </p:nvCxnSpPr>
        <p:spPr>
          <a:xfrm flipH="1">
            <a:off x="9019256" y="5492542"/>
            <a:ext cx="68324" cy="347652"/>
          </a:xfrm>
          <a:prstGeom prst="line">
            <a:avLst/>
          </a:prstGeom>
          <a:ln w="60325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رابط مستقيم 101"/>
          <p:cNvCxnSpPr/>
          <p:nvPr/>
        </p:nvCxnSpPr>
        <p:spPr>
          <a:xfrm flipH="1">
            <a:off x="7910394" y="5492542"/>
            <a:ext cx="84088" cy="363432"/>
          </a:xfrm>
          <a:prstGeom prst="line">
            <a:avLst/>
          </a:prstGeom>
          <a:ln w="60325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رابط مستقيم 102"/>
          <p:cNvCxnSpPr/>
          <p:nvPr/>
        </p:nvCxnSpPr>
        <p:spPr>
          <a:xfrm flipH="1">
            <a:off x="7006535" y="5299275"/>
            <a:ext cx="44620" cy="555628"/>
          </a:xfrm>
          <a:prstGeom prst="line">
            <a:avLst/>
          </a:prstGeom>
          <a:ln w="60325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رابط مستقيم 103"/>
          <p:cNvCxnSpPr/>
          <p:nvPr/>
        </p:nvCxnSpPr>
        <p:spPr>
          <a:xfrm flipH="1">
            <a:off x="5748347" y="5492542"/>
            <a:ext cx="42035" cy="386852"/>
          </a:xfrm>
          <a:prstGeom prst="line">
            <a:avLst/>
          </a:prstGeom>
          <a:ln w="60325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رابط مستقيم 104"/>
          <p:cNvCxnSpPr/>
          <p:nvPr/>
        </p:nvCxnSpPr>
        <p:spPr>
          <a:xfrm flipH="1">
            <a:off x="4707013" y="5492542"/>
            <a:ext cx="110359" cy="362361"/>
          </a:xfrm>
          <a:prstGeom prst="line">
            <a:avLst/>
          </a:prstGeom>
          <a:ln w="60325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رابط مستقيم 105"/>
          <p:cNvCxnSpPr/>
          <p:nvPr/>
        </p:nvCxnSpPr>
        <p:spPr>
          <a:xfrm flipH="1">
            <a:off x="3451417" y="5522821"/>
            <a:ext cx="210221" cy="356573"/>
          </a:xfrm>
          <a:prstGeom prst="line">
            <a:avLst/>
          </a:prstGeom>
          <a:ln w="60325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علامة صح وخطأ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907" y="4942593"/>
            <a:ext cx="1499686" cy="1716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" name="Picture 2" descr="علامة صح وخطأ Png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6396" y="5149674"/>
            <a:ext cx="708478" cy="81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" name="Picture 2" descr="علامة صح وخطأ Png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7484" y="5960549"/>
            <a:ext cx="708478" cy="81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57727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8" fill="hold">
                      <p:stCondLst>
                        <p:cond delay="indefinite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8" fill="hold">
                      <p:stCondLst>
                        <p:cond delay="indefinite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8" fill="hold">
                      <p:stCondLst>
                        <p:cond delay="indefinite"/>
                      </p:stCondLst>
                      <p:childTnLst>
                        <p:par>
                          <p:cTn id="299" fill="hold">
                            <p:stCondLst>
                              <p:cond delay="0"/>
                            </p:stCondLst>
                            <p:childTnLst>
                              <p:par>
                                <p:cTn id="30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3" fill="hold">
                      <p:stCondLst>
                        <p:cond delay="indefinite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8" fill="hold">
                      <p:stCondLst>
                        <p:cond delay="indefinite"/>
                      </p:stCondLst>
                      <p:childTnLst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3" fill="hold">
                      <p:stCondLst>
                        <p:cond delay="indefinite"/>
                      </p:stCondLst>
                      <p:childTnLst>
                        <p:par>
                          <p:cTn id="314" fill="hold">
                            <p:stCondLst>
                              <p:cond delay="0"/>
                            </p:stCondLst>
                            <p:childTnLst>
                              <p:par>
                                <p:cTn id="3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8" fill="hold">
                      <p:stCondLst>
                        <p:cond delay="indefinite"/>
                      </p:stCondLst>
                      <p:childTnLst>
                        <p:par>
                          <p:cTn id="319" fill="hold">
                            <p:stCondLst>
                              <p:cond delay="0"/>
                            </p:stCondLst>
                            <p:childTnLst>
                              <p:par>
                                <p:cTn id="3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3" fill="hold">
                      <p:stCondLst>
                        <p:cond delay="indefinite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8" fill="hold">
                      <p:stCondLst>
                        <p:cond delay="indefinite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9" grpId="0" animBg="1"/>
      <p:bldP spid="5" grpId="0"/>
      <p:bldP spid="2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76" grpId="0"/>
      <p:bldP spid="77" grpId="0"/>
      <p:bldP spid="78" grpId="0"/>
      <p:bldP spid="79" grpId="0"/>
      <p:bldP spid="80" grpId="0"/>
      <p:bldP spid="81" grpId="0"/>
      <p:bldP spid="82" grpId="0"/>
      <p:bldP spid="83" grpId="0"/>
      <p:bldP spid="84" grpId="0"/>
      <p:bldP spid="85" grpId="0"/>
      <p:bldP spid="86" grpId="0"/>
      <p:bldP spid="87" grpId="0"/>
      <p:bldP spid="99" grpId="0" animBg="1"/>
      <p:bldP spid="10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صورة 28">
            <a:extLst>
              <a:ext uri="{FF2B5EF4-FFF2-40B4-BE49-F238E27FC236}">
                <a16:creationId xmlns="" xmlns:a16="http://schemas.microsoft.com/office/drawing/2014/main" id="{B10A1D27-B237-4A21-B7D3-9A175E3F7A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75"/>
          <a:stretch/>
        </p:blipFill>
        <p:spPr>
          <a:xfrm>
            <a:off x="2269943" y="2097841"/>
            <a:ext cx="7561715" cy="2445717"/>
          </a:xfrm>
          <a:prstGeom prst="rect">
            <a:avLst/>
          </a:prstGeom>
        </p:spPr>
      </p:pic>
      <p:pic>
        <p:nvPicPr>
          <p:cNvPr id="30" name="صورة 29">
            <a:extLst>
              <a:ext uri="{FF2B5EF4-FFF2-40B4-BE49-F238E27FC236}">
                <a16:creationId xmlns="" xmlns:a16="http://schemas.microsoft.com/office/drawing/2014/main" id="{B42BDDFB-4F12-4660-930D-D654C01B3E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0" b="-3710"/>
          <a:stretch/>
        </p:blipFill>
        <p:spPr>
          <a:xfrm>
            <a:off x="2065986" y="4661491"/>
            <a:ext cx="8284270" cy="2266330"/>
          </a:xfrm>
          <a:prstGeom prst="rect">
            <a:avLst/>
          </a:prstGeom>
        </p:spPr>
      </p:pic>
      <p:pic>
        <p:nvPicPr>
          <p:cNvPr id="4" name="Picture 2" descr="علامة استفهام التعبيرات ، سؤال سخيف, نص, مبتسم pn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0179" y="285239"/>
            <a:ext cx="547690" cy="1038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سهم إلى اليسار والأعلى 5"/>
          <p:cNvSpPr/>
          <p:nvPr/>
        </p:nvSpPr>
        <p:spPr>
          <a:xfrm>
            <a:off x="1204519" y="3982909"/>
            <a:ext cx="9529093" cy="576362"/>
          </a:xfrm>
          <a:prstGeom prst="leftUpArrow">
            <a:avLst/>
          </a:prstGeom>
          <a:solidFill>
            <a:srgbClr val="CC0066">
              <a:alpha val="39000"/>
            </a:srgbClr>
          </a:solidFill>
          <a:ln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مستطيل 6"/>
          <p:cNvSpPr/>
          <p:nvPr/>
        </p:nvSpPr>
        <p:spPr>
          <a:xfrm>
            <a:off x="2269943" y="3437444"/>
            <a:ext cx="1219200" cy="10058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7200" dirty="0" smtClean="0">
                <a:solidFill>
                  <a:srgbClr val="C00000"/>
                </a:solidFill>
                <a:cs typeface="PT Bold Heading" pitchFamily="2" charset="-78"/>
              </a:rPr>
              <a:t>7</a:t>
            </a:r>
            <a:endParaRPr lang="ar-SA" sz="7200" dirty="0">
              <a:solidFill>
                <a:srgbClr val="C00000"/>
              </a:solidFill>
              <a:cs typeface="PT Bold Heading" pitchFamily="2" charset="-78"/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2269943" y="2316695"/>
            <a:ext cx="1219200" cy="10058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7200" dirty="0" smtClean="0">
                <a:cs typeface="PT Bold Heading" pitchFamily="2" charset="-78"/>
              </a:rPr>
              <a:t>8</a:t>
            </a:r>
            <a:endParaRPr lang="ar-SA" sz="7200" dirty="0">
              <a:cs typeface="PT Bold Heading" pitchFamily="2" charset="-78"/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2123472" y="4661491"/>
            <a:ext cx="1219200" cy="10058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7200" dirty="0" smtClean="0">
                <a:solidFill>
                  <a:srgbClr val="C00000"/>
                </a:solidFill>
                <a:cs typeface="PT Bold Heading" pitchFamily="2" charset="-78"/>
              </a:rPr>
              <a:t>3</a:t>
            </a:r>
            <a:endParaRPr lang="ar-SA" sz="7200" dirty="0">
              <a:solidFill>
                <a:srgbClr val="C00000"/>
              </a:solidFill>
              <a:cs typeface="PT Bold Heading" pitchFamily="2" charset="-78"/>
            </a:endParaRPr>
          </a:p>
        </p:txBody>
      </p:sp>
      <p:sp>
        <p:nvSpPr>
          <p:cNvPr id="10" name="مستطيل 9"/>
          <p:cNvSpPr/>
          <p:nvPr/>
        </p:nvSpPr>
        <p:spPr>
          <a:xfrm>
            <a:off x="2119224" y="5840577"/>
            <a:ext cx="1219200" cy="10058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7200" dirty="0" smtClean="0">
                <a:solidFill>
                  <a:srgbClr val="C00000"/>
                </a:solidFill>
                <a:cs typeface="PT Bold Heading" pitchFamily="2" charset="-78"/>
              </a:rPr>
              <a:t>6</a:t>
            </a:r>
            <a:endParaRPr lang="ar-SA" sz="7200" dirty="0">
              <a:solidFill>
                <a:srgbClr val="C00000"/>
              </a:solidFill>
              <a:cs typeface="PT Bold Heading" pitchFamily="2" charset="-78"/>
            </a:endParaRPr>
          </a:p>
        </p:txBody>
      </p:sp>
      <p:grpSp>
        <p:nvGrpSpPr>
          <p:cNvPr id="21" name="مجموعة 20"/>
          <p:cNvGrpSpPr/>
          <p:nvPr/>
        </p:nvGrpSpPr>
        <p:grpSpPr>
          <a:xfrm>
            <a:off x="-424523" y="-10276"/>
            <a:ext cx="9168467" cy="1638300"/>
            <a:chOff x="153759" y="97864"/>
            <a:chExt cx="9168467" cy="1849757"/>
          </a:xfrm>
        </p:grpSpPr>
        <p:grpSp>
          <p:nvGrpSpPr>
            <p:cNvPr id="22" name="Group 7">
              <a:extLst>
                <a:ext uri="{FF2B5EF4-FFF2-40B4-BE49-F238E27FC236}">
                  <a16:creationId xmlns:a16="http://schemas.microsoft.com/office/drawing/2014/main" xmlns="" id="{8B71BD67-7582-4B62-AA8B-B08A4CC09A40}"/>
                </a:ext>
              </a:extLst>
            </p:cNvPr>
            <p:cNvGrpSpPr/>
            <p:nvPr/>
          </p:nvGrpSpPr>
          <p:grpSpPr>
            <a:xfrm>
              <a:off x="562064" y="482889"/>
              <a:ext cx="8760162" cy="911500"/>
              <a:chOff x="-4297358" y="544884"/>
              <a:chExt cx="13489190" cy="1402232"/>
            </a:xfrm>
          </p:grpSpPr>
          <p:sp>
            <p:nvSpPr>
              <p:cNvPr id="27" name="AutoShape 8">
                <a:extLst>
                  <a:ext uri="{FF2B5EF4-FFF2-40B4-BE49-F238E27FC236}">
                    <a16:creationId xmlns:a16="http://schemas.microsoft.com/office/drawing/2014/main" xmlns="" id="{1315CE9D-38AD-48FC-BB3C-D099150BEB29}"/>
                  </a:ext>
                </a:extLst>
              </p:cNvPr>
              <p:cNvSpPr/>
              <p:nvPr/>
            </p:nvSpPr>
            <p:spPr>
              <a:xfrm rot="21557927">
                <a:off x="-4297358" y="544884"/>
                <a:ext cx="13169647" cy="1402232"/>
              </a:xfrm>
              <a:prstGeom prst="rect">
                <a:avLst/>
              </a:prstGeom>
              <a:solidFill>
                <a:srgbClr val="CC66FF">
                  <a:alpha val="30000"/>
                </a:srgb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  <a:effectLst>
                <a:reflection blurRad="6350" stA="52000" endA="300" endPos="35000" dir="5400000" sy="-100000" algn="bl" rotWithShape="0"/>
              </a:effectLst>
            </p:spPr>
          </p:sp>
          <p:sp>
            <p:nvSpPr>
              <p:cNvPr id="28" name="TextBox 9">
                <a:extLst>
                  <a:ext uri="{FF2B5EF4-FFF2-40B4-BE49-F238E27FC236}">
                    <a16:creationId xmlns:a16="http://schemas.microsoft.com/office/drawing/2014/main" xmlns="" id="{3B8219C9-1F59-4635-AC63-E54DF31A486F}"/>
                  </a:ext>
                </a:extLst>
              </p:cNvPr>
              <p:cNvSpPr txBox="1"/>
              <p:nvPr/>
            </p:nvSpPr>
            <p:spPr>
              <a:xfrm>
                <a:off x="-1163000" y="760572"/>
                <a:ext cx="10354832" cy="855345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/>
                <a:r>
                  <a:rPr lang="ar-SA" sz="3200" spc="-56" dirty="0" smtClean="0">
                    <a:solidFill>
                      <a:srgbClr val="CC3399"/>
                    </a:solidFill>
                    <a:latin typeface="Khalid Art bold"/>
                    <a:ea typeface="Khalid Art bold"/>
                    <a:cs typeface="PT Bold Heading" pitchFamily="2" charset="-78"/>
                    <a:sym typeface="Khalid Art bold"/>
                  </a:rPr>
                  <a:t>4 -  6  </a:t>
                </a:r>
                <a:r>
                  <a:rPr lang="ar-SA" sz="3200" spc="-56" dirty="0" smtClean="0">
                    <a:solidFill>
                      <a:srgbClr val="9933FF"/>
                    </a:solidFill>
                    <a:latin typeface="Khalid Art bold"/>
                    <a:ea typeface="Khalid Art bold"/>
                    <a:cs typeface="PT Bold Heading" pitchFamily="2" charset="-78"/>
                    <a:sym typeface="Khalid Art bold"/>
                  </a:rPr>
                  <a:t>مقارنة الاعداد حتى 10</a:t>
                </a:r>
                <a:endParaRPr lang="ar-SA" sz="3200" spc="-56" dirty="0">
                  <a:solidFill>
                    <a:srgbClr val="9933FF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endParaRPr>
              </a:p>
            </p:txBody>
          </p:sp>
        </p:grpSp>
        <p:pic>
          <p:nvPicPr>
            <p:cNvPr id="23" name="Google Shape;181;p29"/>
            <p:cNvPicPr preferRelativeResize="0"/>
            <p:nvPr/>
          </p:nvPicPr>
          <p:blipFill rotWithShape="1">
            <a:blip r:embed="rId6">
              <a:alphaModFix/>
              <a:duotone>
                <a:prstClr val="black"/>
                <a:srgbClr val="CC99FF">
                  <a:tint val="45000"/>
                  <a:satMod val="400000"/>
                </a:srgbClr>
              </a:duotone>
            </a:blip>
            <a:srcRect t="16970" r="8892" b="21025"/>
            <a:stretch/>
          </p:blipFill>
          <p:spPr>
            <a:xfrm flipH="1">
              <a:off x="153759" y="828694"/>
              <a:ext cx="3204893" cy="11189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" name="Google Shape;182;p29"/>
            <p:cNvPicPr preferRelativeResize="0"/>
            <p:nvPr/>
          </p:nvPicPr>
          <p:blipFill rotWithShape="1">
            <a:blip r:embed="rId7">
              <a:alphaModFix/>
              <a:duotone>
                <a:prstClr val="black"/>
                <a:srgbClr val="CC99FF">
                  <a:tint val="45000"/>
                  <a:satMod val="400000"/>
                </a:srgbClr>
              </a:duotone>
            </a:blip>
            <a:srcRect t="16734" r="8892" b="18300"/>
            <a:stretch/>
          </p:blipFill>
          <p:spPr>
            <a:xfrm flipH="1">
              <a:off x="153759" y="97864"/>
              <a:ext cx="3204893" cy="116831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" name="Rectangle 1">
              <a:extLst>
                <a:ext uri="{FF2B5EF4-FFF2-40B4-BE49-F238E27FC236}">
                  <a16:creationId xmlns:a16="http://schemas.microsoft.com/office/drawing/2014/main" xmlns="" id="{96B18D14-EF10-4F53-A9D0-D16136FA3422}"/>
                </a:ext>
              </a:extLst>
            </p:cNvPr>
            <p:cNvSpPr/>
            <p:nvPr/>
          </p:nvSpPr>
          <p:spPr>
            <a:xfrm>
              <a:off x="1100205" y="317737"/>
              <a:ext cx="1365193" cy="756773"/>
            </a:xfrm>
            <a:prstGeom prst="rect">
              <a:avLst/>
            </a:prstGeom>
            <a:noFill/>
          </p:spPr>
          <p:txBody>
            <a:bodyPr wrap="square" lIns="54180" tIns="27090" rIns="54180" bIns="27090">
              <a:spAutoFit/>
            </a:bodyPr>
            <a:lstStyle/>
            <a:p>
              <a:pPr algn="ctr"/>
              <a:r>
                <a:rPr lang="ar-SA" sz="4000" dirty="0" smtClean="0">
                  <a:ln w="0"/>
                  <a:solidFill>
                    <a:srgbClr val="FFFF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ص 80</a:t>
              </a:r>
              <a:endParaRPr lang="en-US" sz="400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26" name="Rectangle 22">
              <a:extLst>
                <a:ext uri="{FF2B5EF4-FFF2-40B4-BE49-F238E27FC236}">
                  <a16:creationId xmlns:a16="http://schemas.microsoft.com/office/drawing/2014/main" xmlns="" id="{6E4E3FB3-A538-4746-A2ED-B65F45765AFA}"/>
                </a:ext>
              </a:extLst>
            </p:cNvPr>
            <p:cNvSpPr/>
            <p:nvPr/>
          </p:nvSpPr>
          <p:spPr>
            <a:xfrm>
              <a:off x="760837" y="1088120"/>
              <a:ext cx="1999733" cy="530897"/>
            </a:xfrm>
            <a:prstGeom prst="rect">
              <a:avLst/>
            </a:prstGeom>
            <a:noFill/>
          </p:spPr>
          <p:txBody>
            <a:bodyPr wrap="square" lIns="54180" tIns="27090" rIns="54180" bIns="27090">
              <a:spAutoFit/>
            </a:bodyPr>
            <a:lstStyle/>
            <a:p>
              <a:pPr algn="ctr"/>
              <a:r>
                <a:rPr lang="ar-SA" sz="2700" dirty="0" smtClean="0">
                  <a:ln w="0"/>
                  <a:solidFill>
                    <a:srgbClr val="FFFF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21-3-1443هـ</a:t>
              </a:r>
              <a:endParaRPr lang="en-US" sz="270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</p:grpSp>
      <p:sp>
        <p:nvSpPr>
          <p:cNvPr id="20" name="مستطيل 19"/>
          <p:cNvSpPr/>
          <p:nvPr/>
        </p:nvSpPr>
        <p:spPr>
          <a:xfrm>
            <a:off x="2538383" y="1247321"/>
            <a:ext cx="794800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ar-SA" sz="2000" dirty="0" smtClean="0">
                <a:solidFill>
                  <a:srgbClr val="CC0066"/>
                </a:solidFill>
                <a:cs typeface="PT Bold Heading" pitchFamily="2" charset="-78"/>
              </a:rPr>
              <a:t>* عُد الأشياء في كل مجموعة , ثم أنطق العدد وأكتبه  , </a:t>
            </a:r>
          </a:p>
          <a:p>
            <a:pPr algn="r"/>
            <a:r>
              <a:rPr lang="ar-SA" sz="2000" dirty="0" smtClean="0">
                <a:solidFill>
                  <a:srgbClr val="CC0066"/>
                </a:solidFill>
                <a:cs typeface="PT Bold Heading" pitchFamily="2" charset="-78"/>
              </a:rPr>
              <a:t>ثم صل بخط بين عناصر المجموعتين ثم حوط المجموعة الأكثر والعدد المكتوب بجانبها </a:t>
            </a:r>
          </a:p>
          <a:p>
            <a:pPr algn="r"/>
            <a:r>
              <a:rPr lang="ar-SA" sz="2000" dirty="0" smtClean="0">
                <a:solidFill>
                  <a:srgbClr val="CC0066"/>
                </a:solidFill>
                <a:cs typeface="PT Bold Heading" pitchFamily="2" charset="-78"/>
              </a:rPr>
              <a:t>* ضع علامة خطاء على المجموعة الأقل وعلى العدد بجانبها</a:t>
            </a:r>
          </a:p>
        </p:txBody>
      </p:sp>
      <p:cxnSp>
        <p:nvCxnSpPr>
          <p:cNvPr id="32" name="رابط مستقيم 31"/>
          <p:cNvCxnSpPr/>
          <p:nvPr/>
        </p:nvCxnSpPr>
        <p:spPr>
          <a:xfrm flipH="1">
            <a:off x="8430684" y="3042746"/>
            <a:ext cx="157660" cy="765647"/>
          </a:xfrm>
          <a:prstGeom prst="line">
            <a:avLst/>
          </a:prstGeom>
          <a:ln w="60325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رابط مستقيم 32"/>
          <p:cNvCxnSpPr/>
          <p:nvPr/>
        </p:nvCxnSpPr>
        <p:spPr>
          <a:xfrm flipH="1">
            <a:off x="7757993" y="2995448"/>
            <a:ext cx="298186" cy="780749"/>
          </a:xfrm>
          <a:prstGeom prst="line">
            <a:avLst/>
          </a:prstGeom>
          <a:ln w="60325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رابط مستقيم 33"/>
          <p:cNvCxnSpPr/>
          <p:nvPr/>
        </p:nvCxnSpPr>
        <p:spPr>
          <a:xfrm flipH="1">
            <a:off x="6963051" y="3042746"/>
            <a:ext cx="290338" cy="733451"/>
          </a:xfrm>
          <a:prstGeom prst="line">
            <a:avLst/>
          </a:prstGeom>
          <a:ln w="60325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رابط مستقيم 34"/>
          <p:cNvCxnSpPr/>
          <p:nvPr/>
        </p:nvCxnSpPr>
        <p:spPr>
          <a:xfrm flipH="1">
            <a:off x="6365782" y="2995448"/>
            <a:ext cx="198815" cy="780749"/>
          </a:xfrm>
          <a:prstGeom prst="line">
            <a:avLst/>
          </a:prstGeom>
          <a:ln w="60325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رابط مستقيم 35"/>
          <p:cNvCxnSpPr/>
          <p:nvPr/>
        </p:nvCxnSpPr>
        <p:spPr>
          <a:xfrm flipH="1">
            <a:off x="5590687" y="2995448"/>
            <a:ext cx="220718" cy="812945"/>
          </a:xfrm>
          <a:prstGeom prst="line">
            <a:avLst/>
          </a:prstGeom>
          <a:ln w="60325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رابط مستقيم 36"/>
          <p:cNvCxnSpPr/>
          <p:nvPr/>
        </p:nvCxnSpPr>
        <p:spPr>
          <a:xfrm flipH="1">
            <a:off x="4893442" y="2995448"/>
            <a:ext cx="372242" cy="780749"/>
          </a:xfrm>
          <a:prstGeom prst="line">
            <a:avLst/>
          </a:prstGeom>
          <a:ln w="60325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رابط مستقيم 37"/>
          <p:cNvCxnSpPr/>
          <p:nvPr/>
        </p:nvCxnSpPr>
        <p:spPr>
          <a:xfrm flipH="1">
            <a:off x="4072469" y="2995448"/>
            <a:ext cx="420704" cy="780749"/>
          </a:xfrm>
          <a:prstGeom prst="line">
            <a:avLst/>
          </a:prstGeom>
          <a:ln w="60325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مربع نص 48"/>
          <p:cNvSpPr txBox="1"/>
          <p:nvPr/>
        </p:nvSpPr>
        <p:spPr>
          <a:xfrm>
            <a:off x="8583087" y="2395563"/>
            <a:ext cx="220718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800" dirty="0" smtClean="0">
                <a:solidFill>
                  <a:schemeClr val="accent2">
                    <a:lumMod val="75000"/>
                  </a:schemeClr>
                </a:solidFill>
                <a:cs typeface="PT Bold Heading" pitchFamily="2" charset="-78"/>
              </a:rPr>
              <a:t>1</a:t>
            </a:r>
            <a:endParaRPr lang="ar-SA" sz="4800" dirty="0">
              <a:solidFill>
                <a:schemeClr val="accent2">
                  <a:lumMod val="75000"/>
                </a:schemeClr>
              </a:solidFill>
              <a:cs typeface="PT Bold Heading" pitchFamily="2" charset="-78"/>
            </a:endParaRPr>
          </a:p>
        </p:txBody>
      </p:sp>
      <p:sp>
        <p:nvSpPr>
          <p:cNvPr id="50" name="مربع نص 49"/>
          <p:cNvSpPr txBox="1"/>
          <p:nvPr/>
        </p:nvSpPr>
        <p:spPr>
          <a:xfrm>
            <a:off x="7915655" y="2390303"/>
            <a:ext cx="220718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800" dirty="0" smtClean="0">
                <a:solidFill>
                  <a:schemeClr val="accent2">
                    <a:lumMod val="75000"/>
                  </a:schemeClr>
                </a:solidFill>
                <a:cs typeface="PT Bold Heading" pitchFamily="2" charset="-78"/>
              </a:rPr>
              <a:t>2</a:t>
            </a:r>
            <a:endParaRPr lang="ar-SA" sz="4800" dirty="0">
              <a:solidFill>
                <a:schemeClr val="accent2">
                  <a:lumMod val="75000"/>
                </a:schemeClr>
              </a:solidFill>
              <a:cs typeface="PT Bold Heading" pitchFamily="2" charset="-78"/>
            </a:endParaRPr>
          </a:p>
        </p:txBody>
      </p:sp>
      <p:sp>
        <p:nvSpPr>
          <p:cNvPr id="51" name="مربع نص 50"/>
          <p:cNvSpPr txBox="1"/>
          <p:nvPr/>
        </p:nvSpPr>
        <p:spPr>
          <a:xfrm>
            <a:off x="7206185" y="2390303"/>
            <a:ext cx="220718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800" dirty="0" smtClean="0">
                <a:solidFill>
                  <a:schemeClr val="accent2">
                    <a:lumMod val="75000"/>
                  </a:schemeClr>
                </a:solidFill>
                <a:cs typeface="PT Bold Heading" pitchFamily="2" charset="-78"/>
              </a:rPr>
              <a:t>3</a:t>
            </a:r>
            <a:endParaRPr lang="ar-SA" sz="4800" dirty="0">
              <a:solidFill>
                <a:schemeClr val="accent2">
                  <a:lumMod val="75000"/>
                </a:schemeClr>
              </a:solidFill>
              <a:cs typeface="PT Bold Heading" pitchFamily="2" charset="-78"/>
            </a:endParaRPr>
          </a:p>
        </p:txBody>
      </p:sp>
      <p:sp>
        <p:nvSpPr>
          <p:cNvPr id="52" name="مربع نص 51"/>
          <p:cNvSpPr txBox="1"/>
          <p:nvPr/>
        </p:nvSpPr>
        <p:spPr>
          <a:xfrm>
            <a:off x="6512534" y="2390303"/>
            <a:ext cx="220718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800" dirty="0" smtClean="0">
                <a:solidFill>
                  <a:schemeClr val="accent2">
                    <a:lumMod val="75000"/>
                  </a:schemeClr>
                </a:solidFill>
                <a:cs typeface="PT Bold Heading" pitchFamily="2" charset="-78"/>
              </a:rPr>
              <a:t>4</a:t>
            </a:r>
            <a:endParaRPr lang="ar-SA" sz="4800" dirty="0">
              <a:solidFill>
                <a:schemeClr val="accent2">
                  <a:lumMod val="75000"/>
                </a:schemeClr>
              </a:solidFill>
              <a:cs typeface="PT Bold Heading" pitchFamily="2" charset="-78"/>
            </a:endParaRPr>
          </a:p>
        </p:txBody>
      </p:sp>
      <p:sp>
        <p:nvSpPr>
          <p:cNvPr id="53" name="مربع نص 52"/>
          <p:cNvSpPr txBox="1"/>
          <p:nvPr/>
        </p:nvSpPr>
        <p:spPr>
          <a:xfrm>
            <a:off x="5852599" y="2390303"/>
            <a:ext cx="220718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800" dirty="0" smtClean="0">
                <a:solidFill>
                  <a:schemeClr val="accent2">
                    <a:lumMod val="75000"/>
                  </a:schemeClr>
                </a:solidFill>
                <a:cs typeface="PT Bold Heading" pitchFamily="2" charset="-78"/>
              </a:rPr>
              <a:t>5</a:t>
            </a:r>
            <a:endParaRPr lang="ar-SA" sz="4800" dirty="0">
              <a:solidFill>
                <a:schemeClr val="accent2">
                  <a:lumMod val="75000"/>
                </a:schemeClr>
              </a:solidFill>
              <a:cs typeface="PT Bold Heading" pitchFamily="2" charset="-78"/>
            </a:endParaRPr>
          </a:p>
        </p:txBody>
      </p:sp>
      <p:sp>
        <p:nvSpPr>
          <p:cNvPr id="54" name="مربع نص 53"/>
          <p:cNvSpPr txBox="1"/>
          <p:nvPr/>
        </p:nvSpPr>
        <p:spPr>
          <a:xfrm>
            <a:off x="5033617" y="2406069"/>
            <a:ext cx="220718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800" dirty="0" smtClean="0">
                <a:solidFill>
                  <a:schemeClr val="accent2">
                    <a:lumMod val="75000"/>
                  </a:schemeClr>
                </a:solidFill>
                <a:cs typeface="PT Bold Heading" pitchFamily="2" charset="-78"/>
              </a:rPr>
              <a:t>6</a:t>
            </a:r>
            <a:endParaRPr lang="ar-SA" sz="4800" dirty="0">
              <a:solidFill>
                <a:schemeClr val="accent2">
                  <a:lumMod val="75000"/>
                </a:schemeClr>
              </a:solidFill>
              <a:cs typeface="PT Bold Heading" pitchFamily="2" charset="-78"/>
            </a:endParaRPr>
          </a:p>
        </p:txBody>
      </p:sp>
      <p:sp>
        <p:nvSpPr>
          <p:cNvPr id="55" name="مربع نص 54"/>
          <p:cNvSpPr txBox="1"/>
          <p:nvPr/>
        </p:nvSpPr>
        <p:spPr>
          <a:xfrm>
            <a:off x="4405522" y="2432229"/>
            <a:ext cx="220718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800" dirty="0">
                <a:solidFill>
                  <a:schemeClr val="accent2">
                    <a:lumMod val="75000"/>
                  </a:schemeClr>
                </a:solidFill>
                <a:cs typeface="PT Bold Heading" pitchFamily="2" charset="-78"/>
              </a:rPr>
              <a:t>7</a:t>
            </a:r>
          </a:p>
        </p:txBody>
      </p:sp>
      <p:sp>
        <p:nvSpPr>
          <p:cNvPr id="56" name="مربع نص 55"/>
          <p:cNvSpPr txBox="1"/>
          <p:nvPr/>
        </p:nvSpPr>
        <p:spPr>
          <a:xfrm>
            <a:off x="3769319" y="2332498"/>
            <a:ext cx="220718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800" dirty="0" smtClean="0">
                <a:solidFill>
                  <a:schemeClr val="accent2">
                    <a:lumMod val="75000"/>
                  </a:schemeClr>
                </a:solidFill>
                <a:cs typeface="PT Bold Heading" pitchFamily="2" charset="-78"/>
              </a:rPr>
              <a:t>8</a:t>
            </a:r>
            <a:endParaRPr lang="ar-SA" sz="4800" dirty="0">
              <a:solidFill>
                <a:schemeClr val="accent2">
                  <a:lumMod val="75000"/>
                </a:schemeClr>
              </a:solidFill>
              <a:cs typeface="PT Bold Heading" pitchFamily="2" charset="-78"/>
            </a:endParaRPr>
          </a:p>
        </p:txBody>
      </p:sp>
      <p:sp>
        <p:nvSpPr>
          <p:cNvPr id="57" name="مربع نص 56"/>
          <p:cNvSpPr txBox="1"/>
          <p:nvPr/>
        </p:nvSpPr>
        <p:spPr>
          <a:xfrm>
            <a:off x="8215209" y="3604285"/>
            <a:ext cx="220718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800" dirty="0" smtClean="0">
                <a:solidFill>
                  <a:srgbClr val="FFFFFF"/>
                </a:solidFill>
                <a:cs typeface="PT Bold Heading" pitchFamily="2" charset="-78"/>
              </a:rPr>
              <a:t>1</a:t>
            </a:r>
            <a:endParaRPr lang="ar-SA" sz="4800" dirty="0">
              <a:solidFill>
                <a:srgbClr val="FFFFFF"/>
              </a:solidFill>
              <a:cs typeface="PT Bold Heading" pitchFamily="2" charset="-78"/>
            </a:endParaRPr>
          </a:p>
        </p:txBody>
      </p:sp>
      <p:sp>
        <p:nvSpPr>
          <p:cNvPr id="58" name="مربع نص 57"/>
          <p:cNvSpPr txBox="1"/>
          <p:nvPr/>
        </p:nvSpPr>
        <p:spPr>
          <a:xfrm>
            <a:off x="7516245" y="3646323"/>
            <a:ext cx="220718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800" dirty="0" smtClean="0">
                <a:solidFill>
                  <a:srgbClr val="FFFFFF"/>
                </a:solidFill>
                <a:cs typeface="PT Bold Heading" pitchFamily="2" charset="-78"/>
              </a:rPr>
              <a:t>2</a:t>
            </a:r>
            <a:endParaRPr lang="ar-SA" sz="4800" dirty="0">
              <a:solidFill>
                <a:srgbClr val="FFFFFF"/>
              </a:solidFill>
              <a:cs typeface="PT Bold Heading" pitchFamily="2" charset="-78"/>
            </a:endParaRPr>
          </a:p>
        </p:txBody>
      </p:sp>
      <p:sp>
        <p:nvSpPr>
          <p:cNvPr id="59" name="مربع نص 58"/>
          <p:cNvSpPr txBox="1"/>
          <p:nvPr/>
        </p:nvSpPr>
        <p:spPr>
          <a:xfrm>
            <a:off x="6822541" y="3646323"/>
            <a:ext cx="220718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800" dirty="0" smtClean="0">
                <a:solidFill>
                  <a:srgbClr val="FFFFFF"/>
                </a:solidFill>
                <a:cs typeface="PT Bold Heading" pitchFamily="2" charset="-78"/>
              </a:rPr>
              <a:t>3</a:t>
            </a:r>
            <a:endParaRPr lang="ar-SA" sz="4800" dirty="0">
              <a:solidFill>
                <a:srgbClr val="FFFFFF"/>
              </a:solidFill>
              <a:cs typeface="PT Bold Heading" pitchFamily="2" charset="-78"/>
            </a:endParaRPr>
          </a:p>
        </p:txBody>
      </p:sp>
      <p:sp>
        <p:nvSpPr>
          <p:cNvPr id="60" name="مربع نص 59"/>
          <p:cNvSpPr txBox="1"/>
          <p:nvPr/>
        </p:nvSpPr>
        <p:spPr>
          <a:xfrm>
            <a:off x="6034294" y="3599025"/>
            <a:ext cx="220718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800" dirty="0" smtClean="0">
                <a:solidFill>
                  <a:srgbClr val="FFFFFF"/>
                </a:solidFill>
                <a:cs typeface="PT Bold Heading" pitchFamily="2" charset="-78"/>
              </a:rPr>
              <a:t>4</a:t>
            </a:r>
            <a:endParaRPr lang="ar-SA" sz="4800" dirty="0">
              <a:solidFill>
                <a:srgbClr val="FFFFFF"/>
              </a:solidFill>
              <a:cs typeface="PT Bold Heading" pitchFamily="2" charset="-78"/>
            </a:endParaRPr>
          </a:p>
        </p:txBody>
      </p:sp>
      <p:sp>
        <p:nvSpPr>
          <p:cNvPr id="61" name="مربع نص 60"/>
          <p:cNvSpPr txBox="1"/>
          <p:nvPr/>
        </p:nvSpPr>
        <p:spPr>
          <a:xfrm>
            <a:off x="5311295" y="3599025"/>
            <a:ext cx="220718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800" dirty="0" smtClean="0">
                <a:solidFill>
                  <a:srgbClr val="FFFFFF"/>
                </a:solidFill>
                <a:cs typeface="PT Bold Heading" pitchFamily="2" charset="-78"/>
              </a:rPr>
              <a:t>5</a:t>
            </a:r>
            <a:endParaRPr lang="ar-SA" sz="4800" dirty="0">
              <a:solidFill>
                <a:srgbClr val="FFFFFF"/>
              </a:solidFill>
              <a:cs typeface="PT Bold Heading" pitchFamily="2" charset="-78"/>
            </a:endParaRPr>
          </a:p>
        </p:txBody>
      </p:sp>
      <p:sp>
        <p:nvSpPr>
          <p:cNvPr id="62" name="مربع نص 61"/>
          <p:cNvSpPr txBox="1"/>
          <p:nvPr/>
        </p:nvSpPr>
        <p:spPr>
          <a:xfrm>
            <a:off x="4602675" y="3614791"/>
            <a:ext cx="220718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800" dirty="0" smtClean="0">
                <a:solidFill>
                  <a:srgbClr val="FFFFFF"/>
                </a:solidFill>
                <a:cs typeface="PT Bold Heading" pitchFamily="2" charset="-78"/>
              </a:rPr>
              <a:t>6</a:t>
            </a:r>
            <a:endParaRPr lang="ar-SA" sz="4800" dirty="0">
              <a:solidFill>
                <a:srgbClr val="FFFFFF"/>
              </a:solidFill>
              <a:cs typeface="PT Bold Heading" pitchFamily="2" charset="-78"/>
            </a:endParaRPr>
          </a:p>
        </p:txBody>
      </p:sp>
      <p:sp>
        <p:nvSpPr>
          <p:cNvPr id="63" name="مربع نص 62"/>
          <p:cNvSpPr txBox="1"/>
          <p:nvPr/>
        </p:nvSpPr>
        <p:spPr>
          <a:xfrm>
            <a:off x="3911516" y="3640951"/>
            <a:ext cx="220718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800" dirty="0">
                <a:solidFill>
                  <a:srgbClr val="FFFFFF"/>
                </a:solidFill>
                <a:cs typeface="PT Bold Heading" pitchFamily="2" charset="-78"/>
              </a:rPr>
              <a:t>7</a:t>
            </a:r>
          </a:p>
        </p:txBody>
      </p:sp>
      <p:sp>
        <p:nvSpPr>
          <p:cNvPr id="65" name="مربع نص 64"/>
          <p:cNvSpPr txBox="1"/>
          <p:nvPr/>
        </p:nvSpPr>
        <p:spPr>
          <a:xfrm>
            <a:off x="8099587" y="4907603"/>
            <a:ext cx="220718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800" dirty="0" smtClean="0">
                <a:solidFill>
                  <a:schemeClr val="accent2">
                    <a:lumMod val="50000"/>
                  </a:schemeClr>
                </a:solidFill>
                <a:cs typeface="PT Bold Heading" pitchFamily="2" charset="-78"/>
              </a:rPr>
              <a:t>1</a:t>
            </a:r>
            <a:endParaRPr lang="ar-SA" sz="4800" dirty="0">
              <a:solidFill>
                <a:schemeClr val="accent2">
                  <a:lumMod val="50000"/>
                </a:schemeClr>
              </a:solidFill>
              <a:cs typeface="PT Bold Heading" pitchFamily="2" charset="-78"/>
            </a:endParaRPr>
          </a:p>
        </p:txBody>
      </p:sp>
      <p:sp>
        <p:nvSpPr>
          <p:cNvPr id="66" name="مربع نص 65"/>
          <p:cNvSpPr txBox="1"/>
          <p:nvPr/>
        </p:nvSpPr>
        <p:spPr>
          <a:xfrm>
            <a:off x="6533493" y="4870811"/>
            <a:ext cx="220718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800" dirty="0" smtClean="0">
                <a:solidFill>
                  <a:schemeClr val="accent2">
                    <a:lumMod val="50000"/>
                  </a:schemeClr>
                </a:solidFill>
                <a:cs typeface="PT Bold Heading" pitchFamily="2" charset="-78"/>
              </a:rPr>
              <a:t>2</a:t>
            </a:r>
            <a:endParaRPr lang="ar-SA" sz="4800" dirty="0">
              <a:solidFill>
                <a:schemeClr val="accent2">
                  <a:lumMod val="50000"/>
                </a:schemeClr>
              </a:solidFill>
              <a:cs typeface="PT Bold Heading" pitchFamily="2" charset="-78"/>
            </a:endParaRPr>
          </a:p>
        </p:txBody>
      </p:sp>
      <p:sp>
        <p:nvSpPr>
          <p:cNvPr id="67" name="مربع نص 66"/>
          <p:cNvSpPr txBox="1"/>
          <p:nvPr/>
        </p:nvSpPr>
        <p:spPr>
          <a:xfrm>
            <a:off x="5035723" y="4870811"/>
            <a:ext cx="220718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800" dirty="0" smtClean="0">
                <a:solidFill>
                  <a:schemeClr val="accent2">
                    <a:lumMod val="50000"/>
                  </a:schemeClr>
                </a:solidFill>
                <a:cs typeface="PT Bold Heading" pitchFamily="2" charset="-78"/>
              </a:rPr>
              <a:t>3</a:t>
            </a:r>
            <a:endParaRPr lang="ar-SA" sz="4800" dirty="0">
              <a:solidFill>
                <a:schemeClr val="accent2">
                  <a:lumMod val="50000"/>
                </a:schemeClr>
              </a:solidFill>
              <a:cs typeface="PT Bold Heading" pitchFamily="2" charset="-78"/>
            </a:endParaRPr>
          </a:p>
        </p:txBody>
      </p:sp>
      <p:sp>
        <p:nvSpPr>
          <p:cNvPr id="68" name="مربع نص 67"/>
          <p:cNvSpPr txBox="1"/>
          <p:nvPr/>
        </p:nvSpPr>
        <p:spPr>
          <a:xfrm>
            <a:off x="8320311" y="5916627"/>
            <a:ext cx="220718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800" dirty="0" smtClean="0">
                <a:solidFill>
                  <a:srgbClr val="FFFF66"/>
                </a:solidFill>
                <a:cs typeface="PT Bold Heading" pitchFamily="2" charset="-78"/>
              </a:rPr>
              <a:t>1</a:t>
            </a:r>
            <a:endParaRPr lang="ar-SA" sz="4800" dirty="0">
              <a:solidFill>
                <a:srgbClr val="FFFF66"/>
              </a:solidFill>
              <a:cs typeface="PT Bold Heading" pitchFamily="2" charset="-78"/>
            </a:endParaRPr>
          </a:p>
        </p:txBody>
      </p:sp>
      <p:sp>
        <p:nvSpPr>
          <p:cNvPr id="69" name="مربع نص 68"/>
          <p:cNvSpPr txBox="1"/>
          <p:nvPr/>
        </p:nvSpPr>
        <p:spPr>
          <a:xfrm>
            <a:off x="7621347" y="5958665"/>
            <a:ext cx="220718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800" dirty="0" smtClean="0">
                <a:solidFill>
                  <a:srgbClr val="FFFF66"/>
                </a:solidFill>
                <a:cs typeface="PT Bold Heading" pitchFamily="2" charset="-78"/>
              </a:rPr>
              <a:t>2</a:t>
            </a:r>
            <a:endParaRPr lang="ar-SA" sz="4800" dirty="0">
              <a:solidFill>
                <a:srgbClr val="FFFF66"/>
              </a:solidFill>
              <a:cs typeface="PT Bold Heading" pitchFamily="2" charset="-78"/>
            </a:endParaRPr>
          </a:p>
        </p:txBody>
      </p:sp>
      <p:sp>
        <p:nvSpPr>
          <p:cNvPr id="70" name="مربع نص 69"/>
          <p:cNvSpPr txBox="1"/>
          <p:nvPr/>
        </p:nvSpPr>
        <p:spPr>
          <a:xfrm>
            <a:off x="6927643" y="5958665"/>
            <a:ext cx="220718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800" dirty="0" smtClean="0">
                <a:solidFill>
                  <a:srgbClr val="FFFF66"/>
                </a:solidFill>
                <a:cs typeface="PT Bold Heading" pitchFamily="2" charset="-78"/>
              </a:rPr>
              <a:t>3</a:t>
            </a:r>
            <a:endParaRPr lang="ar-SA" sz="4800" dirty="0">
              <a:solidFill>
                <a:srgbClr val="FFFF66"/>
              </a:solidFill>
              <a:cs typeface="PT Bold Heading" pitchFamily="2" charset="-78"/>
            </a:endParaRPr>
          </a:p>
        </p:txBody>
      </p:sp>
      <p:sp>
        <p:nvSpPr>
          <p:cNvPr id="71" name="مربع نص 70"/>
          <p:cNvSpPr txBox="1"/>
          <p:nvPr/>
        </p:nvSpPr>
        <p:spPr>
          <a:xfrm>
            <a:off x="6139396" y="5911367"/>
            <a:ext cx="220718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800" dirty="0" smtClean="0">
                <a:solidFill>
                  <a:srgbClr val="FFFF66"/>
                </a:solidFill>
                <a:cs typeface="PT Bold Heading" pitchFamily="2" charset="-78"/>
              </a:rPr>
              <a:t>4</a:t>
            </a:r>
            <a:endParaRPr lang="ar-SA" sz="4800" dirty="0">
              <a:solidFill>
                <a:srgbClr val="FFFF66"/>
              </a:solidFill>
              <a:cs typeface="PT Bold Heading" pitchFamily="2" charset="-78"/>
            </a:endParaRPr>
          </a:p>
        </p:txBody>
      </p:sp>
      <p:sp>
        <p:nvSpPr>
          <p:cNvPr id="72" name="مربع نص 71"/>
          <p:cNvSpPr txBox="1"/>
          <p:nvPr/>
        </p:nvSpPr>
        <p:spPr>
          <a:xfrm>
            <a:off x="5416397" y="5911367"/>
            <a:ext cx="220718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800" dirty="0" smtClean="0">
                <a:solidFill>
                  <a:srgbClr val="FFFF66"/>
                </a:solidFill>
                <a:cs typeface="PT Bold Heading" pitchFamily="2" charset="-78"/>
              </a:rPr>
              <a:t>5</a:t>
            </a:r>
            <a:endParaRPr lang="ar-SA" sz="4800" dirty="0">
              <a:solidFill>
                <a:srgbClr val="FFFF66"/>
              </a:solidFill>
              <a:cs typeface="PT Bold Heading" pitchFamily="2" charset="-78"/>
            </a:endParaRPr>
          </a:p>
        </p:txBody>
      </p:sp>
      <p:sp>
        <p:nvSpPr>
          <p:cNvPr id="73" name="مربع نص 72"/>
          <p:cNvSpPr txBox="1"/>
          <p:nvPr/>
        </p:nvSpPr>
        <p:spPr>
          <a:xfrm>
            <a:off x="4707777" y="5927133"/>
            <a:ext cx="220718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800" dirty="0" smtClean="0">
                <a:solidFill>
                  <a:srgbClr val="FFFF66"/>
                </a:solidFill>
                <a:cs typeface="PT Bold Heading" pitchFamily="2" charset="-78"/>
              </a:rPr>
              <a:t>6</a:t>
            </a:r>
            <a:endParaRPr lang="ar-SA" sz="4800" dirty="0">
              <a:solidFill>
                <a:srgbClr val="FFFF66"/>
              </a:solidFill>
              <a:cs typeface="PT Bold Heading" pitchFamily="2" charset="-78"/>
            </a:endParaRPr>
          </a:p>
        </p:txBody>
      </p:sp>
      <p:cxnSp>
        <p:nvCxnSpPr>
          <p:cNvPr id="74" name="رابط مستقيم 73"/>
          <p:cNvCxnSpPr>
            <a:endCxn id="68" idx="1"/>
          </p:cNvCxnSpPr>
          <p:nvPr/>
        </p:nvCxnSpPr>
        <p:spPr>
          <a:xfrm>
            <a:off x="8026014" y="5330437"/>
            <a:ext cx="294297" cy="1001689"/>
          </a:xfrm>
          <a:prstGeom prst="line">
            <a:avLst/>
          </a:prstGeom>
          <a:ln w="60325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رابط مستقيم 74"/>
          <p:cNvCxnSpPr/>
          <p:nvPr/>
        </p:nvCxnSpPr>
        <p:spPr>
          <a:xfrm>
            <a:off x="6927643" y="5146384"/>
            <a:ext cx="804063" cy="954871"/>
          </a:xfrm>
          <a:prstGeom prst="line">
            <a:avLst/>
          </a:prstGeom>
          <a:ln w="60325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رابط مستقيم 75"/>
          <p:cNvCxnSpPr/>
          <p:nvPr/>
        </p:nvCxnSpPr>
        <p:spPr>
          <a:xfrm>
            <a:off x="5421654" y="5164430"/>
            <a:ext cx="1400887" cy="1162435"/>
          </a:xfrm>
          <a:prstGeom prst="line">
            <a:avLst/>
          </a:prstGeom>
          <a:ln w="60325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شكل بيضاوي 86"/>
          <p:cNvSpPr/>
          <p:nvPr/>
        </p:nvSpPr>
        <p:spPr>
          <a:xfrm>
            <a:off x="3672118" y="2453254"/>
            <a:ext cx="5121184" cy="731267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8" name="شكل بيضاوي 87"/>
          <p:cNvSpPr/>
          <p:nvPr/>
        </p:nvSpPr>
        <p:spPr>
          <a:xfrm>
            <a:off x="2490004" y="2416017"/>
            <a:ext cx="701263" cy="740993"/>
          </a:xfrm>
          <a:prstGeom prst="ellipse">
            <a:avLst/>
          </a:prstGeom>
          <a:noFill/>
          <a:ln w="508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89" name="مجموعة 88"/>
          <p:cNvGrpSpPr/>
          <p:nvPr/>
        </p:nvGrpSpPr>
        <p:grpSpPr>
          <a:xfrm>
            <a:off x="5569661" y="3551169"/>
            <a:ext cx="1289722" cy="1025335"/>
            <a:chOff x="9490840" y="3005512"/>
            <a:chExt cx="362607" cy="515230"/>
          </a:xfrm>
        </p:grpSpPr>
        <p:cxnSp>
          <p:nvCxnSpPr>
            <p:cNvPr id="90" name="رابط مستقيم 89"/>
            <p:cNvCxnSpPr/>
            <p:nvPr/>
          </p:nvCxnSpPr>
          <p:spPr>
            <a:xfrm flipH="1">
              <a:off x="9522373" y="3005512"/>
              <a:ext cx="181302" cy="515230"/>
            </a:xfrm>
            <a:prstGeom prst="line">
              <a:avLst/>
            </a:prstGeom>
            <a:ln w="603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رابط مستقيم 90"/>
            <p:cNvCxnSpPr/>
            <p:nvPr/>
          </p:nvCxnSpPr>
          <p:spPr>
            <a:xfrm>
              <a:off x="9490840" y="3084342"/>
              <a:ext cx="362607" cy="348114"/>
            </a:xfrm>
            <a:prstGeom prst="line">
              <a:avLst/>
            </a:prstGeom>
            <a:ln w="603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2" name="مجموعة 91"/>
          <p:cNvGrpSpPr/>
          <p:nvPr/>
        </p:nvGrpSpPr>
        <p:grpSpPr>
          <a:xfrm>
            <a:off x="2699107" y="3450381"/>
            <a:ext cx="618288" cy="763613"/>
            <a:chOff x="9490840" y="3005512"/>
            <a:chExt cx="362607" cy="515230"/>
          </a:xfrm>
        </p:grpSpPr>
        <p:cxnSp>
          <p:nvCxnSpPr>
            <p:cNvPr id="93" name="رابط مستقيم 92"/>
            <p:cNvCxnSpPr/>
            <p:nvPr/>
          </p:nvCxnSpPr>
          <p:spPr>
            <a:xfrm flipH="1">
              <a:off x="9522373" y="3005512"/>
              <a:ext cx="181302" cy="515230"/>
            </a:xfrm>
            <a:prstGeom prst="line">
              <a:avLst/>
            </a:prstGeom>
            <a:ln w="60325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رابط مستقيم 93"/>
            <p:cNvCxnSpPr/>
            <p:nvPr/>
          </p:nvCxnSpPr>
          <p:spPr>
            <a:xfrm>
              <a:off x="9490840" y="3084342"/>
              <a:ext cx="362607" cy="348114"/>
            </a:xfrm>
            <a:prstGeom prst="line">
              <a:avLst/>
            </a:prstGeom>
            <a:ln w="60325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5" name="مجموعة 94"/>
          <p:cNvGrpSpPr/>
          <p:nvPr/>
        </p:nvGrpSpPr>
        <p:grpSpPr>
          <a:xfrm>
            <a:off x="5942785" y="4759891"/>
            <a:ext cx="1289722" cy="1025335"/>
            <a:chOff x="9490840" y="3005512"/>
            <a:chExt cx="362607" cy="515230"/>
          </a:xfrm>
        </p:grpSpPr>
        <p:cxnSp>
          <p:nvCxnSpPr>
            <p:cNvPr id="96" name="رابط مستقيم 95"/>
            <p:cNvCxnSpPr/>
            <p:nvPr/>
          </p:nvCxnSpPr>
          <p:spPr>
            <a:xfrm flipH="1">
              <a:off x="9522373" y="3005512"/>
              <a:ext cx="181302" cy="515230"/>
            </a:xfrm>
            <a:prstGeom prst="line">
              <a:avLst/>
            </a:prstGeom>
            <a:ln w="60325">
              <a:solidFill>
                <a:srgbClr val="00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رابط مستقيم 96"/>
            <p:cNvCxnSpPr/>
            <p:nvPr/>
          </p:nvCxnSpPr>
          <p:spPr>
            <a:xfrm>
              <a:off x="9490840" y="3084342"/>
              <a:ext cx="362607" cy="348114"/>
            </a:xfrm>
            <a:prstGeom prst="line">
              <a:avLst/>
            </a:prstGeom>
            <a:ln w="60325">
              <a:solidFill>
                <a:srgbClr val="00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8" name="مجموعة 97"/>
          <p:cNvGrpSpPr/>
          <p:nvPr/>
        </p:nvGrpSpPr>
        <p:grpSpPr>
          <a:xfrm>
            <a:off x="2504655" y="4722167"/>
            <a:ext cx="618288" cy="763613"/>
            <a:chOff x="9490840" y="3005512"/>
            <a:chExt cx="362607" cy="515230"/>
          </a:xfrm>
        </p:grpSpPr>
        <p:cxnSp>
          <p:nvCxnSpPr>
            <p:cNvPr id="99" name="رابط مستقيم 98"/>
            <p:cNvCxnSpPr/>
            <p:nvPr/>
          </p:nvCxnSpPr>
          <p:spPr>
            <a:xfrm flipH="1">
              <a:off x="9522373" y="3005512"/>
              <a:ext cx="181302" cy="515230"/>
            </a:xfrm>
            <a:prstGeom prst="line">
              <a:avLst/>
            </a:prstGeom>
            <a:ln w="60325">
              <a:solidFill>
                <a:srgbClr val="00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رابط مستقيم 99"/>
            <p:cNvCxnSpPr/>
            <p:nvPr/>
          </p:nvCxnSpPr>
          <p:spPr>
            <a:xfrm>
              <a:off x="9490840" y="3084342"/>
              <a:ext cx="362607" cy="348114"/>
            </a:xfrm>
            <a:prstGeom prst="line">
              <a:avLst/>
            </a:prstGeom>
            <a:ln w="60325">
              <a:solidFill>
                <a:srgbClr val="00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1" name="شكل بيضاوي 100"/>
          <p:cNvSpPr/>
          <p:nvPr/>
        </p:nvSpPr>
        <p:spPr>
          <a:xfrm>
            <a:off x="3966412" y="5932280"/>
            <a:ext cx="5121184" cy="731267"/>
          </a:xfrm>
          <a:prstGeom prst="ellipse">
            <a:avLst/>
          </a:prstGeom>
          <a:noFill/>
          <a:ln w="41275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2" name="شكل بيضاوي 101"/>
          <p:cNvSpPr/>
          <p:nvPr/>
        </p:nvSpPr>
        <p:spPr>
          <a:xfrm>
            <a:off x="2390148" y="5863511"/>
            <a:ext cx="701263" cy="740993"/>
          </a:xfrm>
          <a:prstGeom prst="ellipse">
            <a:avLst/>
          </a:prstGeom>
          <a:noFill/>
          <a:ln w="508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520779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5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6" fill="hold">
                      <p:stCondLst>
                        <p:cond delay="indefinite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0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6" fill="hold">
                      <p:stCondLst>
                        <p:cond delay="indefinite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1" fill="hold">
                      <p:stCondLst>
                        <p:cond delay="indefinite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6" fill="hold">
                      <p:stCondLst>
                        <p:cond delay="indefinite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  <p:bldP spid="9" grpId="0"/>
      <p:bldP spid="10" grpId="0"/>
      <p:bldP spid="20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87" grpId="0" animBg="1"/>
      <p:bldP spid="88" grpId="0" animBg="1"/>
      <p:bldP spid="101" grpId="0" animBg="1"/>
      <p:bldP spid="10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صورة 29">
            <a:extLst>
              <a:ext uri="{FF2B5EF4-FFF2-40B4-BE49-F238E27FC236}">
                <a16:creationId xmlns="" xmlns:a16="http://schemas.microsoft.com/office/drawing/2014/main" id="{E9F7F3FD-CE86-47A4-8B85-A94BCD2991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b="1525"/>
          <a:stretch/>
        </p:blipFill>
        <p:spPr>
          <a:xfrm>
            <a:off x="3022216" y="4795024"/>
            <a:ext cx="6357984" cy="2078392"/>
          </a:xfrm>
          <a:prstGeom prst="rect">
            <a:avLst/>
          </a:prstGeom>
        </p:spPr>
      </p:pic>
      <p:pic>
        <p:nvPicPr>
          <p:cNvPr id="31" name="صورة 30">
            <a:extLst>
              <a:ext uri="{FF2B5EF4-FFF2-40B4-BE49-F238E27FC236}">
                <a16:creationId xmlns="" xmlns:a16="http://schemas.microsoft.com/office/drawing/2014/main" id="{E9F7F3FD-CE86-47A4-8B85-A94BCD2991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5" b="52064"/>
          <a:stretch/>
        </p:blipFill>
        <p:spPr>
          <a:xfrm>
            <a:off x="2764604" y="2722423"/>
            <a:ext cx="6357984" cy="1901981"/>
          </a:xfrm>
          <a:prstGeom prst="rect">
            <a:avLst/>
          </a:prstGeom>
        </p:spPr>
      </p:pic>
      <p:pic>
        <p:nvPicPr>
          <p:cNvPr id="16" name="Picture 2" descr="علامة استفهام التعبيرات ، سؤال سخيف, نص, مبتسم 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5218" y="347404"/>
            <a:ext cx="516570" cy="979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Guess Who! - Scratch Studio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03905" y="-246223"/>
            <a:ext cx="1326960" cy="157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سهم إلى اليسار والأعلى 35"/>
          <p:cNvSpPr/>
          <p:nvPr/>
        </p:nvSpPr>
        <p:spPr>
          <a:xfrm>
            <a:off x="2160489" y="4506843"/>
            <a:ext cx="8081438" cy="288181"/>
          </a:xfrm>
          <a:prstGeom prst="leftUpArrow">
            <a:avLst/>
          </a:prstGeom>
          <a:solidFill>
            <a:srgbClr val="CC0066">
              <a:alpha val="39000"/>
            </a:srgbClr>
          </a:solidFill>
          <a:ln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1" name="مستطيل 60"/>
          <p:cNvSpPr/>
          <p:nvPr/>
        </p:nvSpPr>
        <p:spPr>
          <a:xfrm>
            <a:off x="2764604" y="3741567"/>
            <a:ext cx="1219200" cy="10058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8000" dirty="0" smtClean="0">
                <a:solidFill>
                  <a:srgbClr val="C00000"/>
                </a:solidFill>
                <a:cs typeface="PT Bold Heading" pitchFamily="2" charset="-78"/>
              </a:rPr>
              <a:t>6</a:t>
            </a:r>
            <a:endParaRPr lang="ar-SA" sz="8000" dirty="0">
              <a:solidFill>
                <a:srgbClr val="C00000"/>
              </a:solidFill>
              <a:cs typeface="PT Bold Heading" pitchFamily="2" charset="-78"/>
            </a:endParaRPr>
          </a:p>
        </p:txBody>
      </p:sp>
      <p:sp>
        <p:nvSpPr>
          <p:cNvPr id="62" name="مستطيل 61"/>
          <p:cNvSpPr/>
          <p:nvPr/>
        </p:nvSpPr>
        <p:spPr>
          <a:xfrm>
            <a:off x="3022223" y="5878017"/>
            <a:ext cx="1219200" cy="10058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8000" dirty="0" smtClean="0">
                <a:solidFill>
                  <a:srgbClr val="C00000"/>
                </a:solidFill>
                <a:cs typeface="PT Bold Heading" pitchFamily="2" charset="-78"/>
              </a:rPr>
              <a:t>5</a:t>
            </a:r>
            <a:endParaRPr lang="ar-SA" sz="8000" dirty="0">
              <a:solidFill>
                <a:srgbClr val="C00000"/>
              </a:solidFill>
              <a:cs typeface="PT Bold Heading" pitchFamily="2" charset="-78"/>
            </a:endParaRPr>
          </a:p>
        </p:txBody>
      </p:sp>
      <p:grpSp>
        <p:nvGrpSpPr>
          <p:cNvPr id="22" name="مجموعة 21"/>
          <p:cNvGrpSpPr/>
          <p:nvPr/>
        </p:nvGrpSpPr>
        <p:grpSpPr>
          <a:xfrm>
            <a:off x="-424523" y="-10276"/>
            <a:ext cx="9168467" cy="1638300"/>
            <a:chOff x="153759" y="97864"/>
            <a:chExt cx="9168467" cy="1849757"/>
          </a:xfrm>
        </p:grpSpPr>
        <p:grpSp>
          <p:nvGrpSpPr>
            <p:cNvPr id="23" name="Group 7">
              <a:extLst>
                <a:ext uri="{FF2B5EF4-FFF2-40B4-BE49-F238E27FC236}">
                  <a16:creationId xmlns:a16="http://schemas.microsoft.com/office/drawing/2014/main" xmlns="" id="{8B71BD67-7582-4B62-AA8B-B08A4CC09A40}"/>
                </a:ext>
              </a:extLst>
            </p:cNvPr>
            <p:cNvGrpSpPr/>
            <p:nvPr/>
          </p:nvGrpSpPr>
          <p:grpSpPr>
            <a:xfrm>
              <a:off x="562064" y="482889"/>
              <a:ext cx="8760162" cy="911500"/>
              <a:chOff x="-4297358" y="544884"/>
              <a:chExt cx="13489190" cy="1402232"/>
            </a:xfrm>
          </p:grpSpPr>
          <p:sp>
            <p:nvSpPr>
              <p:cNvPr id="28" name="AutoShape 8">
                <a:extLst>
                  <a:ext uri="{FF2B5EF4-FFF2-40B4-BE49-F238E27FC236}">
                    <a16:creationId xmlns:a16="http://schemas.microsoft.com/office/drawing/2014/main" xmlns="" id="{1315CE9D-38AD-48FC-BB3C-D099150BEB29}"/>
                  </a:ext>
                </a:extLst>
              </p:cNvPr>
              <p:cNvSpPr/>
              <p:nvPr/>
            </p:nvSpPr>
            <p:spPr>
              <a:xfrm rot="21557927">
                <a:off x="-4297358" y="544884"/>
                <a:ext cx="13169647" cy="1402232"/>
              </a:xfrm>
              <a:prstGeom prst="rect">
                <a:avLst/>
              </a:prstGeom>
              <a:solidFill>
                <a:srgbClr val="CC66FF">
                  <a:alpha val="30000"/>
                </a:srgb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  <a:effectLst>
                <a:reflection blurRad="6350" stA="52000" endA="300" endPos="35000" dir="5400000" sy="-100000" algn="bl" rotWithShape="0"/>
              </a:effectLst>
            </p:spPr>
          </p:sp>
          <p:sp>
            <p:nvSpPr>
              <p:cNvPr id="29" name="TextBox 9">
                <a:extLst>
                  <a:ext uri="{FF2B5EF4-FFF2-40B4-BE49-F238E27FC236}">
                    <a16:creationId xmlns:a16="http://schemas.microsoft.com/office/drawing/2014/main" xmlns="" id="{3B8219C9-1F59-4635-AC63-E54DF31A486F}"/>
                  </a:ext>
                </a:extLst>
              </p:cNvPr>
              <p:cNvSpPr txBox="1"/>
              <p:nvPr/>
            </p:nvSpPr>
            <p:spPr>
              <a:xfrm>
                <a:off x="-1163000" y="760572"/>
                <a:ext cx="10354832" cy="855345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/>
                <a:r>
                  <a:rPr lang="ar-SA" sz="3200" spc="-56" dirty="0" smtClean="0">
                    <a:solidFill>
                      <a:srgbClr val="CC3399"/>
                    </a:solidFill>
                    <a:latin typeface="Khalid Art bold"/>
                    <a:ea typeface="Khalid Art bold"/>
                    <a:cs typeface="PT Bold Heading" pitchFamily="2" charset="-78"/>
                    <a:sym typeface="Khalid Art bold"/>
                  </a:rPr>
                  <a:t>4 -  6  </a:t>
                </a:r>
                <a:r>
                  <a:rPr lang="ar-SA" sz="3200" spc="-56" dirty="0" smtClean="0">
                    <a:solidFill>
                      <a:srgbClr val="9933FF"/>
                    </a:solidFill>
                    <a:latin typeface="Khalid Art bold"/>
                    <a:ea typeface="Khalid Art bold"/>
                    <a:cs typeface="PT Bold Heading" pitchFamily="2" charset="-78"/>
                    <a:sym typeface="Khalid Art bold"/>
                  </a:rPr>
                  <a:t>مقارنة الاعداد حتى 10</a:t>
                </a:r>
                <a:endParaRPr lang="ar-SA" sz="3200" spc="-56" dirty="0">
                  <a:solidFill>
                    <a:srgbClr val="9933FF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endParaRPr>
              </a:p>
            </p:txBody>
          </p:sp>
        </p:grpSp>
        <p:pic>
          <p:nvPicPr>
            <p:cNvPr id="24" name="Google Shape;181;p29"/>
            <p:cNvPicPr preferRelativeResize="0"/>
            <p:nvPr/>
          </p:nvPicPr>
          <p:blipFill rotWithShape="1">
            <a:blip r:embed="rId6">
              <a:alphaModFix/>
              <a:duotone>
                <a:prstClr val="black"/>
                <a:srgbClr val="CC99FF">
                  <a:tint val="45000"/>
                  <a:satMod val="400000"/>
                </a:srgbClr>
              </a:duotone>
            </a:blip>
            <a:srcRect t="16970" r="8892" b="21025"/>
            <a:stretch/>
          </p:blipFill>
          <p:spPr>
            <a:xfrm flipH="1">
              <a:off x="153759" y="828694"/>
              <a:ext cx="3204893" cy="11189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" name="Google Shape;182;p29"/>
            <p:cNvPicPr preferRelativeResize="0"/>
            <p:nvPr/>
          </p:nvPicPr>
          <p:blipFill rotWithShape="1">
            <a:blip r:embed="rId7">
              <a:alphaModFix/>
              <a:duotone>
                <a:prstClr val="black"/>
                <a:srgbClr val="CC99FF">
                  <a:tint val="45000"/>
                  <a:satMod val="400000"/>
                </a:srgbClr>
              </a:duotone>
            </a:blip>
            <a:srcRect t="16734" r="8892" b="18300"/>
            <a:stretch/>
          </p:blipFill>
          <p:spPr>
            <a:xfrm flipH="1">
              <a:off x="153759" y="97864"/>
              <a:ext cx="3204893" cy="116831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" name="Rectangle 1">
              <a:extLst>
                <a:ext uri="{FF2B5EF4-FFF2-40B4-BE49-F238E27FC236}">
                  <a16:creationId xmlns:a16="http://schemas.microsoft.com/office/drawing/2014/main" xmlns="" id="{96B18D14-EF10-4F53-A9D0-D16136FA3422}"/>
                </a:ext>
              </a:extLst>
            </p:cNvPr>
            <p:cNvSpPr/>
            <p:nvPr/>
          </p:nvSpPr>
          <p:spPr>
            <a:xfrm>
              <a:off x="1100205" y="317737"/>
              <a:ext cx="1365193" cy="756773"/>
            </a:xfrm>
            <a:prstGeom prst="rect">
              <a:avLst/>
            </a:prstGeom>
            <a:noFill/>
          </p:spPr>
          <p:txBody>
            <a:bodyPr wrap="square" lIns="54180" tIns="27090" rIns="54180" bIns="27090">
              <a:spAutoFit/>
            </a:bodyPr>
            <a:lstStyle/>
            <a:p>
              <a:pPr algn="ctr"/>
              <a:r>
                <a:rPr lang="ar-SA" sz="4000" dirty="0" smtClean="0">
                  <a:ln w="0"/>
                  <a:solidFill>
                    <a:srgbClr val="FFFF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ص 80</a:t>
              </a:r>
              <a:endParaRPr lang="en-US" sz="400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27" name="Rectangle 22">
              <a:extLst>
                <a:ext uri="{FF2B5EF4-FFF2-40B4-BE49-F238E27FC236}">
                  <a16:creationId xmlns:a16="http://schemas.microsoft.com/office/drawing/2014/main" xmlns="" id="{6E4E3FB3-A538-4746-A2ED-B65F45765AFA}"/>
                </a:ext>
              </a:extLst>
            </p:cNvPr>
            <p:cNvSpPr/>
            <p:nvPr/>
          </p:nvSpPr>
          <p:spPr>
            <a:xfrm>
              <a:off x="760837" y="1088120"/>
              <a:ext cx="1999733" cy="530897"/>
            </a:xfrm>
            <a:prstGeom prst="rect">
              <a:avLst/>
            </a:prstGeom>
            <a:noFill/>
          </p:spPr>
          <p:txBody>
            <a:bodyPr wrap="square" lIns="54180" tIns="27090" rIns="54180" bIns="27090">
              <a:spAutoFit/>
            </a:bodyPr>
            <a:lstStyle/>
            <a:p>
              <a:pPr algn="ctr"/>
              <a:r>
                <a:rPr lang="ar-SA" sz="2700" dirty="0" smtClean="0">
                  <a:ln w="0"/>
                  <a:solidFill>
                    <a:srgbClr val="FFFF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21-3-1443هـ</a:t>
              </a:r>
              <a:endParaRPr lang="en-US" sz="270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</p:grpSp>
      <p:sp>
        <p:nvSpPr>
          <p:cNvPr id="32" name="مستطيل 31"/>
          <p:cNvSpPr/>
          <p:nvPr/>
        </p:nvSpPr>
        <p:spPr>
          <a:xfrm>
            <a:off x="2733694" y="2699527"/>
            <a:ext cx="1219200" cy="10058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8000" dirty="0" smtClean="0">
                <a:solidFill>
                  <a:schemeClr val="accent2">
                    <a:lumMod val="75000"/>
                  </a:schemeClr>
                </a:solidFill>
                <a:cs typeface="PT Bold Heading" pitchFamily="2" charset="-78"/>
              </a:rPr>
              <a:t>4</a:t>
            </a:r>
            <a:endParaRPr lang="ar-SA" sz="8000" dirty="0">
              <a:solidFill>
                <a:schemeClr val="accent2">
                  <a:lumMod val="75000"/>
                </a:schemeClr>
              </a:solidFill>
              <a:cs typeface="PT Bold Heading" pitchFamily="2" charset="-78"/>
            </a:endParaRPr>
          </a:p>
        </p:txBody>
      </p:sp>
      <p:sp>
        <p:nvSpPr>
          <p:cNvPr id="33" name="مستطيل 32"/>
          <p:cNvSpPr/>
          <p:nvPr/>
        </p:nvSpPr>
        <p:spPr>
          <a:xfrm>
            <a:off x="3022216" y="4787986"/>
            <a:ext cx="1219200" cy="10058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8000" dirty="0" smtClean="0">
                <a:solidFill>
                  <a:srgbClr val="C00000"/>
                </a:solidFill>
                <a:cs typeface="PT Bold Heading" pitchFamily="2" charset="-78"/>
              </a:rPr>
              <a:t>5</a:t>
            </a:r>
            <a:endParaRPr lang="ar-SA" sz="8000" dirty="0">
              <a:solidFill>
                <a:srgbClr val="C00000"/>
              </a:solidFill>
              <a:cs typeface="PT Bold Heading" pitchFamily="2" charset="-78"/>
            </a:endParaRPr>
          </a:p>
        </p:txBody>
      </p:sp>
      <p:sp>
        <p:nvSpPr>
          <p:cNvPr id="20" name="مستطيل 19"/>
          <p:cNvSpPr/>
          <p:nvPr/>
        </p:nvSpPr>
        <p:spPr>
          <a:xfrm>
            <a:off x="2443787" y="1294619"/>
            <a:ext cx="794800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ar-SA" sz="2000" dirty="0" smtClean="0">
                <a:solidFill>
                  <a:srgbClr val="CC0066"/>
                </a:solidFill>
                <a:cs typeface="PT Bold Heading" pitchFamily="2" charset="-78"/>
              </a:rPr>
              <a:t>* عُد الأشياء في كل مجموعة , ثم أنطق العدد وأكتبه  , </a:t>
            </a:r>
          </a:p>
          <a:p>
            <a:pPr algn="r"/>
            <a:r>
              <a:rPr lang="ar-SA" sz="2000" dirty="0" smtClean="0">
                <a:solidFill>
                  <a:srgbClr val="CC0066"/>
                </a:solidFill>
                <a:cs typeface="PT Bold Heading" pitchFamily="2" charset="-78"/>
              </a:rPr>
              <a:t>ثم صل بخط بين عناصر المجموعتين ثم حوط المجموعة الأكثر والعدد المكتوب بجانبها </a:t>
            </a:r>
          </a:p>
          <a:p>
            <a:pPr algn="r"/>
            <a:r>
              <a:rPr lang="ar-SA" sz="2000" dirty="0" smtClean="0">
                <a:solidFill>
                  <a:srgbClr val="CC0066"/>
                </a:solidFill>
                <a:cs typeface="PT Bold Heading" pitchFamily="2" charset="-78"/>
              </a:rPr>
              <a:t>* ضع علامة خطاء على المجموعة الأقل وعلى العدد بجانبها</a:t>
            </a:r>
          </a:p>
          <a:p>
            <a:pPr algn="r"/>
            <a:r>
              <a:rPr lang="ar-SA" sz="2000" dirty="0" smtClean="0">
                <a:solidFill>
                  <a:srgbClr val="CC0066"/>
                </a:solidFill>
                <a:cs typeface="PT Bold Heading" pitchFamily="2" charset="-78"/>
              </a:rPr>
              <a:t>* ضع علامة صح على المجموعات التي لها العدد نفسه وعلى العدد المكتوب بجانبها</a:t>
            </a:r>
          </a:p>
        </p:txBody>
      </p:sp>
      <p:sp>
        <p:nvSpPr>
          <p:cNvPr id="21" name="مربع نص 20"/>
          <p:cNvSpPr txBox="1"/>
          <p:nvPr/>
        </p:nvSpPr>
        <p:spPr>
          <a:xfrm>
            <a:off x="7800033" y="2873789"/>
            <a:ext cx="220718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800" dirty="0" smtClean="0">
                <a:solidFill>
                  <a:srgbClr val="FFFF66"/>
                </a:solidFill>
                <a:cs typeface="PT Bold Heading" pitchFamily="2" charset="-78"/>
              </a:rPr>
              <a:t>1</a:t>
            </a:r>
            <a:endParaRPr lang="ar-SA" sz="4800" dirty="0">
              <a:solidFill>
                <a:srgbClr val="FFFF66"/>
              </a:solidFill>
              <a:cs typeface="PT Bold Heading" pitchFamily="2" charset="-78"/>
            </a:endParaRPr>
          </a:p>
        </p:txBody>
      </p:sp>
      <p:sp>
        <p:nvSpPr>
          <p:cNvPr id="34" name="مربع نص 33"/>
          <p:cNvSpPr txBox="1"/>
          <p:nvPr/>
        </p:nvSpPr>
        <p:spPr>
          <a:xfrm>
            <a:off x="6691153" y="2884295"/>
            <a:ext cx="220718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800" dirty="0" smtClean="0">
                <a:solidFill>
                  <a:srgbClr val="FFFF66"/>
                </a:solidFill>
                <a:cs typeface="PT Bold Heading" pitchFamily="2" charset="-78"/>
              </a:rPr>
              <a:t>2</a:t>
            </a:r>
            <a:endParaRPr lang="ar-SA" sz="4800" dirty="0">
              <a:solidFill>
                <a:srgbClr val="FFFF66"/>
              </a:solidFill>
              <a:cs typeface="PT Bold Heading" pitchFamily="2" charset="-78"/>
            </a:endParaRPr>
          </a:p>
        </p:txBody>
      </p:sp>
      <p:sp>
        <p:nvSpPr>
          <p:cNvPr id="35" name="مربع نص 34"/>
          <p:cNvSpPr txBox="1"/>
          <p:nvPr/>
        </p:nvSpPr>
        <p:spPr>
          <a:xfrm>
            <a:off x="5461405" y="2884295"/>
            <a:ext cx="220718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800" dirty="0" smtClean="0">
                <a:solidFill>
                  <a:srgbClr val="FFFF66"/>
                </a:solidFill>
                <a:cs typeface="PT Bold Heading" pitchFamily="2" charset="-78"/>
              </a:rPr>
              <a:t>3</a:t>
            </a:r>
            <a:endParaRPr lang="ar-SA" sz="4800" dirty="0">
              <a:solidFill>
                <a:srgbClr val="FFFF66"/>
              </a:solidFill>
              <a:cs typeface="PT Bold Heading" pitchFamily="2" charset="-78"/>
            </a:endParaRPr>
          </a:p>
        </p:txBody>
      </p:sp>
      <p:sp>
        <p:nvSpPr>
          <p:cNvPr id="37" name="مربع نص 36"/>
          <p:cNvSpPr txBox="1"/>
          <p:nvPr/>
        </p:nvSpPr>
        <p:spPr>
          <a:xfrm>
            <a:off x="4326306" y="2852763"/>
            <a:ext cx="220718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800" dirty="0" smtClean="0">
                <a:solidFill>
                  <a:srgbClr val="FFFF66"/>
                </a:solidFill>
                <a:cs typeface="PT Bold Heading" pitchFamily="2" charset="-78"/>
              </a:rPr>
              <a:t>4</a:t>
            </a:r>
            <a:endParaRPr lang="ar-SA" sz="4800" dirty="0">
              <a:solidFill>
                <a:srgbClr val="FFFF66"/>
              </a:solidFill>
              <a:cs typeface="PT Bold Heading" pitchFamily="2" charset="-78"/>
            </a:endParaRPr>
          </a:p>
        </p:txBody>
      </p:sp>
      <p:sp>
        <p:nvSpPr>
          <p:cNvPr id="39" name="مربع نص 38"/>
          <p:cNvSpPr txBox="1"/>
          <p:nvPr/>
        </p:nvSpPr>
        <p:spPr>
          <a:xfrm>
            <a:off x="7878863" y="3756685"/>
            <a:ext cx="220718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800" dirty="0" smtClean="0">
                <a:solidFill>
                  <a:srgbClr val="FFFF66"/>
                </a:solidFill>
                <a:cs typeface="PT Bold Heading" pitchFamily="2" charset="-78"/>
              </a:rPr>
              <a:t>1</a:t>
            </a:r>
            <a:endParaRPr lang="ar-SA" sz="4800" dirty="0">
              <a:solidFill>
                <a:srgbClr val="FFFF66"/>
              </a:solidFill>
              <a:cs typeface="PT Bold Heading" pitchFamily="2" charset="-78"/>
            </a:endParaRPr>
          </a:p>
        </p:txBody>
      </p:sp>
      <p:sp>
        <p:nvSpPr>
          <p:cNvPr id="40" name="مربع نص 39"/>
          <p:cNvSpPr txBox="1"/>
          <p:nvPr/>
        </p:nvSpPr>
        <p:spPr>
          <a:xfrm>
            <a:off x="7179899" y="3798723"/>
            <a:ext cx="220718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800" dirty="0" smtClean="0">
                <a:solidFill>
                  <a:srgbClr val="FFFF66"/>
                </a:solidFill>
                <a:cs typeface="PT Bold Heading" pitchFamily="2" charset="-78"/>
              </a:rPr>
              <a:t>2</a:t>
            </a:r>
            <a:endParaRPr lang="ar-SA" sz="4800" dirty="0">
              <a:solidFill>
                <a:srgbClr val="FFFF66"/>
              </a:solidFill>
              <a:cs typeface="PT Bold Heading" pitchFamily="2" charset="-78"/>
            </a:endParaRPr>
          </a:p>
        </p:txBody>
      </p:sp>
      <p:sp>
        <p:nvSpPr>
          <p:cNvPr id="41" name="مربع نص 40"/>
          <p:cNvSpPr txBox="1"/>
          <p:nvPr/>
        </p:nvSpPr>
        <p:spPr>
          <a:xfrm>
            <a:off x="6486195" y="3798723"/>
            <a:ext cx="220718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800" dirty="0" smtClean="0">
                <a:solidFill>
                  <a:srgbClr val="FFFF66"/>
                </a:solidFill>
                <a:cs typeface="PT Bold Heading" pitchFamily="2" charset="-78"/>
              </a:rPr>
              <a:t>3</a:t>
            </a:r>
            <a:endParaRPr lang="ar-SA" sz="4800" dirty="0">
              <a:solidFill>
                <a:srgbClr val="FFFF66"/>
              </a:solidFill>
              <a:cs typeface="PT Bold Heading" pitchFamily="2" charset="-78"/>
            </a:endParaRPr>
          </a:p>
        </p:txBody>
      </p:sp>
      <p:sp>
        <p:nvSpPr>
          <p:cNvPr id="42" name="مربع نص 41"/>
          <p:cNvSpPr txBox="1"/>
          <p:nvPr/>
        </p:nvSpPr>
        <p:spPr>
          <a:xfrm>
            <a:off x="5697948" y="3751425"/>
            <a:ext cx="220718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800" dirty="0" smtClean="0">
                <a:solidFill>
                  <a:srgbClr val="FFFF66"/>
                </a:solidFill>
                <a:cs typeface="PT Bold Heading" pitchFamily="2" charset="-78"/>
              </a:rPr>
              <a:t>4</a:t>
            </a:r>
            <a:endParaRPr lang="ar-SA" sz="4800" dirty="0">
              <a:solidFill>
                <a:srgbClr val="FFFF66"/>
              </a:solidFill>
              <a:cs typeface="PT Bold Heading" pitchFamily="2" charset="-78"/>
            </a:endParaRPr>
          </a:p>
        </p:txBody>
      </p:sp>
      <p:sp>
        <p:nvSpPr>
          <p:cNvPr id="43" name="مربع نص 42"/>
          <p:cNvSpPr txBox="1"/>
          <p:nvPr/>
        </p:nvSpPr>
        <p:spPr>
          <a:xfrm>
            <a:off x="5053779" y="3751425"/>
            <a:ext cx="220718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800" dirty="0" smtClean="0">
                <a:solidFill>
                  <a:srgbClr val="FFFF66"/>
                </a:solidFill>
                <a:cs typeface="PT Bold Heading" pitchFamily="2" charset="-78"/>
              </a:rPr>
              <a:t>5</a:t>
            </a:r>
            <a:endParaRPr lang="ar-SA" sz="4800" dirty="0">
              <a:solidFill>
                <a:srgbClr val="FFFF66"/>
              </a:solidFill>
              <a:cs typeface="PT Bold Heading" pitchFamily="2" charset="-78"/>
            </a:endParaRPr>
          </a:p>
        </p:txBody>
      </p:sp>
      <p:sp>
        <p:nvSpPr>
          <p:cNvPr id="44" name="مربع نص 43"/>
          <p:cNvSpPr txBox="1"/>
          <p:nvPr/>
        </p:nvSpPr>
        <p:spPr>
          <a:xfrm>
            <a:off x="4354815" y="3761931"/>
            <a:ext cx="220718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800" dirty="0" smtClean="0">
                <a:solidFill>
                  <a:srgbClr val="FFFF66"/>
                </a:solidFill>
                <a:cs typeface="PT Bold Heading" pitchFamily="2" charset="-78"/>
              </a:rPr>
              <a:t>6</a:t>
            </a:r>
            <a:endParaRPr lang="ar-SA" sz="4800" dirty="0">
              <a:solidFill>
                <a:srgbClr val="FFFF66"/>
              </a:solidFill>
              <a:cs typeface="PT Bold Heading" pitchFamily="2" charset="-78"/>
            </a:endParaRPr>
          </a:p>
        </p:txBody>
      </p:sp>
      <p:sp>
        <p:nvSpPr>
          <p:cNvPr id="45" name="مربع نص 44"/>
          <p:cNvSpPr txBox="1"/>
          <p:nvPr/>
        </p:nvSpPr>
        <p:spPr>
          <a:xfrm>
            <a:off x="8409647" y="5186131"/>
            <a:ext cx="220718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800" dirty="0" smtClean="0">
                <a:solidFill>
                  <a:srgbClr val="0070C0"/>
                </a:solidFill>
                <a:cs typeface="PT Bold Heading" pitchFamily="2" charset="-78"/>
              </a:rPr>
              <a:t>1</a:t>
            </a:r>
            <a:endParaRPr lang="ar-SA" sz="4800" dirty="0">
              <a:solidFill>
                <a:srgbClr val="0070C0"/>
              </a:solidFill>
              <a:cs typeface="PT Bold Heading" pitchFamily="2" charset="-78"/>
            </a:endParaRPr>
          </a:p>
        </p:txBody>
      </p:sp>
      <p:sp>
        <p:nvSpPr>
          <p:cNvPr id="46" name="مربع نص 45"/>
          <p:cNvSpPr txBox="1"/>
          <p:nvPr/>
        </p:nvSpPr>
        <p:spPr>
          <a:xfrm>
            <a:off x="7521491" y="5228169"/>
            <a:ext cx="220718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800" dirty="0" smtClean="0">
                <a:solidFill>
                  <a:srgbClr val="0070C0"/>
                </a:solidFill>
                <a:cs typeface="PT Bold Heading" pitchFamily="2" charset="-78"/>
              </a:rPr>
              <a:t>2</a:t>
            </a:r>
            <a:endParaRPr lang="ar-SA" sz="4800" dirty="0">
              <a:solidFill>
                <a:srgbClr val="0070C0"/>
              </a:solidFill>
              <a:cs typeface="PT Bold Heading" pitchFamily="2" charset="-78"/>
            </a:endParaRPr>
          </a:p>
        </p:txBody>
      </p:sp>
      <p:sp>
        <p:nvSpPr>
          <p:cNvPr id="47" name="مربع نص 46"/>
          <p:cNvSpPr txBox="1"/>
          <p:nvPr/>
        </p:nvSpPr>
        <p:spPr>
          <a:xfrm>
            <a:off x="6638595" y="5228169"/>
            <a:ext cx="220718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800" dirty="0" smtClean="0">
                <a:solidFill>
                  <a:srgbClr val="0070C0"/>
                </a:solidFill>
                <a:cs typeface="PT Bold Heading" pitchFamily="2" charset="-78"/>
              </a:rPr>
              <a:t>3</a:t>
            </a:r>
            <a:endParaRPr lang="ar-SA" sz="4800" dirty="0">
              <a:solidFill>
                <a:srgbClr val="0070C0"/>
              </a:solidFill>
              <a:cs typeface="PT Bold Heading" pitchFamily="2" charset="-78"/>
            </a:endParaRPr>
          </a:p>
        </p:txBody>
      </p:sp>
      <p:sp>
        <p:nvSpPr>
          <p:cNvPr id="48" name="مربع نص 47"/>
          <p:cNvSpPr txBox="1"/>
          <p:nvPr/>
        </p:nvSpPr>
        <p:spPr>
          <a:xfrm>
            <a:off x="5771518" y="5180871"/>
            <a:ext cx="220718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800" dirty="0" smtClean="0">
                <a:solidFill>
                  <a:srgbClr val="0070C0"/>
                </a:solidFill>
                <a:cs typeface="PT Bold Heading" pitchFamily="2" charset="-78"/>
              </a:rPr>
              <a:t>4</a:t>
            </a:r>
            <a:endParaRPr lang="ar-SA" sz="4800" dirty="0">
              <a:solidFill>
                <a:srgbClr val="0070C0"/>
              </a:solidFill>
              <a:cs typeface="PT Bold Heading" pitchFamily="2" charset="-78"/>
            </a:endParaRPr>
          </a:p>
        </p:txBody>
      </p:sp>
      <p:sp>
        <p:nvSpPr>
          <p:cNvPr id="49" name="مربع نص 48"/>
          <p:cNvSpPr txBox="1"/>
          <p:nvPr/>
        </p:nvSpPr>
        <p:spPr>
          <a:xfrm>
            <a:off x="4922391" y="5180871"/>
            <a:ext cx="220718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800" dirty="0" smtClean="0">
                <a:solidFill>
                  <a:srgbClr val="0070C0"/>
                </a:solidFill>
                <a:cs typeface="PT Bold Heading" pitchFamily="2" charset="-78"/>
              </a:rPr>
              <a:t>5</a:t>
            </a:r>
            <a:endParaRPr lang="ar-SA" sz="4800" dirty="0">
              <a:solidFill>
                <a:srgbClr val="0070C0"/>
              </a:solidFill>
              <a:cs typeface="PT Bold Heading" pitchFamily="2" charset="-78"/>
            </a:endParaRPr>
          </a:p>
        </p:txBody>
      </p:sp>
      <p:sp>
        <p:nvSpPr>
          <p:cNvPr id="50" name="مربع نص 49"/>
          <p:cNvSpPr txBox="1"/>
          <p:nvPr/>
        </p:nvSpPr>
        <p:spPr>
          <a:xfrm>
            <a:off x="8420153" y="5921873"/>
            <a:ext cx="220718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800" dirty="0" smtClean="0">
                <a:solidFill>
                  <a:srgbClr val="FFFFFF"/>
                </a:solidFill>
                <a:cs typeface="PT Bold Heading" pitchFamily="2" charset="-78"/>
              </a:rPr>
              <a:t>1</a:t>
            </a:r>
            <a:endParaRPr lang="ar-SA" sz="4800" dirty="0">
              <a:solidFill>
                <a:srgbClr val="FFFFFF"/>
              </a:solidFill>
              <a:cs typeface="PT Bold Heading" pitchFamily="2" charset="-78"/>
            </a:endParaRPr>
          </a:p>
        </p:txBody>
      </p:sp>
      <p:sp>
        <p:nvSpPr>
          <p:cNvPr id="51" name="مربع نص 50"/>
          <p:cNvSpPr txBox="1"/>
          <p:nvPr/>
        </p:nvSpPr>
        <p:spPr>
          <a:xfrm>
            <a:off x="7531997" y="5963911"/>
            <a:ext cx="220718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800" dirty="0" smtClean="0">
                <a:solidFill>
                  <a:srgbClr val="FFFFFF"/>
                </a:solidFill>
                <a:cs typeface="PT Bold Heading" pitchFamily="2" charset="-78"/>
              </a:rPr>
              <a:t>2</a:t>
            </a:r>
            <a:endParaRPr lang="ar-SA" sz="4800" dirty="0">
              <a:solidFill>
                <a:srgbClr val="FFFFFF"/>
              </a:solidFill>
              <a:cs typeface="PT Bold Heading" pitchFamily="2" charset="-78"/>
            </a:endParaRPr>
          </a:p>
        </p:txBody>
      </p:sp>
      <p:sp>
        <p:nvSpPr>
          <p:cNvPr id="52" name="مربع نص 51"/>
          <p:cNvSpPr txBox="1"/>
          <p:nvPr/>
        </p:nvSpPr>
        <p:spPr>
          <a:xfrm>
            <a:off x="6649101" y="5963911"/>
            <a:ext cx="220718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800" dirty="0" smtClean="0">
                <a:solidFill>
                  <a:srgbClr val="FFFFFF"/>
                </a:solidFill>
                <a:cs typeface="PT Bold Heading" pitchFamily="2" charset="-78"/>
              </a:rPr>
              <a:t>3</a:t>
            </a:r>
            <a:endParaRPr lang="ar-SA" sz="4800" dirty="0">
              <a:solidFill>
                <a:srgbClr val="FFFFFF"/>
              </a:solidFill>
              <a:cs typeface="PT Bold Heading" pitchFamily="2" charset="-78"/>
            </a:endParaRPr>
          </a:p>
        </p:txBody>
      </p:sp>
      <p:sp>
        <p:nvSpPr>
          <p:cNvPr id="53" name="مربع نص 52"/>
          <p:cNvSpPr txBox="1"/>
          <p:nvPr/>
        </p:nvSpPr>
        <p:spPr>
          <a:xfrm>
            <a:off x="5782024" y="5916613"/>
            <a:ext cx="220718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800" dirty="0" smtClean="0">
                <a:solidFill>
                  <a:srgbClr val="FFFFFF"/>
                </a:solidFill>
                <a:cs typeface="PT Bold Heading" pitchFamily="2" charset="-78"/>
              </a:rPr>
              <a:t>4</a:t>
            </a:r>
            <a:endParaRPr lang="ar-SA" sz="4800" dirty="0">
              <a:solidFill>
                <a:srgbClr val="FFFFFF"/>
              </a:solidFill>
              <a:cs typeface="PT Bold Heading" pitchFamily="2" charset="-78"/>
            </a:endParaRPr>
          </a:p>
        </p:txBody>
      </p:sp>
      <p:sp>
        <p:nvSpPr>
          <p:cNvPr id="54" name="مربع نص 53"/>
          <p:cNvSpPr txBox="1"/>
          <p:nvPr/>
        </p:nvSpPr>
        <p:spPr>
          <a:xfrm>
            <a:off x="4932897" y="5916613"/>
            <a:ext cx="220718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800" dirty="0" smtClean="0">
                <a:solidFill>
                  <a:srgbClr val="FFFFFF"/>
                </a:solidFill>
                <a:cs typeface="PT Bold Heading" pitchFamily="2" charset="-78"/>
              </a:rPr>
              <a:t>5</a:t>
            </a:r>
            <a:endParaRPr lang="ar-SA" sz="4800" dirty="0">
              <a:solidFill>
                <a:srgbClr val="FFFFFF"/>
              </a:solidFill>
              <a:cs typeface="PT Bold Heading" pitchFamily="2" charset="-78"/>
            </a:endParaRPr>
          </a:p>
        </p:txBody>
      </p:sp>
      <p:cxnSp>
        <p:nvCxnSpPr>
          <p:cNvPr id="55" name="رابط مستقيم 54"/>
          <p:cNvCxnSpPr/>
          <p:nvPr/>
        </p:nvCxnSpPr>
        <p:spPr>
          <a:xfrm>
            <a:off x="7910392" y="3522315"/>
            <a:ext cx="147138" cy="466361"/>
          </a:xfrm>
          <a:prstGeom prst="line">
            <a:avLst/>
          </a:prstGeom>
          <a:ln w="60325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رابط مستقيم 55"/>
          <p:cNvCxnSpPr>
            <a:stCxn id="34" idx="3"/>
            <a:endCxn id="40" idx="0"/>
          </p:cNvCxnSpPr>
          <p:nvPr/>
        </p:nvCxnSpPr>
        <p:spPr>
          <a:xfrm>
            <a:off x="6911871" y="3299794"/>
            <a:ext cx="378387" cy="498929"/>
          </a:xfrm>
          <a:prstGeom prst="line">
            <a:avLst/>
          </a:prstGeom>
          <a:ln w="60325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رابط مستقيم 56"/>
          <p:cNvCxnSpPr/>
          <p:nvPr/>
        </p:nvCxnSpPr>
        <p:spPr>
          <a:xfrm>
            <a:off x="5808308" y="3223542"/>
            <a:ext cx="609483" cy="597547"/>
          </a:xfrm>
          <a:prstGeom prst="line">
            <a:avLst/>
          </a:prstGeom>
          <a:ln w="60325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رابط مستقيم 57"/>
          <p:cNvCxnSpPr/>
          <p:nvPr/>
        </p:nvCxnSpPr>
        <p:spPr>
          <a:xfrm>
            <a:off x="4630713" y="3347560"/>
            <a:ext cx="1251164" cy="498020"/>
          </a:xfrm>
          <a:prstGeom prst="line">
            <a:avLst/>
          </a:prstGeom>
          <a:ln w="60325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رابط مستقيم 59"/>
          <p:cNvCxnSpPr/>
          <p:nvPr/>
        </p:nvCxnSpPr>
        <p:spPr>
          <a:xfrm>
            <a:off x="8504240" y="5676997"/>
            <a:ext cx="147138" cy="466361"/>
          </a:xfrm>
          <a:prstGeom prst="line">
            <a:avLst/>
          </a:prstGeom>
          <a:ln w="60325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رابط مستقيم 62"/>
          <p:cNvCxnSpPr>
            <a:stCxn id="46" idx="3"/>
          </p:cNvCxnSpPr>
          <p:nvPr/>
        </p:nvCxnSpPr>
        <p:spPr>
          <a:xfrm>
            <a:off x="7742209" y="5643668"/>
            <a:ext cx="78831" cy="546227"/>
          </a:xfrm>
          <a:prstGeom prst="line">
            <a:avLst/>
          </a:prstGeom>
          <a:ln w="60325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رابط مستقيم 63"/>
          <p:cNvCxnSpPr>
            <a:stCxn id="47" idx="3"/>
          </p:cNvCxnSpPr>
          <p:nvPr/>
        </p:nvCxnSpPr>
        <p:spPr>
          <a:xfrm>
            <a:off x="6859313" y="5643668"/>
            <a:ext cx="76163" cy="546227"/>
          </a:xfrm>
          <a:prstGeom prst="line">
            <a:avLst/>
          </a:prstGeom>
          <a:ln w="60325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رابط مستقيم 64"/>
          <p:cNvCxnSpPr/>
          <p:nvPr/>
        </p:nvCxnSpPr>
        <p:spPr>
          <a:xfrm>
            <a:off x="5992236" y="5643668"/>
            <a:ext cx="120813" cy="593525"/>
          </a:xfrm>
          <a:prstGeom prst="line">
            <a:avLst/>
          </a:prstGeom>
          <a:ln w="60325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رابط مستقيم 65"/>
          <p:cNvCxnSpPr/>
          <p:nvPr/>
        </p:nvCxnSpPr>
        <p:spPr>
          <a:xfrm>
            <a:off x="4864932" y="5676997"/>
            <a:ext cx="0" cy="655114"/>
          </a:xfrm>
          <a:prstGeom prst="line">
            <a:avLst/>
          </a:prstGeom>
          <a:ln w="60325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شكل بيضاوي 66"/>
          <p:cNvSpPr/>
          <p:nvPr/>
        </p:nvSpPr>
        <p:spPr>
          <a:xfrm>
            <a:off x="3983804" y="3761832"/>
            <a:ext cx="4667574" cy="731267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8" name="شكل بيضاوي 67"/>
          <p:cNvSpPr/>
          <p:nvPr/>
        </p:nvSpPr>
        <p:spPr>
          <a:xfrm>
            <a:off x="3010282" y="3850723"/>
            <a:ext cx="701263" cy="740993"/>
          </a:xfrm>
          <a:prstGeom prst="ellipse">
            <a:avLst/>
          </a:prstGeom>
          <a:noFill/>
          <a:ln w="508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69" name="مجموعة 68"/>
          <p:cNvGrpSpPr/>
          <p:nvPr/>
        </p:nvGrpSpPr>
        <p:grpSpPr>
          <a:xfrm>
            <a:off x="5942785" y="2663013"/>
            <a:ext cx="1289722" cy="1025335"/>
            <a:chOff x="9490840" y="3005512"/>
            <a:chExt cx="362607" cy="515230"/>
          </a:xfrm>
        </p:grpSpPr>
        <p:cxnSp>
          <p:nvCxnSpPr>
            <p:cNvPr id="70" name="رابط مستقيم 69"/>
            <p:cNvCxnSpPr/>
            <p:nvPr/>
          </p:nvCxnSpPr>
          <p:spPr>
            <a:xfrm flipH="1">
              <a:off x="9522373" y="3005512"/>
              <a:ext cx="181302" cy="515230"/>
            </a:xfrm>
            <a:prstGeom prst="line">
              <a:avLst/>
            </a:prstGeom>
            <a:ln w="60325">
              <a:solidFill>
                <a:srgbClr val="00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رابط مستقيم 70"/>
            <p:cNvCxnSpPr/>
            <p:nvPr/>
          </p:nvCxnSpPr>
          <p:spPr>
            <a:xfrm>
              <a:off x="9490840" y="3084342"/>
              <a:ext cx="362607" cy="348114"/>
            </a:xfrm>
            <a:prstGeom prst="line">
              <a:avLst/>
            </a:prstGeom>
            <a:ln w="60325">
              <a:solidFill>
                <a:srgbClr val="00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2" name="مجموعة 71"/>
          <p:cNvGrpSpPr/>
          <p:nvPr/>
        </p:nvGrpSpPr>
        <p:grpSpPr>
          <a:xfrm>
            <a:off x="3056465" y="2846013"/>
            <a:ext cx="618288" cy="763613"/>
            <a:chOff x="9490840" y="3005512"/>
            <a:chExt cx="362607" cy="515230"/>
          </a:xfrm>
        </p:grpSpPr>
        <p:cxnSp>
          <p:nvCxnSpPr>
            <p:cNvPr id="73" name="رابط مستقيم 72"/>
            <p:cNvCxnSpPr/>
            <p:nvPr/>
          </p:nvCxnSpPr>
          <p:spPr>
            <a:xfrm flipH="1">
              <a:off x="9522373" y="3005512"/>
              <a:ext cx="181302" cy="515230"/>
            </a:xfrm>
            <a:prstGeom prst="line">
              <a:avLst/>
            </a:prstGeom>
            <a:ln w="60325">
              <a:solidFill>
                <a:srgbClr val="00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رابط مستقيم 73"/>
            <p:cNvCxnSpPr/>
            <p:nvPr/>
          </p:nvCxnSpPr>
          <p:spPr>
            <a:xfrm>
              <a:off x="9490840" y="3084342"/>
              <a:ext cx="362607" cy="348114"/>
            </a:xfrm>
            <a:prstGeom prst="line">
              <a:avLst/>
            </a:prstGeom>
            <a:ln w="60325">
              <a:solidFill>
                <a:srgbClr val="00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5" name="Picture 2" descr="علامة صح وخطأ 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591" y="4942593"/>
            <a:ext cx="1499686" cy="1716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" descr="علامة صح وخطأ Png"/>
          <p:cNvPicPr>
            <a:picLocks noChangeAspect="1" noChangeArrowheads="1"/>
          </p:cNvPicPr>
          <p:nvPr/>
        </p:nvPicPr>
        <p:blipFill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080" y="5149674"/>
            <a:ext cx="708478" cy="81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2" descr="علامة صح وخطأ Png"/>
          <p:cNvPicPr>
            <a:picLocks noChangeAspect="1" noChangeArrowheads="1"/>
          </p:cNvPicPr>
          <p:nvPr/>
        </p:nvPicPr>
        <p:blipFill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4168" y="5960549"/>
            <a:ext cx="708478" cy="81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2248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5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0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5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0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0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5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5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0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6" fill="hold">
                      <p:stCondLst>
                        <p:cond delay="indefinite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61" grpId="0"/>
      <p:bldP spid="62" grpId="0"/>
      <p:bldP spid="32" grpId="0"/>
      <p:bldP spid="33" grpId="0"/>
      <p:bldP spid="20" grpId="0"/>
      <p:bldP spid="21" grpId="0"/>
      <p:bldP spid="34" grpId="0"/>
      <p:bldP spid="35" grpId="0"/>
      <p:bldP spid="37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67" grpId="0" animBg="1"/>
      <p:bldP spid="6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4">
            <a:extLst>
              <a:ext uri="{FF2B5EF4-FFF2-40B4-BE49-F238E27FC236}">
                <a16:creationId xmlns:a16="http://schemas.microsoft.com/office/drawing/2014/main" xmlns="" id="{5D8F0D43-7F27-4843-A1A2-5E96EFA4F092}"/>
              </a:ext>
            </a:extLst>
          </p:cNvPr>
          <p:cNvGrpSpPr/>
          <p:nvPr/>
        </p:nvGrpSpPr>
        <p:grpSpPr>
          <a:xfrm>
            <a:off x="25190" y="80053"/>
            <a:ext cx="7117903" cy="749730"/>
            <a:chOff x="186503" y="0"/>
            <a:chExt cx="7024854" cy="1448849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sp>
          <p:nvSpPr>
            <p:cNvPr id="50" name="AutoShape 5">
              <a:extLst>
                <a:ext uri="{FF2B5EF4-FFF2-40B4-BE49-F238E27FC236}">
                  <a16:creationId xmlns:a16="http://schemas.microsoft.com/office/drawing/2014/main" xmlns="" id="{E4A16A1A-9DEB-4146-9266-3B6D1A8CBA7D}"/>
                </a:ext>
              </a:extLst>
            </p:cNvPr>
            <p:cNvSpPr/>
            <p:nvPr/>
          </p:nvSpPr>
          <p:spPr>
            <a:xfrm>
              <a:off x="265594" y="0"/>
              <a:ext cx="6945763" cy="1448849"/>
            </a:xfrm>
            <a:prstGeom prst="rect">
              <a:avLst/>
            </a:prstGeom>
            <a:solidFill>
              <a:srgbClr val="CC66FF">
                <a:alpha val="16000"/>
              </a:srgbClr>
            </a:solidFill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1" name="TextBox 6">
              <a:extLst>
                <a:ext uri="{FF2B5EF4-FFF2-40B4-BE49-F238E27FC236}">
                  <a16:creationId xmlns:a16="http://schemas.microsoft.com/office/drawing/2014/main" xmlns="" id="{734319A3-E73C-4BFA-8D9A-506F72027DC0}"/>
                </a:ext>
              </a:extLst>
            </p:cNvPr>
            <p:cNvSpPr txBox="1"/>
            <p:nvPr/>
          </p:nvSpPr>
          <p:spPr>
            <a:xfrm>
              <a:off x="186503" y="27658"/>
              <a:ext cx="6223543" cy="11895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ar-SA" sz="4000" spc="-56" dirty="0">
                  <a:solidFill>
                    <a:srgbClr val="FFFFFF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4 -  </a:t>
              </a:r>
              <a:r>
                <a:rPr lang="ar-SA" sz="4000" spc="-56" dirty="0" smtClean="0">
                  <a:solidFill>
                    <a:srgbClr val="FFFFFF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6  مقارنة الاعداد حتى 10</a:t>
              </a:r>
              <a:endParaRPr lang="ar-SA" sz="4000" spc="-56" dirty="0">
                <a:solidFill>
                  <a:srgbClr val="FFFFFF"/>
                </a:solidFill>
                <a:latin typeface="Khalid Art bold"/>
                <a:ea typeface="Khalid Art bold"/>
                <a:cs typeface="PT Bold Heading" pitchFamily="2" charset="-78"/>
                <a:sym typeface="Khalid Art bold"/>
              </a:endParaRPr>
            </a:p>
          </p:txBody>
        </p:sp>
      </p:grpSp>
      <p:sp>
        <p:nvSpPr>
          <p:cNvPr id="112" name="Google Shape;112;p16"/>
          <p:cNvSpPr/>
          <p:nvPr/>
        </p:nvSpPr>
        <p:spPr>
          <a:xfrm>
            <a:off x="1590" y="1589"/>
            <a:ext cx="12176125" cy="6856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t" anchorCtr="0">
            <a:noAutofit/>
          </a:bodyPr>
          <a:lstStyle/>
          <a:p>
            <a:endParaRPr sz="1500"/>
          </a:p>
        </p:txBody>
      </p:sp>
      <p:sp>
        <p:nvSpPr>
          <p:cNvPr id="13" name="Google Shape;115;p16">
            <a:extLst>
              <a:ext uri="{FF2B5EF4-FFF2-40B4-BE49-F238E27FC236}">
                <a16:creationId xmlns:a16="http://schemas.microsoft.com/office/drawing/2014/main" xmlns="" id="{EE2946EB-4CD1-4C43-A850-2C68868EAC15}"/>
              </a:ext>
            </a:extLst>
          </p:cNvPr>
          <p:cNvSpPr>
            <a:spLocks/>
          </p:cNvSpPr>
          <p:nvPr/>
        </p:nvSpPr>
        <p:spPr bwMode="auto">
          <a:xfrm>
            <a:off x="230361" y="1707255"/>
            <a:ext cx="9309849" cy="4888549"/>
          </a:xfrm>
          <a:custGeom>
            <a:avLst/>
            <a:gdLst>
              <a:gd name="T0" fmla="*/ 2147483646 w 4997"/>
              <a:gd name="T1" fmla="*/ 75604688 h 2532"/>
              <a:gd name="T2" fmla="*/ 2147483646 w 4997"/>
              <a:gd name="T3" fmla="*/ 75604688 h 2532"/>
              <a:gd name="T4" fmla="*/ 2147483646 w 4997"/>
              <a:gd name="T5" fmla="*/ 2147483646 h 2532"/>
              <a:gd name="T6" fmla="*/ 75604692 w 4997"/>
              <a:gd name="T7" fmla="*/ 2147483646 h 2532"/>
              <a:gd name="T8" fmla="*/ 75604692 w 4997"/>
              <a:gd name="T9" fmla="*/ 75604688 h 2532"/>
              <a:gd name="T10" fmla="*/ 1010583514 w 4997"/>
              <a:gd name="T11" fmla="*/ 75604688 h 2532"/>
              <a:gd name="T12" fmla="*/ 1010583514 w 4997"/>
              <a:gd name="T13" fmla="*/ 0 h 2532"/>
              <a:gd name="T14" fmla="*/ 0 w 4997"/>
              <a:gd name="T15" fmla="*/ 0 h 2532"/>
              <a:gd name="T16" fmla="*/ 0 w 4997"/>
              <a:gd name="T17" fmla="*/ 2147483646 h 2532"/>
              <a:gd name="T18" fmla="*/ 2147483646 w 4997"/>
              <a:gd name="T19" fmla="*/ 2147483646 h 2532"/>
              <a:gd name="T20" fmla="*/ 2147483646 w 4997"/>
              <a:gd name="T21" fmla="*/ 0 h 2532"/>
              <a:gd name="T22" fmla="*/ 2147483646 w 4997"/>
              <a:gd name="T23" fmla="*/ 0 h 2532"/>
              <a:gd name="T24" fmla="*/ 2147483646 w 4997"/>
              <a:gd name="T25" fmla="*/ 75604688 h 253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4997" h="2532" extrusionOk="0">
                <a:moveTo>
                  <a:pt x="1254" y="30"/>
                </a:moveTo>
                <a:lnTo>
                  <a:pt x="4966" y="30"/>
                </a:lnTo>
                <a:lnTo>
                  <a:pt x="4966" y="2499"/>
                </a:lnTo>
                <a:lnTo>
                  <a:pt x="30" y="2499"/>
                </a:lnTo>
                <a:lnTo>
                  <a:pt x="30" y="30"/>
                </a:lnTo>
                <a:lnTo>
                  <a:pt x="401" y="30"/>
                </a:lnTo>
                <a:lnTo>
                  <a:pt x="401" y="0"/>
                </a:lnTo>
                <a:lnTo>
                  <a:pt x="0" y="0"/>
                </a:lnTo>
                <a:lnTo>
                  <a:pt x="0" y="2532"/>
                </a:lnTo>
                <a:lnTo>
                  <a:pt x="4997" y="2532"/>
                </a:lnTo>
                <a:lnTo>
                  <a:pt x="4997" y="0"/>
                </a:lnTo>
                <a:lnTo>
                  <a:pt x="1254" y="0"/>
                </a:lnTo>
                <a:lnTo>
                  <a:pt x="1254" y="3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lIns="76186" tIns="38083" rIns="76186" bIns="38083"/>
          <a:lstStyle/>
          <a:p>
            <a:endParaRPr lang="x-none"/>
          </a:p>
        </p:txBody>
      </p:sp>
      <p:sp>
        <p:nvSpPr>
          <p:cNvPr id="14" name="Google Shape;116;p16">
            <a:extLst>
              <a:ext uri="{FF2B5EF4-FFF2-40B4-BE49-F238E27FC236}">
                <a16:creationId xmlns:a16="http://schemas.microsoft.com/office/drawing/2014/main" xmlns="" id="{D2A8543E-5EAD-C343-8161-0A49820704DC}"/>
              </a:ext>
            </a:extLst>
          </p:cNvPr>
          <p:cNvSpPr>
            <a:spLocks/>
          </p:cNvSpPr>
          <p:nvPr/>
        </p:nvSpPr>
        <p:spPr bwMode="auto">
          <a:xfrm>
            <a:off x="1262005" y="838201"/>
            <a:ext cx="1034889" cy="1237820"/>
          </a:xfrm>
          <a:custGeom>
            <a:avLst/>
            <a:gdLst>
              <a:gd name="T0" fmla="*/ 1630539525 w 663"/>
              <a:gd name="T1" fmla="*/ 1935480769 h 793"/>
              <a:gd name="T2" fmla="*/ 1670862006 w 663"/>
              <a:gd name="T3" fmla="*/ 1935480769 h 793"/>
              <a:gd name="T4" fmla="*/ 1630539525 w 663"/>
              <a:gd name="T5" fmla="*/ 1935480769 h 793"/>
              <a:gd name="T6" fmla="*/ 78124013 w 663"/>
              <a:gd name="T7" fmla="*/ 1872477631 h 793"/>
              <a:gd name="T8" fmla="*/ 78124013 w 663"/>
              <a:gd name="T9" fmla="*/ 75604718 h 793"/>
              <a:gd name="T10" fmla="*/ 1587697683 w 663"/>
              <a:gd name="T11" fmla="*/ 75604718 h 793"/>
              <a:gd name="T12" fmla="*/ 1587697683 w 663"/>
              <a:gd name="T13" fmla="*/ 1872477631 h 793"/>
              <a:gd name="T14" fmla="*/ 831651167 w 663"/>
              <a:gd name="T15" fmla="*/ 1484373415 h 793"/>
              <a:gd name="T16" fmla="*/ 78124013 w 663"/>
              <a:gd name="T17" fmla="*/ 1872477631 h 793"/>
              <a:gd name="T18" fmla="*/ 1670862006 w 663"/>
              <a:gd name="T19" fmla="*/ 0 h 793"/>
              <a:gd name="T20" fmla="*/ 0 w 663"/>
              <a:gd name="T21" fmla="*/ 0 h 793"/>
              <a:gd name="T22" fmla="*/ 0 w 663"/>
              <a:gd name="T23" fmla="*/ 1998485494 h 793"/>
              <a:gd name="T24" fmla="*/ 831651167 w 663"/>
              <a:gd name="T25" fmla="*/ 1575099076 h 793"/>
              <a:gd name="T26" fmla="*/ 1670862006 w 663"/>
              <a:gd name="T27" fmla="*/ 1998485494 h 793"/>
              <a:gd name="T28" fmla="*/ 1670862006 w 663"/>
              <a:gd name="T29" fmla="*/ 1935480769 h 793"/>
              <a:gd name="T30" fmla="*/ 1670862006 w 663"/>
              <a:gd name="T31" fmla="*/ 0 h 793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663" h="793" extrusionOk="0">
                <a:moveTo>
                  <a:pt x="647" y="768"/>
                </a:moveTo>
                <a:lnTo>
                  <a:pt x="663" y="768"/>
                </a:lnTo>
                <a:lnTo>
                  <a:pt x="647" y="768"/>
                </a:lnTo>
                <a:close/>
                <a:moveTo>
                  <a:pt x="31" y="743"/>
                </a:moveTo>
                <a:lnTo>
                  <a:pt x="31" y="30"/>
                </a:lnTo>
                <a:lnTo>
                  <a:pt x="630" y="30"/>
                </a:lnTo>
                <a:lnTo>
                  <a:pt x="630" y="743"/>
                </a:lnTo>
                <a:lnTo>
                  <a:pt x="330" y="589"/>
                </a:lnTo>
                <a:lnTo>
                  <a:pt x="31" y="743"/>
                </a:lnTo>
                <a:close/>
                <a:moveTo>
                  <a:pt x="663" y="0"/>
                </a:moveTo>
                <a:lnTo>
                  <a:pt x="0" y="0"/>
                </a:lnTo>
                <a:lnTo>
                  <a:pt x="0" y="793"/>
                </a:lnTo>
                <a:lnTo>
                  <a:pt x="330" y="625"/>
                </a:lnTo>
                <a:lnTo>
                  <a:pt x="663" y="793"/>
                </a:lnTo>
                <a:lnTo>
                  <a:pt x="663" y="768"/>
                </a:lnTo>
                <a:lnTo>
                  <a:pt x="663" y="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lIns="76186" tIns="38083" rIns="76186" bIns="38083"/>
          <a:lstStyle/>
          <a:p>
            <a:endParaRPr lang="x-none"/>
          </a:p>
        </p:txBody>
      </p:sp>
      <p:sp>
        <p:nvSpPr>
          <p:cNvPr id="15" name="Google Shape;118;p16">
            <a:extLst>
              <a:ext uri="{FF2B5EF4-FFF2-40B4-BE49-F238E27FC236}">
                <a16:creationId xmlns:a16="http://schemas.microsoft.com/office/drawing/2014/main" xmlns="" id="{C4EE50B2-4C3D-9448-B974-22E1F07D60C0}"/>
              </a:ext>
            </a:extLst>
          </p:cNvPr>
          <p:cNvSpPr>
            <a:spLocks/>
          </p:cNvSpPr>
          <p:nvPr/>
        </p:nvSpPr>
        <p:spPr bwMode="auto">
          <a:xfrm>
            <a:off x="1524237" y="1122290"/>
            <a:ext cx="507299" cy="399599"/>
          </a:xfrm>
          <a:custGeom>
            <a:avLst/>
            <a:gdLst>
              <a:gd name="T0" fmla="*/ 822049418 w 118"/>
              <a:gd name="T1" fmla="*/ 1775924301 h 93"/>
              <a:gd name="T2" fmla="*/ 0 w 118"/>
              <a:gd name="T3" fmla="*/ 1775924301 h 93"/>
              <a:gd name="T4" fmla="*/ 0 w 118"/>
              <a:gd name="T5" fmla="*/ 1183948077 h 93"/>
              <a:gd name="T6" fmla="*/ 76467985 w 118"/>
              <a:gd name="T7" fmla="*/ 630164714 h 93"/>
              <a:gd name="T8" fmla="*/ 305880683 w 118"/>
              <a:gd name="T9" fmla="*/ 248249222 h 93"/>
              <a:gd name="T10" fmla="*/ 726461158 w 118"/>
              <a:gd name="T11" fmla="*/ 0 h 93"/>
              <a:gd name="T12" fmla="*/ 898517403 w 118"/>
              <a:gd name="T13" fmla="*/ 343727002 h 93"/>
              <a:gd name="T14" fmla="*/ 535289010 w 118"/>
              <a:gd name="T15" fmla="*/ 572879794 h 93"/>
              <a:gd name="T16" fmla="*/ 420584847 w 118"/>
              <a:gd name="T17" fmla="*/ 954799656 h 93"/>
              <a:gd name="T18" fmla="*/ 822049418 w 118"/>
              <a:gd name="T19" fmla="*/ 954799656 h 93"/>
              <a:gd name="T20" fmla="*/ 822049418 w 118"/>
              <a:gd name="T21" fmla="*/ 1775924301 h 93"/>
              <a:gd name="T22" fmla="*/ 2147483646 w 118"/>
              <a:gd name="T23" fmla="*/ 1775924301 h 93"/>
              <a:gd name="T24" fmla="*/ 1376454331 w 118"/>
              <a:gd name="T25" fmla="*/ 1775924301 h 93"/>
              <a:gd name="T26" fmla="*/ 1376454331 w 118"/>
              <a:gd name="T27" fmla="*/ 1183948077 h 93"/>
              <a:gd name="T28" fmla="*/ 1433806412 w 118"/>
              <a:gd name="T29" fmla="*/ 630164714 h 93"/>
              <a:gd name="T30" fmla="*/ 1663214739 w 118"/>
              <a:gd name="T31" fmla="*/ 248249222 h 93"/>
              <a:gd name="T32" fmla="*/ 2102915489 w 118"/>
              <a:gd name="T33" fmla="*/ 0 h 93"/>
              <a:gd name="T34" fmla="*/ 2147483646 w 118"/>
              <a:gd name="T35" fmla="*/ 343727002 h 93"/>
              <a:gd name="T36" fmla="*/ 1911743341 w 118"/>
              <a:gd name="T37" fmla="*/ 572879794 h 93"/>
              <a:gd name="T38" fmla="*/ 1797039177 w 118"/>
              <a:gd name="T39" fmla="*/ 954799656 h 93"/>
              <a:gd name="T40" fmla="*/ 2147483646 w 118"/>
              <a:gd name="T41" fmla="*/ 954799656 h 93"/>
              <a:gd name="T42" fmla="*/ 2147483646 w 118"/>
              <a:gd name="T43" fmla="*/ 1775924301 h 93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18" h="93" extrusionOk="0">
                <a:moveTo>
                  <a:pt x="43" y="93"/>
                </a:moveTo>
                <a:cubicBezTo>
                  <a:pt x="0" y="93"/>
                  <a:pt x="0" y="93"/>
                  <a:pt x="0" y="93"/>
                </a:cubicBezTo>
                <a:cubicBezTo>
                  <a:pt x="0" y="62"/>
                  <a:pt x="0" y="62"/>
                  <a:pt x="0" y="62"/>
                </a:cubicBezTo>
                <a:cubicBezTo>
                  <a:pt x="0" y="50"/>
                  <a:pt x="1" y="40"/>
                  <a:pt x="4" y="33"/>
                </a:cubicBezTo>
                <a:cubicBezTo>
                  <a:pt x="6" y="26"/>
                  <a:pt x="10" y="19"/>
                  <a:pt x="16" y="13"/>
                </a:cubicBezTo>
                <a:cubicBezTo>
                  <a:pt x="22" y="8"/>
                  <a:pt x="29" y="3"/>
                  <a:pt x="38" y="0"/>
                </a:cubicBezTo>
                <a:cubicBezTo>
                  <a:pt x="47" y="18"/>
                  <a:pt x="47" y="18"/>
                  <a:pt x="47" y="18"/>
                </a:cubicBezTo>
                <a:cubicBezTo>
                  <a:pt x="38" y="21"/>
                  <a:pt x="32" y="25"/>
                  <a:pt x="28" y="30"/>
                </a:cubicBezTo>
                <a:cubicBezTo>
                  <a:pt x="25" y="35"/>
                  <a:pt x="23" y="41"/>
                  <a:pt x="22" y="50"/>
                </a:cubicBezTo>
                <a:cubicBezTo>
                  <a:pt x="43" y="50"/>
                  <a:pt x="43" y="50"/>
                  <a:pt x="43" y="50"/>
                </a:cubicBezTo>
                <a:lnTo>
                  <a:pt x="43" y="93"/>
                </a:lnTo>
                <a:close/>
                <a:moveTo>
                  <a:pt x="115" y="93"/>
                </a:moveTo>
                <a:cubicBezTo>
                  <a:pt x="72" y="93"/>
                  <a:pt x="72" y="93"/>
                  <a:pt x="72" y="93"/>
                </a:cubicBezTo>
                <a:cubicBezTo>
                  <a:pt x="72" y="62"/>
                  <a:pt x="72" y="62"/>
                  <a:pt x="72" y="62"/>
                </a:cubicBezTo>
                <a:cubicBezTo>
                  <a:pt x="72" y="50"/>
                  <a:pt x="73" y="40"/>
                  <a:pt x="75" y="33"/>
                </a:cubicBezTo>
                <a:cubicBezTo>
                  <a:pt x="77" y="26"/>
                  <a:pt x="81" y="19"/>
                  <a:pt x="87" y="13"/>
                </a:cubicBezTo>
                <a:cubicBezTo>
                  <a:pt x="93" y="8"/>
                  <a:pt x="101" y="3"/>
                  <a:pt x="110" y="0"/>
                </a:cubicBezTo>
                <a:cubicBezTo>
                  <a:pt x="118" y="18"/>
                  <a:pt x="118" y="18"/>
                  <a:pt x="118" y="18"/>
                </a:cubicBezTo>
                <a:cubicBezTo>
                  <a:pt x="110" y="21"/>
                  <a:pt x="104" y="25"/>
                  <a:pt x="100" y="30"/>
                </a:cubicBezTo>
                <a:cubicBezTo>
                  <a:pt x="96" y="35"/>
                  <a:pt x="94" y="41"/>
                  <a:pt x="94" y="50"/>
                </a:cubicBezTo>
                <a:cubicBezTo>
                  <a:pt x="115" y="50"/>
                  <a:pt x="115" y="50"/>
                  <a:pt x="115" y="50"/>
                </a:cubicBezTo>
                <a:lnTo>
                  <a:pt x="115" y="93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lIns="76186" tIns="38083" rIns="76186" bIns="38083"/>
          <a:lstStyle/>
          <a:p>
            <a:endParaRPr lang="x-none"/>
          </a:p>
        </p:txBody>
      </p:sp>
      <p:pic>
        <p:nvPicPr>
          <p:cNvPr id="20" name="Picture 31">
            <a:extLst>
              <a:ext uri="{FF2B5EF4-FFF2-40B4-BE49-F238E27FC236}">
                <a16:creationId xmlns:a16="http://schemas.microsoft.com/office/drawing/2014/main" xmlns="" id="{4122953B-A104-47BB-BADB-6B86EBDA08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687324">
            <a:off x="387954" y="1011720"/>
            <a:ext cx="394052" cy="349632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grpSp>
        <p:nvGrpSpPr>
          <p:cNvPr id="26" name="مجموعة 25">
            <a:extLst>
              <a:ext uri="{FF2B5EF4-FFF2-40B4-BE49-F238E27FC236}">
                <a16:creationId xmlns:a16="http://schemas.microsoft.com/office/drawing/2014/main" xmlns="" id="{02DDE471-DB41-4939-B541-1335005CEAD1}"/>
              </a:ext>
            </a:extLst>
          </p:cNvPr>
          <p:cNvGrpSpPr/>
          <p:nvPr/>
        </p:nvGrpSpPr>
        <p:grpSpPr>
          <a:xfrm>
            <a:off x="6004646" y="71114"/>
            <a:ext cx="6048417" cy="762053"/>
            <a:chOff x="12930214" y="-1143080"/>
            <a:chExt cx="9072626" cy="1143080"/>
          </a:xfrm>
        </p:grpSpPr>
        <p:pic>
          <p:nvPicPr>
            <p:cNvPr id="27" name="Picture 3" descr="C:\Users\Mohammed\Desktop\ديباجة رياضيات1\درس اليوم.jpg">
              <a:extLst>
                <a:ext uri="{FF2B5EF4-FFF2-40B4-BE49-F238E27FC236}">
                  <a16:creationId xmlns:a16="http://schemas.microsoft.com/office/drawing/2014/main" xmlns="" id="{A4332A5F-40F9-488A-A901-789050C6C5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2930214" y="-1143000"/>
              <a:ext cx="8743950" cy="1143000"/>
            </a:xfrm>
            <a:prstGeom prst="rect">
              <a:avLst/>
            </a:prstGeom>
            <a:noFill/>
          </p:spPr>
        </p:pic>
        <p:pic>
          <p:nvPicPr>
            <p:cNvPr id="28" name="Picture 2" descr="C:\Users\Mohammed\Desktop\ديباجة رياضيات1\درس عنوان.jpg">
              <a:extLst>
                <a:ext uri="{FF2B5EF4-FFF2-40B4-BE49-F238E27FC236}">
                  <a16:creationId xmlns:a16="http://schemas.microsoft.com/office/drawing/2014/main" xmlns="" id="{1F08C2A9-6218-4207-A6B2-CB2464685F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/>
            <a:srcRect l="19796" t="5877" r="22385"/>
            <a:stretch>
              <a:fillRect/>
            </a:stretch>
          </p:blipFill>
          <p:spPr bwMode="auto">
            <a:xfrm>
              <a:off x="15430544" y="-1143080"/>
              <a:ext cx="6572296" cy="1143044"/>
            </a:xfrm>
            <a:prstGeom prst="rect">
              <a:avLst/>
            </a:prstGeom>
            <a:noFill/>
          </p:spPr>
        </p:pic>
      </p:grpSp>
      <p:sp>
        <p:nvSpPr>
          <p:cNvPr id="29" name="AutoShape 9">
            <a:extLst>
              <a:ext uri="{FF2B5EF4-FFF2-40B4-BE49-F238E27FC236}">
                <a16:creationId xmlns:a16="http://schemas.microsoft.com/office/drawing/2014/main" xmlns="" id="{A854F559-5BA0-4F49-9469-802D9598B1AD}"/>
              </a:ext>
            </a:extLst>
          </p:cNvPr>
          <p:cNvSpPr/>
          <p:nvPr/>
        </p:nvSpPr>
        <p:spPr>
          <a:xfrm rot="21571288">
            <a:off x="6907882" y="900436"/>
            <a:ext cx="2741244" cy="699880"/>
          </a:xfrm>
          <a:prstGeom prst="rect">
            <a:avLst/>
          </a:prstGeom>
          <a:solidFill>
            <a:srgbClr val="FFFFFF">
              <a:alpha val="18000"/>
            </a:srgbClr>
          </a:solidFill>
          <a:effectLst>
            <a:glow rad="25400">
              <a:srgbClr val="FF3399">
                <a:alpha val="23000"/>
              </a:srgbClr>
            </a:glow>
          </a:effectLst>
        </p:spPr>
      </p:sp>
      <p:grpSp>
        <p:nvGrpSpPr>
          <p:cNvPr id="30" name="مجموعة 29">
            <a:extLst>
              <a:ext uri="{FF2B5EF4-FFF2-40B4-BE49-F238E27FC236}">
                <a16:creationId xmlns:a16="http://schemas.microsoft.com/office/drawing/2014/main" xmlns="" id="{DECA73D4-218F-4F46-A104-FB98A641593B}"/>
              </a:ext>
            </a:extLst>
          </p:cNvPr>
          <p:cNvGrpSpPr/>
          <p:nvPr/>
        </p:nvGrpSpPr>
        <p:grpSpPr>
          <a:xfrm>
            <a:off x="9552772" y="930966"/>
            <a:ext cx="2791629" cy="636961"/>
            <a:chOff x="278562" y="577188"/>
            <a:chExt cx="3786150" cy="955439"/>
          </a:xfrm>
        </p:grpSpPr>
        <p:sp>
          <p:nvSpPr>
            <p:cNvPr id="31" name="Freeform 123">
              <a:extLst>
                <a:ext uri="{FF2B5EF4-FFF2-40B4-BE49-F238E27FC236}">
                  <a16:creationId xmlns:a16="http://schemas.microsoft.com/office/drawing/2014/main" xmlns="" id="{40D6475A-C732-46A0-A64C-22A8EC2AF0C2}"/>
                </a:ext>
              </a:extLst>
            </p:cNvPr>
            <p:cNvSpPr/>
            <p:nvPr/>
          </p:nvSpPr>
          <p:spPr>
            <a:xfrm>
              <a:off x="499905" y="644804"/>
              <a:ext cx="3267299" cy="887823"/>
            </a:xfrm>
            <a:custGeom>
              <a:avLst/>
              <a:gdLst>
                <a:gd name="connsiteX0" fmla="*/ 0 w 8929254"/>
                <a:gd name="connsiteY0" fmla="*/ 0 h 990666"/>
                <a:gd name="connsiteX1" fmla="*/ 5777344 w 8929254"/>
                <a:gd name="connsiteY1" fmla="*/ 0 h 990666"/>
                <a:gd name="connsiteX2" fmla="*/ 5777343 w 8929254"/>
                <a:gd name="connsiteY2" fmla="*/ 1 h 990666"/>
                <a:gd name="connsiteX3" fmla="*/ 8929253 w 8929254"/>
                <a:gd name="connsiteY3" fmla="*/ 1 h 990666"/>
                <a:gd name="connsiteX4" fmla="*/ 8350026 w 8929254"/>
                <a:gd name="connsiteY4" fmla="*/ 495334 h 990666"/>
                <a:gd name="connsiteX5" fmla="*/ 8929254 w 8929254"/>
                <a:gd name="connsiteY5" fmla="*/ 990666 h 990666"/>
                <a:gd name="connsiteX6" fmla="*/ 3151909 w 8929254"/>
                <a:gd name="connsiteY6" fmla="*/ 990666 h 990666"/>
                <a:gd name="connsiteX7" fmla="*/ 3151911 w 8929254"/>
                <a:gd name="connsiteY7" fmla="*/ 990665 h 990666"/>
                <a:gd name="connsiteX8" fmla="*/ 0 w 8929254"/>
                <a:gd name="connsiteY8" fmla="*/ 990665 h 990666"/>
                <a:gd name="connsiteX9" fmla="*/ 579227 w 8929254"/>
                <a:gd name="connsiteY9" fmla="*/ 495333 h 990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929254" h="990666">
                  <a:moveTo>
                    <a:pt x="0" y="0"/>
                  </a:moveTo>
                  <a:lnTo>
                    <a:pt x="5777344" y="0"/>
                  </a:lnTo>
                  <a:lnTo>
                    <a:pt x="5777343" y="1"/>
                  </a:lnTo>
                  <a:lnTo>
                    <a:pt x="8929253" y="1"/>
                  </a:lnTo>
                  <a:lnTo>
                    <a:pt x="8350026" y="495334"/>
                  </a:lnTo>
                  <a:lnTo>
                    <a:pt x="8929254" y="990666"/>
                  </a:lnTo>
                  <a:lnTo>
                    <a:pt x="3151909" y="990666"/>
                  </a:lnTo>
                  <a:lnTo>
                    <a:pt x="3151911" y="990665"/>
                  </a:lnTo>
                  <a:lnTo>
                    <a:pt x="0" y="990665"/>
                  </a:lnTo>
                  <a:lnTo>
                    <a:pt x="579227" y="495333"/>
                  </a:lnTo>
                  <a:close/>
                </a:path>
              </a:pathLst>
            </a:custGeom>
            <a:solidFill>
              <a:srgbClr val="D702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70"/>
              <a:endParaRPr lang="en-US"/>
            </a:p>
          </p:txBody>
        </p:sp>
        <p:sp>
          <p:nvSpPr>
            <p:cNvPr id="32" name="مربع نص 31">
              <a:extLst>
                <a:ext uri="{FF2B5EF4-FFF2-40B4-BE49-F238E27FC236}">
                  <a16:creationId xmlns:a16="http://schemas.microsoft.com/office/drawing/2014/main" xmlns="" id="{BC052DF6-21B0-44E4-94F5-B30D10CFBC9A}"/>
                </a:ext>
              </a:extLst>
            </p:cNvPr>
            <p:cNvSpPr txBox="1"/>
            <p:nvPr/>
          </p:nvSpPr>
          <p:spPr>
            <a:xfrm>
              <a:off x="278562" y="577188"/>
              <a:ext cx="3786150" cy="77200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3867" tIns="33867" rIns="33867" bIns="33867" numCol="1" spcCol="38100" rtlCol="1" anchor="ctr">
              <a:spAutoFit/>
            </a:bodyPr>
            <a:lstStyle/>
            <a:p>
              <a:pPr algn="ctr" defTabSz="389448" hangingPunct="0"/>
              <a:r>
                <a:rPr lang="ar-SA" sz="2900" b="1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Semibold" panose="020B0702040204020203" pitchFamily="34" charset="0"/>
                  <a:cs typeface="Segoe UI Semibold" panose="020B0702040204020203" pitchFamily="34" charset="0"/>
                  <a:sym typeface="Helvetica Light"/>
                </a:rPr>
                <a:t>فديو</a:t>
              </a:r>
              <a:r>
                <a:rPr lang="ar-SA" sz="29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Semibold" panose="020B0702040204020203" pitchFamily="34" charset="0"/>
                  <a:cs typeface="Segoe UI Semibold" panose="020B0702040204020203" pitchFamily="34" charset="0"/>
                  <a:sym typeface="Helvetica Light"/>
                </a:rPr>
                <a:t> الدرس</a:t>
              </a:r>
            </a:p>
          </p:txBody>
        </p:sp>
      </p:grpSp>
      <p:pic>
        <p:nvPicPr>
          <p:cNvPr id="33" name="صورة 32">
            <a:extLst>
              <a:ext uri="{FF2B5EF4-FFF2-40B4-BE49-F238E27FC236}">
                <a16:creationId xmlns:a16="http://schemas.microsoft.com/office/drawing/2014/main" xmlns="" id="{0DBF5BCB-70D3-4CC1-964B-6F9914E72D1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3" t="29092" r="15719" b="29197"/>
          <a:stretch/>
        </p:blipFill>
        <p:spPr>
          <a:xfrm>
            <a:off x="10862247" y="1738048"/>
            <a:ext cx="1143189" cy="843480"/>
          </a:xfrm>
          <a:prstGeom prst="rect">
            <a:avLst/>
          </a:prstGeom>
        </p:spPr>
      </p:pic>
      <p:pic>
        <p:nvPicPr>
          <p:cNvPr id="34" name="Google Shape;60;p13">
            <a:extLst>
              <a:ext uri="{FF2B5EF4-FFF2-40B4-BE49-F238E27FC236}">
                <a16:creationId xmlns:a16="http://schemas.microsoft.com/office/drawing/2014/main" xmlns="" id="{6614D729-BAE0-4689-AF15-4B1C4925CC79}"/>
              </a:ext>
            </a:extLst>
          </p:cNvPr>
          <p:cNvPicPr preferRelativeResize="0"/>
          <p:nvPr/>
        </p:nvPicPr>
        <p:blipFill>
          <a:blip r:embed="rId12" cstate="print">
            <a:alphaModFix/>
          </a:blip>
          <a:stretch>
            <a:fillRect/>
          </a:stretch>
        </p:blipFill>
        <p:spPr>
          <a:xfrm>
            <a:off x="9715975" y="2619355"/>
            <a:ext cx="1000132" cy="678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Picture 16" descr="Picture 16">
            <a:extLst>
              <a:ext uri="{FF2B5EF4-FFF2-40B4-BE49-F238E27FC236}">
                <a16:creationId xmlns:a16="http://schemas.microsoft.com/office/drawing/2014/main" xmlns="" id="{75C9D6ED-3E6E-4C63-915E-9135B09823E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652992" y="1819523"/>
            <a:ext cx="762960" cy="762005"/>
          </a:xfrm>
          <a:prstGeom prst="rect">
            <a:avLst/>
          </a:prstGeom>
          <a:ln w="12700">
            <a:miter lim="400000"/>
          </a:ln>
        </p:spPr>
      </p:pic>
      <p:sp>
        <p:nvSpPr>
          <p:cNvPr id="43" name="Rectangle 36">
            <a:extLst>
              <a:ext uri="{FF2B5EF4-FFF2-40B4-BE49-F238E27FC236}">
                <a16:creationId xmlns:a16="http://schemas.microsoft.com/office/drawing/2014/main" xmlns="" id="{A375F833-303C-4EA2-B0FB-D71CBF7E5F3E}"/>
              </a:ext>
            </a:extLst>
          </p:cNvPr>
          <p:cNvSpPr/>
          <p:nvPr/>
        </p:nvSpPr>
        <p:spPr>
          <a:xfrm>
            <a:off x="7157940" y="1017258"/>
            <a:ext cx="548768" cy="458725"/>
          </a:xfrm>
          <a:custGeom>
            <a:avLst/>
            <a:gdLst/>
            <a:ahLst/>
            <a:cxnLst/>
            <a:rect l="l" t="t" r="r" b="b"/>
            <a:pathLst>
              <a:path w="3186824" h="2663936">
                <a:moveTo>
                  <a:pt x="2624444" y="2376100"/>
                </a:moveTo>
                <a:lnTo>
                  <a:pt x="2624444" y="2520100"/>
                </a:lnTo>
                <a:lnTo>
                  <a:pt x="2952463" y="2520100"/>
                </a:lnTo>
                <a:lnTo>
                  <a:pt x="2952463" y="2376100"/>
                </a:lnTo>
                <a:close/>
                <a:moveTo>
                  <a:pt x="210911" y="2376100"/>
                </a:moveTo>
                <a:lnTo>
                  <a:pt x="210911" y="2520100"/>
                </a:lnTo>
                <a:lnTo>
                  <a:pt x="538930" y="2520100"/>
                </a:lnTo>
                <a:lnTo>
                  <a:pt x="538930" y="2376100"/>
                </a:lnTo>
                <a:close/>
                <a:moveTo>
                  <a:pt x="2624444" y="2095269"/>
                </a:moveTo>
                <a:lnTo>
                  <a:pt x="2624444" y="2239269"/>
                </a:lnTo>
                <a:lnTo>
                  <a:pt x="2952463" y="2239269"/>
                </a:lnTo>
                <a:lnTo>
                  <a:pt x="2952463" y="2095269"/>
                </a:lnTo>
                <a:close/>
                <a:moveTo>
                  <a:pt x="210911" y="2095269"/>
                </a:moveTo>
                <a:lnTo>
                  <a:pt x="210911" y="2239269"/>
                </a:lnTo>
                <a:lnTo>
                  <a:pt x="538930" y="2239269"/>
                </a:lnTo>
                <a:lnTo>
                  <a:pt x="538930" y="2095269"/>
                </a:lnTo>
                <a:close/>
                <a:moveTo>
                  <a:pt x="2624444" y="1814436"/>
                </a:moveTo>
                <a:lnTo>
                  <a:pt x="2624444" y="1958436"/>
                </a:lnTo>
                <a:lnTo>
                  <a:pt x="2952463" y="1958436"/>
                </a:lnTo>
                <a:lnTo>
                  <a:pt x="2952463" y="1814436"/>
                </a:lnTo>
                <a:close/>
                <a:moveTo>
                  <a:pt x="210911" y="1814436"/>
                </a:moveTo>
                <a:lnTo>
                  <a:pt x="210911" y="1958436"/>
                </a:lnTo>
                <a:lnTo>
                  <a:pt x="538930" y="1958436"/>
                </a:lnTo>
                <a:lnTo>
                  <a:pt x="538930" y="1814436"/>
                </a:lnTo>
                <a:close/>
                <a:moveTo>
                  <a:pt x="2624444" y="1533603"/>
                </a:moveTo>
                <a:lnTo>
                  <a:pt x="2624444" y="1677603"/>
                </a:lnTo>
                <a:lnTo>
                  <a:pt x="2952463" y="1677603"/>
                </a:lnTo>
                <a:lnTo>
                  <a:pt x="2952463" y="1533603"/>
                </a:lnTo>
                <a:close/>
                <a:moveTo>
                  <a:pt x="210911" y="1533603"/>
                </a:moveTo>
                <a:lnTo>
                  <a:pt x="210911" y="1677603"/>
                </a:lnTo>
                <a:lnTo>
                  <a:pt x="538930" y="1677603"/>
                </a:lnTo>
                <a:lnTo>
                  <a:pt x="538930" y="1533603"/>
                </a:lnTo>
                <a:close/>
                <a:moveTo>
                  <a:pt x="2624444" y="1252770"/>
                </a:moveTo>
                <a:lnTo>
                  <a:pt x="2624444" y="1396770"/>
                </a:lnTo>
                <a:lnTo>
                  <a:pt x="2952463" y="1396770"/>
                </a:lnTo>
                <a:lnTo>
                  <a:pt x="2952463" y="1252770"/>
                </a:lnTo>
                <a:close/>
                <a:moveTo>
                  <a:pt x="210911" y="1252770"/>
                </a:moveTo>
                <a:lnTo>
                  <a:pt x="210911" y="1396770"/>
                </a:lnTo>
                <a:lnTo>
                  <a:pt x="538930" y="1396770"/>
                </a:lnTo>
                <a:lnTo>
                  <a:pt x="538930" y="1252770"/>
                </a:lnTo>
                <a:close/>
                <a:moveTo>
                  <a:pt x="2624444" y="971937"/>
                </a:moveTo>
                <a:lnTo>
                  <a:pt x="2624444" y="1115937"/>
                </a:lnTo>
                <a:lnTo>
                  <a:pt x="2952463" y="1115937"/>
                </a:lnTo>
                <a:lnTo>
                  <a:pt x="2952463" y="971937"/>
                </a:lnTo>
                <a:close/>
                <a:moveTo>
                  <a:pt x="210911" y="971937"/>
                </a:moveTo>
                <a:lnTo>
                  <a:pt x="210911" y="1115937"/>
                </a:lnTo>
                <a:lnTo>
                  <a:pt x="538930" y="1115937"/>
                </a:lnTo>
                <a:lnTo>
                  <a:pt x="538930" y="971937"/>
                </a:lnTo>
                <a:close/>
                <a:moveTo>
                  <a:pt x="2624444" y="691104"/>
                </a:moveTo>
                <a:lnTo>
                  <a:pt x="2624444" y="835104"/>
                </a:lnTo>
                <a:lnTo>
                  <a:pt x="2952463" y="835104"/>
                </a:lnTo>
                <a:lnTo>
                  <a:pt x="2952463" y="691104"/>
                </a:lnTo>
                <a:close/>
                <a:moveTo>
                  <a:pt x="210911" y="691104"/>
                </a:moveTo>
                <a:lnTo>
                  <a:pt x="210911" y="835104"/>
                </a:lnTo>
                <a:lnTo>
                  <a:pt x="538930" y="835104"/>
                </a:lnTo>
                <a:lnTo>
                  <a:pt x="538930" y="691104"/>
                </a:lnTo>
                <a:close/>
                <a:moveTo>
                  <a:pt x="988006" y="552354"/>
                </a:moveTo>
                <a:lnTo>
                  <a:pt x="988006" y="2111583"/>
                </a:lnTo>
                <a:lnTo>
                  <a:pt x="2332169" y="1331969"/>
                </a:lnTo>
                <a:close/>
                <a:moveTo>
                  <a:pt x="2624444" y="410271"/>
                </a:moveTo>
                <a:lnTo>
                  <a:pt x="2624444" y="554271"/>
                </a:lnTo>
                <a:lnTo>
                  <a:pt x="2952463" y="554271"/>
                </a:lnTo>
                <a:lnTo>
                  <a:pt x="2952463" y="410271"/>
                </a:lnTo>
                <a:close/>
                <a:moveTo>
                  <a:pt x="210911" y="410271"/>
                </a:moveTo>
                <a:lnTo>
                  <a:pt x="210911" y="554271"/>
                </a:lnTo>
                <a:lnTo>
                  <a:pt x="538930" y="554271"/>
                </a:lnTo>
                <a:lnTo>
                  <a:pt x="538930" y="410271"/>
                </a:lnTo>
                <a:close/>
                <a:moveTo>
                  <a:pt x="2624444" y="129438"/>
                </a:moveTo>
                <a:lnTo>
                  <a:pt x="2624444" y="273438"/>
                </a:lnTo>
                <a:lnTo>
                  <a:pt x="2952463" y="273438"/>
                </a:lnTo>
                <a:lnTo>
                  <a:pt x="2952463" y="129438"/>
                </a:lnTo>
                <a:close/>
                <a:moveTo>
                  <a:pt x="210911" y="129438"/>
                </a:moveTo>
                <a:lnTo>
                  <a:pt x="210911" y="273438"/>
                </a:lnTo>
                <a:lnTo>
                  <a:pt x="538930" y="273438"/>
                </a:lnTo>
                <a:lnTo>
                  <a:pt x="538930" y="129438"/>
                </a:lnTo>
                <a:close/>
                <a:moveTo>
                  <a:pt x="0" y="0"/>
                </a:moveTo>
                <a:lnTo>
                  <a:pt x="3186824" y="0"/>
                </a:lnTo>
                <a:lnTo>
                  <a:pt x="3186824" y="2663936"/>
                </a:lnTo>
                <a:lnTo>
                  <a:pt x="0" y="266393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/>
          </a:p>
        </p:txBody>
      </p:sp>
      <p:sp>
        <p:nvSpPr>
          <p:cNvPr id="44" name="Heart 38">
            <a:extLst>
              <a:ext uri="{FF2B5EF4-FFF2-40B4-BE49-F238E27FC236}">
                <a16:creationId xmlns:a16="http://schemas.microsoft.com/office/drawing/2014/main" xmlns="" id="{B1723344-60A1-4937-82D6-E71EDBB47841}"/>
              </a:ext>
            </a:extLst>
          </p:cNvPr>
          <p:cNvSpPr/>
          <p:nvPr/>
        </p:nvSpPr>
        <p:spPr>
          <a:xfrm>
            <a:off x="8464376" y="1013756"/>
            <a:ext cx="509576" cy="509576"/>
          </a:xfrm>
          <a:prstGeom prst="hear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ko-KR" altLang="en-US" sz="2400"/>
          </a:p>
        </p:txBody>
      </p:sp>
      <p:sp>
        <p:nvSpPr>
          <p:cNvPr id="45" name="Rectangle 18">
            <a:extLst>
              <a:ext uri="{FF2B5EF4-FFF2-40B4-BE49-F238E27FC236}">
                <a16:creationId xmlns:a16="http://schemas.microsoft.com/office/drawing/2014/main" xmlns="" id="{D32D8820-701A-45DF-9F07-8656434BFB40}"/>
              </a:ext>
            </a:extLst>
          </p:cNvPr>
          <p:cNvSpPr/>
          <p:nvPr/>
        </p:nvSpPr>
        <p:spPr>
          <a:xfrm>
            <a:off x="7881530" y="1072737"/>
            <a:ext cx="447132" cy="355256"/>
          </a:xfrm>
          <a:custGeom>
            <a:avLst/>
            <a:gdLst/>
            <a:ahLst/>
            <a:cxnLst/>
            <a:rect l="l" t="t" r="r" b="b"/>
            <a:pathLst>
              <a:path w="3240000" h="2574247">
                <a:moveTo>
                  <a:pt x="2393400" y="1814089"/>
                </a:moveTo>
                <a:cubicBezTo>
                  <a:pt x="2363577" y="1814089"/>
                  <a:pt x="2339400" y="1838266"/>
                  <a:pt x="2339400" y="1868089"/>
                </a:cubicBezTo>
                <a:cubicBezTo>
                  <a:pt x="2339400" y="1897912"/>
                  <a:pt x="2363577" y="1922089"/>
                  <a:pt x="2393400" y="1922089"/>
                </a:cubicBezTo>
                <a:lnTo>
                  <a:pt x="2573400" y="1922089"/>
                </a:lnTo>
                <a:cubicBezTo>
                  <a:pt x="2603223" y="1922089"/>
                  <a:pt x="2627400" y="1897912"/>
                  <a:pt x="2627400" y="1868089"/>
                </a:cubicBezTo>
                <a:cubicBezTo>
                  <a:pt x="2627400" y="1838266"/>
                  <a:pt x="2603223" y="1814089"/>
                  <a:pt x="2573400" y="1814089"/>
                </a:cubicBezTo>
                <a:close/>
                <a:moveTo>
                  <a:pt x="173344" y="1814089"/>
                </a:moveTo>
                <a:cubicBezTo>
                  <a:pt x="143521" y="1814089"/>
                  <a:pt x="119344" y="1838266"/>
                  <a:pt x="119344" y="1868089"/>
                </a:cubicBezTo>
                <a:cubicBezTo>
                  <a:pt x="119344" y="1897912"/>
                  <a:pt x="143521" y="1922089"/>
                  <a:pt x="173344" y="1922089"/>
                </a:cubicBezTo>
                <a:lnTo>
                  <a:pt x="353344" y="1922089"/>
                </a:lnTo>
                <a:cubicBezTo>
                  <a:pt x="383167" y="1922089"/>
                  <a:pt x="407344" y="1897912"/>
                  <a:pt x="407344" y="1868089"/>
                </a:cubicBezTo>
                <a:cubicBezTo>
                  <a:pt x="407344" y="1838266"/>
                  <a:pt x="383167" y="1814089"/>
                  <a:pt x="353344" y="1814089"/>
                </a:cubicBezTo>
                <a:close/>
                <a:moveTo>
                  <a:pt x="2933496" y="1796081"/>
                </a:moveTo>
                <a:cubicBezTo>
                  <a:pt x="2893727" y="1796081"/>
                  <a:pt x="2861488" y="1828320"/>
                  <a:pt x="2861488" y="1868089"/>
                </a:cubicBezTo>
                <a:cubicBezTo>
                  <a:pt x="2861488" y="1907858"/>
                  <a:pt x="2893727" y="1940097"/>
                  <a:pt x="2933496" y="1940097"/>
                </a:cubicBezTo>
                <a:cubicBezTo>
                  <a:pt x="2973265" y="1940097"/>
                  <a:pt x="3005504" y="1907858"/>
                  <a:pt x="3005504" y="1868089"/>
                </a:cubicBezTo>
                <a:cubicBezTo>
                  <a:pt x="3005504" y="1828320"/>
                  <a:pt x="2973265" y="1796081"/>
                  <a:pt x="2933496" y="1796081"/>
                </a:cubicBezTo>
                <a:close/>
                <a:moveTo>
                  <a:pt x="119344" y="122856"/>
                </a:moveTo>
                <a:lnTo>
                  <a:pt x="119344" y="1728192"/>
                </a:lnTo>
                <a:lnTo>
                  <a:pt x="3120656" y="1728192"/>
                </a:lnTo>
                <a:lnTo>
                  <a:pt x="3120656" y="122856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3240000" y="2016224"/>
                </a:lnTo>
                <a:lnTo>
                  <a:pt x="1812079" y="2016224"/>
                </a:lnTo>
                <a:lnTo>
                  <a:pt x="1857107" y="2320159"/>
                </a:lnTo>
                <a:lnTo>
                  <a:pt x="2357140" y="2320159"/>
                </a:lnTo>
                <a:cubicBezTo>
                  <a:pt x="2427304" y="2320159"/>
                  <a:pt x="2484184" y="2377039"/>
                  <a:pt x="2484184" y="2447203"/>
                </a:cubicBezTo>
                <a:lnTo>
                  <a:pt x="2484184" y="2574247"/>
                </a:lnTo>
                <a:lnTo>
                  <a:pt x="755992" y="2574247"/>
                </a:lnTo>
                <a:lnTo>
                  <a:pt x="755992" y="2447203"/>
                </a:lnTo>
                <a:cubicBezTo>
                  <a:pt x="755992" y="2377039"/>
                  <a:pt x="812872" y="2320159"/>
                  <a:pt x="883036" y="2320159"/>
                </a:cubicBezTo>
                <a:lnTo>
                  <a:pt x="1382894" y="2320159"/>
                </a:lnTo>
                <a:lnTo>
                  <a:pt x="1427922" y="2016224"/>
                </a:lnTo>
                <a:lnTo>
                  <a:pt x="0" y="2016224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/>
          </a:p>
        </p:txBody>
      </p:sp>
      <p:sp>
        <p:nvSpPr>
          <p:cNvPr id="46" name="Rounded Rectangle 51">
            <a:extLst>
              <a:ext uri="{FF2B5EF4-FFF2-40B4-BE49-F238E27FC236}">
                <a16:creationId xmlns:a16="http://schemas.microsoft.com/office/drawing/2014/main" xmlns="" id="{8A25F950-CACC-42AF-92B8-BBDF985714F2}"/>
              </a:ext>
            </a:extLst>
          </p:cNvPr>
          <p:cNvSpPr/>
          <p:nvPr/>
        </p:nvSpPr>
        <p:spPr>
          <a:xfrm rot="16200000" flipH="1">
            <a:off x="9046602" y="919357"/>
            <a:ext cx="608489" cy="595832"/>
          </a:xfrm>
          <a:custGeom>
            <a:avLst/>
            <a:gdLst/>
            <a:ahLst/>
            <a:cxnLst/>
            <a:rect l="l" t="t" r="r" b="b"/>
            <a:pathLst>
              <a:path w="2928608" h="2758049">
                <a:moveTo>
                  <a:pt x="2797052" y="1199936"/>
                </a:moveTo>
                <a:lnTo>
                  <a:pt x="2797052" y="1541978"/>
                </a:lnTo>
                <a:cubicBezTo>
                  <a:pt x="2797052" y="1578306"/>
                  <a:pt x="2826502" y="1607756"/>
                  <a:pt x="2862830" y="1607756"/>
                </a:cubicBezTo>
                <a:lnTo>
                  <a:pt x="2862830" y="1607755"/>
                </a:lnTo>
                <a:cubicBezTo>
                  <a:pt x="2899158" y="1607755"/>
                  <a:pt x="2928608" y="1578305"/>
                  <a:pt x="2928608" y="1541977"/>
                </a:cubicBezTo>
                <a:lnTo>
                  <a:pt x="2928607" y="1199936"/>
                </a:lnTo>
                <a:cubicBezTo>
                  <a:pt x="2928607" y="1163608"/>
                  <a:pt x="2899158" y="1134159"/>
                  <a:pt x="2862830" y="1134158"/>
                </a:cubicBezTo>
                <a:cubicBezTo>
                  <a:pt x="2826502" y="1134159"/>
                  <a:pt x="2797052" y="1163608"/>
                  <a:pt x="2797052" y="1199936"/>
                </a:cubicBezTo>
                <a:close/>
                <a:moveTo>
                  <a:pt x="2593193" y="1147315"/>
                </a:moveTo>
                <a:lnTo>
                  <a:pt x="2593193" y="1594601"/>
                </a:lnTo>
                <a:cubicBezTo>
                  <a:pt x="2593193" y="1630929"/>
                  <a:pt x="2622643" y="1660379"/>
                  <a:pt x="2658971" y="1660379"/>
                </a:cubicBezTo>
                <a:lnTo>
                  <a:pt x="2658971" y="1660378"/>
                </a:lnTo>
                <a:cubicBezTo>
                  <a:pt x="2695299" y="1660378"/>
                  <a:pt x="2724749" y="1630928"/>
                  <a:pt x="2724749" y="1594600"/>
                </a:cubicBezTo>
                <a:lnTo>
                  <a:pt x="2724748" y="1147315"/>
                </a:lnTo>
                <a:cubicBezTo>
                  <a:pt x="2724748" y="1110987"/>
                  <a:pt x="2695299" y="1081538"/>
                  <a:pt x="2658971" y="1081537"/>
                </a:cubicBezTo>
                <a:cubicBezTo>
                  <a:pt x="2622643" y="1081538"/>
                  <a:pt x="2593193" y="1110987"/>
                  <a:pt x="2593193" y="1147315"/>
                </a:cubicBezTo>
                <a:close/>
                <a:moveTo>
                  <a:pt x="2389334" y="1121004"/>
                </a:moveTo>
                <a:lnTo>
                  <a:pt x="2389334" y="1620912"/>
                </a:lnTo>
                <a:cubicBezTo>
                  <a:pt x="2389334" y="1657240"/>
                  <a:pt x="2418784" y="1686690"/>
                  <a:pt x="2455112" y="1686690"/>
                </a:cubicBezTo>
                <a:lnTo>
                  <a:pt x="2455112" y="1686689"/>
                </a:lnTo>
                <a:cubicBezTo>
                  <a:pt x="2491440" y="1686689"/>
                  <a:pt x="2520890" y="1657239"/>
                  <a:pt x="2520890" y="1620911"/>
                </a:cubicBezTo>
                <a:lnTo>
                  <a:pt x="2520889" y="1121004"/>
                </a:lnTo>
                <a:cubicBezTo>
                  <a:pt x="2520889" y="1084676"/>
                  <a:pt x="2491440" y="1055227"/>
                  <a:pt x="2455112" y="1055226"/>
                </a:cubicBezTo>
                <a:cubicBezTo>
                  <a:pt x="2418784" y="1055227"/>
                  <a:pt x="2389334" y="1084676"/>
                  <a:pt x="2389334" y="1121004"/>
                </a:cubicBezTo>
                <a:close/>
                <a:moveTo>
                  <a:pt x="1314382" y="1247024"/>
                </a:moveTo>
                <a:cubicBezTo>
                  <a:pt x="1314381" y="1225915"/>
                  <a:pt x="1331494" y="1208803"/>
                  <a:pt x="1352603" y="1208803"/>
                </a:cubicBezTo>
                <a:lnTo>
                  <a:pt x="1410313" y="1208803"/>
                </a:lnTo>
                <a:lnTo>
                  <a:pt x="1410313" y="1146778"/>
                </a:lnTo>
                <a:cubicBezTo>
                  <a:pt x="1410313" y="1145599"/>
                  <a:pt x="1410393" y="1144438"/>
                  <a:pt x="1411688" y="1143457"/>
                </a:cubicBezTo>
                <a:lnTo>
                  <a:pt x="1408531" y="1133444"/>
                </a:lnTo>
                <a:cubicBezTo>
                  <a:pt x="1410371" y="1112415"/>
                  <a:pt x="1428909" y="1096860"/>
                  <a:pt x="1449938" y="1098699"/>
                </a:cubicBezTo>
                <a:lnTo>
                  <a:pt x="2236821" y="1167543"/>
                </a:lnTo>
                <a:cubicBezTo>
                  <a:pt x="2257849" y="1169383"/>
                  <a:pt x="2273405" y="1187920"/>
                  <a:pt x="2271565" y="1208950"/>
                </a:cubicBezTo>
                <a:cubicBezTo>
                  <a:pt x="2269725" y="1229978"/>
                  <a:pt x="2251187" y="1245533"/>
                  <a:pt x="2230159" y="1243693"/>
                </a:cubicBezTo>
                <a:cubicBezTo>
                  <a:pt x="1973864" y="1221271"/>
                  <a:pt x="1717570" y="1198849"/>
                  <a:pt x="1461275" y="1176426"/>
                </a:cubicBezTo>
                <a:lnTo>
                  <a:pt x="1461274" y="1208803"/>
                </a:lnTo>
                <a:lnTo>
                  <a:pt x="1518985" y="1208803"/>
                </a:lnTo>
                <a:cubicBezTo>
                  <a:pt x="1540095" y="1208802"/>
                  <a:pt x="1557205" y="1225915"/>
                  <a:pt x="1557206" y="1247025"/>
                </a:cubicBezTo>
                <a:lnTo>
                  <a:pt x="1557207" y="1247023"/>
                </a:lnTo>
                <a:cubicBezTo>
                  <a:pt x="1557207" y="1268132"/>
                  <a:pt x="1540095" y="1285244"/>
                  <a:pt x="1518986" y="1285244"/>
                </a:cubicBezTo>
                <a:cubicBezTo>
                  <a:pt x="1499749" y="1285244"/>
                  <a:pt x="1480511" y="1285243"/>
                  <a:pt x="1461275" y="1285244"/>
                </a:cubicBezTo>
                <a:lnTo>
                  <a:pt x="1461275" y="1337600"/>
                </a:lnTo>
                <a:lnTo>
                  <a:pt x="1518985" y="1337600"/>
                </a:lnTo>
                <a:cubicBezTo>
                  <a:pt x="1540095" y="1337600"/>
                  <a:pt x="1557206" y="1354713"/>
                  <a:pt x="1557206" y="1375821"/>
                </a:cubicBezTo>
                <a:lnTo>
                  <a:pt x="1557207" y="1375820"/>
                </a:lnTo>
                <a:cubicBezTo>
                  <a:pt x="1557206" y="1396928"/>
                  <a:pt x="1540095" y="1414041"/>
                  <a:pt x="1518986" y="1414041"/>
                </a:cubicBezTo>
                <a:cubicBezTo>
                  <a:pt x="1499750" y="1414041"/>
                  <a:pt x="1480511" y="1414041"/>
                  <a:pt x="1461275" y="1414042"/>
                </a:cubicBezTo>
                <a:lnTo>
                  <a:pt x="1461275" y="1466398"/>
                </a:lnTo>
                <a:lnTo>
                  <a:pt x="1518985" y="1466398"/>
                </a:lnTo>
                <a:cubicBezTo>
                  <a:pt x="1540095" y="1466398"/>
                  <a:pt x="1557206" y="1483509"/>
                  <a:pt x="1557206" y="1504618"/>
                </a:cubicBezTo>
                <a:lnTo>
                  <a:pt x="1557207" y="1504619"/>
                </a:lnTo>
                <a:cubicBezTo>
                  <a:pt x="1557207" y="1525727"/>
                  <a:pt x="1540094" y="1542838"/>
                  <a:pt x="1518986" y="1542839"/>
                </a:cubicBezTo>
                <a:cubicBezTo>
                  <a:pt x="1499749" y="1542839"/>
                  <a:pt x="1480511" y="1542838"/>
                  <a:pt x="1461275" y="1542839"/>
                </a:cubicBezTo>
                <a:lnTo>
                  <a:pt x="1461274" y="1575412"/>
                </a:lnTo>
                <a:lnTo>
                  <a:pt x="2226550" y="1494978"/>
                </a:lnTo>
                <a:cubicBezTo>
                  <a:pt x="2247542" y="1492772"/>
                  <a:pt x="2266350" y="1508001"/>
                  <a:pt x="2268556" y="1528995"/>
                </a:cubicBezTo>
                <a:cubicBezTo>
                  <a:pt x="2270763" y="1549988"/>
                  <a:pt x="2255534" y="1568794"/>
                  <a:pt x="2234542" y="1571000"/>
                </a:cubicBezTo>
                <a:cubicBezTo>
                  <a:pt x="1972686" y="1598522"/>
                  <a:pt x="1710833" y="1626046"/>
                  <a:pt x="1448978" y="1653567"/>
                </a:cubicBezTo>
                <a:cubicBezTo>
                  <a:pt x="1427984" y="1655774"/>
                  <a:pt x="1409178" y="1640544"/>
                  <a:pt x="1406971" y="1619551"/>
                </a:cubicBezTo>
                <a:cubicBezTo>
                  <a:pt x="1406474" y="1614827"/>
                  <a:pt x="1406862" y="1610214"/>
                  <a:pt x="1410805" y="1606610"/>
                </a:cubicBezTo>
                <a:lnTo>
                  <a:pt x="1410312" y="1605422"/>
                </a:lnTo>
                <a:lnTo>
                  <a:pt x="1410312" y="1542839"/>
                </a:lnTo>
                <a:lnTo>
                  <a:pt x="1352603" y="1542841"/>
                </a:lnTo>
                <a:cubicBezTo>
                  <a:pt x="1331494" y="1542841"/>
                  <a:pt x="1314382" y="1525729"/>
                  <a:pt x="1314382" y="1504619"/>
                </a:cubicBezTo>
                <a:cubicBezTo>
                  <a:pt x="1314382" y="1483510"/>
                  <a:pt x="1331493" y="1466397"/>
                  <a:pt x="1352603" y="1466398"/>
                </a:cubicBezTo>
                <a:lnTo>
                  <a:pt x="1410312" y="1466398"/>
                </a:lnTo>
                <a:lnTo>
                  <a:pt x="1410313" y="1414042"/>
                </a:lnTo>
                <a:lnTo>
                  <a:pt x="1352603" y="1414042"/>
                </a:lnTo>
                <a:cubicBezTo>
                  <a:pt x="1331494" y="1414041"/>
                  <a:pt x="1314383" y="1396930"/>
                  <a:pt x="1314382" y="1375820"/>
                </a:cubicBezTo>
                <a:cubicBezTo>
                  <a:pt x="1314383" y="1354713"/>
                  <a:pt x="1331494" y="1337600"/>
                  <a:pt x="1352603" y="1337601"/>
                </a:cubicBezTo>
                <a:lnTo>
                  <a:pt x="1410312" y="1337600"/>
                </a:lnTo>
                <a:lnTo>
                  <a:pt x="1410312" y="1285244"/>
                </a:lnTo>
                <a:lnTo>
                  <a:pt x="1352603" y="1285244"/>
                </a:lnTo>
                <a:cubicBezTo>
                  <a:pt x="1331494" y="1285244"/>
                  <a:pt x="1314381" y="1268133"/>
                  <a:pt x="1314382" y="1247024"/>
                </a:cubicBezTo>
                <a:close/>
                <a:moveTo>
                  <a:pt x="1171967" y="72000"/>
                </a:moveTo>
                <a:lnTo>
                  <a:pt x="1171967" y="288000"/>
                </a:lnTo>
                <a:cubicBezTo>
                  <a:pt x="1171967" y="327765"/>
                  <a:pt x="1204202" y="360000"/>
                  <a:pt x="1243967" y="360000"/>
                </a:cubicBezTo>
                <a:cubicBezTo>
                  <a:pt x="1283732" y="360000"/>
                  <a:pt x="1315967" y="327765"/>
                  <a:pt x="1315967" y="288000"/>
                </a:cubicBezTo>
                <a:lnTo>
                  <a:pt x="1315967" y="72000"/>
                </a:lnTo>
                <a:cubicBezTo>
                  <a:pt x="1315967" y="32235"/>
                  <a:pt x="1283732" y="0"/>
                  <a:pt x="1243967" y="0"/>
                </a:cubicBezTo>
                <a:cubicBezTo>
                  <a:pt x="1204202" y="0"/>
                  <a:pt x="1171967" y="32235"/>
                  <a:pt x="1171967" y="72000"/>
                </a:cubicBezTo>
                <a:close/>
                <a:moveTo>
                  <a:pt x="1171966" y="2470049"/>
                </a:moveTo>
                <a:lnTo>
                  <a:pt x="1171966" y="2686049"/>
                </a:lnTo>
                <a:cubicBezTo>
                  <a:pt x="1171966" y="2725814"/>
                  <a:pt x="1204201" y="2758049"/>
                  <a:pt x="1243966" y="2758049"/>
                </a:cubicBezTo>
                <a:cubicBezTo>
                  <a:pt x="1283731" y="2758049"/>
                  <a:pt x="1315966" y="2725814"/>
                  <a:pt x="1315966" y="2686049"/>
                </a:cubicBezTo>
                <a:lnTo>
                  <a:pt x="1315966" y="2470049"/>
                </a:lnTo>
                <a:cubicBezTo>
                  <a:pt x="1315966" y="2430284"/>
                  <a:pt x="1283731" y="2398049"/>
                  <a:pt x="1243966" y="2398049"/>
                </a:cubicBezTo>
                <a:cubicBezTo>
                  <a:pt x="1204201" y="2398049"/>
                  <a:pt x="1171966" y="2430284"/>
                  <a:pt x="1171966" y="2470049"/>
                </a:cubicBezTo>
                <a:close/>
                <a:moveTo>
                  <a:pt x="515345" y="1370958"/>
                </a:moveTo>
                <a:cubicBezTo>
                  <a:pt x="515344" y="1558300"/>
                  <a:pt x="586814" y="1745642"/>
                  <a:pt x="729750" y="1888579"/>
                </a:cubicBezTo>
                <a:cubicBezTo>
                  <a:pt x="1015625" y="2174454"/>
                  <a:pt x="1479119" y="2174454"/>
                  <a:pt x="1764994" y="1888580"/>
                </a:cubicBezTo>
                <a:lnTo>
                  <a:pt x="1940572" y="1713001"/>
                </a:lnTo>
                <a:lnTo>
                  <a:pt x="2136413" y="1713002"/>
                </a:lnTo>
                <a:cubicBezTo>
                  <a:pt x="2215124" y="1713001"/>
                  <a:pt x="2278929" y="1649195"/>
                  <a:pt x="2278929" y="1570486"/>
                </a:cubicBezTo>
                <a:lnTo>
                  <a:pt x="2278929" y="1374645"/>
                </a:lnTo>
                <a:lnTo>
                  <a:pt x="2282614" y="1370959"/>
                </a:lnTo>
                <a:lnTo>
                  <a:pt x="2278929" y="1367272"/>
                </a:lnTo>
                <a:lnTo>
                  <a:pt x="2278929" y="1171432"/>
                </a:lnTo>
                <a:cubicBezTo>
                  <a:pt x="2278929" y="1092722"/>
                  <a:pt x="2215123" y="1028916"/>
                  <a:pt x="2136413" y="1028916"/>
                </a:cubicBezTo>
                <a:lnTo>
                  <a:pt x="1940571" y="1028916"/>
                </a:lnTo>
                <a:cubicBezTo>
                  <a:pt x="1882045" y="970390"/>
                  <a:pt x="1823519" y="911862"/>
                  <a:pt x="1764993" y="853336"/>
                </a:cubicBezTo>
                <a:cubicBezTo>
                  <a:pt x="1479118" y="567461"/>
                  <a:pt x="1015625" y="567462"/>
                  <a:pt x="729750" y="853336"/>
                </a:cubicBezTo>
                <a:cubicBezTo>
                  <a:pt x="586813" y="996273"/>
                  <a:pt x="515344" y="1183616"/>
                  <a:pt x="515345" y="1370958"/>
                </a:cubicBezTo>
                <a:close/>
                <a:moveTo>
                  <a:pt x="388776" y="2386770"/>
                </a:moveTo>
                <a:cubicBezTo>
                  <a:pt x="388776" y="2405196"/>
                  <a:pt x="395805" y="2423622"/>
                  <a:pt x="409865" y="2437681"/>
                </a:cubicBezTo>
                <a:cubicBezTo>
                  <a:pt x="437983" y="2465800"/>
                  <a:pt x="483570" y="2465800"/>
                  <a:pt x="511688" y="2437681"/>
                </a:cubicBezTo>
                <a:lnTo>
                  <a:pt x="664423" y="2284946"/>
                </a:lnTo>
                <a:cubicBezTo>
                  <a:pt x="692541" y="2256828"/>
                  <a:pt x="692541" y="2211241"/>
                  <a:pt x="664423" y="2183123"/>
                </a:cubicBezTo>
                <a:cubicBezTo>
                  <a:pt x="636305" y="2155005"/>
                  <a:pt x="590718" y="2155005"/>
                  <a:pt x="562599" y="2183123"/>
                </a:cubicBezTo>
                <a:lnTo>
                  <a:pt x="409865" y="2335858"/>
                </a:lnTo>
                <a:cubicBezTo>
                  <a:pt x="395805" y="2349917"/>
                  <a:pt x="388776" y="2368343"/>
                  <a:pt x="388776" y="2386770"/>
                </a:cubicBezTo>
                <a:close/>
                <a:moveTo>
                  <a:pt x="388776" y="365689"/>
                </a:moveTo>
                <a:cubicBezTo>
                  <a:pt x="388776" y="384115"/>
                  <a:pt x="395805" y="402541"/>
                  <a:pt x="409865" y="416600"/>
                </a:cubicBezTo>
                <a:lnTo>
                  <a:pt x="562599" y="569335"/>
                </a:lnTo>
                <a:cubicBezTo>
                  <a:pt x="590718" y="597454"/>
                  <a:pt x="636305" y="597454"/>
                  <a:pt x="664423" y="569335"/>
                </a:cubicBezTo>
                <a:cubicBezTo>
                  <a:pt x="692541" y="541217"/>
                  <a:pt x="692541" y="495630"/>
                  <a:pt x="664423" y="467512"/>
                </a:cubicBezTo>
                <a:lnTo>
                  <a:pt x="511688" y="314777"/>
                </a:lnTo>
                <a:cubicBezTo>
                  <a:pt x="483570" y="286659"/>
                  <a:pt x="437983" y="286659"/>
                  <a:pt x="409865" y="314777"/>
                </a:cubicBezTo>
                <a:cubicBezTo>
                  <a:pt x="395805" y="328836"/>
                  <a:pt x="388776" y="347262"/>
                  <a:pt x="388776" y="365689"/>
                </a:cubicBezTo>
                <a:close/>
                <a:moveTo>
                  <a:pt x="0" y="1379024"/>
                </a:moveTo>
                <a:cubicBezTo>
                  <a:pt x="0" y="1418789"/>
                  <a:pt x="32235" y="1451024"/>
                  <a:pt x="72000" y="1451024"/>
                </a:cubicBezTo>
                <a:lnTo>
                  <a:pt x="288000" y="1451024"/>
                </a:lnTo>
                <a:cubicBezTo>
                  <a:pt x="327765" y="1451024"/>
                  <a:pt x="360000" y="1418789"/>
                  <a:pt x="360000" y="1379024"/>
                </a:cubicBezTo>
                <a:cubicBezTo>
                  <a:pt x="360000" y="1339259"/>
                  <a:pt x="327765" y="1307024"/>
                  <a:pt x="288000" y="1307024"/>
                </a:cubicBezTo>
                <a:lnTo>
                  <a:pt x="72000" y="1307024"/>
                </a:lnTo>
                <a:cubicBezTo>
                  <a:pt x="32235" y="1307024"/>
                  <a:pt x="0" y="1339259"/>
                  <a:pt x="0" y="137902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>
              <a:solidFill>
                <a:schemeClr val="tx1"/>
              </a:solidFill>
            </a:endParaRPr>
          </a:p>
        </p:txBody>
      </p:sp>
      <p:pic>
        <p:nvPicPr>
          <p:cNvPr id="48" name="صورة 47">
            <a:extLst>
              <a:ext uri="{FF2B5EF4-FFF2-40B4-BE49-F238E27FC236}">
                <a16:creationId xmlns:a16="http://schemas.microsoft.com/office/drawing/2014/main" xmlns="" id="{85A7DC4C-8351-42F8-BCE5-2F456083F27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167" y="60175"/>
            <a:ext cx="821844" cy="786232"/>
          </a:xfrm>
          <a:prstGeom prst="rect">
            <a:avLst/>
          </a:prstGeom>
        </p:spPr>
      </p:pic>
      <p:pic>
        <p:nvPicPr>
          <p:cNvPr id="52" name="Picture 1"/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030" t="44411" r="18933" b="18269"/>
          <a:stretch>
            <a:fillRect/>
          </a:stretch>
        </p:blipFill>
        <p:spPr bwMode="auto">
          <a:xfrm>
            <a:off x="11023600" y="-70353"/>
            <a:ext cx="1230091" cy="1060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7" name="Google Shape;1242;p68"/>
          <p:cNvPicPr preferRelativeResize="0"/>
          <p:nvPr/>
        </p:nvPicPr>
        <p:blipFill rotWithShape="1">
          <a:blip r:embed="rId16">
            <a:alphaModFix/>
          </a:blip>
          <a:srcRect t="11051" r="20000" b="26510"/>
          <a:stretch/>
        </p:blipFill>
        <p:spPr>
          <a:xfrm>
            <a:off x="9137825" y="3321917"/>
            <a:ext cx="2398916" cy="10713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Picture 2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1A16FDC0-A5A0-4077-BE51-27A5DFFC66FE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30000" b="69375" l="9219" r="90000">
                        <a14:foregroundMark x1="9219" y1="33594" x2="9219" y2="335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"/>
              </a:ext>
            </a:extLst>
          </a:blip>
          <a:srcRect t="25095" r="47754" b="25568"/>
          <a:stretch/>
        </p:blipFill>
        <p:spPr>
          <a:xfrm rot="20324303">
            <a:off x="11211327" y="6088571"/>
            <a:ext cx="1024886" cy="967822"/>
          </a:xfrm>
          <a:prstGeom prst="rect">
            <a:avLst/>
          </a:prstGeom>
        </p:spPr>
      </p:pic>
      <p:pic>
        <p:nvPicPr>
          <p:cNvPr id="25" name="Picture 2" descr="Maths - Math Melonheadz Clip Art, HD Png Download - Original Size PNG Image  - PNGJoy">
            <a:extLst>
              <a:ext uri="{FF2B5EF4-FFF2-40B4-BE49-F238E27FC236}">
                <a16:creationId xmlns:a16="http://schemas.microsoft.com/office/drawing/2014/main" xmlns="" id="{127D0F6F-4CC4-4A15-9B4F-9C229B106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4982" y="3677017"/>
            <a:ext cx="1283393" cy="361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Google Shape;78;p14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11023601" y="2619355"/>
            <a:ext cx="868872" cy="803015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مستطيل 34"/>
          <p:cNvSpPr/>
          <p:nvPr/>
        </p:nvSpPr>
        <p:spPr>
          <a:xfrm>
            <a:off x="9540210" y="5334053"/>
            <a:ext cx="260655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sz="1200" dirty="0" smtClean="0">
                <a:solidFill>
                  <a:srgbClr val="CC0066"/>
                </a:solidFill>
              </a:rPr>
              <a:t>شكر خاص للأستاذ الفاضل</a:t>
            </a:r>
            <a:endParaRPr lang="en-US" sz="1200" dirty="0" smtClean="0">
              <a:solidFill>
                <a:srgbClr val="CC0066"/>
              </a:solidFill>
            </a:endParaRPr>
          </a:p>
          <a:p>
            <a:r>
              <a:rPr lang="en-US" sz="1200" dirty="0" smtClean="0">
                <a:solidFill>
                  <a:srgbClr val="CC0066"/>
                </a:solidFill>
              </a:rPr>
              <a:t>@</a:t>
            </a:r>
            <a:r>
              <a:rPr lang="en-US" sz="1200" dirty="0" err="1" smtClean="0">
                <a:solidFill>
                  <a:srgbClr val="CC0066"/>
                </a:solidFill>
              </a:rPr>
              <a:t>Hassan_Alqarnee</a:t>
            </a:r>
            <a:endParaRPr lang="en-US" sz="1200" dirty="0" smtClean="0">
              <a:solidFill>
                <a:srgbClr val="CC0066"/>
              </a:solidFill>
            </a:endParaRPr>
          </a:p>
          <a:p>
            <a:r>
              <a:rPr lang="en-US" sz="1200" dirty="0">
                <a:solidFill>
                  <a:schemeClr val="accent5">
                    <a:lumMod val="50000"/>
                  </a:schemeClr>
                </a:solidFill>
                <a:hlinkClick r:id="rId21"/>
              </a:rPr>
              <a:t>https://</a:t>
            </a:r>
            <a:r>
              <a:rPr lang="en-US" sz="1200" dirty="0" smtClean="0">
                <a:solidFill>
                  <a:schemeClr val="accent5">
                    <a:lumMod val="50000"/>
                  </a:schemeClr>
                </a:solidFill>
                <a:hlinkClick r:id="rId21"/>
              </a:rPr>
              <a:t>www.youtube.com/playlist?list=PLyoodbH_5mVIlRVJAJof8blvnTy0aF9Rr</a:t>
            </a:r>
            <a:endParaRPr lang="en-US" sz="1200" dirty="0" smtClean="0">
              <a:solidFill>
                <a:schemeClr val="accent5">
                  <a:lumMod val="50000"/>
                </a:schemeClr>
              </a:solidFill>
            </a:endParaRPr>
          </a:p>
          <a:p>
            <a:endParaRPr lang="ar-SA" sz="1200" dirty="0">
              <a:solidFill>
                <a:srgbClr val="CC0066"/>
              </a:solidFill>
            </a:endParaRPr>
          </a:p>
        </p:txBody>
      </p:sp>
      <p:pic>
        <p:nvPicPr>
          <p:cNvPr id="2" name="مقارنة الاعداد حتى 10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869389" y="1979498"/>
            <a:ext cx="7925975" cy="4458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193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5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4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3" grpId="0" animBg="1"/>
      <p:bldP spid="14" grpId="0" animBg="1"/>
      <p:bldP spid="15" grpId="0" animBg="1"/>
      <p:bldP spid="41" grpId="0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8" name="Google Shape;1288;p46"/>
          <p:cNvGrpSpPr/>
          <p:nvPr/>
        </p:nvGrpSpPr>
        <p:grpSpPr>
          <a:xfrm>
            <a:off x="1153532" y="1198717"/>
            <a:ext cx="9571472" cy="3982300"/>
            <a:chOff x="7728915" y="1917859"/>
            <a:chExt cx="1034486" cy="222599"/>
          </a:xfrm>
        </p:grpSpPr>
        <p:sp>
          <p:nvSpPr>
            <p:cNvPr id="1289" name="Google Shape;1289;p46"/>
            <p:cNvSpPr/>
            <p:nvPr/>
          </p:nvSpPr>
          <p:spPr>
            <a:xfrm>
              <a:off x="8619035" y="1957671"/>
              <a:ext cx="135129" cy="175206"/>
            </a:xfrm>
            <a:custGeom>
              <a:avLst/>
              <a:gdLst/>
              <a:ahLst/>
              <a:cxnLst/>
              <a:rect l="l" t="t" r="r" b="b"/>
              <a:pathLst>
                <a:path w="2549" h="3305" extrusionOk="0">
                  <a:moveTo>
                    <a:pt x="2549" y="0"/>
                  </a:moveTo>
                  <a:cubicBezTo>
                    <a:pt x="2549" y="0"/>
                    <a:pt x="2548" y="0"/>
                    <a:pt x="2548" y="1"/>
                  </a:cubicBezTo>
                  <a:lnTo>
                    <a:pt x="2548" y="1"/>
                  </a:lnTo>
                  <a:cubicBezTo>
                    <a:pt x="2548" y="0"/>
                    <a:pt x="2549" y="0"/>
                    <a:pt x="2549" y="0"/>
                  </a:cubicBezTo>
                  <a:close/>
                  <a:moveTo>
                    <a:pt x="999" y="255"/>
                  </a:moveTo>
                  <a:cubicBezTo>
                    <a:pt x="1054" y="255"/>
                    <a:pt x="1109" y="256"/>
                    <a:pt x="1163" y="259"/>
                  </a:cubicBezTo>
                  <a:cubicBezTo>
                    <a:pt x="1206" y="261"/>
                    <a:pt x="1206" y="322"/>
                    <a:pt x="1163" y="325"/>
                  </a:cubicBezTo>
                  <a:cubicBezTo>
                    <a:pt x="1109" y="327"/>
                    <a:pt x="1054" y="328"/>
                    <a:pt x="999" y="328"/>
                  </a:cubicBezTo>
                  <a:cubicBezTo>
                    <a:pt x="889" y="328"/>
                    <a:pt x="778" y="325"/>
                    <a:pt x="668" y="322"/>
                  </a:cubicBezTo>
                  <a:cubicBezTo>
                    <a:pt x="628" y="321"/>
                    <a:pt x="629" y="263"/>
                    <a:pt x="668" y="262"/>
                  </a:cubicBezTo>
                  <a:cubicBezTo>
                    <a:pt x="778" y="259"/>
                    <a:pt x="889" y="255"/>
                    <a:pt x="999" y="255"/>
                  </a:cubicBezTo>
                  <a:close/>
                  <a:moveTo>
                    <a:pt x="1958" y="347"/>
                  </a:moveTo>
                  <a:cubicBezTo>
                    <a:pt x="2042" y="347"/>
                    <a:pt x="2125" y="350"/>
                    <a:pt x="2207" y="360"/>
                  </a:cubicBezTo>
                  <a:cubicBezTo>
                    <a:pt x="2247" y="366"/>
                    <a:pt x="2247" y="417"/>
                    <a:pt x="2207" y="422"/>
                  </a:cubicBezTo>
                  <a:cubicBezTo>
                    <a:pt x="2127" y="432"/>
                    <a:pt x="2045" y="435"/>
                    <a:pt x="1963" y="435"/>
                  </a:cubicBezTo>
                  <a:cubicBezTo>
                    <a:pt x="1829" y="435"/>
                    <a:pt x="1694" y="427"/>
                    <a:pt x="1562" y="425"/>
                  </a:cubicBezTo>
                  <a:cubicBezTo>
                    <a:pt x="1517" y="425"/>
                    <a:pt x="1517" y="357"/>
                    <a:pt x="1562" y="357"/>
                  </a:cubicBezTo>
                  <a:cubicBezTo>
                    <a:pt x="1692" y="355"/>
                    <a:pt x="1825" y="347"/>
                    <a:pt x="1958" y="347"/>
                  </a:cubicBezTo>
                  <a:close/>
                  <a:moveTo>
                    <a:pt x="1261" y="2801"/>
                  </a:moveTo>
                  <a:cubicBezTo>
                    <a:pt x="1263" y="2801"/>
                    <a:pt x="1266" y="2802"/>
                    <a:pt x="1269" y="2802"/>
                  </a:cubicBezTo>
                  <a:cubicBezTo>
                    <a:pt x="1481" y="2855"/>
                    <a:pt x="1692" y="2877"/>
                    <a:pt x="1909" y="2894"/>
                  </a:cubicBezTo>
                  <a:cubicBezTo>
                    <a:pt x="1949" y="2897"/>
                    <a:pt x="1950" y="2955"/>
                    <a:pt x="1909" y="2957"/>
                  </a:cubicBezTo>
                  <a:cubicBezTo>
                    <a:pt x="1891" y="2958"/>
                    <a:pt x="1873" y="2958"/>
                    <a:pt x="1855" y="2958"/>
                  </a:cubicBezTo>
                  <a:cubicBezTo>
                    <a:pt x="1652" y="2958"/>
                    <a:pt x="1447" y="2920"/>
                    <a:pt x="1253" y="2864"/>
                  </a:cubicBezTo>
                  <a:cubicBezTo>
                    <a:pt x="1216" y="2853"/>
                    <a:pt x="1227" y="2801"/>
                    <a:pt x="1261" y="2801"/>
                  </a:cubicBezTo>
                  <a:close/>
                  <a:moveTo>
                    <a:pt x="2548" y="1"/>
                  </a:moveTo>
                  <a:cubicBezTo>
                    <a:pt x="2390" y="75"/>
                    <a:pt x="2206" y="93"/>
                    <a:pt x="2020" y="93"/>
                  </a:cubicBezTo>
                  <a:cubicBezTo>
                    <a:pt x="1861" y="93"/>
                    <a:pt x="1699" y="80"/>
                    <a:pt x="1549" y="77"/>
                  </a:cubicBezTo>
                  <a:cubicBezTo>
                    <a:pt x="1232" y="74"/>
                    <a:pt x="916" y="70"/>
                    <a:pt x="599" y="48"/>
                  </a:cubicBezTo>
                  <a:lnTo>
                    <a:pt x="599" y="48"/>
                  </a:lnTo>
                  <a:cubicBezTo>
                    <a:pt x="661" y="876"/>
                    <a:pt x="712" y="1715"/>
                    <a:pt x="658" y="2537"/>
                  </a:cubicBezTo>
                  <a:cubicBezTo>
                    <a:pt x="663" y="2549"/>
                    <a:pt x="663" y="2564"/>
                    <a:pt x="652" y="2579"/>
                  </a:cubicBezTo>
                  <a:cubicBezTo>
                    <a:pt x="574" y="2685"/>
                    <a:pt x="489" y="2787"/>
                    <a:pt x="401" y="2889"/>
                  </a:cubicBezTo>
                  <a:cubicBezTo>
                    <a:pt x="554" y="2867"/>
                    <a:pt x="709" y="2844"/>
                    <a:pt x="865" y="2841"/>
                  </a:cubicBezTo>
                  <a:cubicBezTo>
                    <a:pt x="895" y="2841"/>
                    <a:pt x="903" y="2889"/>
                    <a:pt x="873" y="2895"/>
                  </a:cubicBezTo>
                  <a:cubicBezTo>
                    <a:pt x="707" y="2928"/>
                    <a:pt x="537" y="2940"/>
                    <a:pt x="370" y="2955"/>
                  </a:cubicBezTo>
                  <a:cubicBezTo>
                    <a:pt x="368" y="2955"/>
                    <a:pt x="367" y="2955"/>
                    <a:pt x="366" y="2955"/>
                  </a:cubicBezTo>
                  <a:cubicBezTo>
                    <a:pt x="358" y="2955"/>
                    <a:pt x="353" y="2952"/>
                    <a:pt x="348" y="2949"/>
                  </a:cubicBezTo>
                  <a:cubicBezTo>
                    <a:pt x="236" y="3073"/>
                    <a:pt x="120" y="3192"/>
                    <a:pt x="0" y="3304"/>
                  </a:cubicBezTo>
                  <a:cubicBezTo>
                    <a:pt x="511" y="3250"/>
                    <a:pt x="1027" y="3229"/>
                    <a:pt x="1542" y="3229"/>
                  </a:cubicBezTo>
                  <a:cubicBezTo>
                    <a:pt x="1872" y="3229"/>
                    <a:pt x="2202" y="3238"/>
                    <a:pt x="2530" y="3252"/>
                  </a:cubicBezTo>
                  <a:cubicBezTo>
                    <a:pt x="2365" y="3054"/>
                    <a:pt x="2233" y="2833"/>
                    <a:pt x="2080" y="2626"/>
                  </a:cubicBezTo>
                  <a:cubicBezTo>
                    <a:pt x="1864" y="2331"/>
                    <a:pt x="1625" y="2061"/>
                    <a:pt x="1376" y="1793"/>
                  </a:cubicBezTo>
                  <a:cubicBezTo>
                    <a:pt x="1336" y="1751"/>
                    <a:pt x="1365" y="1698"/>
                    <a:pt x="1407" y="1685"/>
                  </a:cubicBezTo>
                  <a:cubicBezTo>
                    <a:pt x="1379" y="1670"/>
                    <a:pt x="1363" y="1630"/>
                    <a:pt x="1391" y="1598"/>
                  </a:cubicBezTo>
                  <a:cubicBezTo>
                    <a:pt x="1796" y="1111"/>
                    <a:pt x="2189" y="625"/>
                    <a:pt x="2534" y="93"/>
                  </a:cubicBezTo>
                  <a:cubicBezTo>
                    <a:pt x="2511" y="64"/>
                    <a:pt x="2507" y="20"/>
                    <a:pt x="254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0" name="Google Shape;1290;p46"/>
            <p:cNvSpPr/>
            <p:nvPr/>
          </p:nvSpPr>
          <p:spPr>
            <a:xfrm>
              <a:off x="8615165" y="2098841"/>
              <a:ext cx="25234" cy="25128"/>
            </a:xfrm>
            <a:custGeom>
              <a:avLst/>
              <a:gdLst/>
              <a:ahLst/>
              <a:cxnLst/>
              <a:rect l="l" t="t" r="r" b="b"/>
              <a:pathLst>
                <a:path w="476" h="474" extrusionOk="0">
                  <a:moveTo>
                    <a:pt x="476" y="0"/>
                  </a:moveTo>
                  <a:cubicBezTo>
                    <a:pt x="470" y="4"/>
                    <a:pt x="464" y="7"/>
                    <a:pt x="458" y="7"/>
                  </a:cubicBezTo>
                  <a:cubicBezTo>
                    <a:pt x="305" y="5"/>
                    <a:pt x="152" y="4"/>
                    <a:pt x="0" y="3"/>
                  </a:cubicBezTo>
                  <a:lnTo>
                    <a:pt x="0" y="3"/>
                  </a:lnTo>
                  <a:cubicBezTo>
                    <a:pt x="24" y="157"/>
                    <a:pt x="29" y="317"/>
                    <a:pt x="15" y="474"/>
                  </a:cubicBezTo>
                  <a:cubicBezTo>
                    <a:pt x="159" y="309"/>
                    <a:pt x="313" y="149"/>
                    <a:pt x="47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1" name="Google Shape;1291;p46"/>
            <p:cNvSpPr/>
            <p:nvPr/>
          </p:nvSpPr>
          <p:spPr>
            <a:xfrm>
              <a:off x="7873160" y="2103135"/>
              <a:ext cx="41032" cy="27513"/>
            </a:xfrm>
            <a:custGeom>
              <a:avLst/>
              <a:gdLst/>
              <a:ahLst/>
              <a:cxnLst/>
              <a:rect l="l" t="t" r="r" b="b"/>
              <a:pathLst>
                <a:path w="774" h="519" extrusionOk="0">
                  <a:moveTo>
                    <a:pt x="1" y="1"/>
                  </a:moveTo>
                  <a:lnTo>
                    <a:pt x="1" y="1"/>
                  </a:lnTo>
                  <a:cubicBezTo>
                    <a:pt x="258" y="174"/>
                    <a:pt x="512" y="350"/>
                    <a:pt x="773" y="519"/>
                  </a:cubicBezTo>
                  <a:cubicBezTo>
                    <a:pt x="753" y="348"/>
                    <a:pt x="747" y="175"/>
                    <a:pt x="761" y="4"/>
                  </a:cubicBezTo>
                  <a:cubicBezTo>
                    <a:pt x="507" y="4"/>
                    <a:pt x="255" y="4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2" name="Google Shape;1292;p46"/>
            <p:cNvSpPr/>
            <p:nvPr/>
          </p:nvSpPr>
          <p:spPr>
            <a:xfrm>
              <a:off x="7869820" y="1922736"/>
              <a:ext cx="779814" cy="175047"/>
            </a:xfrm>
            <a:custGeom>
              <a:avLst/>
              <a:gdLst/>
              <a:ahLst/>
              <a:cxnLst/>
              <a:rect l="l" t="t" r="r" b="b"/>
              <a:pathLst>
                <a:path w="14710" h="3302" extrusionOk="0">
                  <a:moveTo>
                    <a:pt x="1575" y="266"/>
                  </a:moveTo>
                  <a:cubicBezTo>
                    <a:pt x="1647" y="266"/>
                    <a:pt x="1718" y="267"/>
                    <a:pt x="1789" y="272"/>
                  </a:cubicBezTo>
                  <a:cubicBezTo>
                    <a:pt x="1832" y="276"/>
                    <a:pt x="1832" y="334"/>
                    <a:pt x="1789" y="338"/>
                  </a:cubicBezTo>
                  <a:cubicBezTo>
                    <a:pt x="1717" y="343"/>
                    <a:pt x="1644" y="344"/>
                    <a:pt x="1572" y="344"/>
                  </a:cubicBezTo>
                  <a:cubicBezTo>
                    <a:pt x="1462" y="344"/>
                    <a:pt x="1353" y="341"/>
                    <a:pt x="1243" y="339"/>
                  </a:cubicBezTo>
                  <a:cubicBezTo>
                    <a:pt x="1200" y="338"/>
                    <a:pt x="1200" y="272"/>
                    <a:pt x="1243" y="272"/>
                  </a:cubicBezTo>
                  <a:cubicBezTo>
                    <a:pt x="1353" y="270"/>
                    <a:pt x="1465" y="266"/>
                    <a:pt x="1575" y="266"/>
                  </a:cubicBezTo>
                  <a:close/>
                  <a:moveTo>
                    <a:pt x="4373" y="242"/>
                  </a:moveTo>
                  <a:cubicBezTo>
                    <a:pt x="4393" y="242"/>
                    <a:pt x="4409" y="273"/>
                    <a:pt x="4385" y="283"/>
                  </a:cubicBezTo>
                  <a:cubicBezTo>
                    <a:pt x="4284" y="328"/>
                    <a:pt x="4176" y="345"/>
                    <a:pt x="4067" y="345"/>
                  </a:cubicBezTo>
                  <a:cubicBezTo>
                    <a:pt x="4001" y="345"/>
                    <a:pt x="3934" y="338"/>
                    <a:pt x="3868" y="328"/>
                  </a:cubicBezTo>
                  <a:cubicBezTo>
                    <a:pt x="3834" y="323"/>
                    <a:pt x="3847" y="274"/>
                    <a:pt x="3878" y="274"/>
                  </a:cubicBezTo>
                  <a:cubicBezTo>
                    <a:pt x="3880" y="274"/>
                    <a:pt x="3881" y="274"/>
                    <a:pt x="3883" y="275"/>
                  </a:cubicBezTo>
                  <a:cubicBezTo>
                    <a:pt x="3928" y="281"/>
                    <a:pt x="3973" y="284"/>
                    <a:pt x="4017" y="284"/>
                  </a:cubicBezTo>
                  <a:cubicBezTo>
                    <a:pt x="4135" y="284"/>
                    <a:pt x="4250" y="264"/>
                    <a:pt x="4369" y="243"/>
                  </a:cubicBezTo>
                  <a:cubicBezTo>
                    <a:pt x="4370" y="242"/>
                    <a:pt x="4372" y="242"/>
                    <a:pt x="4373" y="242"/>
                  </a:cubicBezTo>
                  <a:close/>
                  <a:moveTo>
                    <a:pt x="2907" y="327"/>
                  </a:moveTo>
                  <a:cubicBezTo>
                    <a:pt x="2965" y="327"/>
                    <a:pt x="3023" y="328"/>
                    <a:pt x="3081" y="330"/>
                  </a:cubicBezTo>
                  <a:cubicBezTo>
                    <a:pt x="3113" y="331"/>
                    <a:pt x="3113" y="379"/>
                    <a:pt x="3081" y="379"/>
                  </a:cubicBezTo>
                  <a:cubicBezTo>
                    <a:pt x="3017" y="382"/>
                    <a:pt x="2955" y="383"/>
                    <a:pt x="2892" y="383"/>
                  </a:cubicBezTo>
                  <a:cubicBezTo>
                    <a:pt x="2806" y="383"/>
                    <a:pt x="2720" y="381"/>
                    <a:pt x="2634" y="379"/>
                  </a:cubicBezTo>
                  <a:cubicBezTo>
                    <a:pt x="2603" y="379"/>
                    <a:pt x="2603" y="331"/>
                    <a:pt x="2634" y="331"/>
                  </a:cubicBezTo>
                  <a:cubicBezTo>
                    <a:pt x="2726" y="329"/>
                    <a:pt x="2816" y="327"/>
                    <a:pt x="2907" y="327"/>
                  </a:cubicBezTo>
                  <a:close/>
                  <a:moveTo>
                    <a:pt x="5330" y="318"/>
                  </a:moveTo>
                  <a:cubicBezTo>
                    <a:pt x="5408" y="318"/>
                    <a:pt x="5486" y="320"/>
                    <a:pt x="5563" y="324"/>
                  </a:cubicBezTo>
                  <a:cubicBezTo>
                    <a:pt x="5605" y="325"/>
                    <a:pt x="5605" y="385"/>
                    <a:pt x="5563" y="387"/>
                  </a:cubicBezTo>
                  <a:cubicBezTo>
                    <a:pt x="5492" y="390"/>
                    <a:pt x="5421" y="392"/>
                    <a:pt x="5350" y="392"/>
                  </a:cubicBezTo>
                  <a:cubicBezTo>
                    <a:pt x="5273" y="392"/>
                    <a:pt x="5195" y="390"/>
                    <a:pt x="5117" y="388"/>
                  </a:cubicBezTo>
                  <a:cubicBezTo>
                    <a:pt x="5074" y="386"/>
                    <a:pt x="5074" y="324"/>
                    <a:pt x="5117" y="322"/>
                  </a:cubicBezTo>
                  <a:cubicBezTo>
                    <a:pt x="5188" y="320"/>
                    <a:pt x="5259" y="318"/>
                    <a:pt x="5330" y="318"/>
                  </a:cubicBezTo>
                  <a:close/>
                  <a:moveTo>
                    <a:pt x="9432" y="313"/>
                  </a:moveTo>
                  <a:cubicBezTo>
                    <a:pt x="9504" y="313"/>
                    <a:pt x="9577" y="318"/>
                    <a:pt x="9643" y="337"/>
                  </a:cubicBezTo>
                  <a:cubicBezTo>
                    <a:pt x="9668" y="343"/>
                    <a:pt x="9672" y="386"/>
                    <a:pt x="9643" y="389"/>
                  </a:cubicBezTo>
                  <a:cubicBezTo>
                    <a:pt x="9615" y="393"/>
                    <a:pt x="9586" y="395"/>
                    <a:pt x="9557" y="395"/>
                  </a:cubicBezTo>
                  <a:cubicBezTo>
                    <a:pt x="9449" y="395"/>
                    <a:pt x="9335" y="370"/>
                    <a:pt x="9231" y="356"/>
                  </a:cubicBezTo>
                  <a:cubicBezTo>
                    <a:pt x="9208" y="354"/>
                    <a:pt x="9215" y="317"/>
                    <a:pt x="9237" y="317"/>
                  </a:cubicBezTo>
                  <a:cubicBezTo>
                    <a:pt x="9299" y="317"/>
                    <a:pt x="9365" y="313"/>
                    <a:pt x="9432" y="313"/>
                  </a:cubicBezTo>
                  <a:close/>
                  <a:moveTo>
                    <a:pt x="8298" y="328"/>
                  </a:moveTo>
                  <a:cubicBezTo>
                    <a:pt x="8322" y="328"/>
                    <a:pt x="8327" y="371"/>
                    <a:pt x="8301" y="376"/>
                  </a:cubicBezTo>
                  <a:cubicBezTo>
                    <a:pt x="8135" y="402"/>
                    <a:pt x="7967" y="418"/>
                    <a:pt x="7799" y="435"/>
                  </a:cubicBezTo>
                  <a:cubicBezTo>
                    <a:pt x="7798" y="435"/>
                    <a:pt x="7797" y="435"/>
                    <a:pt x="7797" y="435"/>
                  </a:cubicBezTo>
                  <a:cubicBezTo>
                    <a:pt x="7772" y="435"/>
                    <a:pt x="7768" y="392"/>
                    <a:pt x="7793" y="388"/>
                  </a:cubicBezTo>
                  <a:cubicBezTo>
                    <a:pt x="7961" y="365"/>
                    <a:pt x="8127" y="341"/>
                    <a:pt x="8295" y="328"/>
                  </a:cubicBezTo>
                  <a:cubicBezTo>
                    <a:pt x="8296" y="328"/>
                    <a:pt x="8297" y="328"/>
                    <a:pt x="8298" y="328"/>
                  </a:cubicBezTo>
                  <a:close/>
                  <a:moveTo>
                    <a:pt x="10929" y="339"/>
                  </a:moveTo>
                  <a:cubicBezTo>
                    <a:pt x="10961" y="339"/>
                    <a:pt x="10968" y="392"/>
                    <a:pt x="10937" y="397"/>
                  </a:cubicBezTo>
                  <a:cubicBezTo>
                    <a:pt x="10770" y="424"/>
                    <a:pt x="10598" y="427"/>
                    <a:pt x="10431" y="440"/>
                  </a:cubicBezTo>
                  <a:cubicBezTo>
                    <a:pt x="10431" y="440"/>
                    <a:pt x="10430" y="440"/>
                    <a:pt x="10429" y="440"/>
                  </a:cubicBezTo>
                  <a:cubicBezTo>
                    <a:pt x="10399" y="440"/>
                    <a:pt x="10400" y="393"/>
                    <a:pt x="10431" y="389"/>
                  </a:cubicBezTo>
                  <a:cubicBezTo>
                    <a:pt x="10596" y="371"/>
                    <a:pt x="10763" y="343"/>
                    <a:pt x="10928" y="339"/>
                  </a:cubicBezTo>
                  <a:cubicBezTo>
                    <a:pt x="10929" y="339"/>
                    <a:pt x="10929" y="339"/>
                    <a:pt x="10929" y="339"/>
                  </a:cubicBezTo>
                  <a:close/>
                  <a:moveTo>
                    <a:pt x="11898" y="365"/>
                  </a:moveTo>
                  <a:cubicBezTo>
                    <a:pt x="11988" y="365"/>
                    <a:pt x="12078" y="367"/>
                    <a:pt x="12168" y="373"/>
                  </a:cubicBezTo>
                  <a:cubicBezTo>
                    <a:pt x="12209" y="376"/>
                    <a:pt x="12209" y="434"/>
                    <a:pt x="12168" y="436"/>
                  </a:cubicBezTo>
                  <a:cubicBezTo>
                    <a:pt x="12078" y="442"/>
                    <a:pt x="11988" y="444"/>
                    <a:pt x="11898" y="444"/>
                  </a:cubicBezTo>
                  <a:cubicBezTo>
                    <a:pt x="11790" y="444"/>
                    <a:pt x="11681" y="441"/>
                    <a:pt x="11572" y="440"/>
                  </a:cubicBezTo>
                  <a:cubicBezTo>
                    <a:pt x="11528" y="440"/>
                    <a:pt x="11528" y="370"/>
                    <a:pt x="11572" y="369"/>
                  </a:cubicBezTo>
                  <a:cubicBezTo>
                    <a:pt x="11681" y="367"/>
                    <a:pt x="11790" y="365"/>
                    <a:pt x="11898" y="365"/>
                  </a:cubicBezTo>
                  <a:close/>
                  <a:moveTo>
                    <a:pt x="6306" y="365"/>
                  </a:moveTo>
                  <a:cubicBezTo>
                    <a:pt x="6307" y="365"/>
                    <a:pt x="6308" y="365"/>
                    <a:pt x="6309" y="365"/>
                  </a:cubicBezTo>
                  <a:cubicBezTo>
                    <a:pt x="6510" y="378"/>
                    <a:pt x="6716" y="381"/>
                    <a:pt x="6915" y="409"/>
                  </a:cubicBezTo>
                  <a:cubicBezTo>
                    <a:pt x="6957" y="414"/>
                    <a:pt x="6947" y="482"/>
                    <a:pt x="6906" y="482"/>
                  </a:cubicBezTo>
                  <a:cubicBezTo>
                    <a:pt x="6906" y="482"/>
                    <a:pt x="6905" y="482"/>
                    <a:pt x="6905" y="482"/>
                  </a:cubicBezTo>
                  <a:cubicBezTo>
                    <a:pt x="6707" y="478"/>
                    <a:pt x="6507" y="447"/>
                    <a:pt x="6309" y="426"/>
                  </a:cubicBezTo>
                  <a:cubicBezTo>
                    <a:pt x="6271" y="422"/>
                    <a:pt x="6271" y="365"/>
                    <a:pt x="6306" y="365"/>
                  </a:cubicBezTo>
                  <a:close/>
                  <a:moveTo>
                    <a:pt x="14278" y="413"/>
                  </a:moveTo>
                  <a:cubicBezTo>
                    <a:pt x="14353" y="413"/>
                    <a:pt x="14428" y="415"/>
                    <a:pt x="14503" y="424"/>
                  </a:cubicBezTo>
                  <a:cubicBezTo>
                    <a:pt x="14541" y="428"/>
                    <a:pt x="14541" y="481"/>
                    <a:pt x="14503" y="485"/>
                  </a:cubicBezTo>
                  <a:cubicBezTo>
                    <a:pt x="14429" y="493"/>
                    <a:pt x="14355" y="496"/>
                    <a:pt x="14280" y="496"/>
                  </a:cubicBezTo>
                  <a:cubicBezTo>
                    <a:pt x="14188" y="496"/>
                    <a:pt x="14096" y="492"/>
                    <a:pt x="14006" y="491"/>
                  </a:cubicBezTo>
                  <a:cubicBezTo>
                    <a:pt x="13958" y="490"/>
                    <a:pt x="13958" y="418"/>
                    <a:pt x="14006" y="418"/>
                  </a:cubicBezTo>
                  <a:cubicBezTo>
                    <a:pt x="14096" y="417"/>
                    <a:pt x="14187" y="413"/>
                    <a:pt x="14278" y="413"/>
                  </a:cubicBezTo>
                  <a:close/>
                  <a:moveTo>
                    <a:pt x="12862" y="459"/>
                  </a:moveTo>
                  <a:cubicBezTo>
                    <a:pt x="12863" y="459"/>
                    <a:pt x="12863" y="459"/>
                    <a:pt x="12864" y="459"/>
                  </a:cubicBezTo>
                  <a:cubicBezTo>
                    <a:pt x="13066" y="474"/>
                    <a:pt x="13269" y="486"/>
                    <a:pt x="13469" y="515"/>
                  </a:cubicBezTo>
                  <a:cubicBezTo>
                    <a:pt x="13502" y="520"/>
                    <a:pt x="13494" y="575"/>
                    <a:pt x="13461" y="575"/>
                  </a:cubicBezTo>
                  <a:cubicBezTo>
                    <a:pt x="13461" y="575"/>
                    <a:pt x="13460" y="575"/>
                    <a:pt x="13460" y="575"/>
                  </a:cubicBezTo>
                  <a:cubicBezTo>
                    <a:pt x="13261" y="570"/>
                    <a:pt x="13063" y="549"/>
                    <a:pt x="12864" y="530"/>
                  </a:cubicBezTo>
                  <a:cubicBezTo>
                    <a:pt x="12822" y="525"/>
                    <a:pt x="12819" y="459"/>
                    <a:pt x="12862" y="459"/>
                  </a:cubicBezTo>
                  <a:close/>
                  <a:moveTo>
                    <a:pt x="12989" y="2701"/>
                  </a:moveTo>
                  <a:cubicBezTo>
                    <a:pt x="13063" y="2701"/>
                    <a:pt x="13137" y="2704"/>
                    <a:pt x="13211" y="2710"/>
                  </a:cubicBezTo>
                  <a:cubicBezTo>
                    <a:pt x="13247" y="2713"/>
                    <a:pt x="13247" y="2763"/>
                    <a:pt x="13211" y="2766"/>
                  </a:cubicBezTo>
                  <a:cubicBezTo>
                    <a:pt x="13139" y="2773"/>
                    <a:pt x="13066" y="2775"/>
                    <a:pt x="12993" y="2775"/>
                  </a:cubicBezTo>
                  <a:cubicBezTo>
                    <a:pt x="12901" y="2775"/>
                    <a:pt x="12808" y="2771"/>
                    <a:pt x="12715" y="2769"/>
                  </a:cubicBezTo>
                  <a:cubicBezTo>
                    <a:pt x="12674" y="2769"/>
                    <a:pt x="12675" y="2708"/>
                    <a:pt x="12715" y="2707"/>
                  </a:cubicBezTo>
                  <a:cubicBezTo>
                    <a:pt x="12806" y="2705"/>
                    <a:pt x="12898" y="2701"/>
                    <a:pt x="12989" y="2701"/>
                  </a:cubicBezTo>
                  <a:close/>
                  <a:moveTo>
                    <a:pt x="13704" y="2700"/>
                  </a:moveTo>
                  <a:cubicBezTo>
                    <a:pt x="13705" y="2700"/>
                    <a:pt x="13707" y="2701"/>
                    <a:pt x="13708" y="2701"/>
                  </a:cubicBezTo>
                  <a:cubicBezTo>
                    <a:pt x="13859" y="2716"/>
                    <a:pt x="14017" y="2724"/>
                    <a:pt x="14163" y="2764"/>
                  </a:cubicBezTo>
                  <a:cubicBezTo>
                    <a:pt x="14201" y="2773"/>
                    <a:pt x="14193" y="2831"/>
                    <a:pt x="14155" y="2831"/>
                  </a:cubicBezTo>
                  <a:cubicBezTo>
                    <a:pt x="14155" y="2831"/>
                    <a:pt x="14155" y="2831"/>
                    <a:pt x="14154" y="2831"/>
                  </a:cubicBezTo>
                  <a:cubicBezTo>
                    <a:pt x="14003" y="2830"/>
                    <a:pt x="13848" y="2796"/>
                    <a:pt x="13699" y="2770"/>
                  </a:cubicBezTo>
                  <a:cubicBezTo>
                    <a:pt x="13661" y="2764"/>
                    <a:pt x="13668" y="2700"/>
                    <a:pt x="13704" y="2700"/>
                  </a:cubicBezTo>
                  <a:close/>
                  <a:moveTo>
                    <a:pt x="7797" y="2812"/>
                  </a:moveTo>
                  <a:cubicBezTo>
                    <a:pt x="7831" y="2812"/>
                    <a:pt x="7864" y="2813"/>
                    <a:pt x="7897" y="2816"/>
                  </a:cubicBezTo>
                  <a:cubicBezTo>
                    <a:pt x="7925" y="2818"/>
                    <a:pt x="7925" y="2857"/>
                    <a:pt x="7897" y="2860"/>
                  </a:cubicBezTo>
                  <a:cubicBezTo>
                    <a:pt x="7863" y="2863"/>
                    <a:pt x="7828" y="2864"/>
                    <a:pt x="7792" y="2864"/>
                  </a:cubicBezTo>
                  <a:cubicBezTo>
                    <a:pt x="7695" y="2864"/>
                    <a:pt x="7596" y="2855"/>
                    <a:pt x="7500" y="2852"/>
                  </a:cubicBezTo>
                  <a:cubicBezTo>
                    <a:pt x="7483" y="2851"/>
                    <a:pt x="7483" y="2825"/>
                    <a:pt x="7500" y="2825"/>
                  </a:cubicBezTo>
                  <a:cubicBezTo>
                    <a:pt x="7598" y="2821"/>
                    <a:pt x="7698" y="2812"/>
                    <a:pt x="7797" y="2812"/>
                  </a:cubicBezTo>
                  <a:close/>
                  <a:moveTo>
                    <a:pt x="9936" y="2762"/>
                  </a:moveTo>
                  <a:cubicBezTo>
                    <a:pt x="9964" y="2762"/>
                    <a:pt x="9971" y="2804"/>
                    <a:pt x="9942" y="2816"/>
                  </a:cubicBezTo>
                  <a:cubicBezTo>
                    <a:pt x="9845" y="2857"/>
                    <a:pt x="9744" y="2873"/>
                    <a:pt x="9641" y="2873"/>
                  </a:cubicBezTo>
                  <a:cubicBezTo>
                    <a:pt x="9588" y="2873"/>
                    <a:pt x="9534" y="2869"/>
                    <a:pt x="9481" y="2861"/>
                  </a:cubicBezTo>
                  <a:cubicBezTo>
                    <a:pt x="9453" y="2857"/>
                    <a:pt x="9458" y="2809"/>
                    <a:pt x="9484" y="2809"/>
                  </a:cubicBezTo>
                  <a:cubicBezTo>
                    <a:pt x="9485" y="2809"/>
                    <a:pt x="9486" y="2810"/>
                    <a:pt x="9487" y="2810"/>
                  </a:cubicBezTo>
                  <a:cubicBezTo>
                    <a:pt x="9523" y="2814"/>
                    <a:pt x="9558" y="2816"/>
                    <a:pt x="9593" y="2816"/>
                  </a:cubicBezTo>
                  <a:cubicBezTo>
                    <a:pt x="9706" y="2816"/>
                    <a:pt x="9815" y="2795"/>
                    <a:pt x="9926" y="2764"/>
                  </a:cubicBezTo>
                  <a:cubicBezTo>
                    <a:pt x="9930" y="2763"/>
                    <a:pt x="9933" y="2762"/>
                    <a:pt x="9936" y="2762"/>
                  </a:cubicBezTo>
                  <a:close/>
                  <a:moveTo>
                    <a:pt x="11620" y="2766"/>
                  </a:moveTo>
                  <a:cubicBezTo>
                    <a:pt x="11622" y="2766"/>
                    <a:pt x="11625" y="2766"/>
                    <a:pt x="11628" y="2767"/>
                  </a:cubicBezTo>
                  <a:cubicBezTo>
                    <a:pt x="11742" y="2801"/>
                    <a:pt x="11857" y="2813"/>
                    <a:pt x="11974" y="2813"/>
                  </a:cubicBezTo>
                  <a:cubicBezTo>
                    <a:pt x="12021" y="2813"/>
                    <a:pt x="12070" y="2811"/>
                    <a:pt x="12118" y="2807"/>
                  </a:cubicBezTo>
                  <a:cubicBezTo>
                    <a:pt x="12119" y="2807"/>
                    <a:pt x="12120" y="2807"/>
                    <a:pt x="12120" y="2807"/>
                  </a:cubicBezTo>
                  <a:cubicBezTo>
                    <a:pt x="12148" y="2807"/>
                    <a:pt x="12154" y="2854"/>
                    <a:pt x="12126" y="2860"/>
                  </a:cubicBezTo>
                  <a:cubicBezTo>
                    <a:pt x="12063" y="2874"/>
                    <a:pt x="12000" y="2880"/>
                    <a:pt x="11937" y="2880"/>
                  </a:cubicBezTo>
                  <a:cubicBezTo>
                    <a:pt x="11827" y="2880"/>
                    <a:pt x="11718" y="2860"/>
                    <a:pt x="11611" y="2828"/>
                  </a:cubicBezTo>
                  <a:cubicBezTo>
                    <a:pt x="11575" y="2817"/>
                    <a:pt x="11587" y="2766"/>
                    <a:pt x="11620" y="2766"/>
                  </a:cubicBezTo>
                  <a:close/>
                  <a:moveTo>
                    <a:pt x="10709" y="2805"/>
                  </a:moveTo>
                  <a:cubicBezTo>
                    <a:pt x="10803" y="2805"/>
                    <a:pt x="10894" y="2823"/>
                    <a:pt x="10985" y="2860"/>
                  </a:cubicBezTo>
                  <a:cubicBezTo>
                    <a:pt x="11012" y="2870"/>
                    <a:pt x="11004" y="2910"/>
                    <a:pt x="10981" y="2910"/>
                  </a:cubicBezTo>
                  <a:cubicBezTo>
                    <a:pt x="10978" y="2910"/>
                    <a:pt x="10975" y="2909"/>
                    <a:pt x="10972" y="2908"/>
                  </a:cubicBezTo>
                  <a:cubicBezTo>
                    <a:pt x="10880" y="2873"/>
                    <a:pt x="10784" y="2856"/>
                    <a:pt x="10686" y="2856"/>
                  </a:cubicBezTo>
                  <a:cubicBezTo>
                    <a:pt x="10651" y="2856"/>
                    <a:pt x="10615" y="2858"/>
                    <a:pt x="10579" y="2863"/>
                  </a:cubicBezTo>
                  <a:cubicBezTo>
                    <a:pt x="10578" y="2863"/>
                    <a:pt x="10577" y="2863"/>
                    <a:pt x="10576" y="2863"/>
                  </a:cubicBezTo>
                  <a:cubicBezTo>
                    <a:pt x="10553" y="2863"/>
                    <a:pt x="10548" y="2820"/>
                    <a:pt x="10572" y="2817"/>
                  </a:cubicBezTo>
                  <a:cubicBezTo>
                    <a:pt x="10619" y="2809"/>
                    <a:pt x="10664" y="2805"/>
                    <a:pt x="10709" y="2805"/>
                  </a:cubicBezTo>
                  <a:close/>
                  <a:moveTo>
                    <a:pt x="2656" y="2863"/>
                  </a:moveTo>
                  <a:cubicBezTo>
                    <a:pt x="2682" y="2863"/>
                    <a:pt x="2708" y="2863"/>
                    <a:pt x="2733" y="2864"/>
                  </a:cubicBezTo>
                  <a:cubicBezTo>
                    <a:pt x="2763" y="2865"/>
                    <a:pt x="2763" y="2910"/>
                    <a:pt x="2733" y="2911"/>
                  </a:cubicBezTo>
                  <a:cubicBezTo>
                    <a:pt x="2707" y="2912"/>
                    <a:pt x="2681" y="2912"/>
                    <a:pt x="2655" y="2912"/>
                  </a:cubicBezTo>
                  <a:cubicBezTo>
                    <a:pt x="2548" y="2912"/>
                    <a:pt x="2442" y="2908"/>
                    <a:pt x="2336" y="2907"/>
                  </a:cubicBezTo>
                  <a:cubicBezTo>
                    <a:pt x="2311" y="2906"/>
                    <a:pt x="2311" y="2869"/>
                    <a:pt x="2336" y="2869"/>
                  </a:cubicBezTo>
                  <a:cubicBezTo>
                    <a:pt x="2442" y="2868"/>
                    <a:pt x="2549" y="2863"/>
                    <a:pt x="2656" y="2863"/>
                  </a:cubicBezTo>
                  <a:close/>
                  <a:moveTo>
                    <a:pt x="8732" y="2860"/>
                  </a:moveTo>
                  <a:cubicBezTo>
                    <a:pt x="8818" y="2860"/>
                    <a:pt x="8904" y="2862"/>
                    <a:pt x="8990" y="2868"/>
                  </a:cubicBezTo>
                  <a:cubicBezTo>
                    <a:pt x="9015" y="2869"/>
                    <a:pt x="9015" y="2905"/>
                    <a:pt x="8990" y="2907"/>
                  </a:cubicBezTo>
                  <a:cubicBezTo>
                    <a:pt x="8900" y="2913"/>
                    <a:pt x="8810" y="2914"/>
                    <a:pt x="8720" y="2914"/>
                  </a:cubicBezTo>
                  <a:cubicBezTo>
                    <a:pt x="8645" y="2914"/>
                    <a:pt x="8569" y="2913"/>
                    <a:pt x="8494" y="2912"/>
                  </a:cubicBezTo>
                  <a:cubicBezTo>
                    <a:pt x="8462" y="2912"/>
                    <a:pt x="8462" y="2863"/>
                    <a:pt x="8494" y="2863"/>
                  </a:cubicBezTo>
                  <a:cubicBezTo>
                    <a:pt x="8573" y="2862"/>
                    <a:pt x="8653" y="2860"/>
                    <a:pt x="8732" y="2860"/>
                  </a:cubicBezTo>
                  <a:close/>
                  <a:moveTo>
                    <a:pt x="3513" y="2854"/>
                  </a:moveTo>
                  <a:cubicBezTo>
                    <a:pt x="3584" y="2854"/>
                    <a:pt x="3655" y="2856"/>
                    <a:pt x="3726" y="2861"/>
                  </a:cubicBezTo>
                  <a:cubicBezTo>
                    <a:pt x="3761" y="2863"/>
                    <a:pt x="3761" y="2911"/>
                    <a:pt x="3726" y="2914"/>
                  </a:cubicBezTo>
                  <a:cubicBezTo>
                    <a:pt x="3657" y="2919"/>
                    <a:pt x="3589" y="2921"/>
                    <a:pt x="3521" y="2921"/>
                  </a:cubicBezTo>
                  <a:cubicBezTo>
                    <a:pt x="3440" y="2921"/>
                    <a:pt x="3360" y="2919"/>
                    <a:pt x="3279" y="2918"/>
                  </a:cubicBezTo>
                  <a:cubicBezTo>
                    <a:pt x="3241" y="2918"/>
                    <a:pt x="3241" y="2858"/>
                    <a:pt x="3279" y="2857"/>
                  </a:cubicBezTo>
                  <a:cubicBezTo>
                    <a:pt x="3357" y="2856"/>
                    <a:pt x="3435" y="2854"/>
                    <a:pt x="3513" y="2854"/>
                  </a:cubicBezTo>
                  <a:close/>
                  <a:moveTo>
                    <a:pt x="5734" y="2850"/>
                  </a:moveTo>
                  <a:cubicBezTo>
                    <a:pt x="5778" y="2850"/>
                    <a:pt x="5820" y="2851"/>
                    <a:pt x="5862" y="2857"/>
                  </a:cubicBezTo>
                  <a:cubicBezTo>
                    <a:pt x="5901" y="2862"/>
                    <a:pt x="5901" y="2913"/>
                    <a:pt x="5862" y="2918"/>
                  </a:cubicBezTo>
                  <a:cubicBezTo>
                    <a:pt x="5819" y="2923"/>
                    <a:pt x="5774" y="2925"/>
                    <a:pt x="5729" y="2925"/>
                  </a:cubicBezTo>
                  <a:cubicBezTo>
                    <a:pt x="5641" y="2925"/>
                    <a:pt x="5551" y="2918"/>
                    <a:pt x="5464" y="2915"/>
                  </a:cubicBezTo>
                  <a:cubicBezTo>
                    <a:pt x="5429" y="2914"/>
                    <a:pt x="5429" y="2860"/>
                    <a:pt x="5464" y="2860"/>
                  </a:cubicBezTo>
                  <a:cubicBezTo>
                    <a:pt x="5553" y="2858"/>
                    <a:pt x="5644" y="2850"/>
                    <a:pt x="5734" y="2850"/>
                  </a:cubicBezTo>
                  <a:close/>
                  <a:moveTo>
                    <a:pt x="4222" y="2815"/>
                  </a:moveTo>
                  <a:cubicBezTo>
                    <a:pt x="4224" y="2815"/>
                    <a:pt x="4226" y="2815"/>
                    <a:pt x="4229" y="2816"/>
                  </a:cubicBezTo>
                  <a:cubicBezTo>
                    <a:pt x="4351" y="2848"/>
                    <a:pt x="4472" y="2861"/>
                    <a:pt x="4596" y="2861"/>
                  </a:cubicBezTo>
                  <a:cubicBezTo>
                    <a:pt x="4653" y="2861"/>
                    <a:pt x="4710" y="2858"/>
                    <a:pt x="4768" y="2853"/>
                  </a:cubicBezTo>
                  <a:cubicBezTo>
                    <a:pt x="4769" y="2853"/>
                    <a:pt x="4770" y="2853"/>
                    <a:pt x="4771" y="2853"/>
                  </a:cubicBezTo>
                  <a:cubicBezTo>
                    <a:pt x="4804" y="2853"/>
                    <a:pt x="4811" y="2911"/>
                    <a:pt x="4777" y="2915"/>
                  </a:cubicBezTo>
                  <a:cubicBezTo>
                    <a:pt x="4719" y="2924"/>
                    <a:pt x="4661" y="2928"/>
                    <a:pt x="4603" y="2928"/>
                  </a:cubicBezTo>
                  <a:cubicBezTo>
                    <a:pt x="4472" y="2928"/>
                    <a:pt x="4342" y="2907"/>
                    <a:pt x="4214" y="2868"/>
                  </a:cubicBezTo>
                  <a:cubicBezTo>
                    <a:pt x="4183" y="2859"/>
                    <a:pt x="4193" y="2815"/>
                    <a:pt x="4222" y="2815"/>
                  </a:cubicBezTo>
                  <a:close/>
                  <a:moveTo>
                    <a:pt x="1378" y="2817"/>
                  </a:moveTo>
                  <a:cubicBezTo>
                    <a:pt x="1486" y="2817"/>
                    <a:pt x="1594" y="2834"/>
                    <a:pt x="1693" y="2874"/>
                  </a:cubicBezTo>
                  <a:cubicBezTo>
                    <a:pt x="1724" y="2885"/>
                    <a:pt x="1716" y="2928"/>
                    <a:pt x="1688" y="2928"/>
                  </a:cubicBezTo>
                  <a:cubicBezTo>
                    <a:pt x="1685" y="2928"/>
                    <a:pt x="1682" y="2928"/>
                    <a:pt x="1679" y="2927"/>
                  </a:cubicBezTo>
                  <a:cubicBezTo>
                    <a:pt x="1552" y="2898"/>
                    <a:pt x="1434" y="2880"/>
                    <a:pt x="1310" y="2880"/>
                  </a:cubicBezTo>
                  <a:cubicBezTo>
                    <a:pt x="1257" y="2880"/>
                    <a:pt x="1202" y="2883"/>
                    <a:pt x="1146" y="2891"/>
                  </a:cubicBezTo>
                  <a:cubicBezTo>
                    <a:pt x="1145" y="2891"/>
                    <a:pt x="1144" y="2891"/>
                    <a:pt x="1143" y="2891"/>
                  </a:cubicBezTo>
                  <a:cubicBezTo>
                    <a:pt x="1117" y="2891"/>
                    <a:pt x="1105" y="2853"/>
                    <a:pt x="1134" y="2846"/>
                  </a:cubicBezTo>
                  <a:cubicBezTo>
                    <a:pt x="1213" y="2827"/>
                    <a:pt x="1296" y="2817"/>
                    <a:pt x="1378" y="2817"/>
                  </a:cubicBezTo>
                  <a:close/>
                  <a:moveTo>
                    <a:pt x="6410" y="2856"/>
                  </a:moveTo>
                  <a:cubicBezTo>
                    <a:pt x="6412" y="2856"/>
                    <a:pt x="6414" y="2856"/>
                    <a:pt x="6416" y="2857"/>
                  </a:cubicBezTo>
                  <a:cubicBezTo>
                    <a:pt x="6595" y="2894"/>
                    <a:pt x="6773" y="2901"/>
                    <a:pt x="6954" y="2910"/>
                  </a:cubicBezTo>
                  <a:cubicBezTo>
                    <a:pt x="6992" y="2911"/>
                    <a:pt x="6991" y="2962"/>
                    <a:pt x="6954" y="2967"/>
                  </a:cubicBezTo>
                  <a:cubicBezTo>
                    <a:pt x="6911" y="2972"/>
                    <a:pt x="6869" y="2974"/>
                    <a:pt x="6826" y="2974"/>
                  </a:cubicBezTo>
                  <a:cubicBezTo>
                    <a:pt x="6683" y="2974"/>
                    <a:pt x="6540" y="2949"/>
                    <a:pt x="6401" y="2913"/>
                  </a:cubicBezTo>
                  <a:cubicBezTo>
                    <a:pt x="6367" y="2904"/>
                    <a:pt x="6379" y="2856"/>
                    <a:pt x="6410" y="2856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cubicBezTo>
                    <a:pt x="4" y="6"/>
                    <a:pt x="7" y="12"/>
                    <a:pt x="7" y="20"/>
                  </a:cubicBezTo>
                  <a:cubicBezTo>
                    <a:pt x="16" y="90"/>
                    <a:pt x="23" y="160"/>
                    <a:pt x="31" y="231"/>
                  </a:cubicBezTo>
                  <a:cubicBezTo>
                    <a:pt x="35" y="220"/>
                    <a:pt x="43" y="214"/>
                    <a:pt x="55" y="214"/>
                  </a:cubicBezTo>
                  <a:cubicBezTo>
                    <a:pt x="58" y="214"/>
                    <a:pt x="61" y="214"/>
                    <a:pt x="64" y="215"/>
                  </a:cubicBezTo>
                  <a:cubicBezTo>
                    <a:pt x="186" y="248"/>
                    <a:pt x="309" y="265"/>
                    <a:pt x="432" y="265"/>
                  </a:cubicBezTo>
                  <a:cubicBezTo>
                    <a:pt x="518" y="265"/>
                    <a:pt x="605" y="257"/>
                    <a:pt x="692" y="240"/>
                  </a:cubicBezTo>
                  <a:cubicBezTo>
                    <a:pt x="695" y="240"/>
                    <a:pt x="697" y="240"/>
                    <a:pt x="700" y="240"/>
                  </a:cubicBezTo>
                  <a:cubicBezTo>
                    <a:pt x="735" y="240"/>
                    <a:pt x="747" y="291"/>
                    <a:pt x="709" y="301"/>
                  </a:cubicBezTo>
                  <a:cubicBezTo>
                    <a:pt x="615" y="326"/>
                    <a:pt x="520" y="339"/>
                    <a:pt x="426" y="339"/>
                  </a:cubicBezTo>
                  <a:cubicBezTo>
                    <a:pt x="299" y="339"/>
                    <a:pt x="173" y="316"/>
                    <a:pt x="49" y="271"/>
                  </a:cubicBezTo>
                  <a:cubicBezTo>
                    <a:pt x="42" y="269"/>
                    <a:pt x="37" y="266"/>
                    <a:pt x="34" y="261"/>
                  </a:cubicBezTo>
                  <a:lnTo>
                    <a:pt x="34" y="261"/>
                  </a:lnTo>
                  <a:cubicBezTo>
                    <a:pt x="126" y="1122"/>
                    <a:pt x="181" y="2046"/>
                    <a:pt x="66" y="2910"/>
                  </a:cubicBezTo>
                  <a:cubicBezTo>
                    <a:pt x="184" y="2907"/>
                    <a:pt x="301" y="2904"/>
                    <a:pt x="419" y="2904"/>
                  </a:cubicBezTo>
                  <a:cubicBezTo>
                    <a:pt x="495" y="2904"/>
                    <a:pt x="571" y="2905"/>
                    <a:pt x="647" y="2908"/>
                  </a:cubicBezTo>
                  <a:cubicBezTo>
                    <a:pt x="686" y="2908"/>
                    <a:pt x="686" y="2966"/>
                    <a:pt x="647" y="2968"/>
                  </a:cubicBezTo>
                  <a:cubicBezTo>
                    <a:pt x="575" y="2969"/>
                    <a:pt x="503" y="2970"/>
                    <a:pt x="431" y="2970"/>
                  </a:cubicBezTo>
                  <a:cubicBezTo>
                    <a:pt x="306" y="2970"/>
                    <a:pt x="182" y="2968"/>
                    <a:pt x="58" y="2965"/>
                  </a:cubicBezTo>
                  <a:cubicBezTo>
                    <a:pt x="42" y="3078"/>
                    <a:pt x="23" y="3191"/>
                    <a:pt x="1" y="3301"/>
                  </a:cubicBezTo>
                  <a:cubicBezTo>
                    <a:pt x="1465" y="3228"/>
                    <a:pt x="2933" y="3217"/>
                    <a:pt x="4402" y="3217"/>
                  </a:cubicBezTo>
                  <a:cubicBezTo>
                    <a:pt x="5078" y="3217"/>
                    <a:pt x="5753" y="3219"/>
                    <a:pt x="6429" y="3219"/>
                  </a:cubicBezTo>
                  <a:cubicBezTo>
                    <a:pt x="6697" y="3219"/>
                    <a:pt x="6964" y="3219"/>
                    <a:pt x="7232" y="3218"/>
                  </a:cubicBezTo>
                  <a:cubicBezTo>
                    <a:pt x="7778" y="3216"/>
                    <a:pt x="8323" y="3215"/>
                    <a:pt x="8869" y="3215"/>
                  </a:cubicBezTo>
                  <a:cubicBezTo>
                    <a:pt x="10559" y="3215"/>
                    <a:pt x="12249" y="3224"/>
                    <a:pt x="13939" y="3241"/>
                  </a:cubicBezTo>
                  <a:cubicBezTo>
                    <a:pt x="13952" y="3227"/>
                    <a:pt x="13972" y="3219"/>
                    <a:pt x="13992" y="3219"/>
                  </a:cubicBezTo>
                  <a:cubicBezTo>
                    <a:pt x="14012" y="3219"/>
                    <a:pt x="14031" y="3227"/>
                    <a:pt x="14042" y="3242"/>
                  </a:cubicBezTo>
                  <a:cubicBezTo>
                    <a:pt x="14185" y="3243"/>
                    <a:pt x="14330" y="3244"/>
                    <a:pt x="14474" y="3245"/>
                  </a:cubicBezTo>
                  <a:cubicBezTo>
                    <a:pt x="14477" y="3227"/>
                    <a:pt x="14492" y="3210"/>
                    <a:pt x="14518" y="3210"/>
                  </a:cubicBezTo>
                  <a:cubicBezTo>
                    <a:pt x="14559" y="3208"/>
                    <a:pt x="14601" y="3207"/>
                    <a:pt x="14642" y="3206"/>
                  </a:cubicBezTo>
                  <a:lnTo>
                    <a:pt x="14670" y="3206"/>
                  </a:lnTo>
                  <a:cubicBezTo>
                    <a:pt x="14682" y="3196"/>
                    <a:pt x="14693" y="3186"/>
                    <a:pt x="14705" y="3176"/>
                  </a:cubicBezTo>
                  <a:cubicBezTo>
                    <a:pt x="14707" y="3175"/>
                    <a:pt x="14708" y="3175"/>
                    <a:pt x="14710" y="3173"/>
                  </a:cubicBezTo>
                  <a:cubicBezTo>
                    <a:pt x="14632" y="2148"/>
                    <a:pt x="14635" y="1117"/>
                    <a:pt x="14546" y="92"/>
                  </a:cubicBezTo>
                  <a:lnTo>
                    <a:pt x="14543" y="92"/>
                  </a:lnTo>
                  <a:cubicBezTo>
                    <a:pt x="13978" y="99"/>
                    <a:pt x="13413" y="102"/>
                    <a:pt x="12848" y="102"/>
                  </a:cubicBezTo>
                  <a:cubicBezTo>
                    <a:pt x="10969" y="102"/>
                    <a:pt x="9088" y="71"/>
                    <a:pt x="7210" y="57"/>
                  </a:cubicBezTo>
                  <a:cubicBezTo>
                    <a:pt x="5992" y="47"/>
                    <a:pt x="4772" y="37"/>
                    <a:pt x="3553" y="30"/>
                  </a:cubicBezTo>
                  <a:cubicBezTo>
                    <a:pt x="3436" y="29"/>
                    <a:pt x="3319" y="29"/>
                    <a:pt x="3203" y="29"/>
                  </a:cubicBezTo>
                  <a:cubicBezTo>
                    <a:pt x="2689" y="29"/>
                    <a:pt x="2175" y="35"/>
                    <a:pt x="1660" y="35"/>
                  </a:cubicBezTo>
                  <a:cubicBezTo>
                    <a:pt x="1106" y="35"/>
                    <a:pt x="552" y="28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3" name="Google Shape;1293;p46"/>
            <p:cNvSpPr/>
            <p:nvPr/>
          </p:nvSpPr>
          <p:spPr>
            <a:xfrm>
              <a:off x="7737238" y="1961276"/>
              <a:ext cx="167201" cy="172927"/>
            </a:xfrm>
            <a:custGeom>
              <a:avLst/>
              <a:gdLst/>
              <a:ahLst/>
              <a:cxnLst/>
              <a:rect l="l" t="t" r="r" b="b"/>
              <a:pathLst>
                <a:path w="3154" h="3262" extrusionOk="0">
                  <a:moveTo>
                    <a:pt x="366" y="143"/>
                  </a:moveTo>
                  <a:cubicBezTo>
                    <a:pt x="369" y="143"/>
                    <a:pt x="372" y="143"/>
                    <a:pt x="376" y="144"/>
                  </a:cubicBezTo>
                  <a:cubicBezTo>
                    <a:pt x="514" y="178"/>
                    <a:pt x="652" y="186"/>
                    <a:pt x="792" y="186"/>
                  </a:cubicBezTo>
                  <a:cubicBezTo>
                    <a:pt x="832" y="186"/>
                    <a:pt x="872" y="185"/>
                    <a:pt x="913" y="184"/>
                  </a:cubicBezTo>
                  <a:cubicBezTo>
                    <a:pt x="914" y="184"/>
                    <a:pt x="914" y="184"/>
                    <a:pt x="914" y="184"/>
                  </a:cubicBezTo>
                  <a:cubicBezTo>
                    <a:pt x="955" y="184"/>
                    <a:pt x="963" y="248"/>
                    <a:pt x="924" y="257"/>
                  </a:cubicBezTo>
                  <a:cubicBezTo>
                    <a:pt x="859" y="271"/>
                    <a:pt x="795" y="277"/>
                    <a:pt x="730" y="277"/>
                  </a:cubicBezTo>
                  <a:cubicBezTo>
                    <a:pt x="604" y="277"/>
                    <a:pt x="478" y="253"/>
                    <a:pt x="357" y="214"/>
                  </a:cubicBezTo>
                  <a:cubicBezTo>
                    <a:pt x="316" y="200"/>
                    <a:pt x="328" y="143"/>
                    <a:pt x="366" y="143"/>
                  </a:cubicBezTo>
                  <a:close/>
                  <a:moveTo>
                    <a:pt x="1611" y="244"/>
                  </a:moveTo>
                  <a:cubicBezTo>
                    <a:pt x="1660" y="244"/>
                    <a:pt x="1709" y="246"/>
                    <a:pt x="1758" y="249"/>
                  </a:cubicBezTo>
                  <a:cubicBezTo>
                    <a:pt x="1790" y="252"/>
                    <a:pt x="1790" y="295"/>
                    <a:pt x="1758" y="299"/>
                  </a:cubicBezTo>
                  <a:cubicBezTo>
                    <a:pt x="1712" y="302"/>
                    <a:pt x="1667" y="303"/>
                    <a:pt x="1621" y="303"/>
                  </a:cubicBezTo>
                  <a:cubicBezTo>
                    <a:pt x="1517" y="303"/>
                    <a:pt x="1413" y="297"/>
                    <a:pt x="1311" y="293"/>
                  </a:cubicBezTo>
                  <a:cubicBezTo>
                    <a:pt x="1286" y="292"/>
                    <a:pt x="1286" y="255"/>
                    <a:pt x="1311" y="254"/>
                  </a:cubicBezTo>
                  <a:cubicBezTo>
                    <a:pt x="1410" y="250"/>
                    <a:pt x="1511" y="244"/>
                    <a:pt x="1611" y="244"/>
                  </a:cubicBezTo>
                  <a:close/>
                  <a:moveTo>
                    <a:pt x="2205" y="293"/>
                  </a:moveTo>
                  <a:cubicBezTo>
                    <a:pt x="2255" y="293"/>
                    <a:pt x="2304" y="295"/>
                    <a:pt x="2353" y="301"/>
                  </a:cubicBezTo>
                  <a:cubicBezTo>
                    <a:pt x="2382" y="305"/>
                    <a:pt x="2382" y="341"/>
                    <a:pt x="2353" y="346"/>
                  </a:cubicBezTo>
                  <a:cubicBezTo>
                    <a:pt x="2304" y="351"/>
                    <a:pt x="2255" y="353"/>
                    <a:pt x="2205" y="353"/>
                  </a:cubicBezTo>
                  <a:cubicBezTo>
                    <a:pt x="2156" y="353"/>
                    <a:pt x="2106" y="351"/>
                    <a:pt x="2056" y="351"/>
                  </a:cubicBezTo>
                  <a:cubicBezTo>
                    <a:pt x="2020" y="350"/>
                    <a:pt x="2020" y="295"/>
                    <a:pt x="2056" y="295"/>
                  </a:cubicBezTo>
                  <a:cubicBezTo>
                    <a:pt x="2106" y="295"/>
                    <a:pt x="2156" y="293"/>
                    <a:pt x="2205" y="293"/>
                  </a:cubicBezTo>
                  <a:close/>
                  <a:moveTo>
                    <a:pt x="1887" y="2866"/>
                  </a:moveTo>
                  <a:cubicBezTo>
                    <a:pt x="1927" y="2866"/>
                    <a:pt x="1967" y="2868"/>
                    <a:pt x="2006" y="2873"/>
                  </a:cubicBezTo>
                  <a:cubicBezTo>
                    <a:pt x="2048" y="2878"/>
                    <a:pt x="2048" y="2933"/>
                    <a:pt x="2006" y="2937"/>
                  </a:cubicBezTo>
                  <a:cubicBezTo>
                    <a:pt x="1965" y="2942"/>
                    <a:pt x="1924" y="2944"/>
                    <a:pt x="1883" y="2944"/>
                  </a:cubicBezTo>
                  <a:cubicBezTo>
                    <a:pt x="1792" y="2944"/>
                    <a:pt x="1699" y="2935"/>
                    <a:pt x="1610" y="2930"/>
                  </a:cubicBezTo>
                  <a:cubicBezTo>
                    <a:pt x="1578" y="2928"/>
                    <a:pt x="1578" y="2883"/>
                    <a:pt x="1610" y="2881"/>
                  </a:cubicBezTo>
                  <a:cubicBezTo>
                    <a:pt x="1701" y="2876"/>
                    <a:pt x="1794" y="2866"/>
                    <a:pt x="1887" y="2866"/>
                  </a:cubicBezTo>
                  <a:close/>
                  <a:moveTo>
                    <a:pt x="934" y="2918"/>
                  </a:moveTo>
                  <a:cubicBezTo>
                    <a:pt x="977" y="2918"/>
                    <a:pt x="1020" y="2920"/>
                    <a:pt x="1063" y="2923"/>
                  </a:cubicBezTo>
                  <a:cubicBezTo>
                    <a:pt x="1103" y="2928"/>
                    <a:pt x="1103" y="2983"/>
                    <a:pt x="1063" y="2986"/>
                  </a:cubicBezTo>
                  <a:cubicBezTo>
                    <a:pt x="1020" y="2990"/>
                    <a:pt x="977" y="2992"/>
                    <a:pt x="934" y="2992"/>
                  </a:cubicBezTo>
                  <a:cubicBezTo>
                    <a:pt x="844" y="2992"/>
                    <a:pt x="755" y="2985"/>
                    <a:pt x="665" y="2981"/>
                  </a:cubicBezTo>
                  <a:cubicBezTo>
                    <a:pt x="631" y="2980"/>
                    <a:pt x="631" y="2930"/>
                    <a:pt x="665" y="2929"/>
                  </a:cubicBezTo>
                  <a:cubicBezTo>
                    <a:pt x="755" y="2924"/>
                    <a:pt x="844" y="2918"/>
                    <a:pt x="934" y="2918"/>
                  </a:cubicBezTo>
                  <a:close/>
                  <a:moveTo>
                    <a:pt x="2588" y="2921"/>
                  </a:moveTo>
                  <a:cubicBezTo>
                    <a:pt x="2612" y="2921"/>
                    <a:pt x="2636" y="2925"/>
                    <a:pt x="2659" y="2933"/>
                  </a:cubicBezTo>
                  <a:cubicBezTo>
                    <a:pt x="2683" y="2942"/>
                    <a:pt x="2681" y="2982"/>
                    <a:pt x="2652" y="2982"/>
                  </a:cubicBezTo>
                  <a:cubicBezTo>
                    <a:pt x="2652" y="2982"/>
                    <a:pt x="2652" y="2982"/>
                    <a:pt x="2651" y="2982"/>
                  </a:cubicBezTo>
                  <a:cubicBezTo>
                    <a:pt x="2623" y="2982"/>
                    <a:pt x="2595" y="2978"/>
                    <a:pt x="2567" y="2978"/>
                  </a:cubicBezTo>
                  <a:cubicBezTo>
                    <a:pt x="2555" y="2978"/>
                    <a:pt x="2542" y="2979"/>
                    <a:pt x="2530" y="2981"/>
                  </a:cubicBezTo>
                  <a:cubicBezTo>
                    <a:pt x="2488" y="2989"/>
                    <a:pt x="2450" y="3003"/>
                    <a:pt x="2416" y="3026"/>
                  </a:cubicBezTo>
                  <a:cubicBezTo>
                    <a:pt x="2412" y="3028"/>
                    <a:pt x="2408" y="3030"/>
                    <a:pt x="2404" y="3030"/>
                  </a:cubicBezTo>
                  <a:cubicBezTo>
                    <a:pt x="2383" y="3030"/>
                    <a:pt x="2370" y="2999"/>
                    <a:pt x="2392" y="2985"/>
                  </a:cubicBezTo>
                  <a:cubicBezTo>
                    <a:pt x="2445" y="2950"/>
                    <a:pt x="2518" y="2921"/>
                    <a:pt x="2588" y="2921"/>
                  </a:cubicBezTo>
                  <a:close/>
                  <a:moveTo>
                    <a:pt x="2414" y="1"/>
                  </a:moveTo>
                  <a:lnTo>
                    <a:pt x="2396" y="2"/>
                  </a:lnTo>
                  <a:cubicBezTo>
                    <a:pt x="2396" y="27"/>
                    <a:pt x="2379" y="54"/>
                    <a:pt x="2341" y="56"/>
                  </a:cubicBezTo>
                  <a:cubicBezTo>
                    <a:pt x="2156" y="66"/>
                    <a:pt x="1968" y="70"/>
                    <a:pt x="1778" y="70"/>
                  </a:cubicBezTo>
                  <a:cubicBezTo>
                    <a:pt x="1257" y="70"/>
                    <a:pt x="728" y="39"/>
                    <a:pt x="217" y="5"/>
                  </a:cubicBezTo>
                  <a:lnTo>
                    <a:pt x="217" y="5"/>
                  </a:lnTo>
                  <a:cubicBezTo>
                    <a:pt x="557" y="614"/>
                    <a:pt x="989" y="1161"/>
                    <a:pt x="1436" y="1697"/>
                  </a:cubicBezTo>
                  <a:cubicBezTo>
                    <a:pt x="1452" y="1717"/>
                    <a:pt x="1453" y="1741"/>
                    <a:pt x="1445" y="1759"/>
                  </a:cubicBezTo>
                  <a:cubicBezTo>
                    <a:pt x="1459" y="1782"/>
                    <a:pt x="1461" y="1812"/>
                    <a:pt x="1437" y="1839"/>
                  </a:cubicBezTo>
                  <a:cubicBezTo>
                    <a:pt x="978" y="2327"/>
                    <a:pt x="493" y="2808"/>
                    <a:pt x="1" y="3262"/>
                  </a:cubicBezTo>
                  <a:cubicBezTo>
                    <a:pt x="1049" y="3216"/>
                    <a:pt x="2102" y="3225"/>
                    <a:pt x="3153" y="3218"/>
                  </a:cubicBezTo>
                  <a:cubicBezTo>
                    <a:pt x="2894" y="3064"/>
                    <a:pt x="2646" y="2893"/>
                    <a:pt x="2419" y="2690"/>
                  </a:cubicBezTo>
                  <a:cubicBezTo>
                    <a:pt x="2407" y="2680"/>
                    <a:pt x="2405" y="2666"/>
                    <a:pt x="2407" y="2652"/>
                  </a:cubicBezTo>
                  <a:cubicBezTo>
                    <a:pt x="2397" y="2634"/>
                    <a:pt x="2398" y="2610"/>
                    <a:pt x="2412" y="2594"/>
                  </a:cubicBezTo>
                  <a:cubicBezTo>
                    <a:pt x="2411" y="2590"/>
                    <a:pt x="2409" y="2586"/>
                    <a:pt x="2409" y="2580"/>
                  </a:cubicBezTo>
                  <a:cubicBezTo>
                    <a:pt x="2396" y="2033"/>
                    <a:pt x="2454" y="1485"/>
                    <a:pt x="2449" y="936"/>
                  </a:cubicBezTo>
                  <a:cubicBezTo>
                    <a:pt x="2448" y="623"/>
                    <a:pt x="2435" y="311"/>
                    <a:pt x="241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4" name="Google Shape;1294;p46"/>
            <p:cNvSpPr/>
            <p:nvPr/>
          </p:nvSpPr>
          <p:spPr>
            <a:xfrm>
              <a:off x="7728915" y="1917859"/>
              <a:ext cx="1034486" cy="222599"/>
            </a:xfrm>
            <a:custGeom>
              <a:avLst/>
              <a:gdLst/>
              <a:ahLst/>
              <a:cxnLst/>
              <a:rect l="l" t="t" r="r" b="b"/>
              <a:pathLst>
                <a:path w="19514" h="4199" extrusionOk="0">
                  <a:moveTo>
                    <a:pt x="2659" y="92"/>
                  </a:moveTo>
                  <a:lnTo>
                    <a:pt x="2659" y="92"/>
                  </a:lnTo>
                  <a:cubicBezTo>
                    <a:pt x="3210" y="120"/>
                    <a:pt x="3764" y="127"/>
                    <a:pt x="4318" y="127"/>
                  </a:cubicBezTo>
                  <a:cubicBezTo>
                    <a:pt x="4833" y="127"/>
                    <a:pt x="5347" y="121"/>
                    <a:pt x="5861" y="121"/>
                  </a:cubicBezTo>
                  <a:cubicBezTo>
                    <a:pt x="5977" y="121"/>
                    <a:pt x="6094" y="121"/>
                    <a:pt x="6211" y="122"/>
                  </a:cubicBezTo>
                  <a:cubicBezTo>
                    <a:pt x="7430" y="129"/>
                    <a:pt x="8650" y="139"/>
                    <a:pt x="9868" y="149"/>
                  </a:cubicBezTo>
                  <a:cubicBezTo>
                    <a:pt x="11746" y="163"/>
                    <a:pt x="13627" y="194"/>
                    <a:pt x="15506" y="194"/>
                  </a:cubicBezTo>
                  <a:cubicBezTo>
                    <a:pt x="16071" y="194"/>
                    <a:pt x="16636" y="191"/>
                    <a:pt x="17201" y="184"/>
                  </a:cubicBezTo>
                  <a:lnTo>
                    <a:pt x="17204" y="184"/>
                  </a:lnTo>
                  <a:cubicBezTo>
                    <a:pt x="17293" y="1209"/>
                    <a:pt x="17290" y="2240"/>
                    <a:pt x="17368" y="3265"/>
                  </a:cubicBezTo>
                  <a:cubicBezTo>
                    <a:pt x="17366" y="3267"/>
                    <a:pt x="17365" y="3267"/>
                    <a:pt x="17363" y="3268"/>
                  </a:cubicBezTo>
                  <a:cubicBezTo>
                    <a:pt x="17351" y="3278"/>
                    <a:pt x="17339" y="3288"/>
                    <a:pt x="17328" y="3298"/>
                  </a:cubicBezTo>
                  <a:lnTo>
                    <a:pt x="17300" y="3298"/>
                  </a:lnTo>
                  <a:cubicBezTo>
                    <a:pt x="17259" y="3298"/>
                    <a:pt x="17217" y="3300"/>
                    <a:pt x="17176" y="3301"/>
                  </a:cubicBezTo>
                  <a:cubicBezTo>
                    <a:pt x="17150" y="3302"/>
                    <a:pt x="17135" y="3319"/>
                    <a:pt x="17132" y="3337"/>
                  </a:cubicBezTo>
                  <a:cubicBezTo>
                    <a:pt x="16988" y="3336"/>
                    <a:pt x="16843" y="3335"/>
                    <a:pt x="16699" y="3333"/>
                  </a:cubicBezTo>
                  <a:cubicBezTo>
                    <a:pt x="16688" y="3318"/>
                    <a:pt x="16670" y="3311"/>
                    <a:pt x="16651" y="3311"/>
                  </a:cubicBezTo>
                  <a:cubicBezTo>
                    <a:pt x="16631" y="3311"/>
                    <a:pt x="16610" y="3319"/>
                    <a:pt x="16597" y="3333"/>
                  </a:cubicBezTo>
                  <a:cubicBezTo>
                    <a:pt x="14907" y="3316"/>
                    <a:pt x="13217" y="3307"/>
                    <a:pt x="11527" y="3307"/>
                  </a:cubicBezTo>
                  <a:cubicBezTo>
                    <a:pt x="10981" y="3307"/>
                    <a:pt x="10436" y="3308"/>
                    <a:pt x="9890" y="3310"/>
                  </a:cubicBezTo>
                  <a:cubicBezTo>
                    <a:pt x="9622" y="3311"/>
                    <a:pt x="9355" y="3311"/>
                    <a:pt x="9087" y="3311"/>
                  </a:cubicBezTo>
                  <a:cubicBezTo>
                    <a:pt x="8412" y="3311"/>
                    <a:pt x="7736" y="3309"/>
                    <a:pt x="7060" y="3309"/>
                  </a:cubicBezTo>
                  <a:cubicBezTo>
                    <a:pt x="5592" y="3309"/>
                    <a:pt x="4124" y="3320"/>
                    <a:pt x="2659" y="3393"/>
                  </a:cubicBezTo>
                  <a:cubicBezTo>
                    <a:pt x="2681" y="3283"/>
                    <a:pt x="2700" y="3171"/>
                    <a:pt x="2716" y="3057"/>
                  </a:cubicBezTo>
                  <a:cubicBezTo>
                    <a:pt x="2840" y="3060"/>
                    <a:pt x="2964" y="3062"/>
                    <a:pt x="3089" y="3062"/>
                  </a:cubicBezTo>
                  <a:cubicBezTo>
                    <a:pt x="3161" y="3062"/>
                    <a:pt x="3233" y="3061"/>
                    <a:pt x="3305" y="3060"/>
                  </a:cubicBezTo>
                  <a:cubicBezTo>
                    <a:pt x="3344" y="3058"/>
                    <a:pt x="3344" y="3000"/>
                    <a:pt x="3305" y="3000"/>
                  </a:cubicBezTo>
                  <a:cubicBezTo>
                    <a:pt x="3229" y="2997"/>
                    <a:pt x="3153" y="2996"/>
                    <a:pt x="3077" y="2996"/>
                  </a:cubicBezTo>
                  <a:cubicBezTo>
                    <a:pt x="2959" y="2996"/>
                    <a:pt x="2842" y="2999"/>
                    <a:pt x="2724" y="3002"/>
                  </a:cubicBezTo>
                  <a:cubicBezTo>
                    <a:pt x="2839" y="2138"/>
                    <a:pt x="2784" y="1214"/>
                    <a:pt x="2692" y="353"/>
                  </a:cubicBezTo>
                  <a:lnTo>
                    <a:pt x="2692" y="353"/>
                  </a:lnTo>
                  <a:cubicBezTo>
                    <a:pt x="2695" y="358"/>
                    <a:pt x="2700" y="361"/>
                    <a:pt x="2707" y="363"/>
                  </a:cubicBezTo>
                  <a:cubicBezTo>
                    <a:pt x="2830" y="408"/>
                    <a:pt x="2957" y="430"/>
                    <a:pt x="3083" y="430"/>
                  </a:cubicBezTo>
                  <a:cubicBezTo>
                    <a:pt x="3178" y="430"/>
                    <a:pt x="3273" y="418"/>
                    <a:pt x="3367" y="393"/>
                  </a:cubicBezTo>
                  <a:cubicBezTo>
                    <a:pt x="3405" y="383"/>
                    <a:pt x="3393" y="332"/>
                    <a:pt x="3358" y="332"/>
                  </a:cubicBezTo>
                  <a:cubicBezTo>
                    <a:pt x="3355" y="332"/>
                    <a:pt x="3353" y="332"/>
                    <a:pt x="3350" y="332"/>
                  </a:cubicBezTo>
                  <a:cubicBezTo>
                    <a:pt x="3263" y="349"/>
                    <a:pt x="3176" y="357"/>
                    <a:pt x="3090" y="357"/>
                  </a:cubicBezTo>
                  <a:cubicBezTo>
                    <a:pt x="2967" y="357"/>
                    <a:pt x="2844" y="340"/>
                    <a:pt x="2722" y="307"/>
                  </a:cubicBezTo>
                  <a:cubicBezTo>
                    <a:pt x="2719" y="306"/>
                    <a:pt x="2716" y="306"/>
                    <a:pt x="2713" y="306"/>
                  </a:cubicBezTo>
                  <a:cubicBezTo>
                    <a:pt x="2701" y="306"/>
                    <a:pt x="2693" y="312"/>
                    <a:pt x="2689" y="323"/>
                  </a:cubicBezTo>
                  <a:cubicBezTo>
                    <a:pt x="2681" y="252"/>
                    <a:pt x="2674" y="182"/>
                    <a:pt x="2665" y="112"/>
                  </a:cubicBezTo>
                  <a:cubicBezTo>
                    <a:pt x="2665" y="104"/>
                    <a:pt x="2662" y="98"/>
                    <a:pt x="2659" y="92"/>
                  </a:cubicBezTo>
                  <a:close/>
                  <a:moveTo>
                    <a:pt x="17194" y="3414"/>
                  </a:moveTo>
                  <a:cubicBezTo>
                    <a:pt x="17031" y="3563"/>
                    <a:pt x="16877" y="3724"/>
                    <a:pt x="16733" y="3888"/>
                  </a:cubicBezTo>
                  <a:cubicBezTo>
                    <a:pt x="16747" y="3730"/>
                    <a:pt x="16742" y="3571"/>
                    <a:pt x="16718" y="3417"/>
                  </a:cubicBezTo>
                  <a:lnTo>
                    <a:pt x="16718" y="3417"/>
                  </a:lnTo>
                  <a:cubicBezTo>
                    <a:pt x="16870" y="3418"/>
                    <a:pt x="17023" y="3419"/>
                    <a:pt x="17176" y="3421"/>
                  </a:cubicBezTo>
                  <a:cubicBezTo>
                    <a:pt x="17182" y="3421"/>
                    <a:pt x="17188" y="3418"/>
                    <a:pt x="17194" y="3414"/>
                  </a:cubicBezTo>
                  <a:close/>
                  <a:moveTo>
                    <a:pt x="2722" y="3496"/>
                  </a:moveTo>
                  <a:cubicBezTo>
                    <a:pt x="2883" y="3498"/>
                    <a:pt x="3043" y="3498"/>
                    <a:pt x="3204" y="3498"/>
                  </a:cubicBezTo>
                  <a:cubicBezTo>
                    <a:pt x="3297" y="3498"/>
                    <a:pt x="3389" y="3498"/>
                    <a:pt x="3482" y="3498"/>
                  </a:cubicBezTo>
                  <a:lnTo>
                    <a:pt x="3482" y="3498"/>
                  </a:lnTo>
                  <a:cubicBezTo>
                    <a:pt x="3468" y="3670"/>
                    <a:pt x="3474" y="3843"/>
                    <a:pt x="3494" y="4014"/>
                  </a:cubicBezTo>
                  <a:cubicBezTo>
                    <a:pt x="3233" y="3845"/>
                    <a:pt x="2979" y="3669"/>
                    <a:pt x="2722" y="3496"/>
                  </a:cubicBezTo>
                  <a:close/>
                  <a:moveTo>
                    <a:pt x="19339" y="752"/>
                  </a:moveTo>
                  <a:cubicBezTo>
                    <a:pt x="19298" y="771"/>
                    <a:pt x="19302" y="815"/>
                    <a:pt x="19325" y="844"/>
                  </a:cubicBezTo>
                  <a:cubicBezTo>
                    <a:pt x="18980" y="1376"/>
                    <a:pt x="18587" y="1862"/>
                    <a:pt x="18182" y="2349"/>
                  </a:cubicBezTo>
                  <a:cubicBezTo>
                    <a:pt x="18154" y="2381"/>
                    <a:pt x="18169" y="2421"/>
                    <a:pt x="18198" y="2436"/>
                  </a:cubicBezTo>
                  <a:cubicBezTo>
                    <a:pt x="18156" y="2449"/>
                    <a:pt x="18127" y="2502"/>
                    <a:pt x="18166" y="2544"/>
                  </a:cubicBezTo>
                  <a:cubicBezTo>
                    <a:pt x="18416" y="2812"/>
                    <a:pt x="18655" y="3082"/>
                    <a:pt x="18871" y="3377"/>
                  </a:cubicBezTo>
                  <a:cubicBezTo>
                    <a:pt x="19024" y="3584"/>
                    <a:pt x="19156" y="3805"/>
                    <a:pt x="19321" y="4003"/>
                  </a:cubicBezTo>
                  <a:cubicBezTo>
                    <a:pt x="18993" y="3989"/>
                    <a:pt x="18663" y="3980"/>
                    <a:pt x="18333" y="3980"/>
                  </a:cubicBezTo>
                  <a:cubicBezTo>
                    <a:pt x="17818" y="3980"/>
                    <a:pt x="17302" y="4001"/>
                    <a:pt x="16791" y="4055"/>
                  </a:cubicBezTo>
                  <a:cubicBezTo>
                    <a:pt x="16911" y="3943"/>
                    <a:pt x="17027" y="3822"/>
                    <a:pt x="17139" y="3700"/>
                  </a:cubicBezTo>
                  <a:cubicBezTo>
                    <a:pt x="17144" y="3703"/>
                    <a:pt x="17149" y="3706"/>
                    <a:pt x="17157" y="3706"/>
                  </a:cubicBezTo>
                  <a:cubicBezTo>
                    <a:pt x="17158" y="3706"/>
                    <a:pt x="17159" y="3706"/>
                    <a:pt x="17161" y="3706"/>
                  </a:cubicBezTo>
                  <a:cubicBezTo>
                    <a:pt x="17328" y="3691"/>
                    <a:pt x="17498" y="3679"/>
                    <a:pt x="17664" y="3646"/>
                  </a:cubicBezTo>
                  <a:cubicBezTo>
                    <a:pt x="17694" y="3640"/>
                    <a:pt x="17686" y="3592"/>
                    <a:pt x="17656" y="3592"/>
                  </a:cubicBezTo>
                  <a:cubicBezTo>
                    <a:pt x="17500" y="3595"/>
                    <a:pt x="17345" y="3618"/>
                    <a:pt x="17192" y="3640"/>
                  </a:cubicBezTo>
                  <a:cubicBezTo>
                    <a:pt x="17280" y="3538"/>
                    <a:pt x="17365" y="3436"/>
                    <a:pt x="17443" y="3330"/>
                  </a:cubicBezTo>
                  <a:cubicBezTo>
                    <a:pt x="17454" y="3315"/>
                    <a:pt x="17454" y="3300"/>
                    <a:pt x="17449" y="3288"/>
                  </a:cubicBezTo>
                  <a:cubicBezTo>
                    <a:pt x="17503" y="2466"/>
                    <a:pt x="17452" y="1627"/>
                    <a:pt x="17390" y="799"/>
                  </a:cubicBezTo>
                  <a:lnTo>
                    <a:pt x="17390" y="799"/>
                  </a:lnTo>
                  <a:cubicBezTo>
                    <a:pt x="17707" y="821"/>
                    <a:pt x="18023" y="825"/>
                    <a:pt x="18340" y="828"/>
                  </a:cubicBezTo>
                  <a:cubicBezTo>
                    <a:pt x="18490" y="831"/>
                    <a:pt x="18652" y="844"/>
                    <a:pt x="18811" y="844"/>
                  </a:cubicBezTo>
                  <a:cubicBezTo>
                    <a:pt x="18997" y="844"/>
                    <a:pt x="19181" y="826"/>
                    <a:pt x="19339" y="752"/>
                  </a:cubicBezTo>
                  <a:close/>
                  <a:moveTo>
                    <a:pt x="3781" y="1"/>
                  </a:moveTo>
                  <a:cubicBezTo>
                    <a:pt x="3380" y="1"/>
                    <a:pt x="2979" y="7"/>
                    <a:pt x="2580" y="25"/>
                  </a:cubicBezTo>
                  <a:cubicBezTo>
                    <a:pt x="2563" y="26"/>
                    <a:pt x="2553" y="36"/>
                    <a:pt x="2550" y="49"/>
                  </a:cubicBezTo>
                  <a:cubicBezTo>
                    <a:pt x="2528" y="59"/>
                    <a:pt x="2513" y="79"/>
                    <a:pt x="2516" y="112"/>
                  </a:cubicBezTo>
                  <a:cubicBezTo>
                    <a:pt x="2537" y="347"/>
                    <a:pt x="2556" y="583"/>
                    <a:pt x="2572" y="820"/>
                  </a:cubicBezTo>
                  <a:cubicBezTo>
                    <a:pt x="2592" y="1130"/>
                    <a:pt x="2605" y="1442"/>
                    <a:pt x="2607" y="1755"/>
                  </a:cubicBezTo>
                  <a:cubicBezTo>
                    <a:pt x="2611" y="2304"/>
                    <a:pt x="2553" y="2852"/>
                    <a:pt x="2566" y="3399"/>
                  </a:cubicBezTo>
                  <a:cubicBezTo>
                    <a:pt x="2566" y="3405"/>
                    <a:pt x="2568" y="3409"/>
                    <a:pt x="2569" y="3413"/>
                  </a:cubicBezTo>
                  <a:cubicBezTo>
                    <a:pt x="2556" y="3429"/>
                    <a:pt x="2554" y="3453"/>
                    <a:pt x="2564" y="3471"/>
                  </a:cubicBezTo>
                  <a:cubicBezTo>
                    <a:pt x="2562" y="3485"/>
                    <a:pt x="2564" y="3499"/>
                    <a:pt x="2576" y="3509"/>
                  </a:cubicBezTo>
                  <a:cubicBezTo>
                    <a:pt x="2803" y="3712"/>
                    <a:pt x="3051" y="3883"/>
                    <a:pt x="3310" y="4037"/>
                  </a:cubicBezTo>
                  <a:cubicBezTo>
                    <a:pt x="2260" y="4044"/>
                    <a:pt x="1207" y="4035"/>
                    <a:pt x="158" y="4081"/>
                  </a:cubicBezTo>
                  <a:cubicBezTo>
                    <a:pt x="650" y="3626"/>
                    <a:pt x="1136" y="3146"/>
                    <a:pt x="1594" y="2657"/>
                  </a:cubicBezTo>
                  <a:cubicBezTo>
                    <a:pt x="1619" y="2631"/>
                    <a:pt x="1616" y="2601"/>
                    <a:pt x="1602" y="2578"/>
                  </a:cubicBezTo>
                  <a:cubicBezTo>
                    <a:pt x="1610" y="2560"/>
                    <a:pt x="1610" y="2536"/>
                    <a:pt x="1593" y="2516"/>
                  </a:cubicBezTo>
                  <a:cubicBezTo>
                    <a:pt x="1146" y="1980"/>
                    <a:pt x="716" y="1433"/>
                    <a:pt x="374" y="823"/>
                  </a:cubicBezTo>
                  <a:lnTo>
                    <a:pt x="374" y="823"/>
                  </a:lnTo>
                  <a:cubicBezTo>
                    <a:pt x="883" y="857"/>
                    <a:pt x="1409" y="888"/>
                    <a:pt x="1927" y="888"/>
                  </a:cubicBezTo>
                  <a:cubicBezTo>
                    <a:pt x="2119" y="888"/>
                    <a:pt x="2310" y="884"/>
                    <a:pt x="2498" y="874"/>
                  </a:cubicBezTo>
                  <a:cubicBezTo>
                    <a:pt x="2536" y="873"/>
                    <a:pt x="2553" y="846"/>
                    <a:pt x="2553" y="820"/>
                  </a:cubicBezTo>
                  <a:cubicBezTo>
                    <a:pt x="2553" y="793"/>
                    <a:pt x="2535" y="765"/>
                    <a:pt x="2498" y="762"/>
                  </a:cubicBezTo>
                  <a:cubicBezTo>
                    <a:pt x="2051" y="717"/>
                    <a:pt x="1588" y="704"/>
                    <a:pt x="1128" y="704"/>
                  </a:cubicBezTo>
                  <a:cubicBezTo>
                    <a:pt x="861" y="704"/>
                    <a:pt x="595" y="709"/>
                    <a:pt x="333" y="714"/>
                  </a:cubicBezTo>
                  <a:cubicBezTo>
                    <a:pt x="320" y="715"/>
                    <a:pt x="311" y="719"/>
                    <a:pt x="301" y="726"/>
                  </a:cubicBezTo>
                  <a:cubicBezTo>
                    <a:pt x="296" y="724"/>
                    <a:pt x="291" y="723"/>
                    <a:pt x="286" y="723"/>
                  </a:cubicBezTo>
                  <a:cubicBezTo>
                    <a:pt x="248" y="723"/>
                    <a:pt x="208" y="764"/>
                    <a:pt x="233" y="809"/>
                  </a:cubicBezTo>
                  <a:cubicBezTo>
                    <a:pt x="582" y="1448"/>
                    <a:pt x="973" y="2057"/>
                    <a:pt x="1487" y="2577"/>
                  </a:cubicBezTo>
                  <a:cubicBezTo>
                    <a:pt x="989" y="3022"/>
                    <a:pt x="505" y="3514"/>
                    <a:pt x="67" y="4018"/>
                  </a:cubicBezTo>
                  <a:cubicBezTo>
                    <a:pt x="47" y="4041"/>
                    <a:pt x="50" y="4067"/>
                    <a:pt x="63" y="4085"/>
                  </a:cubicBezTo>
                  <a:cubicBezTo>
                    <a:pt x="1" y="4092"/>
                    <a:pt x="1" y="4185"/>
                    <a:pt x="66" y="4187"/>
                  </a:cubicBezTo>
                  <a:cubicBezTo>
                    <a:pt x="379" y="4195"/>
                    <a:pt x="693" y="4199"/>
                    <a:pt x="1007" y="4199"/>
                  </a:cubicBezTo>
                  <a:cubicBezTo>
                    <a:pt x="1843" y="4199"/>
                    <a:pt x="2679" y="4175"/>
                    <a:pt x="3514" y="4164"/>
                  </a:cubicBezTo>
                  <a:cubicBezTo>
                    <a:pt x="3556" y="4164"/>
                    <a:pt x="3576" y="4131"/>
                    <a:pt x="3575" y="4098"/>
                  </a:cubicBezTo>
                  <a:cubicBezTo>
                    <a:pt x="3598" y="4094"/>
                    <a:pt x="3616" y="4077"/>
                    <a:pt x="3614" y="4045"/>
                  </a:cubicBezTo>
                  <a:cubicBezTo>
                    <a:pt x="3601" y="3862"/>
                    <a:pt x="3600" y="3681"/>
                    <a:pt x="3601" y="3499"/>
                  </a:cubicBezTo>
                  <a:cubicBezTo>
                    <a:pt x="5697" y="3493"/>
                    <a:pt x="7794" y="3412"/>
                    <a:pt x="9890" y="3402"/>
                  </a:cubicBezTo>
                  <a:cubicBezTo>
                    <a:pt x="10674" y="3397"/>
                    <a:pt x="11459" y="3395"/>
                    <a:pt x="12243" y="3395"/>
                  </a:cubicBezTo>
                  <a:cubicBezTo>
                    <a:pt x="13691" y="3395"/>
                    <a:pt x="15139" y="3402"/>
                    <a:pt x="16586" y="3415"/>
                  </a:cubicBezTo>
                  <a:cubicBezTo>
                    <a:pt x="16600" y="3637"/>
                    <a:pt x="16604" y="3856"/>
                    <a:pt x="16603" y="4078"/>
                  </a:cubicBezTo>
                  <a:cubicBezTo>
                    <a:pt x="16562" y="4094"/>
                    <a:pt x="16561" y="4159"/>
                    <a:pt x="16611" y="4159"/>
                  </a:cubicBezTo>
                  <a:cubicBezTo>
                    <a:pt x="16612" y="4159"/>
                    <a:pt x="16612" y="4159"/>
                    <a:pt x="16613" y="4159"/>
                  </a:cubicBezTo>
                  <a:cubicBezTo>
                    <a:pt x="17330" y="4140"/>
                    <a:pt x="18044" y="4114"/>
                    <a:pt x="18760" y="4114"/>
                  </a:cubicBezTo>
                  <a:cubicBezTo>
                    <a:pt x="18953" y="4114"/>
                    <a:pt x="19147" y="4116"/>
                    <a:pt x="19341" y="4121"/>
                  </a:cubicBezTo>
                  <a:cubicBezTo>
                    <a:pt x="19342" y="4121"/>
                    <a:pt x="19343" y="4121"/>
                    <a:pt x="19343" y="4121"/>
                  </a:cubicBezTo>
                  <a:cubicBezTo>
                    <a:pt x="19374" y="4121"/>
                    <a:pt x="19391" y="4101"/>
                    <a:pt x="19396" y="4077"/>
                  </a:cubicBezTo>
                  <a:cubicBezTo>
                    <a:pt x="19396" y="4077"/>
                    <a:pt x="19397" y="4077"/>
                    <a:pt x="19398" y="4077"/>
                  </a:cubicBezTo>
                  <a:cubicBezTo>
                    <a:pt x="19427" y="4077"/>
                    <a:pt x="19456" y="4044"/>
                    <a:pt x="19437" y="4014"/>
                  </a:cubicBezTo>
                  <a:cubicBezTo>
                    <a:pt x="19103" y="3446"/>
                    <a:pt x="18737" y="2909"/>
                    <a:pt x="18260" y="2451"/>
                  </a:cubicBezTo>
                  <a:cubicBezTo>
                    <a:pt x="18254" y="2444"/>
                    <a:pt x="18247" y="2440"/>
                    <a:pt x="18240" y="2437"/>
                  </a:cubicBezTo>
                  <a:cubicBezTo>
                    <a:pt x="18246" y="2435"/>
                    <a:pt x="18252" y="2432"/>
                    <a:pt x="18258" y="2426"/>
                  </a:cubicBezTo>
                  <a:cubicBezTo>
                    <a:pt x="18751" y="1988"/>
                    <a:pt x="19157" y="1443"/>
                    <a:pt x="19491" y="876"/>
                  </a:cubicBezTo>
                  <a:cubicBezTo>
                    <a:pt x="19513" y="838"/>
                    <a:pt x="19498" y="802"/>
                    <a:pt x="19472" y="780"/>
                  </a:cubicBezTo>
                  <a:cubicBezTo>
                    <a:pt x="19475" y="746"/>
                    <a:pt x="19450" y="715"/>
                    <a:pt x="19418" y="703"/>
                  </a:cubicBezTo>
                  <a:cubicBezTo>
                    <a:pt x="19313" y="666"/>
                    <a:pt x="19189" y="655"/>
                    <a:pt x="19059" y="655"/>
                  </a:cubicBezTo>
                  <a:cubicBezTo>
                    <a:pt x="18865" y="655"/>
                    <a:pt x="18661" y="680"/>
                    <a:pt x="18495" y="681"/>
                  </a:cubicBezTo>
                  <a:cubicBezTo>
                    <a:pt x="18123" y="682"/>
                    <a:pt x="17753" y="683"/>
                    <a:pt x="17383" y="705"/>
                  </a:cubicBezTo>
                  <a:cubicBezTo>
                    <a:pt x="17369" y="516"/>
                    <a:pt x="17353" y="327"/>
                    <a:pt x="17339" y="139"/>
                  </a:cubicBezTo>
                  <a:cubicBezTo>
                    <a:pt x="17335" y="95"/>
                    <a:pt x="17299" y="73"/>
                    <a:pt x="17265" y="73"/>
                  </a:cubicBezTo>
                  <a:cubicBezTo>
                    <a:pt x="17249" y="73"/>
                    <a:pt x="17233" y="78"/>
                    <a:pt x="17222" y="88"/>
                  </a:cubicBezTo>
                  <a:cubicBezTo>
                    <a:pt x="17215" y="86"/>
                    <a:pt x="17209" y="85"/>
                    <a:pt x="17202" y="85"/>
                  </a:cubicBezTo>
                  <a:cubicBezTo>
                    <a:pt x="15550" y="46"/>
                    <a:pt x="13897" y="44"/>
                    <a:pt x="12243" y="44"/>
                  </a:cubicBezTo>
                  <a:cubicBezTo>
                    <a:pt x="11980" y="44"/>
                    <a:pt x="11716" y="44"/>
                    <a:pt x="11453" y="44"/>
                  </a:cubicBezTo>
                  <a:cubicBezTo>
                    <a:pt x="10924" y="44"/>
                    <a:pt x="10396" y="43"/>
                    <a:pt x="9868" y="42"/>
                  </a:cubicBezTo>
                  <a:cubicBezTo>
                    <a:pt x="8650" y="38"/>
                    <a:pt x="7431" y="34"/>
                    <a:pt x="6211" y="30"/>
                  </a:cubicBezTo>
                  <a:cubicBezTo>
                    <a:pt x="5404" y="26"/>
                    <a:pt x="4591" y="1"/>
                    <a:pt x="378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5" name="Google Shape;1295;p46"/>
            <p:cNvSpPr/>
            <p:nvPr/>
          </p:nvSpPr>
          <p:spPr>
            <a:xfrm>
              <a:off x="8699454" y="1976013"/>
              <a:ext cx="38699" cy="4718"/>
            </a:xfrm>
            <a:custGeom>
              <a:avLst/>
              <a:gdLst/>
              <a:ahLst/>
              <a:cxnLst/>
              <a:rect l="l" t="t" r="r" b="b"/>
              <a:pathLst>
                <a:path w="730" h="89" extrusionOk="0">
                  <a:moveTo>
                    <a:pt x="438" y="1"/>
                  </a:moveTo>
                  <a:cubicBezTo>
                    <a:pt x="307" y="1"/>
                    <a:pt x="174" y="9"/>
                    <a:pt x="45" y="10"/>
                  </a:cubicBezTo>
                  <a:cubicBezTo>
                    <a:pt x="0" y="11"/>
                    <a:pt x="0" y="79"/>
                    <a:pt x="45" y="79"/>
                  </a:cubicBezTo>
                  <a:cubicBezTo>
                    <a:pt x="177" y="81"/>
                    <a:pt x="312" y="89"/>
                    <a:pt x="446" y="89"/>
                  </a:cubicBezTo>
                  <a:cubicBezTo>
                    <a:pt x="528" y="89"/>
                    <a:pt x="610" y="86"/>
                    <a:pt x="690" y="76"/>
                  </a:cubicBezTo>
                  <a:cubicBezTo>
                    <a:pt x="730" y="71"/>
                    <a:pt x="730" y="20"/>
                    <a:pt x="690" y="14"/>
                  </a:cubicBezTo>
                  <a:cubicBezTo>
                    <a:pt x="607" y="4"/>
                    <a:pt x="523" y="1"/>
                    <a:pt x="43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6" name="Google Shape;1296;p46"/>
            <p:cNvSpPr/>
            <p:nvPr/>
          </p:nvSpPr>
          <p:spPr>
            <a:xfrm>
              <a:off x="8683444" y="2106157"/>
              <a:ext cx="38964" cy="8323"/>
            </a:xfrm>
            <a:custGeom>
              <a:avLst/>
              <a:gdLst/>
              <a:ahLst/>
              <a:cxnLst/>
              <a:rect l="l" t="t" r="r" b="b"/>
              <a:pathLst>
                <a:path w="735" h="157" extrusionOk="0">
                  <a:moveTo>
                    <a:pt x="45" y="0"/>
                  </a:moveTo>
                  <a:cubicBezTo>
                    <a:pt x="12" y="0"/>
                    <a:pt x="1" y="52"/>
                    <a:pt x="38" y="63"/>
                  </a:cubicBezTo>
                  <a:cubicBezTo>
                    <a:pt x="230" y="119"/>
                    <a:pt x="432" y="156"/>
                    <a:pt x="634" y="156"/>
                  </a:cubicBezTo>
                  <a:cubicBezTo>
                    <a:pt x="654" y="156"/>
                    <a:pt x="674" y="156"/>
                    <a:pt x="694" y="155"/>
                  </a:cubicBezTo>
                  <a:cubicBezTo>
                    <a:pt x="735" y="154"/>
                    <a:pt x="734" y="96"/>
                    <a:pt x="694" y="93"/>
                  </a:cubicBezTo>
                  <a:cubicBezTo>
                    <a:pt x="477" y="76"/>
                    <a:pt x="266" y="54"/>
                    <a:pt x="54" y="1"/>
                  </a:cubicBezTo>
                  <a:cubicBezTo>
                    <a:pt x="51" y="0"/>
                    <a:pt x="48" y="0"/>
                    <a:pt x="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7" name="Google Shape;1297;p46"/>
            <p:cNvSpPr/>
            <p:nvPr/>
          </p:nvSpPr>
          <p:spPr>
            <a:xfrm>
              <a:off x="8652326" y="1971136"/>
              <a:ext cx="30694" cy="3976"/>
            </a:xfrm>
            <a:custGeom>
              <a:avLst/>
              <a:gdLst/>
              <a:ahLst/>
              <a:cxnLst/>
              <a:rect l="l" t="t" r="r" b="b"/>
              <a:pathLst>
                <a:path w="579" h="75" extrusionOk="0">
                  <a:moveTo>
                    <a:pt x="371" y="1"/>
                  </a:moveTo>
                  <a:cubicBezTo>
                    <a:pt x="261" y="1"/>
                    <a:pt x="150" y="5"/>
                    <a:pt x="40" y="8"/>
                  </a:cubicBezTo>
                  <a:cubicBezTo>
                    <a:pt x="1" y="10"/>
                    <a:pt x="0" y="67"/>
                    <a:pt x="40" y="68"/>
                  </a:cubicBezTo>
                  <a:cubicBezTo>
                    <a:pt x="150" y="71"/>
                    <a:pt x="261" y="74"/>
                    <a:pt x="371" y="74"/>
                  </a:cubicBezTo>
                  <a:cubicBezTo>
                    <a:pt x="426" y="74"/>
                    <a:pt x="481" y="73"/>
                    <a:pt x="535" y="71"/>
                  </a:cubicBezTo>
                  <a:cubicBezTo>
                    <a:pt x="578" y="68"/>
                    <a:pt x="578" y="7"/>
                    <a:pt x="535" y="5"/>
                  </a:cubicBezTo>
                  <a:cubicBezTo>
                    <a:pt x="481" y="2"/>
                    <a:pt x="426" y="1"/>
                    <a:pt x="37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8" name="Google Shape;1298;p46"/>
            <p:cNvSpPr/>
            <p:nvPr/>
          </p:nvSpPr>
          <p:spPr>
            <a:xfrm>
              <a:off x="8609705" y="1944577"/>
              <a:ext cx="31012" cy="4453"/>
            </a:xfrm>
            <a:custGeom>
              <a:avLst/>
              <a:gdLst/>
              <a:ahLst/>
              <a:cxnLst/>
              <a:rect l="l" t="t" r="r" b="b"/>
              <a:pathLst>
                <a:path w="585" h="84" extrusionOk="0">
                  <a:moveTo>
                    <a:pt x="316" y="1"/>
                  </a:moveTo>
                  <a:cubicBezTo>
                    <a:pt x="227" y="1"/>
                    <a:pt x="137" y="4"/>
                    <a:pt x="49" y="5"/>
                  </a:cubicBezTo>
                  <a:cubicBezTo>
                    <a:pt x="1" y="6"/>
                    <a:pt x="1" y="78"/>
                    <a:pt x="49" y="78"/>
                  </a:cubicBezTo>
                  <a:cubicBezTo>
                    <a:pt x="141" y="80"/>
                    <a:pt x="234" y="83"/>
                    <a:pt x="327" y="83"/>
                  </a:cubicBezTo>
                  <a:cubicBezTo>
                    <a:pt x="401" y="83"/>
                    <a:pt x="474" y="81"/>
                    <a:pt x="546" y="73"/>
                  </a:cubicBezTo>
                  <a:cubicBezTo>
                    <a:pt x="584" y="69"/>
                    <a:pt x="584" y="16"/>
                    <a:pt x="546" y="12"/>
                  </a:cubicBezTo>
                  <a:cubicBezTo>
                    <a:pt x="470" y="3"/>
                    <a:pt x="393" y="1"/>
                    <a:pt x="3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9" name="Google Shape;1299;p46"/>
            <p:cNvSpPr/>
            <p:nvPr/>
          </p:nvSpPr>
          <p:spPr>
            <a:xfrm>
              <a:off x="8594013" y="2065868"/>
              <a:ext cx="28680" cy="6945"/>
            </a:xfrm>
            <a:custGeom>
              <a:avLst/>
              <a:gdLst/>
              <a:ahLst/>
              <a:cxnLst/>
              <a:rect l="l" t="t" r="r" b="b"/>
              <a:pathLst>
                <a:path w="541" h="131" extrusionOk="0">
                  <a:moveTo>
                    <a:pt x="43" y="0"/>
                  </a:moveTo>
                  <a:cubicBezTo>
                    <a:pt x="7" y="0"/>
                    <a:pt x="0" y="63"/>
                    <a:pt x="38" y="70"/>
                  </a:cubicBezTo>
                  <a:cubicBezTo>
                    <a:pt x="187" y="95"/>
                    <a:pt x="342" y="130"/>
                    <a:pt x="493" y="131"/>
                  </a:cubicBezTo>
                  <a:cubicBezTo>
                    <a:pt x="494" y="131"/>
                    <a:pt x="494" y="131"/>
                    <a:pt x="494" y="131"/>
                  </a:cubicBezTo>
                  <a:cubicBezTo>
                    <a:pt x="532" y="131"/>
                    <a:pt x="540" y="72"/>
                    <a:pt x="502" y="63"/>
                  </a:cubicBezTo>
                  <a:cubicBezTo>
                    <a:pt x="356" y="24"/>
                    <a:pt x="198" y="16"/>
                    <a:pt x="47" y="1"/>
                  </a:cubicBezTo>
                  <a:cubicBezTo>
                    <a:pt x="46" y="1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0" name="Google Shape;1300;p46"/>
            <p:cNvSpPr/>
            <p:nvPr/>
          </p:nvSpPr>
          <p:spPr>
            <a:xfrm>
              <a:off x="8549378" y="1947069"/>
              <a:ext cx="36261" cy="6149"/>
            </a:xfrm>
            <a:custGeom>
              <a:avLst/>
              <a:gdLst/>
              <a:ahLst/>
              <a:cxnLst/>
              <a:rect l="l" t="t" r="r" b="b"/>
              <a:pathLst>
                <a:path w="684" h="116" extrusionOk="0">
                  <a:moveTo>
                    <a:pt x="43" y="0"/>
                  </a:moveTo>
                  <a:cubicBezTo>
                    <a:pt x="0" y="0"/>
                    <a:pt x="3" y="66"/>
                    <a:pt x="45" y="71"/>
                  </a:cubicBezTo>
                  <a:cubicBezTo>
                    <a:pt x="244" y="90"/>
                    <a:pt x="442" y="111"/>
                    <a:pt x="641" y="116"/>
                  </a:cubicBezTo>
                  <a:cubicBezTo>
                    <a:pt x="641" y="116"/>
                    <a:pt x="642" y="116"/>
                    <a:pt x="642" y="116"/>
                  </a:cubicBezTo>
                  <a:cubicBezTo>
                    <a:pt x="675" y="116"/>
                    <a:pt x="683" y="61"/>
                    <a:pt x="650" y="56"/>
                  </a:cubicBezTo>
                  <a:cubicBezTo>
                    <a:pt x="450" y="27"/>
                    <a:pt x="248" y="15"/>
                    <a:pt x="45" y="0"/>
                  </a:cubicBezTo>
                  <a:cubicBezTo>
                    <a:pt x="44" y="0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1" name="Google Shape;1301;p46"/>
            <p:cNvSpPr/>
            <p:nvPr/>
          </p:nvSpPr>
          <p:spPr>
            <a:xfrm>
              <a:off x="8541638" y="2065921"/>
              <a:ext cx="30482" cy="3976"/>
            </a:xfrm>
            <a:custGeom>
              <a:avLst/>
              <a:gdLst/>
              <a:ahLst/>
              <a:cxnLst/>
              <a:rect l="l" t="t" r="r" b="b"/>
              <a:pathLst>
                <a:path w="575" h="75" extrusionOk="0">
                  <a:moveTo>
                    <a:pt x="316" y="0"/>
                  </a:moveTo>
                  <a:cubicBezTo>
                    <a:pt x="225" y="0"/>
                    <a:pt x="133" y="4"/>
                    <a:pt x="42" y="6"/>
                  </a:cubicBezTo>
                  <a:cubicBezTo>
                    <a:pt x="2" y="7"/>
                    <a:pt x="1" y="68"/>
                    <a:pt x="42" y="68"/>
                  </a:cubicBezTo>
                  <a:cubicBezTo>
                    <a:pt x="135" y="70"/>
                    <a:pt x="228" y="74"/>
                    <a:pt x="320" y="74"/>
                  </a:cubicBezTo>
                  <a:cubicBezTo>
                    <a:pt x="393" y="74"/>
                    <a:pt x="466" y="72"/>
                    <a:pt x="538" y="65"/>
                  </a:cubicBezTo>
                  <a:cubicBezTo>
                    <a:pt x="574" y="62"/>
                    <a:pt x="574" y="12"/>
                    <a:pt x="538" y="9"/>
                  </a:cubicBezTo>
                  <a:cubicBezTo>
                    <a:pt x="464" y="3"/>
                    <a:pt x="390" y="0"/>
                    <a:pt x="31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2" name="Google Shape;1302;p46"/>
            <p:cNvSpPr/>
            <p:nvPr/>
          </p:nvSpPr>
          <p:spPr>
            <a:xfrm>
              <a:off x="8480886" y="1942032"/>
              <a:ext cx="36208" cy="4294"/>
            </a:xfrm>
            <a:custGeom>
              <a:avLst/>
              <a:gdLst/>
              <a:ahLst/>
              <a:cxnLst/>
              <a:rect l="l" t="t" r="r" b="b"/>
              <a:pathLst>
                <a:path w="683" h="81" extrusionOk="0">
                  <a:moveTo>
                    <a:pt x="378" y="1"/>
                  </a:moveTo>
                  <a:cubicBezTo>
                    <a:pt x="267" y="1"/>
                    <a:pt x="156" y="4"/>
                    <a:pt x="45" y="6"/>
                  </a:cubicBezTo>
                  <a:cubicBezTo>
                    <a:pt x="1" y="6"/>
                    <a:pt x="1" y="76"/>
                    <a:pt x="45" y="76"/>
                  </a:cubicBezTo>
                  <a:cubicBezTo>
                    <a:pt x="154" y="77"/>
                    <a:pt x="263" y="80"/>
                    <a:pt x="371" y="80"/>
                  </a:cubicBezTo>
                  <a:cubicBezTo>
                    <a:pt x="461" y="80"/>
                    <a:pt x="551" y="78"/>
                    <a:pt x="641" y="72"/>
                  </a:cubicBezTo>
                  <a:cubicBezTo>
                    <a:pt x="682" y="70"/>
                    <a:pt x="682" y="12"/>
                    <a:pt x="641" y="9"/>
                  </a:cubicBezTo>
                  <a:cubicBezTo>
                    <a:pt x="554" y="3"/>
                    <a:pt x="466" y="1"/>
                    <a:pt x="37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3" name="Google Shape;1303;p46"/>
            <p:cNvSpPr/>
            <p:nvPr/>
          </p:nvSpPr>
          <p:spPr>
            <a:xfrm>
              <a:off x="8483431" y="2069314"/>
              <a:ext cx="30694" cy="6096"/>
            </a:xfrm>
            <a:custGeom>
              <a:avLst/>
              <a:gdLst/>
              <a:ahLst/>
              <a:cxnLst/>
              <a:rect l="l" t="t" r="r" b="b"/>
              <a:pathLst>
                <a:path w="579" h="115" extrusionOk="0">
                  <a:moveTo>
                    <a:pt x="44" y="1"/>
                  </a:moveTo>
                  <a:cubicBezTo>
                    <a:pt x="12" y="1"/>
                    <a:pt x="1" y="52"/>
                    <a:pt x="36" y="63"/>
                  </a:cubicBezTo>
                  <a:cubicBezTo>
                    <a:pt x="143" y="95"/>
                    <a:pt x="254" y="114"/>
                    <a:pt x="365" y="114"/>
                  </a:cubicBezTo>
                  <a:cubicBezTo>
                    <a:pt x="427" y="114"/>
                    <a:pt x="489" y="108"/>
                    <a:pt x="551" y="95"/>
                  </a:cubicBezTo>
                  <a:cubicBezTo>
                    <a:pt x="579" y="89"/>
                    <a:pt x="573" y="42"/>
                    <a:pt x="545" y="42"/>
                  </a:cubicBezTo>
                  <a:cubicBezTo>
                    <a:pt x="545" y="42"/>
                    <a:pt x="544" y="42"/>
                    <a:pt x="543" y="42"/>
                  </a:cubicBezTo>
                  <a:cubicBezTo>
                    <a:pt x="495" y="46"/>
                    <a:pt x="446" y="48"/>
                    <a:pt x="399" y="48"/>
                  </a:cubicBezTo>
                  <a:cubicBezTo>
                    <a:pt x="282" y="48"/>
                    <a:pt x="167" y="36"/>
                    <a:pt x="53" y="2"/>
                  </a:cubicBezTo>
                  <a:cubicBezTo>
                    <a:pt x="50" y="1"/>
                    <a:pt x="47" y="1"/>
                    <a:pt x="4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4" name="Google Shape;1304;p46"/>
            <p:cNvSpPr/>
            <p:nvPr/>
          </p:nvSpPr>
          <p:spPr>
            <a:xfrm>
              <a:off x="8428935" y="2071434"/>
              <a:ext cx="24651" cy="5566"/>
            </a:xfrm>
            <a:custGeom>
              <a:avLst/>
              <a:gdLst/>
              <a:ahLst/>
              <a:cxnLst/>
              <a:rect l="l" t="t" r="r" b="b"/>
              <a:pathLst>
                <a:path w="465" h="105" extrusionOk="0">
                  <a:moveTo>
                    <a:pt x="162" y="0"/>
                  </a:moveTo>
                  <a:cubicBezTo>
                    <a:pt x="117" y="0"/>
                    <a:pt x="72" y="4"/>
                    <a:pt x="25" y="12"/>
                  </a:cubicBezTo>
                  <a:cubicBezTo>
                    <a:pt x="1" y="16"/>
                    <a:pt x="6" y="58"/>
                    <a:pt x="29" y="58"/>
                  </a:cubicBezTo>
                  <a:cubicBezTo>
                    <a:pt x="30" y="58"/>
                    <a:pt x="31" y="58"/>
                    <a:pt x="32" y="58"/>
                  </a:cubicBezTo>
                  <a:cubicBezTo>
                    <a:pt x="68" y="53"/>
                    <a:pt x="104" y="51"/>
                    <a:pt x="139" y="51"/>
                  </a:cubicBezTo>
                  <a:cubicBezTo>
                    <a:pt x="237" y="51"/>
                    <a:pt x="332" y="68"/>
                    <a:pt x="424" y="103"/>
                  </a:cubicBezTo>
                  <a:cubicBezTo>
                    <a:pt x="427" y="104"/>
                    <a:pt x="430" y="105"/>
                    <a:pt x="433" y="105"/>
                  </a:cubicBezTo>
                  <a:cubicBezTo>
                    <a:pt x="457" y="105"/>
                    <a:pt x="465" y="65"/>
                    <a:pt x="438" y="55"/>
                  </a:cubicBezTo>
                  <a:cubicBezTo>
                    <a:pt x="347" y="18"/>
                    <a:pt x="256" y="0"/>
                    <a:pt x="16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5" name="Google Shape;1305;p46"/>
            <p:cNvSpPr/>
            <p:nvPr/>
          </p:nvSpPr>
          <p:spPr>
            <a:xfrm>
              <a:off x="8421089" y="1940654"/>
              <a:ext cx="30217" cy="5407"/>
            </a:xfrm>
            <a:custGeom>
              <a:avLst/>
              <a:gdLst/>
              <a:ahLst/>
              <a:cxnLst/>
              <a:rect l="l" t="t" r="r" b="b"/>
              <a:pathLst>
                <a:path w="570" h="102" extrusionOk="0">
                  <a:moveTo>
                    <a:pt x="530" y="1"/>
                  </a:moveTo>
                  <a:cubicBezTo>
                    <a:pt x="530" y="1"/>
                    <a:pt x="530" y="1"/>
                    <a:pt x="529" y="1"/>
                  </a:cubicBezTo>
                  <a:cubicBezTo>
                    <a:pt x="364" y="5"/>
                    <a:pt x="197" y="33"/>
                    <a:pt x="32" y="51"/>
                  </a:cubicBezTo>
                  <a:cubicBezTo>
                    <a:pt x="1" y="55"/>
                    <a:pt x="0" y="101"/>
                    <a:pt x="30" y="101"/>
                  </a:cubicBezTo>
                  <a:cubicBezTo>
                    <a:pt x="30" y="101"/>
                    <a:pt x="31" y="101"/>
                    <a:pt x="32" y="101"/>
                  </a:cubicBezTo>
                  <a:cubicBezTo>
                    <a:pt x="200" y="89"/>
                    <a:pt x="371" y="85"/>
                    <a:pt x="538" y="59"/>
                  </a:cubicBezTo>
                  <a:cubicBezTo>
                    <a:pt x="569" y="53"/>
                    <a:pt x="562" y="1"/>
                    <a:pt x="53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6" name="Google Shape;1306;p46"/>
            <p:cNvSpPr/>
            <p:nvPr/>
          </p:nvSpPr>
          <p:spPr>
            <a:xfrm>
              <a:off x="8370887" y="2069101"/>
              <a:ext cx="27566" cy="5990"/>
            </a:xfrm>
            <a:custGeom>
              <a:avLst/>
              <a:gdLst/>
              <a:ahLst/>
              <a:cxnLst/>
              <a:rect l="l" t="t" r="r" b="b"/>
              <a:pathLst>
                <a:path w="520" h="113" extrusionOk="0">
                  <a:moveTo>
                    <a:pt x="483" y="0"/>
                  </a:moveTo>
                  <a:cubicBezTo>
                    <a:pt x="480" y="0"/>
                    <a:pt x="477" y="1"/>
                    <a:pt x="474" y="2"/>
                  </a:cubicBezTo>
                  <a:cubicBezTo>
                    <a:pt x="363" y="34"/>
                    <a:pt x="254" y="55"/>
                    <a:pt x="140" y="55"/>
                  </a:cubicBezTo>
                  <a:cubicBezTo>
                    <a:pt x="106" y="55"/>
                    <a:pt x="71" y="53"/>
                    <a:pt x="35" y="49"/>
                  </a:cubicBezTo>
                  <a:cubicBezTo>
                    <a:pt x="34" y="49"/>
                    <a:pt x="33" y="48"/>
                    <a:pt x="32" y="48"/>
                  </a:cubicBezTo>
                  <a:cubicBezTo>
                    <a:pt x="6" y="48"/>
                    <a:pt x="1" y="96"/>
                    <a:pt x="29" y="100"/>
                  </a:cubicBezTo>
                  <a:cubicBezTo>
                    <a:pt x="82" y="108"/>
                    <a:pt x="136" y="112"/>
                    <a:pt x="189" y="112"/>
                  </a:cubicBezTo>
                  <a:cubicBezTo>
                    <a:pt x="292" y="112"/>
                    <a:pt x="393" y="96"/>
                    <a:pt x="490" y="55"/>
                  </a:cubicBezTo>
                  <a:cubicBezTo>
                    <a:pt x="519" y="43"/>
                    <a:pt x="512" y="0"/>
                    <a:pt x="48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7" name="Google Shape;1307;p46"/>
            <p:cNvSpPr/>
            <p:nvPr/>
          </p:nvSpPr>
          <p:spPr>
            <a:xfrm>
              <a:off x="8357952" y="1939276"/>
              <a:ext cx="24598" cy="4400"/>
            </a:xfrm>
            <a:custGeom>
              <a:avLst/>
              <a:gdLst/>
              <a:ahLst/>
              <a:cxnLst/>
              <a:rect l="l" t="t" r="r" b="b"/>
              <a:pathLst>
                <a:path w="464" h="83" extrusionOk="0">
                  <a:moveTo>
                    <a:pt x="224" y="1"/>
                  </a:moveTo>
                  <a:cubicBezTo>
                    <a:pt x="157" y="1"/>
                    <a:pt x="91" y="5"/>
                    <a:pt x="29" y="5"/>
                  </a:cubicBezTo>
                  <a:cubicBezTo>
                    <a:pt x="7" y="5"/>
                    <a:pt x="0" y="41"/>
                    <a:pt x="23" y="44"/>
                  </a:cubicBezTo>
                  <a:cubicBezTo>
                    <a:pt x="127" y="58"/>
                    <a:pt x="241" y="83"/>
                    <a:pt x="349" y="83"/>
                  </a:cubicBezTo>
                  <a:cubicBezTo>
                    <a:pt x="378" y="83"/>
                    <a:pt x="407" y="81"/>
                    <a:pt x="435" y="77"/>
                  </a:cubicBezTo>
                  <a:cubicBezTo>
                    <a:pt x="464" y="73"/>
                    <a:pt x="460" y="31"/>
                    <a:pt x="435" y="25"/>
                  </a:cubicBezTo>
                  <a:cubicBezTo>
                    <a:pt x="369" y="6"/>
                    <a:pt x="296" y="1"/>
                    <a:pt x="22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8" name="Google Shape;1308;p46"/>
            <p:cNvSpPr/>
            <p:nvPr/>
          </p:nvSpPr>
          <p:spPr>
            <a:xfrm>
              <a:off x="8318353" y="2074350"/>
              <a:ext cx="29369" cy="2916"/>
            </a:xfrm>
            <a:custGeom>
              <a:avLst/>
              <a:gdLst/>
              <a:ahLst/>
              <a:cxnLst/>
              <a:rect l="l" t="t" r="r" b="b"/>
              <a:pathLst>
                <a:path w="554" h="55" extrusionOk="0">
                  <a:moveTo>
                    <a:pt x="271" y="0"/>
                  </a:moveTo>
                  <a:cubicBezTo>
                    <a:pt x="192" y="0"/>
                    <a:pt x="112" y="2"/>
                    <a:pt x="33" y="3"/>
                  </a:cubicBezTo>
                  <a:cubicBezTo>
                    <a:pt x="1" y="3"/>
                    <a:pt x="1" y="52"/>
                    <a:pt x="33" y="52"/>
                  </a:cubicBezTo>
                  <a:cubicBezTo>
                    <a:pt x="108" y="53"/>
                    <a:pt x="184" y="54"/>
                    <a:pt x="259" y="54"/>
                  </a:cubicBezTo>
                  <a:cubicBezTo>
                    <a:pt x="349" y="54"/>
                    <a:pt x="439" y="53"/>
                    <a:pt x="529" y="47"/>
                  </a:cubicBezTo>
                  <a:cubicBezTo>
                    <a:pt x="554" y="45"/>
                    <a:pt x="554" y="9"/>
                    <a:pt x="529" y="8"/>
                  </a:cubicBezTo>
                  <a:cubicBezTo>
                    <a:pt x="443" y="2"/>
                    <a:pt x="357" y="0"/>
                    <a:pt x="27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9" name="Google Shape;1309;p46"/>
            <p:cNvSpPr/>
            <p:nvPr/>
          </p:nvSpPr>
          <p:spPr>
            <a:xfrm>
              <a:off x="8281509" y="1940018"/>
              <a:ext cx="29793" cy="5778"/>
            </a:xfrm>
            <a:custGeom>
              <a:avLst/>
              <a:gdLst/>
              <a:ahLst/>
              <a:cxnLst/>
              <a:rect l="l" t="t" r="r" b="b"/>
              <a:pathLst>
                <a:path w="562" h="109" extrusionOk="0">
                  <a:moveTo>
                    <a:pt x="531" y="1"/>
                  </a:moveTo>
                  <a:cubicBezTo>
                    <a:pt x="530" y="1"/>
                    <a:pt x="529" y="1"/>
                    <a:pt x="529" y="1"/>
                  </a:cubicBezTo>
                  <a:cubicBezTo>
                    <a:pt x="361" y="15"/>
                    <a:pt x="195" y="39"/>
                    <a:pt x="27" y="62"/>
                  </a:cubicBezTo>
                  <a:cubicBezTo>
                    <a:pt x="1" y="66"/>
                    <a:pt x="6" y="109"/>
                    <a:pt x="31" y="109"/>
                  </a:cubicBezTo>
                  <a:cubicBezTo>
                    <a:pt x="31" y="109"/>
                    <a:pt x="32" y="109"/>
                    <a:pt x="33" y="109"/>
                  </a:cubicBezTo>
                  <a:cubicBezTo>
                    <a:pt x="201" y="92"/>
                    <a:pt x="369" y="75"/>
                    <a:pt x="534" y="49"/>
                  </a:cubicBezTo>
                  <a:cubicBezTo>
                    <a:pt x="561" y="45"/>
                    <a:pt x="556" y="1"/>
                    <a:pt x="53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0" name="Google Shape;1310;p46"/>
            <p:cNvSpPr/>
            <p:nvPr/>
          </p:nvSpPr>
          <p:spPr>
            <a:xfrm>
              <a:off x="8266454" y="2071805"/>
              <a:ext cx="23538" cy="2757"/>
            </a:xfrm>
            <a:custGeom>
              <a:avLst/>
              <a:gdLst/>
              <a:ahLst/>
              <a:cxnLst/>
              <a:rect l="l" t="t" r="r" b="b"/>
              <a:pathLst>
                <a:path w="444" h="52" extrusionOk="0">
                  <a:moveTo>
                    <a:pt x="314" y="0"/>
                  </a:moveTo>
                  <a:cubicBezTo>
                    <a:pt x="216" y="0"/>
                    <a:pt x="116" y="9"/>
                    <a:pt x="18" y="12"/>
                  </a:cubicBezTo>
                  <a:cubicBezTo>
                    <a:pt x="1" y="13"/>
                    <a:pt x="1" y="39"/>
                    <a:pt x="18" y="40"/>
                  </a:cubicBezTo>
                  <a:cubicBezTo>
                    <a:pt x="114" y="43"/>
                    <a:pt x="213" y="52"/>
                    <a:pt x="310" y="52"/>
                  </a:cubicBezTo>
                  <a:cubicBezTo>
                    <a:pt x="346" y="52"/>
                    <a:pt x="381" y="51"/>
                    <a:pt x="415" y="48"/>
                  </a:cubicBezTo>
                  <a:cubicBezTo>
                    <a:pt x="443" y="45"/>
                    <a:pt x="443" y="6"/>
                    <a:pt x="415" y="4"/>
                  </a:cubicBezTo>
                  <a:cubicBezTo>
                    <a:pt x="382" y="1"/>
                    <a:pt x="348" y="0"/>
                    <a:pt x="31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1" name="Google Shape;1311;p46"/>
            <p:cNvSpPr/>
            <p:nvPr/>
          </p:nvSpPr>
          <p:spPr>
            <a:xfrm>
              <a:off x="8207293" y="2074138"/>
              <a:ext cx="33186" cy="6255"/>
            </a:xfrm>
            <a:custGeom>
              <a:avLst/>
              <a:gdLst/>
              <a:ahLst/>
              <a:cxnLst/>
              <a:rect l="l" t="t" r="r" b="b"/>
              <a:pathLst>
                <a:path w="626" h="118" extrusionOk="0">
                  <a:moveTo>
                    <a:pt x="44" y="0"/>
                  </a:moveTo>
                  <a:cubicBezTo>
                    <a:pt x="13" y="0"/>
                    <a:pt x="1" y="48"/>
                    <a:pt x="35" y="57"/>
                  </a:cubicBezTo>
                  <a:cubicBezTo>
                    <a:pt x="174" y="93"/>
                    <a:pt x="317" y="118"/>
                    <a:pt x="460" y="118"/>
                  </a:cubicBezTo>
                  <a:cubicBezTo>
                    <a:pt x="503" y="118"/>
                    <a:pt x="545" y="116"/>
                    <a:pt x="588" y="111"/>
                  </a:cubicBezTo>
                  <a:cubicBezTo>
                    <a:pt x="625" y="106"/>
                    <a:pt x="626" y="55"/>
                    <a:pt x="588" y="54"/>
                  </a:cubicBezTo>
                  <a:cubicBezTo>
                    <a:pt x="407" y="45"/>
                    <a:pt x="229" y="38"/>
                    <a:pt x="50" y="1"/>
                  </a:cubicBezTo>
                  <a:cubicBezTo>
                    <a:pt x="48" y="0"/>
                    <a:pt x="46" y="0"/>
                    <a:pt x="4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2" name="Google Shape;1312;p46"/>
            <p:cNvSpPr/>
            <p:nvPr/>
          </p:nvSpPr>
          <p:spPr>
            <a:xfrm>
              <a:off x="8202204" y="1942085"/>
              <a:ext cx="36473" cy="6202"/>
            </a:xfrm>
            <a:custGeom>
              <a:avLst/>
              <a:gdLst/>
              <a:ahLst/>
              <a:cxnLst/>
              <a:rect l="l" t="t" r="r" b="b"/>
              <a:pathLst>
                <a:path w="688" h="117" extrusionOk="0">
                  <a:moveTo>
                    <a:pt x="37" y="0"/>
                  </a:moveTo>
                  <a:cubicBezTo>
                    <a:pt x="1" y="0"/>
                    <a:pt x="3" y="57"/>
                    <a:pt x="40" y="61"/>
                  </a:cubicBezTo>
                  <a:cubicBezTo>
                    <a:pt x="237" y="82"/>
                    <a:pt x="437" y="113"/>
                    <a:pt x="635" y="117"/>
                  </a:cubicBezTo>
                  <a:cubicBezTo>
                    <a:pt x="635" y="117"/>
                    <a:pt x="636" y="117"/>
                    <a:pt x="636" y="117"/>
                  </a:cubicBezTo>
                  <a:cubicBezTo>
                    <a:pt x="677" y="117"/>
                    <a:pt x="687" y="49"/>
                    <a:pt x="645" y="44"/>
                  </a:cubicBezTo>
                  <a:cubicBezTo>
                    <a:pt x="446" y="16"/>
                    <a:pt x="240" y="13"/>
                    <a:pt x="40" y="0"/>
                  </a:cubicBezTo>
                  <a:cubicBezTo>
                    <a:pt x="39" y="0"/>
                    <a:pt x="38" y="0"/>
                    <a:pt x="3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3" name="Google Shape;1313;p46"/>
            <p:cNvSpPr/>
            <p:nvPr/>
          </p:nvSpPr>
          <p:spPr>
            <a:xfrm>
              <a:off x="8157568" y="2073767"/>
              <a:ext cx="25075" cy="4082"/>
            </a:xfrm>
            <a:custGeom>
              <a:avLst/>
              <a:gdLst/>
              <a:ahLst/>
              <a:cxnLst/>
              <a:rect l="l" t="t" r="r" b="b"/>
              <a:pathLst>
                <a:path w="473" h="77" extrusionOk="0">
                  <a:moveTo>
                    <a:pt x="306" y="1"/>
                  </a:moveTo>
                  <a:cubicBezTo>
                    <a:pt x="216" y="1"/>
                    <a:pt x="125" y="9"/>
                    <a:pt x="36" y="11"/>
                  </a:cubicBezTo>
                  <a:cubicBezTo>
                    <a:pt x="1" y="11"/>
                    <a:pt x="1" y="65"/>
                    <a:pt x="36" y="66"/>
                  </a:cubicBezTo>
                  <a:cubicBezTo>
                    <a:pt x="123" y="69"/>
                    <a:pt x="213" y="76"/>
                    <a:pt x="301" y="76"/>
                  </a:cubicBezTo>
                  <a:cubicBezTo>
                    <a:pt x="346" y="76"/>
                    <a:pt x="391" y="74"/>
                    <a:pt x="434" y="69"/>
                  </a:cubicBezTo>
                  <a:cubicBezTo>
                    <a:pt x="473" y="64"/>
                    <a:pt x="473" y="13"/>
                    <a:pt x="434" y="8"/>
                  </a:cubicBezTo>
                  <a:cubicBezTo>
                    <a:pt x="392" y="2"/>
                    <a:pt x="350" y="1"/>
                    <a:pt x="30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4" name="Google Shape;1314;p46"/>
            <p:cNvSpPr/>
            <p:nvPr/>
          </p:nvSpPr>
          <p:spPr>
            <a:xfrm>
              <a:off x="8138802" y="1939594"/>
              <a:ext cx="28150" cy="3923"/>
            </a:xfrm>
            <a:custGeom>
              <a:avLst/>
              <a:gdLst/>
              <a:ahLst/>
              <a:cxnLst/>
              <a:rect l="l" t="t" r="r" b="b"/>
              <a:pathLst>
                <a:path w="531" h="74" extrusionOk="0">
                  <a:moveTo>
                    <a:pt x="256" y="0"/>
                  </a:moveTo>
                  <a:cubicBezTo>
                    <a:pt x="185" y="0"/>
                    <a:pt x="114" y="2"/>
                    <a:pt x="43" y="4"/>
                  </a:cubicBezTo>
                  <a:cubicBezTo>
                    <a:pt x="0" y="6"/>
                    <a:pt x="0" y="68"/>
                    <a:pt x="43" y="70"/>
                  </a:cubicBezTo>
                  <a:cubicBezTo>
                    <a:pt x="121" y="72"/>
                    <a:pt x="199" y="74"/>
                    <a:pt x="276" y="74"/>
                  </a:cubicBezTo>
                  <a:cubicBezTo>
                    <a:pt x="347" y="74"/>
                    <a:pt x="418" y="72"/>
                    <a:pt x="489" y="69"/>
                  </a:cubicBezTo>
                  <a:cubicBezTo>
                    <a:pt x="531" y="67"/>
                    <a:pt x="531" y="7"/>
                    <a:pt x="489" y="6"/>
                  </a:cubicBezTo>
                  <a:cubicBezTo>
                    <a:pt x="412" y="2"/>
                    <a:pt x="334" y="0"/>
                    <a:pt x="25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5" name="Google Shape;1315;p46"/>
            <p:cNvSpPr/>
            <p:nvPr/>
          </p:nvSpPr>
          <p:spPr>
            <a:xfrm>
              <a:off x="8091568" y="2071964"/>
              <a:ext cx="33345" cy="5990"/>
            </a:xfrm>
            <a:custGeom>
              <a:avLst/>
              <a:gdLst/>
              <a:ahLst/>
              <a:cxnLst/>
              <a:rect l="l" t="t" r="r" b="b"/>
              <a:pathLst>
                <a:path w="629" h="113" extrusionOk="0">
                  <a:moveTo>
                    <a:pt x="39" y="0"/>
                  </a:moveTo>
                  <a:cubicBezTo>
                    <a:pt x="10" y="0"/>
                    <a:pt x="1" y="45"/>
                    <a:pt x="32" y="54"/>
                  </a:cubicBezTo>
                  <a:cubicBezTo>
                    <a:pt x="159" y="92"/>
                    <a:pt x="288" y="113"/>
                    <a:pt x="419" y="113"/>
                  </a:cubicBezTo>
                  <a:cubicBezTo>
                    <a:pt x="477" y="113"/>
                    <a:pt x="536" y="109"/>
                    <a:pt x="594" y="100"/>
                  </a:cubicBezTo>
                  <a:cubicBezTo>
                    <a:pt x="628" y="96"/>
                    <a:pt x="621" y="38"/>
                    <a:pt x="588" y="38"/>
                  </a:cubicBezTo>
                  <a:cubicBezTo>
                    <a:pt x="587" y="38"/>
                    <a:pt x="586" y="38"/>
                    <a:pt x="585" y="38"/>
                  </a:cubicBezTo>
                  <a:cubicBezTo>
                    <a:pt x="527" y="43"/>
                    <a:pt x="470" y="46"/>
                    <a:pt x="413" y="46"/>
                  </a:cubicBezTo>
                  <a:cubicBezTo>
                    <a:pt x="290" y="46"/>
                    <a:pt x="169" y="33"/>
                    <a:pt x="46" y="1"/>
                  </a:cubicBezTo>
                  <a:cubicBezTo>
                    <a:pt x="43" y="0"/>
                    <a:pt x="41" y="0"/>
                    <a:pt x="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6" name="Google Shape;1316;p46"/>
            <p:cNvSpPr/>
            <p:nvPr/>
          </p:nvSpPr>
          <p:spPr>
            <a:xfrm>
              <a:off x="8073067" y="1935565"/>
              <a:ext cx="30535" cy="5460"/>
            </a:xfrm>
            <a:custGeom>
              <a:avLst/>
              <a:gdLst/>
              <a:ahLst/>
              <a:cxnLst/>
              <a:rect l="l" t="t" r="r" b="b"/>
              <a:pathLst>
                <a:path w="576" h="103" extrusionOk="0">
                  <a:moveTo>
                    <a:pt x="539" y="0"/>
                  </a:moveTo>
                  <a:cubicBezTo>
                    <a:pt x="538" y="0"/>
                    <a:pt x="536" y="0"/>
                    <a:pt x="535" y="1"/>
                  </a:cubicBezTo>
                  <a:cubicBezTo>
                    <a:pt x="416" y="22"/>
                    <a:pt x="301" y="42"/>
                    <a:pt x="183" y="42"/>
                  </a:cubicBezTo>
                  <a:cubicBezTo>
                    <a:pt x="139" y="42"/>
                    <a:pt x="94" y="39"/>
                    <a:pt x="49" y="33"/>
                  </a:cubicBezTo>
                  <a:cubicBezTo>
                    <a:pt x="47" y="32"/>
                    <a:pt x="46" y="32"/>
                    <a:pt x="44" y="32"/>
                  </a:cubicBezTo>
                  <a:cubicBezTo>
                    <a:pt x="13" y="32"/>
                    <a:pt x="0" y="81"/>
                    <a:pt x="34" y="86"/>
                  </a:cubicBezTo>
                  <a:cubicBezTo>
                    <a:pt x="100" y="96"/>
                    <a:pt x="167" y="103"/>
                    <a:pt x="233" y="103"/>
                  </a:cubicBezTo>
                  <a:cubicBezTo>
                    <a:pt x="342" y="103"/>
                    <a:pt x="450" y="86"/>
                    <a:pt x="551" y="41"/>
                  </a:cubicBezTo>
                  <a:cubicBezTo>
                    <a:pt x="575" y="31"/>
                    <a:pt x="559" y="0"/>
                    <a:pt x="5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7" name="Google Shape;1317;p46"/>
            <p:cNvSpPr/>
            <p:nvPr/>
          </p:nvSpPr>
          <p:spPr>
            <a:xfrm>
              <a:off x="8041578" y="2074032"/>
              <a:ext cx="27673" cy="3552"/>
            </a:xfrm>
            <a:custGeom>
              <a:avLst/>
              <a:gdLst/>
              <a:ahLst/>
              <a:cxnLst/>
              <a:rect l="l" t="t" r="r" b="b"/>
              <a:pathLst>
                <a:path w="522" h="67" extrusionOk="0">
                  <a:moveTo>
                    <a:pt x="273" y="0"/>
                  </a:moveTo>
                  <a:cubicBezTo>
                    <a:pt x="195" y="0"/>
                    <a:pt x="117" y="2"/>
                    <a:pt x="39" y="3"/>
                  </a:cubicBezTo>
                  <a:cubicBezTo>
                    <a:pt x="1" y="4"/>
                    <a:pt x="1" y="64"/>
                    <a:pt x="39" y="64"/>
                  </a:cubicBezTo>
                  <a:cubicBezTo>
                    <a:pt x="120" y="65"/>
                    <a:pt x="201" y="67"/>
                    <a:pt x="281" y="67"/>
                  </a:cubicBezTo>
                  <a:cubicBezTo>
                    <a:pt x="350" y="67"/>
                    <a:pt x="418" y="65"/>
                    <a:pt x="486" y="60"/>
                  </a:cubicBezTo>
                  <a:cubicBezTo>
                    <a:pt x="521" y="57"/>
                    <a:pt x="521" y="9"/>
                    <a:pt x="486" y="7"/>
                  </a:cubicBezTo>
                  <a:cubicBezTo>
                    <a:pt x="415" y="2"/>
                    <a:pt x="344" y="0"/>
                    <a:pt x="27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8" name="Google Shape;1318;p46"/>
            <p:cNvSpPr/>
            <p:nvPr/>
          </p:nvSpPr>
          <p:spPr>
            <a:xfrm>
              <a:off x="8007810" y="1940018"/>
              <a:ext cx="27036" cy="3022"/>
            </a:xfrm>
            <a:custGeom>
              <a:avLst/>
              <a:gdLst/>
              <a:ahLst/>
              <a:cxnLst/>
              <a:rect l="l" t="t" r="r" b="b"/>
              <a:pathLst>
                <a:path w="510" h="57" extrusionOk="0">
                  <a:moveTo>
                    <a:pt x="289" y="0"/>
                  </a:moveTo>
                  <a:cubicBezTo>
                    <a:pt x="203" y="0"/>
                    <a:pt x="117" y="2"/>
                    <a:pt x="31" y="4"/>
                  </a:cubicBezTo>
                  <a:cubicBezTo>
                    <a:pt x="0" y="4"/>
                    <a:pt x="0" y="52"/>
                    <a:pt x="31" y="53"/>
                  </a:cubicBezTo>
                  <a:cubicBezTo>
                    <a:pt x="122" y="55"/>
                    <a:pt x="212" y="57"/>
                    <a:pt x="302" y="57"/>
                  </a:cubicBezTo>
                  <a:cubicBezTo>
                    <a:pt x="361" y="57"/>
                    <a:pt x="419" y="56"/>
                    <a:pt x="478" y="53"/>
                  </a:cubicBezTo>
                  <a:cubicBezTo>
                    <a:pt x="510" y="52"/>
                    <a:pt x="510" y="5"/>
                    <a:pt x="478" y="4"/>
                  </a:cubicBezTo>
                  <a:cubicBezTo>
                    <a:pt x="414" y="1"/>
                    <a:pt x="352" y="0"/>
                    <a:pt x="28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9" name="Google Shape;1319;p46"/>
            <p:cNvSpPr/>
            <p:nvPr/>
          </p:nvSpPr>
          <p:spPr>
            <a:xfrm>
              <a:off x="7992331" y="2074509"/>
              <a:ext cx="24015" cy="2598"/>
            </a:xfrm>
            <a:custGeom>
              <a:avLst/>
              <a:gdLst/>
              <a:ahLst/>
              <a:cxnLst/>
              <a:rect l="l" t="t" r="r" b="b"/>
              <a:pathLst>
                <a:path w="453" h="49" extrusionOk="0">
                  <a:moveTo>
                    <a:pt x="345" y="0"/>
                  </a:moveTo>
                  <a:cubicBezTo>
                    <a:pt x="238" y="0"/>
                    <a:pt x="131" y="5"/>
                    <a:pt x="25" y="6"/>
                  </a:cubicBezTo>
                  <a:cubicBezTo>
                    <a:pt x="0" y="6"/>
                    <a:pt x="0" y="43"/>
                    <a:pt x="25" y="44"/>
                  </a:cubicBezTo>
                  <a:cubicBezTo>
                    <a:pt x="131" y="45"/>
                    <a:pt x="237" y="49"/>
                    <a:pt x="344" y="49"/>
                  </a:cubicBezTo>
                  <a:cubicBezTo>
                    <a:pt x="370" y="49"/>
                    <a:pt x="396" y="49"/>
                    <a:pt x="422" y="48"/>
                  </a:cubicBezTo>
                  <a:cubicBezTo>
                    <a:pt x="452" y="47"/>
                    <a:pt x="452" y="2"/>
                    <a:pt x="422" y="1"/>
                  </a:cubicBezTo>
                  <a:cubicBezTo>
                    <a:pt x="397" y="0"/>
                    <a:pt x="371" y="0"/>
                    <a:pt x="3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0" name="Google Shape;1320;p46"/>
            <p:cNvSpPr/>
            <p:nvPr/>
          </p:nvSpPr>
          <p:spPr>
            <a:xfrm>
              <a:off x="7933435" y="1936784"/>
              <a:ext cx="33504" cy="4241"/>
            </a:xfrm>
            <a:custGeom>
              <a:avLst/>
              <a:gdLst/>
              <a:ahLst/>
              <a:cxnLst/>
              <a:rect l="l" t="t" r="r" b="b"/>
              <a:pathLst>
                <a:path w="632" h="80" extrusionOk="0">
                  <a:moveTo>
                    <a:pt x="376" y="1"/>
                  </a:moveTo>
                  <a:cubicBezTo>
                    <a:pt x="265" y="1"/>
                    <a:pt x="154" y="5"/>
                    <a:pt x="43" y="7"/>
                  </a:cubicBezTo>
                  <a:cubicBezTo>
                    <a:pt x="0" y="7"/>
                    <a:pt x="0" y="73"/>
                    <a:pt x="43" y="74"/>
                  </a:cubicBezTo>
                  <a:cubicBezTo>
                    <a:pt x="152" y="76"/>
                    <a:pt x="262" y="79"/>
                    <a:pt x="371" y="79"/>
                  </a:cubicBezTo>
                  <a:cubicBezTo>
                    <a:pt x="444" y="79"/>
                    <a:pt x="517" y="78"/>
                    <a:pt x="589" y="73"/>
                  </a:cubicBezTo>
                  <a:cubicBezTo>
                    <a:pt x="632" y="69"/>
                    <a:pt x="632" y="11"/>
                    <a:pt x="589" y="7"/>
                  </a:cubicBezTo>
                  <a:cubicBezTo>
                    <a:pt x="518" y="2"/>
                    <a:pt x="447" y="1"/>
                    <a:pt x="37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1" name="Google Shape;1321;p46"/>
            <p:cNvSpPr/>
            <p:nvPr/>
          </p:nvSpPr>
          <p:spPr>
            <a:xfrm>
              <a:off x="7928398" y="2072017"/>
              <a:ext cx="32868" cy="5990"/>
            </a:xfrm>
            <a:custGeom>
              <a:avLst/>
              <a:gdLst/>
              <a:ahLst/>
              <a:cxnLst/>
              <a:rect l="l" t="t" r="r" b="b"/>
              <a:pathLst>
                <a:path w="620" h="113" extrusionOk="0">
                  <a:moveTo>
                    <a:pt x="275" y="1"/>
                  </a:moveTo>
                  <a:cubicBezTo>
                    <a:pt x="192" y="1"/>
                    <a:pt x="108" y="11"/>
                    <a:pt x="29" y="31"/>
                  </a:cubicBezTo>
                  <a:cubicBezTo>
                    <a:pt x="0" y="37"/>
                    <a:pt x="12" y="75"/>
                    <a:pt x="38" y="75"/>
                  </a:cubicBezTo>
                  <a:cubicBezTo>
                    <a:pt x="39" y="75"/>
                    <a:pt x="40" y="75"/>
                    <a:pt x="41" y="75"/>
                  </a:cubicBezTo>
                  <a:cubicBezTo>
                    <a:pt x="97" y="67"/>
                    <a:pt x="152" y="64"/>
                    <a:pt x="205" y="64"/>
                  </a:cubicBezTo>
                  <a:cubicBezTo>
                    <a:pt x="329" y="64"/>
                    <a:pt x="447" y="82"/>
                    <a:pt x="574" y="111"/>
                  </a:cubicBezTo>
                  <a:cubicBezTo>
                    <a:pt x="577" y="112"/>
                    <a:pt x="580" y="112"/>
                    <a:pt x="583" y="112"/>
                  </a:cubicBezTo>
                  <a:cubicBezTo>
                    <a:pt x="612" y="112"/>
                    <a:pt x="619" y="69"/>
                    <a:pt x="588" y="58"/>
                  </a:cubicBezTo>
                  <a:cubicBezTo>
                    <a:pt x="490" y="19"/>
                    <a:pt x="382" y="1"/>
                    <a:pt x="275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2" name="Google Shape;1322;p46"/>
            <p:cNvSpPr/>
            <p:nvPr/>
          </p:nvSpPr>
          <p:spPr>
            <a:xfrm>
              <a:off x="7862876" y="2116123"/>
              <a:ext cx="16646" cy="5778"/>
            </a:xfrm>
            <a:custGeom>
              <a:avLst/>
              <a:gdLst/>
              <a:ahLst/>
              <a:cxnLst/>
              <a:rect l="l" t="t" r="r" b="b"/>
              <a:pathLst>
                <a:path w="314" h="109" extrusionOk="0">
                  <a:moveTo>
                    <a:pt x="218" y="0"/>
                  </a:moveTo>
                  <a:cubicBezTo>
                    <a:pt x="148" y="0"/>
                    <a:pt x="75" y="29"/>
                    <a:pt x="22" y="64"/>
                  </a:cubicBezTo>
                  <a:cubicBezTo>
                    <a:pt x="0" y="78"/>
                    <a:pt x="13" y="109"/>
                    <a:pt x="34" y="109"/>
                  </a:cubicBezTo>
                  <a:cubicBezTo>
                    <a:pt x="38" y="109"/>
                    <a:pt x="42" y="107"/>
                    <a:pt x="46" y="105"/>
                  </a:cubicBezTo>
                  <a:cubicBezTo>
                    <a:pt x="80" y="82"/>
                    <a:pt x="118" y="68"/>
                    <a:pt x="160" y="60"/>
                  </a:cubicBezTo>
                  <a:cubicBezTo>
                    <a:pt x="172" y="58"/>
                    <a:pt x="185" y="57"/>
                    <a:pt x="197" y="57"/>
                  </a:cubicBezTo>
                  <a:cubicBezTo>
                    <a:pt x="225" y="57"/>
                    <a:pt x="253" y="61"/>
                    <a:pt x="281" y="61"/>
                  </a:cubicBezTo>
                  <a:cubicBezTo>
                    <a:pt x="282" y="61"/>
                    <a:pt x="282" y="61"/>
                    <a:pt x="282" y="61"/>
                  </a:cubicBezTo>
                  <a:cubicBezTo>
                    <a:pt x="311" y="61"/>
                    <a:pt x="313" y="21"/>
                    <a:pt x="289" y="12"/>
                  </a:cubicBezTo>
                  <a:cubicBezTo>
                    <a:pt x="266" y="4"/>
                    <a:pt x="242" y="0"/>
                    <a:pt x="21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3" name="Google Shape;1323;p46"/>
            <p:cNvSpPr/>
            <p:nvPr/>
          </p:nvSpPr>
          <p:spPr>
            <a:xfrm>
              <a:off x="7844269" y="1976808"/>
              <a:ext cx="19297" cy="3234"/>
            </a:xfrm>
            <a:custGeom>
              <a:avLst/>
              <a:gdLst/>
              <a:ahLst/>
              <a:cxnLst/>
              <a:rect l="l" t="t" r="r" b="b"/>
              <a:pathLst>
                <a:path w="364" h="61" extrusionOk="0">
                  <a:moveTo>
                    <a:pt x="186" y="0"/>
                  </a:moveTo>
                  <a:cubicBezTo>
                    <a:pt x="137" y="0"/>
                    <a:pt x="87" y="2"/>
                    <a:pt x="37" y="2"/>
                  </a:cubicBezTo>
                  <a:cubicBezTo>
                    <a:pt x="1" y="2"/>
                    <a:pt x="1" y="57"/>
                    <a:pt x="37" y="58"/>
                  </a:cubicBezTo>
                  <a:cubicBezTo>
                    <a:pt x="87" y="58"/>
                    <a:pt x="137" y="60"/>
                    <a:pt x="186" y="60"/>
                  </a:cubicBezTo>
                  <a:cubicBezTo>
                    <a:pt x="236" y="60"/>
                    <a:pt x="285" y="58"/>
                    <a:pt x="334" y="53"/>
                  </a:cubicBezTo>
                  <a:cubicBezTo>
                    <a:pt x="363" y="48"/>
                    <a:pt x="363" y="12"/>
                    <a:pt x="334" y="8"/>
                  </a:cubicBezTo>
                  <a:cubicBezTo>
                    <a:pt x="285" y="2"/>
                    <a:pt x="236" y="0"/>
                    <a:pt x="18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4" name="Google Shape;1324;p46"/>
            <p:cNvSpPr/>
            <p:nvPr/>
          </p:nvSpPr>
          <p:spPr>
            <a:xfrm>
              <a:off x="7820838" y="2113207"/>
              <a:ext cx="24969" cy="4135"/>
            </a:xfrm>
            <a:custGeom>
              <a:avLst/>
              <a:gdLst/>
              <a:ahLst/>
              <a:cxnLst/>
              <a:rect l="l" t="t" r="r" b="b"/>
              <a:pathLst>
                <a:path w="471" h="78" extrusionOk="0">
                  <a:moveTo>
                    <a:pt x="310" y="0"/>
                  </a:moveTo>
                  <a:cubicBezTo>
                    <a:pt x="217" y="0"/>
                    <a:pt x="124" y="10"/>
                    <a:pt x="33" y="15"/>
                  </a:cubicBezTo>
                  <a:cubicBezTo>
                    <a:pt x="1" y="16"/>
                    <a:pt x="1" y="62"/>
                    <a:pt x="33" y="64"/>
                  </a:cubicBezTo>
                  <a:cubicBezTo>
                    <a:pt x="124" y="68"/>
                    <a:pt x="217" y="78"/>
                    <a:pt x="310" y="78"/>
                  </a:cubicBezTo>
                  <a:cubicBezTo>
                    <a:pt x="350" y="78"/>
                    <a:pt x="390" y="76"/>
                    <a:pt x="429" y="71"/>
                  </a:cubicBezTo>
                  <a:cubicBezTo>
                    <a:pt x="471" y="67"/>
                    <a:pt x="471" y="12"/>
                    <a:pt x="429" y="7"/>
                  </a:cubicBezTo>
                  <a:cubicBezTo>
                    <a:pt x="390" y="2"/>
                    <a:pt x="350" y="0"/>
                    <a:pt x="31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5" name="Google Shape;1325;p46"/>
            <p:cNvSpPr/>
            <p:nvPr/>
          </p:nvSpPr>
          <p:spPr>
            <a:xfrm>
              <a:off x="7805411" y="1974211"/>
              <a:ext cx="26771" cy="3128"/>
            </a:xfrm>
            <a:custGeom>
              <a:avLst/>
              <a:gdLst/>
              <a:ahLst/>
              <a:cxnLst/>
              <a:rect l="l" t="t" r="r" b="b"/>
              <a:pathLst>
                <a:path w="505" h="59" extrusionOk="0">
                  <a:moveTo>
                    <a:pt x="325" y="0"/>
                  </a:moveTo>
                  <a:cubicBezTo>
                    <a:pt x="225" y="0"/>
                    <a:pt x="124" y="6"/>
                    <a:pt x="25" y="10"/>
                  </a:cubicBezTo>
                  <a:cubicBezTo>
                    <a:pt x="0" y="11"/>
                    <a:pt x="0" y="48"/>
                    <a:pt x="25" y="49"/>
                  </a:cubicBezTo>
                  <a:cubicBezTo>
                    <a:pt x="127" y="53"/>
                    <a:pt x="231" y="59"/>
                    <a:pt x="335" y="59"/>
                  </a:cubicBezTo>
                  <a:cubicBezTo>
                    <a:pt x="381" y="59"/>
                    <a:pt x="426" y="58"/>
                    <a:pt x="472" y="55"/>
                  </a:cubicBezTo>
                  <a:cubicBezTo>
                    <a:pt x="504" y="51"/>
                    <a:pt x="504" y="8"/>
                    <a:pt x="472" y="5"/>
                  </a:cubicBezTo>
                  <a:cubicBezTo>
                    <a:pt x="423" y="2"/>
                    <a:pt x="374" y="0"/>
                    <a:pt x="32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6" name="Google Shape;1326;p46"/>
            <p:cNvSpPr/>
            <p:nvPr/>
          </p:nvSpPr>
          <p:spPr>
            <a:xfrm>
              <a:off x="7770689" y="2115964"/>
              <a:ext cx="25075" cy="3923"/>
            </a:xfrm>
            <a:custGeom>
              <a:avLst/>
              <a:gdLst/>
              <a:ahLst/>
              <a:cxnLst/>
              <a:rect l="l" t="t" r="r" b="b"/>
              <a:pathLst>
                <a:path w="473" h="74" extrusionOk="0">
                  <a:moveTo>
                    <a:pt x="303" y="0"/>
                  </a:moveTo>
                  <a:cubicBezTo>
                    <a:pt x="213" y="0"/>
                    <a:pt x="124" y="6"/>
                    <a:pt x="34" y="11"/>
                  </a:cubicBezTo>
                  <a:cubicBezTo>
                    <a:pt x="0" y="12"/>
                    <a:pt x="0" y="62"/>
                    <a:pt x="34" y="64"/>
                  </a:cubicBezTo>
                  <a:cubicBezTo>
                    <a:pt x="123" y="68"/>
                    <a:pt x="212" y="74"/>
                    <a:pt x="301" y="74"/>
                  </a:cubicBezTo>
                  <a:cubicBezTo>
                    <a:pt x="345" y="74"/>
                    <a:pt x="388" y="72"/>
                    <a:pt x="432" y="68"/>
                  </a:cubicBezTo>
                  <a:cubicBezTo>
                    <a:pt x="472" y="65"/>
                    <a:pt x="472" y="10"/>
                    <a:pt x="432" y="5"/>
                  </a:cubicBezTo>
                  <a:cubicBezTo>
                    <a:pt x="389" y="2"/>
                    <a:pt x="346" y="0"/>
                    <a:pt x="30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7" name="Google Shape;1327;p46"/>
            <p:cNvSpPr/>
            <p:nvPr/>
          </p:nvSpPr>
          <p:spPr>
            <a:xfrm>
              <a:off x="7753990" y="1968856"/>
              <a:ext cx="34352" cy="7104"/>
            </a:xfrm>
            <a:custGeom>
              <a:avLst/>
              <a:gdLst/>
              <a:ahLst/>
              <a:cxnLst/>
              <a:rect l="l" t="t" r="r" b="b"/>
              <a:pathLst>
                <a:path w="648" h="134" extrusionOk="0">
                  <a:moveTo>
                    <a:pt x="49" y="0"/>
                  </a:moveTo>
                  <a:cubicBezTo>
                    <a:pt x="12" y="0"/>
                    <a:pt x="0" y="57"/>
                    <a:pt x="41" y="71"/>
                  </a:cubicBezTo>
                  <a:cubicBezTo>
                    <a:pt x="162" y="110"/>
                    <a:pt x="288" y="134"/>
                    <a:pt x="414" y="134"/>
                  </a:cubicBezTo>
                  <a:cubicBezTo>
                    <a:pt x="479" y="134"/>
                    <a:pt x="543" y="128"/>
                    <a:pt x="608" y="114"/>
                  </a:cubicBezTo>
                  <a:cubicBezTo>
                    <a:pt x="647" y="105"/>
                    <a:pt x="639" y="41"/>
                    <a:pt x="598" y="41"/>
                  </a:cubicBezTo>
                  <a:cubicBezTo>
                    <a:pt x="598" y="41"/>
                    <a:pt x="598" y="41"/>
                    <a:pt x="597" y="41"/>
                  </a:cubicBezTo>
                  <a:cubicBezTo>
                    <a:pt x="555" y="43"/>
                    <a:pt x="512" y="43"/>
                    <a:pt x="470" y="43"/>
                  </a:cubicBezTo>
                  <a:cubicBezTo>
                    <a:pt x="332" y="43"/>
                    <a:pt x="196" y="34"/>
                    <a:pt x="60" y="2"/>
                  </a:cubicBezTo>
                  <a:cubicBezTo>
                    <a:pt x="56" y="1"/>
                    <a:pt x="53" y="0"/>
                    <a:pt x="4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332" name="Google Shape;1332;p46"/>
          <p:cNvGrpSpPr/>
          <p:nvPr/>
        </p:nvGrpSpPr>
        <p:grpSpPr>
          <a:xfrm>
            <a:off x="4861631" y="16844"/>
            <a:ext cx="1374315" cy="1794461"/>
            <a:chOff x="2890275" y="2949625"/>
            <a:chExt cx="407325" cy="531850"/>
          </a:xfrm>
        </p:grpSpPr>
        <p:sp>
          <p:nvSpPr>
            <p:cNvPr id="1333" name="Google Shape;1333;p46"/>
            <p:cNvSpPr/>
            <p:nvPr/>
          </p:nvSpPr>
          <p:spPr>
            <a:xfrm>
              <a:off x="2908450" y="2949625"/>
              <a:ext cx="389150" cy="492575"/>
            </a:xfrm>
            <a:custGeom>
              <a:avLst/>
              <a:gdLst/>
              <a:ahLst/>
              <a:cxnLst/>
              <a:rect l="l" t="t" r="r" b="b"/>
              <a:pathLst>
                <a:path w="15566" h="19703" extrusionOk="0">
                  <a:moveTo>
                    <a:pt x="10760" y="301"/>
                  </a:moveTo>
                  <a:cubicBezTo>
                    <a:pt x="10950" y="301"/>
                    <a:pt x="11135" y="355"/>
                    <a:pt x="11177" y="509"/>
                  </a:cubicBezTo>
                  <a:lnTo>
                    <a:pt x="14169" y="11456"/>
                  </a:lnTo>
                  <a:cubicBezTo>
                    <a:pt x="14164" y="11514"/>
                    <a:pt x="14169" y="11572"/>
                    <a:pt x="14185" y="11626"/>
                  </a:cubicBezTo>
                  <a:lnTo>
                    <a:pt x="15330" y="15540"/>
                  </a:lnTo>
                  <a:lnTo>
                    <a:pt x="14901" y="15691"/>
                  </a:lnTo>
                  <a:lnTo>
                    <a:pt x="14717" y="15754"/>
                  </a:lnTo>
                  <a:lnTo>
                    <a:pt x="14480" y="15839"/>
                  </a:lnTo>
                  <a:lnTo>
                    <a:pt x="11712" y="16745"/>
                  </a:lnTo>
                  <a:cubicBezTo>
                    <a:pt x="11665" y="16760"/>
                    <a:pt x="11617" y="16770"/>
                    <a:pt x="11568" y="16774"/>
                  </a:cubicBezTo>
                  <a:cubicBezTo>
                    <a:pt x="11459" y="16784"/>
                    <a:pt x="11350" y="16801"/>
                    <a:pt x="11242" y="16826"/>
                  </a:cubicBezTo>
                  <a:cubicBezTo>
                    <a:pt x="11167" y="16843"/>
                    <a:pt x="9499" y="17538"/>
                    <a:pt x="8556" y="17905"/>
                  </a:cubicBezTo>
                  <a:lnTo>
                    <a:pt x="8556" y="17905"/>
                  </a:lnTo>
                  <a:lnTo>
                    <a:pt x="5584" y="18942"/>
                  </a:lnTo>
                  <a:lnTo>
                    <a:pt x="5584" y="18942"/>
                  </a:lnTo>
                  <a:lnTo>
                    <a:pt x="4684" y="19256"/>
                  </a:lnTo>
                  <a:lnTo>
                    <a:pt x="4093" y="19462"/>
                  </a:lnTo>
                  <a:cubicBezTo>
                    <a:pt x="4093" y="19461"/>
                    <a:pt x="4093" y="19461"/>
                    <a:pt x="4093" y="19460"/>
                  </a:cubicBezTo>
                  <a:lnTo>
                    <a:pt x="4093" y="19460"/>
                  </a:lnTo>
                  <a:cubicBezTo>
                    <a:pt x="3948" y="18911"/>
                    <a:pt x="3477" y="16385"/>
                    <a:pt x="2661" y="12995"/>
                  </a:cubicBezTo>
                  <a:cubicBezTo>
                    <a:pt x="2031" y="10384"/>
                    <a:pt x="1106" y="7113"/>
                    <a:pt x="540" y="4753"/>
                  </a:cubicBezTo>
                  <a:lnTo>
                    <a:pt x="540" y="4753"/>
                  </a:lnTo>
                  <a:cubicBezTo>
                    <a:pt x="537" y="4741"/>
                    <a:pt x="534" y="4729"/>
                    <a:pt x="531" y="4717"/>
                  </a:cubicBezTo>
                  <a:cubicBezTo>
                    <a:pt x="516" y="4654"/>
                    <a:pt x="502" y="4592"/>
                    <a:pt x="488" y="4529"/>
                  </a:cubicBezTo>
                  <a:cubicBezTo>
                    <a:pt x="452" y="4385"/>
                    <a:pt x="418" y="4244"/>
                    <a:pt x="385" y="4105"/>
                  </a:cubicBezTo>
                  <a:cubicBezTo>
                    <a:pt x="370" y="4042"/>
                    <a:pt x="355" y="3981"/>
                    <a:pt x="340" y="3919"/>
                  </a:cubicBezTo>
                  <a:cubicBezTo>
                    <a:pt x="318" y="3825"/>
                    <a:pt x="321" y="3780"/>
                    <a:pt x="319" y="3727"/>
                  </a:cubicBezTo>
                  <a:cubicBezTo>
                    <a:pt x="317" y="3644"/>
                    <a:pt x="370" y="3569"/>
                    <a:pt x="449" y="3544"/>
                  </a:cubicBezTo>
                  <a:lnTo>
                    <a:pt x="10461" y="344"/>
                  </a:lnTo>
                  <a:cubicBezTo>
                    <a:pt x="10546" y="318"/>
                    <a:pt x="10653" y="301"/>
                    <a:pt x="10760" y="301"/>
                  </a:cubicBezTo>
                  <a:close/>
                  <a:moveTo>
                    <a:pt x="10907" y="0"/>
                  </a:moveTo>
                  <a:cubicBezTo>
                    <a:pt x="10767" y="0"/>
                    <a:pt x="10515" y="39"/>
                    <a:pt x="10477" y="51"/>
                  </a:cubicBezTo>
                  <a:lnTo>
                    <a:pt x="86" y="3300"/>
                  </a:lnTo>
                  <a:lnTo>
                    <a:pt x="1" y="3327"/>
                  </a:lnTo>
                  <a:lnTo>
                    <a:pt x="22" y="3414"/>
                  </a:lnTo>
                  <a:cubicBezTo>
                    <a:pt x="66" y="3598"/>
                    <a:pt x="111" y="3785"/>
                    <a:pt x="156" y="3975"/>
                  </a:cubicBezTo>
                  <a:cubicBezTo>
                    <a:pt x="170" y="4038"/>
                    <a:pt x="185" y="4100"/>
                    <a:pt x="200" y="4162"/>
                  </a:cubicBezTo>
                  <a:cubicBezTo>
                    <a:pt x="200" y="4162"/>
                    <a:pt x="200" y="4163"/>
                    <a:pt x="201" y="4163"/>
                  </a:cubicBezTo>
                  <a:lnTo>
                    <a:pt x="201" y="4163"/>
                  </a:lnTo>
                  <a:lnTo>
                    <a:pt x="200" y="4163"/>
                  </a:lnTo>
                  <a:cubicBezTo>
                    <a:pt x="233" y="4302"/>
                    <a:pt x="268" y="4443"/>
                    <a:pt x="301" y="4587"/>
                  </a:cubicBezTo>
                  <a:cubicBezTo>
                    <a:pt x="317" y="4648"/>
                    <a:pt x="332" y="4710"/>
                    <a:pt x="347" y="4774"/>
                  </a:cubicBezTo>
                  <a:cubicBezTo>
                    <a:pt x="1797" y="10838"/>
                    <a:pt x="3890" y="19552"/>
                    <a:pt x="3949" y="19641"/>
                  </a:cubicBezTo>
                  <a:lnTo>
                    <a:pt x="3991" y="19702"/>
                  </a:lnTo>
                  <a:lnTo>
                    <a:pt x="14348" y="16087"/>
                  </a:lnTo>
                  <a:lnTo>
                    <a:pt x="14531" y="16024"/>
                  </a:lnTo>
                  <a:lnTo>
                    <a:pt x="14768" y="15941"/>
                  </a:lnTo>
                  <a:lnTo>
                    <a:pt x="14952" y="15877"/>
                  </a:lnTo>
                  <a:lnTo>
                    <a:pt x="15479" y="15692"/>
                  </a:lnTo>
                  <a:lnTo>
                    <a:pt x="15565" y="15662"/>
                  </a:lnTo>
                  <a:lnTo>
                    <a:pt x="11461" y="479"/>
                  </a:lnTo>
                  <a:lnTo>
                    <a:pt x="11002" y="20"/>
                  </a:lnTo>
                  <a:cubicBezTo>
                    <a:pt x="10998" y="6"/>
                    <a:pt x="10961" y="0"/>
                    <a:pt x="1090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4" name="Google Shape;1334;p46"/>
            <p:cNvSpPr/>
            <p:nvPr/>
          </p:nvSpPr>
          <p:spPr>
            <a:xfrm>
              <a:off x="2897400" y="3047550"/>
              <a:ext cx="389150" cy="415525"/>
            </a:xfrm>
            <a:custGeom>
              <a:avLst/>
              <a:gdLst/>
              <a:ahLst/>
              <a:cxnLst/>
              <a:rect l="l" t="t" r="r" b="b"/>
              <a:pathLst>
                <a:path w="15566" h="16621" extrusionOk="0">
                  <a:moveTo>
                    <a:pt x="782" y="0"/>
                  </a:moveTo>
                  <a:lnTo>
                    <a:pt x="598" y="58"/>
                  </a:lnTo>
                  <a:lnTo>
                    <a:pt x="87" y="218"/>
                  </a:lnTo>
                  <a:lnTo>
                    <a:pt x="0" y="245"/>
                  </a:lnTo>
                  <a:lnTo>
                    <a:pt x="22" y="332"/>
                  </a:lnTo>
                  <a:cubicBezTo>
                    <a:pt x="63" y="503"/>
                    <a:pt x="104" y="678"/>
                    <a:pt x="147" y="855"/>
                  </a:cubicBezTo>
                  <a:cubicBezTo>
                    <a:pt x="162" y="917"/>
                    <a:pt x="175" y="980"/>
                    <a:pt x="191" y="1043"/>
                  </a:cubicBezTo>
                  <a:cubicBezTo>
                    <a:pt x="1643" y="7114"/>
                    <a:pt x="3889" y="16468"/>
                    <a:pt x="3949" y="16559"/>
                  </a:cubicBezTo>
                  <a:lnTo>
                    <a:pt x="3991" y="16621"/>
                  </a:lnTo>
                  <a:lnTo>
                    <a:pt x="14962" y="12793"/>
                  </a:lnTo>
                  <a:lnTo>
                    <a:pt x="14961" y="12792"/>
                  </a:lnTo>
                  <a:lnTo>
                    <a:pt x="14961" y="12792"/>
                  </a:lnTo>
                  <a:lnTo>
                    <a:pt x="14962" y="12792"/>
                  </a:lnTo>
                  <a:lnTo>
                    <a:pt x="15144" y="12728"/>
                  </a:lnTo>
                  <a:lnTo>
                    <a:pt x="15480" y="12611"/>
                  </a:lnTo>
                  <a:lnTo>
                    <a:pt x="15565" y="12581"/>
                  </a:lnTo>
                  <a:lnTo>
                    <a:pt x="15394" y="11959"/>
                  </a:lnTo>
                  <a:lnTo>
                    <a:pt x="15343" y="11774"/>
                  </a:lnTo>
                  <a:lnTo>
                    <a:pt x="15159" y="11837"/>
                  </a:lnTo>
                  <a:lnTo>
                    <a:pt x="15210" y="12024"/>
                  </a:lnTo>
                  <a:lnTo>
                    <a:pt x="15330" y="12459"/>
                  </a:lnTo>
                  <a:lnTo>
                    <a:pt x="15093" y="12542"/>
                  </a:lnTo>
                  <a:lnTo>
                    <a:pt x="14910" y="12605"/>
                  </a:lnTo>
                  <a:lnTo>
                    <a:pt x="4094" y="16382"/>
                  </a:lnTo>
                  <a:cubicBezTo>
                    <a:pt x="3828" y="15375"/>
                    <a:pt x="1664" y="6361"/>
                    <a:pt x="376" y="985"/>
                  </a:cubicBezTo>
                  <a:cubicBezTo>
                    <a:pt x="361" y="922"/>
                    <a:pt x="346" y="860"/>
                    <a:pt x="332" y="798"/>
                  </a:cubicBezTo>
                  <a:cubicBezTo>
                    <a:pt x="297" y="653"/>
                    <a:pt x="263" y="512"/>
                    <a:pt x="231" y="374"/>
                  </a:cubicBezTo>
                  <a:lnTo>
                    <a:pt x="642" y="245"/>
                  </a:lnTo>
                  <a:lnTo>
                    <a:pt x="827" y="188"/>
                  </a:lnTo>
                  <a:cubicBezTo>
                    <a:pt x="812" y="124"/>
                    <a:pt x="797" y="62"/>
                    <a:pt x="78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5" name="Google Shape;1335;p46"/>
            <p:cNvSpPr/>
            <p:nvPr/>
          </p:nvSpPr>
          <p:spPr>
            <a:xfrm>
              <a:off x="2890950" y="3062825"/>
              <a:ext cx="389150" cy="418650"/>
            </a:xfrm>
            <a:custGeom>
              <a:avLst/>
              <a:gdLst/>
              <a:ahLst/>
              <a:cxnLst/>
              <a:rect l="l" t="t" r="r" b="b"/>
              <a:pathLst>
                <a:path w="15566" h="16746" extrusionOk="0">
                  <a:moveTo>
                    <a:pt x="1188" y="1"/>
                  </a:moveTo>
                  <a:lnTo>
                    <a:pt x="1001" y="59"/>
                  </a:lnTo>
                  <a:cubicBezTo>
                    <a:pt x="1017" y="120"/>
                    <a:pt x="1032" y="182"/>
                    <a:pt x="1047" y="245"/>
                  </a:cubicBezTo>
                  <a:lnTo>
                    <a:pt x="1231" y="189"/>
                  </a:lnTo>
                  <a:cubicBezTo>
                    <a:pt x="1216" y="126"/>
                    <a:pt x="1202" y="64"/>
                    <a:pt x="1188" y="1"/>
                  </a:cubicBezTo>
                  <a:close/>
                  <a:moveTo>
                    <a:pt x="15180" y="11311"/>
                  </a:moveTo>
                  <a:lnTo>
                    <a:pt x="14996" y="11374"/>
                  </a:lnTo>
                  <a:lnTo>
                    <a:pt x="15046" y="11559"/>
                  </a:lnTo>
                  <a:lnTo>
                    <a:pt x="15231" y="11496"/>
                  </a:lnTo>
                  <a:lnTo>
                    <a:pt x="15180" y="11311"/>
                  </a:lnTo>
                  <a:close/>
                  <a:moveTo>
                    <a:pt x="590" y="187"/>
                  </a:moveTo>
                  <a:lnTo>
                    <a:pt x="405" y="245"/>
                  </a:lnTo>
                  <a:lnTo>
                    <a:pt x="1" y="371"/>
                  </a:lnTo>
                  <a:lnTo>
                    <a:pt x="22" y="459"/>
                  </a:lnTo>
                  <a:cubicBezTo>
                    <a:pt x="1461" y="6478"/>
                    <a:pt x="3886" y="16590"/>
                    <a:pt x="3950" y="16685"/>
                  </a:cubicBezTo>
                  <a:lnTo>
                    <a:pt x="3991" y="16746"/>
                  </a:lnTo>
                  <a:lnTo>
                    <a:pt x="15481" y="12737"/>
                  </a:lnTo>
                  <a:lnTo>
                    <a:pt x="15566" y="12707"/>
                  </a:lnTo>
                  <a:lnTo>
                    <a:pt x="15402" y="12118"/>
                  </a:lnTo>
                  <a:lnTo>
                    <a:pt x="15351" y="11931"/>
                  </a:lnTo>
                  <a:lnTo>
                    <a:pt x="15168" y="11995"/>
                  </a:lnTo>
                  <a:lnTo>
                    <a:pt x="15220" y="12182"/>
                  </a:lnTo>
                  <a:lnTo>
                    <a:pt x="15331" y="12585"/>
                  </a:lnTo>
                  <a:lnTo>
                    <a:pt x="4096" y="16506"/>
                  </a:lnTo>
                  <a:cubicBezTo>
                    <a:pt x="3817" y="15461"/>
                    <a:pt x="1492" y="5772"/>
                    <a:pt x="232" y="500"/>
                  </a:cubicBezTo>
                  <a:lnTo>
                    <a:pt x="449" y="432"/>
                  </a:lnTo>
                  <a:lnTo>
                    <a:pt x="634" y="374"/>
                  </a:lnTo>
                  <a:cubicBezTo>
                    <a:pt x="620" y="311"/>
                    <a:pt x="605" y="249"/>
                    <a:pt x="590" y="187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6" name="Google Shape;1336;p46"/>
            <p:cNvSpPr/>
            <p:nvPr/>
          </p:nvSpPr>
          <p:spPr>
            <a:xfrm>
              <a:off x="2974125" y="2998550"/>
              <a:ext cx="226500" cy="180875"/>
            </a:xfrm>
            <a:custGeom>
              <a:avLst/>
              <a:gdLst/>
              <a:ahLst/>
              <a:cxnLst/>
              <a:rect l="l" t="t" r="r" b="b"/>
              <a:pathLst>
                <a:path w="9060" h="7235" extrusionOk="0">
                  <a:moveTo>
                    <a:pt x="7514" y="223"/>
                  </a:moveTo>
                  <a:lnTo>
                    <a:pt x="8740" y="4411"/>
                  </a:lnTo>
                  <a:cubicBezTo>
                    <a:pt x="8815" y="4702"/>
                    <a:pt x="2118" y="6761"/>
                    <a:pt x="1836" y="6861"/>
                  </a:cubicBezTo>
                  <a:cubicBezTo>
                    <a:pt x="1673" y="6913"/>
                    <a:pt x="1530" y="7012"/>
                    <a:pt x="1428" y="7012"/>
                  </a:cubicBezTo>
                  <a:cubicBezTo>
                    <a:pt x="1369" y="7012"/>
                    <a:pt x="1324" y="6979"/>
                    <a:pt x="1296" y="6884"/>
                  </a:cubicBezTo>
                  <a:lnTo>
                    <a:pt x="286" y="3272"/>
                  </a:lnTo>
                  <a:cubicBezTo>
                    <a:pt x="195" y="2956"/>
                    <a:pt x="369" y="2624"/>
                    <a:pt x="681" y="2519"/>
                  </a:cubicBezTo>
                  <a:lnTo>
                    <a:pt x="7514" y="223"/>
                  </a:lnTo>
                  <a:close/>
                  <a:moveTo>
                    <a:pt x="7629" y="0"/>
                  </a:moveTo>
                  <a:lnTo>
                    <a:pt x="419" y="2439"/>
                  </a:lnTo>
                  <a:cubicBezTo>
                    <a:pt x="294" y="2482"/>
                    <a:pt x="0" y="2783"/>
                    <a:pt x="37" y="2909"/>
                  </a:cubicBezTo>
                  <a:lnTo>
                    <a:pt x="1249" y="7235"/>
                  </a:lnTo>
                  <a:lnTo>
                    <a:pt x="9059" y="4710"/>
                  </a:lnTo>
                  <a:lnTo>
                    <a:pt x="7629" y="0"/>
                  </a:ln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7" name="Google Shape;1337;p46"/>
            <p:cNvSpPr/>
            <p:nvPr/>
          </p:nvSpPr>
          <p:spPr>
            <a:xfrm>
              <a:off x="3006075" y="3370025"/>
              <a:ext cx="29975" cy="28850"/>
            </a:xfrm>
            <a:custGeom>
              <a:avLst/>
              <a:gdLst/>
              <a:ahLst/>
              <a:cxnLst/>
              <a:rect l="l" t="t" r="r" b="b"/>
              <a:pathLst>
                <a:path w="1199" h="1154" extrusionOk="0">
                  <a:moveTo>
                    <a:pt x="598" y="194"/>
                  </a:moveTo>
                  <a:cubicBezTo>
                    <a:pt x="724" y="194"/>
                    <a:pt x="847" y="254"/>
                    <a:pt x="922" y="365"/>
                  </a:cubicBezTo>
                  <a:cubicBezTo>
                    <a:pt x="979" y="450"/>
                    <a:pt x="999" y="551"/>
                    <a:pt x="980" y="652"/>
                  </a:cubicBezTo>
                  <a:cubicBezTo>
                    <a:pt x="959" y="752"/>
                    <a:pt x="901" y="840"/>
                    <a:pt x="815" y="896"/>
                  </a:cubicBezTo>
                  <a:cubicBezTo>
                    <a:pt x="749" y="940"/>
                    <a:pt x="674" y="961"/>
                    <a:pt x="600" y="961"/>
                  </a:cubicBezTo>
                  <a:cubicBezTo>
                    <a:pt x="474" y="961"/>
                    <a:pt x="351" y="901"/>
                    <a:pt x="277" y="791"/>
                  </a:cubicBezTo>
                  <a:cubicBezTo>
                    <a:pt x="220" y="705"/>
                    <a:pt x="200" y="604"/>
                    <a:pt x="219" y="503"/>
                  </a:cubicBezTo>
                  <a:cubicBezTo>
                    <a:pt x="239" y="403"/>
                    <a:pt x="298" y="316"/>
                    <a:pt x="384" y="259"/>
                  </a:cubicBezTo>
                  <a:cubicBezTo>
                    <a:pt x="450" y="215"/>
                    <a:pt x="525" y="194"/>
                    <a:pt x="598" y="194"/>
                  </a:cubicBezTo>
                  <a:close/>
                  <a:moveTo>
                    <a:pt x="597" y="1"/>
                  </a:moveTo>
                  <a:cubicBezTo>
                    <a:pt x="487" y="1"/>
                    <a:pt x="376" y="32"/>
                    <a:pt x="277" y="97"/>
                  </a:cubicBezTo>
                  <a:cubicBezTo>
                    <a:pt x="148" y="184"/>
                    <a:pt x="60" y="314"/>
                    <a:pt x="30" y="466"/>
                  </a:cubicBezTo>
                  <a:cubicBezTo>
                    <a:pt x="0" y="616"/>
                    <a:pt x="31" y="770"/>
                    <a:pt x="117" y="897"/>
                  </a:cubicBezTo>
                  <a:cubicBezTo>
                    <a:pt x="229" y="1064"/>
                    <a:pt x="412" y="1154"/>
                    <a:pt x="600" y="1154"/>
                  </a:cubicBezTo>
                  <a:cubicBezTo>
                    <a:pt x="710" y="1154"/>
                    <a:pt x="823" y="1123"/>
                    <a:pt x="921" y="1058"/>
                  </a:cubicBezTo>
                  <a:cubicBezTo>
                    <a:pt x="1050" y="971"/>
                    <a:pt x="1139" y="841"/>
                    <a:pt x="1169" y="689"/>
                  </a:cubicBezTo>
                  <a:cubicBezTo>
                    <a:pt x="1199" y="538"/>
                    <a:pt x="1168" y="385"/>
                    <a:pt x="1081" y="257"/>
                  </a:cubicBezTo>
                  <a:cubicBezTo>
                    <a:pt x="969" y="91"/>
                    <a:pt x="785" y="1"/>
                    <a:pt x="597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8" name="Google Shape;1338;p46"/>
            <p:cNvSpPr/>
            <p:nvPr/>
          </p:nvSpPr>
          <p:spPr>
            <a:xfrm>
              <a:off x="2988525" y="3299900"/>
              <a:ext cx="30000" cy="28825"/>
            </a:xfrm>
            <a:custGeom>
              <a:avLst/>
              <a:gdLst/>
              <a:ahLst/>
              <a:cxnLst/>
              <a:rect l="l" t="t" r="r" b="b"/>
              <a:pathLst>
                <a:path w="1200" h="1153" extrusionOk="0">
                  <a:moveTo>
                    <a:pt x="600" y="193"/>
                  </a:moveTo>
                  <a:cubicBezTo>
                    <a:pt x="725" y="193"/>
                    <a:pt x="847" y="253"/>
                    <a:pt x="922" y="364"/>
                  </a:cubicBezTo>
                  <a:cubicBezTo>
                    <a:pt x="980" y="448"/>
                    <a:pt x="1000" y="551"/>
                    <a:pt x="980" y="650"/>
                  </a:cubicBezTo>
                  <a:cubicBezTo>
                    <a:pt x="960" y="752"/>
                    <a:pt x="902" y="838"/>
                    <a:pt x="815" y="895"/>
                  </a:cubicBezTo>
                  <a:cubicBezTo>
                    <a:pt x="749" y="939"/>
                    <a:pt x="674" y="960"/>
                    <a:pt x="600" y="960"/>
                  </a:cubicBezTo>
                  <a:cubicBezTo>
                    <a:pt x="474" y="960"/>
                    <a:pt x="351" y="900"/>
                    <a:pt x="277" y="789"/>
                  </a:cubicBezTo>
                  <a:cubicBezTo>
                    <a:pt x="220" y="704"/>
                    <a:pt x="200" y="602"/>
                    <a:pt x="220" y="502"/>
                  </a:cubicBezTo>
                  <a:cubicBezTo>
                    <a:pt x="240" y="401"/>
                    <a:pt x="298" y="315"/>
                    <a:pt x="385" y="257"/>
                  </a:cubicBezTo>
                  <a:cubicBezTo>
                    <a:pt x="450" y="214"/>
                    <a:pt x="526" y="193"/>
                    <a:pt x="600" y="193"/>
                  </a:cubicBezTo>
                  <a:close/>
                  <a:moveTo>
                    <a:pt x="599" y="0"/>
                  </a:moveTo>
                  <a:cubicBezTo>
                    <a:pt x="488" y="0"/>
                    <a:pt x="377" y="31"/>
                    <a:pt x="278" y="97"/>
                  </a:cubicBezTo>
                  <a:cubicBezTo>
                    <a:pt x="149" y="182"/>
                    <a:pt x="61" y="313"/>
                    <a:pt x="30" y="464"/>
                  </a:cubicBezTo>
                  <a:cubicBezTo>
                    <a:pt x="0" y="615"/>
                    <a:pt x="31" y="769"/>
                    <a:pt x="118" y="897"/>
                  </a:cubicBezTo>
                  <a:cubicBezTo>
                    <a:pt x="229" y="1063"/>
                    <a:pt x="414" y="1152"/>
                    <a:pt x="601" y="1152"/>
                  </a:cubicBezTo>
                  <a:cubicBezTo>
                    <a:pt x="712" y="1152"/>
                    <a:pt x="823" y="1121"/>
                    <a:pt x="922" y="1056"/>
                  </a:cubicBezTo>
                  <a:cubicBezTo>
                    <a:pt x="1051" y="971"/>
                    <a:pt x="1139" y="839"/>
                    <a:pt x="1169" y="689"/>
                  </a:cubicBezTo>
                  <a:cubicBezTo>
                    <a:pt x="1200" y="537"/>
                    <a:pt x="1169" y="384"/>
                    <a:pt x="1082" y="256"/>
                  </a:cubicBezTo>
                  <a:cubicBezTo>
                    <a:pt x="971" y="90"/>
                    <a:pt x="787" y="0"/>
                    <a:pt x="59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9" name="Google Shape;1339;p46"/>
            <p:cNvSpPr/>
            <p:nvPr/>
          </p:nvSpPr>
          <p:spPr>
            <a:xfrm>
              <a:off x="2971975" y="3228475"/>
              <a:ext cx="29200" cy="28850"/>
            </a:xfrm>
            <a:custGeom>
              <a:avLst/>
              <a:gdLst/>
              <a:ahLst/>
              <a:cxnLst/>
              <a:rect l="l" t="t" r="r" b="b"/>
              <a:pathLst>
                <a:path w="1168" h="1154" extrusionOk="0">
                  <a:moveTo>
                    <a:pt x="591" y="193"/>
                  </a:moveTo>
                  <a:cubicBezTo>
                    <a:pt x="694" y="196"/>
                    <a:pt x="791" y="237"/>
                    <a:pt x="863" y="311"/>
                  </a:cubicBezTo>
                  <a:cubicBezTo>
                    <a:pt x="935" y="385"/>
                    <a:pt x="973" y="481"/>
                    <a:pt x="972" y="583"/>
                  </a:cubicBezTo>
                  <a:cubicBezTo>
                    <a:pt x="970" y="686"/>
                    <a:pt x="928" y="781"/>
                    <a:pt x="853" y="853"/>
                  </a:cubicBezTo>
                  <a:cubicBezTo>
                    <a:pt x="780" y="924"/>
                    <a:pt x="686" y="959"/>
                    <a:pt x="578" y="960"/>
                  </a:cubicBezTo>
                  <a:cubicBezTo>
                    <a:pt x="474" y="958"/>
                    <a:pt x="378" y="917"/>
                    <a:pt x="305" y="843"/>
                  </a:cubicBezTo>
                  <a:cubicBezTo>
                    <a:pt x="234" y="769"/>
                    <a:pt x="195" y="673"/>
                    <a:pt x="198" y="571"/>
                  </a:cubicBezTo>
                  <a:cubicBezTo>
                    <a:pt x="201" y="361"/>
                    <a:pt x="374" y="193"/>
                    <a:pt x="584" y="193"/>
                  </a:cubicBezTo>
                  <a:close/>
                  <a:moveTo>
                    <a:pt x="584" y="0"/>
                  </a:moveTo>
                  <a:cubicBezTo>
                    <a:pt x="269" y="0"/>
                    <a:pt x="9" y="252"/>
                    <a:pt x="4" y="567"/>
                  </a:cubicBezTo>
                  <a:cubicBezTo>
                    <a:pt x="1" y="721"/>
                    <a:pt x="60" y="868"/>
                    <a:pt x="168" y="978"/>
                  </a:cubicBezTo>
                  <a:cubicBezTo>
                    <a:pt x="276" y="1089"/>
                    <a:pt x="420" y="1151"/>
                    <a:pt x="575" y="1154"/>
                  </a:cubicBezTo>
                  <a:lnTo>
                    <a:pt x="585" y="1154"/>
                  </a:lnTo>
                  <a:cubicBezTo>
                    <a:pt x="736" y="1154"/>
                    <a:pt x="878" y="1096"/>
                    <a:pt x="988" y="991"/>
                  </a:cubicBezTo>
                  <a:cubicBezTo>
                    <a:pt x="1099" y="885"/>
                    <a:pt x="1162" y="741"/>
                    <a:pt x="1164" y="587"/>
                  </a:cubicBezTo>
                  <a:cubicBezTo>
                    <a:pt x="1168" y="433"/>
                    <a:pt x="1110" y="286"/>
                    <a:pt x="1002" y="176"/>
                  </a:cubicBezTo>
                  <a:cubicBezTo>
                    <a:pt x="894" y="65"/>
                    <a:pt x="750" y="3"/>
                    <a:pt x="59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0" name="Google Shape;1340;p46"/>
            <p:cNvSpPr/>
            <p:nvPr/>
          </p:nvSpPr>
          <p:spPr>
            <a:xfrm>
              <a:off x="2952100" y="3155625"/>
              <a:ext cx="29225" cy="28875"/>
            </a:xfrm>
            <a:custGeom>
              <a:avLst/>
              <a:gdLst/>
              <a:ahLst/>
              <a:cxnLst/>
              <a:rect l="l" t="t" r="r" b="b"/>
              <a:pathLst>
                <a:path w="1169" h="1155" extrusionOk="0">
                  <a:moveTo>
                    <a:pt x="590" y="194"/>
                  </a:moveTo>
                  <a:cubicBezTo>
                    <a:pt x="803" y="198"/>
                    <a:pt x="974" y="373"/>
                    <a:pt x="970" y="584"/>
                  </a:cubicBezTo>
                  <a:cubicBezTo>
                    <a:pt x="967" y="794"/>
                    <a:pt x="794" y="961"/>
                    <a:pt x="583" y="961"/>
                  </a:cubicBezTo>
                  <a:lnTo>
                    <a:pt x="577" y="961"/>
                  </a:lnTo>
                  <a:cubicBezTo>
                    <a:pt x="473" y="959"/>
                    <a:pt x="376" y="918"/>
                    <a:pt x="305" y="844"/>
                  </a:cubicBezTo>
                  <a:cubicBezTo>
                    <a:pt x="233" y="770"/>
                    <a:pt x="195" y="674"/>
                    <a:pt x="196" y="571"/>
                  </a:cubicBezTo>
                  <a:cubicBezTo>
                    <a:pt x="200" y="362"/>
                    <a:pt x="373" y="194"/>
                    <a:pt x="583" y="194"/>
                  </a:cubicBezTo>
                  <a:close/>
                  <a:moveTo>
                    <a:pt x="583" y="1"/>
                  </a:moveTo>
                  <a:cubicBezTo>
                    <a:pt x="267" y="1"/>
                    <a:pt x="8" y="254"/>
                    <a:pt x="2" y="568"/>
                  </a:cubicBezTo>
                  <a:cubicBezTo>
                    <a:pt x="0" y="722"/>
                    <a:pt x="58" y="868"/>
                    <a:pt x="166" y="979"/>
                  </a:cubicBezTo>
                  <a:cubicBezTo>
                    <a:pt x="274" y="1089"/>
                    <a:pt x="418" y="1151"/>
                    <a:pt x="573" y="1155"/>
                  </a:cubicBezTo>
                  <a:lnTo>
                    <a:pt x="583" y="1155"/>
                  </a:lnTo>
                  <a:cubicBezTo>
                    <a:pt x="899" y="1155"/>
                    <a:pt x="1158" y="902"/>
                    <a:pt x="1163" y="587"/>
                  </a:cubicBezTo>
                  <a:cubicBezTo>
                    <a:pt x="1169" y="270"/>
                    <a:pt x="912" y="7"/>
                    <a:pt x="593" y="2"/>
                  </a:cubicBezTo>
                  <a:cubicBezTo>
                    <a:pt x="590" y="1"/>
                    <a:pt x="587" y="1"/>
                    <a:pt x="583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1" name="Google Shape;1341;p46"/>
            <p:cNvSpPr/>
            <p:nvPr/>
          </p:nvSpPr>
          <p:spPr>
            <a:xfrm>
              <a:off x="2931775" y="3068650"/>
              <a:ext cx="29175" cy="28850"/>
            </a:xfrm>
            <a:custGeom>
              <a:avLst/>
              <a:gdLst/>
              <a:ahLst/>
              <a:cxnLst/>
              <a:rect l="l" t="t" r="r" b="b"/>
              <a:pathLst>
                <a:path w="1167" h="1154" extrusionOk="0">
                  <a:moveTo>
                    <a:pt x="590" y="194"/>
                  </a:moveTo>
                  <a:cubicBezTo>
                    <a:pt x="693" y="195"/>
                    <a:pt x="790" y="237"/>
                    <a:pt x="862" y="310"/>
                  </a:cubicBezTo>
                  <a:cubicBezTo>
                    <a:pt x="934" y="384"/>
                    <a:pt x="972" y="481"/>
                    <a:pt x="970" y="584"/>
                  </a:cubicBezTo>
                  <a:cubicBezTo>
                    <a:pt x="967" y="793"/>
                    <a:pt x="794" y="961"/>
                    <a:pt x="583" y="961"/>
                  </a:cubicBezTo>
                  <a:lnTo>
                    <a:pt x="577" y="961"/>
                  </a:lnTo>
                  <a:cubicBezTo>
                    <a:pt x="473" y="959"/>
                    <a:pt x="376" y="917"/>
                    <a:pt x="305" y="843"/>
                  </a:cubicBezTo>
                  <a:cubicBezTo>
                    <a:pt x="233" y="770"/>
                    <a:pt x="195" y="672"/>
                    <a:pt x="196" y="571"/>
                  </a:cubicBezTo>
                  <a:cubicBezTo>
                    <a:pt x="200" y="362"/>
                    <a:pt x="373" y="194"/>
                    <a:pt x="583" y="194"/>
                  </a:cubicBezTo>
                  <a:close/>
                  <a:moveTo>
                    <a:pt x="583" y="0"/>
                  </a:moveTo>
                  <a:cubicBezTo>
                    <a:pt x="267" y="0"/>
                    <a:pt x="9" y="253"/>
                    <a:pt x="3" y="567"/>
                  </a:cubicBezTo>
                  <a:cubicBezTo>
                    <a:pt x="0" y="722"/>
                    <a:pt x="58" y="867"/>
                    <a:pt x="167" y="978"/>
                  </a:cubicBezTo>
                  <a:cubicBezTo>
                    <a:pt x="274" y="1088"/>
                    <a:pt x="419" y="1151"/>
                    <a:pt x="574" y="1153"/>
                  </a:cubicBezTo>
                  <a:lnTo>
                    <a:pt x="583" y="1153"/>
                  </a:lnTo>
                  <a:cubicBezTo>
                    <a:pt x="899" y="1153"/>
                    <a:pt x="1158" y="901"/>
                    <a:pt x="1163" y="587"/>
                  </a:cubicBezTo>
                  <a:cubicBezTo>
                    <a:pt x="1167" y="432"/>
                    <a:pt x="1108" y="287"/>
                    <a:pt x="1000" y="176"/>
                  </a:cubicBezTo>
                  <a:cubicBezTo>
                    <a:pt x="893" y="66"/>
                    <a:pt x="748" y="3"/>
                    <a:pt x="59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2" name="Google Shape;1342;p46"/>
            <p:cNvSpPr/>
            <p:nvPr/>
          </p:nvSpPr>
          <p:spPr>
            <a:xfrm>
              <a:off x="2964525" y="3375800"/>
              <a:ext cx="61325" cy="53925"/>
            </a:xfrm>
            <a:custGeom>
              <a:avLst/>
              <a:gdLst/>
              <a:ahLst/>
              <a:cxnLst/>
              <a:rect l="l" t="t" r="r" b="b"/>
              <a:pathLst>
                <a:path w="2453" h="2157" extrusionOk="0">
                  <a:moveTo>
                    <a:pt x="1644" y="1"/>
                  </a:moveTo>
                  <a:cubicBezTo>
                    <a:pt x="1346" y="1"/>
                    <a:pt x="1050" y="89"/>
                    <a:pt x="814" y="223"/>
                  </a:cubicBezTo>
                  <a:cubicBezTo>
                    <a:pt x="441" y="435"/>
                    <a:pt x="189" y="739"/>
                    <a:pt x="105" y="1081"/>
                  </a:cubicBezTo>
                  <a:cubicBezTo>
                    <a:pt x="1" y="1495"/>
                    <a:pt x="180" y="1953"/>
                    <a:pt x="520" y="2145"/>
                  </a:cubicBezTo>
                  <a:cubicBezTo>
                    <a:pt x="534" y="2153"/>
                    <a:pt x="550" y="2157"/>
                    <a:pt x="566" y="2157"/>
                  </a:cubicBezTo>
                  <a:cubicBezTo>
                    <a:pt x="599" y="2157"/>
                    <a:pt x="631" y="2140"/>
                    <a:pt x="648" y="2110"/>
                  </a:cubicBezTo>
                  <a:cubicBezTo>
                    <a:pt x="674" y="2064"/>
                    <a:pt x="658" y="2006"/>
                    <a:pt x="612" y="1980"/>
                  </a:cubicBezTo>
                  <a:cubicBezTo>
                    <a:pt x="348" y="1832"/>
                    <a:pt x="205" y="1456"/>
                    <a:pt x="287" y="1127"/>
                  </a:cubicBezTo>
                  <a:cubicBezTo>
                    <a:pt x="384" y="734"/>
                    <a:pt x="718" y="494"/>
                    <a:pt x="907" y="386"/>
                  </a:cubicBezTo>
                  <a:cubicBezTo>
                    <a:pt x="1116" y="268"/>
                    <a:pt x="1380" y="188"/>
                    <a:pt x="1642" y="188"/>
                  </a:cubicBezTo>
                  <a:cubicBezTo>
                    <a:pt x="1871" y="188"/>
                    <a:pt x="2098" y="248"/>
                    <a:pt x="2289" y="394"/>
                  </a:cubicBezTo>
                  <a:cubicBezTo>
                    <a:pt x="2306" y="407"/>
                    <a:pt x="2326" y="413"/>
                    <a:pt x="2346" y="413"/>
                  </a:cubicBezTo>
                  <a:cubicBezTo>
                    <a:pt x="2375" y="413"/>
                    <a:pt x="2403" y="401"/>
                    <a:pt x="2422" y="377"/>
                  </a:cubicBezTo>
                  <a:cubicBezTo>
                    <a:pt x="2453" y="335"/>
                    <a:pt x="2445" y="276"/>
                    <a:pt x="2403" y="244"/>
                  </a:cubicBezTo>
                  <a:cubicBezTo>
                    <a:pt x="2178" y="71"/>
                    <a:pt x="1910" y="1"/>
                    <a:pt x="164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3" name="Google Shape;1343;p46"/>
            <p:cNvSpPr/>
            <p:nvPr/>
          </p:nvSpPr>
          <p:spPr>
            <a:xfrm>
              <a:off x="2945950" y="3307175"/>
              <a:ext cx="64700" cy="54700"/>
            </a:xfrm>
            <a:custGeom>
              <a:avLst/>
              <a:gdLst/>
              <a:ahLst/>
              <a:cxnLst/>
              <a:rect l="l" t="t" r="r" b="b"/>
              <a:pathLst>
                <a:path w="2588" h="2188" extrusionOk="0">
                  <a:moveTo>
                    <a:pt x="1761" y="0"/>
                  </a:moveTo>
                  <a:cubicBezTo>
                    <a:pt x="1454" y="0"/>
                    <a:pt x="1144" y="90"/>
                    <a:pt x="896" y="225"/>
                  </a:cubicBezTo>
                  <a:cubicBezTo>
                    <a:pt x="501" y="437"/>
                    <a:pt x="228" y="745"/>
                    <a:pt x="125" y="1091"/>
                  </a:cubicBezTo>
                  <a:cubicBezTo>
                    <a:pt x="0" y="1513"/>
                    <a:pt x="166" y="1979"/>
                    <a:pt x="511" y="2174"/>
                  </a:cubicBezTo>
                  <a:cubicBezTo>
                    <a:pt x="526" y="2183"/>
                    <a:pt x="542" y="2187"/>
                    <a:pt x="559" y="2187"/>
                  </a:cubicBezTo>
                  <a:cubicBezTo>
                    <a:pt x="592" y="2187"/>
                    <a:pt x="625" y="2169"/>
                    <a:pt x="642" y="2138"/>
                  </a:cubicBezTo>
                  <a:cubicBezTo>
                    <a:pt x="669" y="2091"/>
                    <a:pt x="653" y="2032"/>
                    <a:pt x="606" y="2005"/>
                  </a:cubicBezTo>
                  <a:cubicBezTo>
                    <a:pt x="311" y="1839"/>
                    <a:pt x="224" y="1437"/>
                    <a:pt x="310" y="1146"/>
                  </a:cubicBezTo>
                  <a:cubicBezTo>
                    <a:pt x="429" y="746"/>
                    <a:pt x="786" y="503"/>
                    <a:pt x="987" y="395"/>
                  </a:cubicBezTo>
                  <a:cubicBezTo>
                    <a:pt x="1211" y="273"/>
                    <a:pt x="1489" y="192"/>
                    <a:pt x="1761" y="192"/>
                  </a:cubicBezTo>
                  <a:cubicBezTo>
                    <a:pt x="1997" y="192"/>
                    <a:pt x="2230" y="253"/>
                    <a:pt x="2420" y="401"/>
                  </a:cubicBezTo>
                  <a:cubicBezTo>
                    <a:pt x="2438" y="414"/>
                    <a:pt x="2458" y="421"/>
                    <a:pt x="2479" y="421"/>
                  </a:cubicBezTo>
                  <a:cubicBezTo>
                    <a:pt x="2508" y="421"/>
                    <a:pt x="2536" y="408"/>
                    <a:pt x="2556" y="383"/>
                  </a:cubicBezTo>
                  <a:cubicBezTo>
                    <a:pt x="2588" y="341"/>
                    <a:pt x="2580" y="280"/>
                    <a:pt x="2539" y="248"/>
                  </a:cubicBezTo>
                  <a:cubicBezTo>
                    <a:pt x="2312" y="72"/>
                    <a:pt x="2037" y="0"/>
                    <a:pt x="176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4" name="Google Shape;1344;p46"/>
            <p:cNvSpPr/>
            <p:nvPr/>
          </p:nvSpPr>
          <p:spPr>
            <a:xfrm>
              <a:off x="2927500" y="3232925"/>
              <a:ext cx="66475" cy="52750"/>
            </a:xfrm>
            <a:custGeom>
              <a:avLst/>
              <a:gdLst/>
              <a:ahLst/>
              <a:cxnLst/>
              <a:rect l="l" t="t" r="r" b="b"/>
              <a:pathLst>
                <a:path w="2659" h="2110" extrusionOk="0">
                  <a:moveTo>
                    <a:pt x="1752" y="0"/>
                  </a:moveTo>
                  <a:cubicBezTo>
                    <a:pt x="1479" y="0"/>
                    <a:pt x="1205" y="67"/>
                    <a:pt x="977" y="172"/>
                  </a:cubicBezTo>
                  <a:cubicBezTo>
                    <a:pt x="570" y="359"/>
                    <a:pt x="277" y="649"/>
                    <a:pt x="152" y="988"/>
                  </a:cubicBezTo>
                  <a:cubicBezTo>
                    <a:pt x="0" y="1401"/>
                    <a:pt x="136" y="1876"/>
                    <a:pt x="468" y="2093"/>
                  </a:cubicBezTo>
                  <a:cubicBezTo>
                    <a:pt x="484" y="2104"/>
                    <a:pt x="502" y="2109"/>
                    <a:pt x="520" y="2109"/>
                  </a:cubicBezTo>
                  <a:cubicBezTo>
                    <a:pt x="552" y="2109"/>
                    <a:pt x="582" y="2094"/>
                    <a:pt x="602" y="2065"/>
                  </a:cubicBezTo>
                  <a:cubicBezTo>
                    <a:pt x="630" y="2021"/>
                    <a:pt x="619" y="1961"/>
                    <a:pt x="574" y="1932"/>
                  </a:cubicBezTo>
                  <a:cubicBezTo>
                    <a:pt x="290" y="1746"/>
                    <a:pt x="229" y="1340"/>
                    <a:pt x="333" y="1055"/>
                  </a:cubicBezTo>
                  <a:cubicBezTo>
                    <a:pt x="478" y="663"/>
                    <a:pt x="849" y="444"/>
                    <a:pt x="1058" y="348"/>
                  </a:cubicBezTo>
                  <a:cubicBezTo>
                    <a:pt x="1263" y="253"/>
                    <a:pt x="1509" y="193"/>
                    <a:pt x="1752" y="193"/>
                  </a:cubicBezTo>
                  <a:cubicBezTo>
                    <a:pt x="2020" y="193"/>
                    <a:pt x="2284" y="265"/>
                    <a:pt x="2487" y="445"/>
                  </a:cubicBezTo>
                  <a:cubicBezTo>
                    <a:pt x="2505" y="461"/>
                    <a:pt x="2528" y="469"/>
                    <a:pt x="2551" y="469"/>
                  </a:cubicBezTo>
                  <a:cubicBezTo>
                    <a:pt x="2578" y="469"/>
                    <a:pt x="2604" y="458"/>
                    <a:pt x="2623" y="436"/>
                  </a:cubicBezTo>
                  <a:cubicBezTo>
                    <a:pt x="2658" y="396"/>
                    <a:pt x="2655" y="335"/>
                    <a:pt x="2614" y="300"/>
                  </a:cubicBezTo>
                  <a:cubicBezTo>
                    <a:pt x="2373" y="86"/>
                    <a:pt x="2063" y="0"/>
                    <a:pt x="175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5" name="Google Shape;1345;p46"/>
            <p:cNvSpPr/>
            <p:nvPr/>
          </p:nvSpPr>
          <p:spPr>
            <a:xfrm>
              <a:off x="2910100" y="3159500"/>
              <a:ext cx="63175" cy="51450"/>
            </a:xfrm>
            <a:custGeom>
              <a:avLst/>
              <a:gdLst/>
              <a:ahLst/>
              <a:cxnLst/>
              <a:rect l="l" t="t" r="r" b="b"/>
              <a:pathLst>
                <a:path w="2527" h="2058" extrusionOk="0">
                  <a:moveTo>
                    <a:pt x="1616" y="1"/>
                  </a:moveTo>
                  <a:cubicBezTo>
                    <a:pt x="1366" y="1"/>
                    <a:pt x="1118" y="60"/>
                    <a:pt x="911" y="156"/>
                  </a:cubicBezTo>
                  <a:cubicBezTo>
                    <a:pt x="524" y="333"/>
                    <a:pt x="249" y="614"/>
                    <a:pt x="136" y="946"/>
                  </a:cubicBezTo>
                  <a:cubicBezTo>
                    <a:pt x="1" y="1350"/>
                    <a:pt x="140" y="1820"/>
                    <a:pt x="460" y="2040"/>
                  </a:cubicBezTo>
                  <a:cubicBezTo>
                    <a:pt x="476" y="2052"/>
                    <a:pt x="495" y="2057"/>
                    <a:pt x="514" y="2057"/>
                  </a:cubicBezTo>
                  <a:cubicBezTo>
                    <a:pt x="543" y="2057"/>
                    <a:pt x="572" y="2042"/>
                    <a:pt x="590" y="2016"/>
                  </a:cubicBezTo>
                  <a:cubicBezTo>
                    <a:pt x="620" y="1973"/>
                    <a:pt x="610" y="1915"/>
                    <a:pt x="567" y="1885"/>
                  </a:cubicBezTo>
                  <a:cubicBezTo>
                    <a:pt x="317" y="1714"/>
                    <a:pt x="206" y="1328"/>
                    <a:pt x="315" y="1007"/>
                  </a:cubicBezTo>
                  <a:cubicBezTo>
                    <a:pt x="443" y="625"/>
                    <a:pt x="792" y="416"/>
                    <a:pt x="989" y="325"/>
                  </a:cubicBezTo>
                  <a:cubicBezTo>
                    <a:pt x="1174" y="241"/>
                    <a:pt x="1395" y="188"/>
                    <a:pt x="1617" y="188"/>
                  </a:cubicBezTo>
                  <a:cubicBezTo>
                    <a:pt x="1883" y="188"/>
                    <a:pt x="2151" y="264"/>
                    <a:pt x="2358" y="454"/>
                  </a:cubicBezTo>
                  <a:cubicBezTo>
                    <a:pt x="2376" y="470"/>
                    <a:pt x="2399" y="479"/>
                    <a:pt x="2422" y="479"/>
                  </a:cubicBezTo>
                  <a:cubicBezTo>
                    <a:pt x="2447" y="479"/>
                    <a:pt x="2472" y="469"/>
                    <a:pt x="2491" y="448"/>
                  </a:cubicBezTo>
                  <a:cubicBezTo>
                    <a:pt x="2526" y="410"/>
                    <a:pt x="2523" y="351"/>
                    <a:pt x="2484" y="316"/>
                  </a:cubicBezTo>
                  <a:cubicBezTo>
                    <a:pt x="2239" y="91"/>
                    <a:pt x="1926" y="1"/>
                    <a:pt x="16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6" name="Google Shape;1346;p46"/>
            <p:cNvSpPr/>
            <p:nvPr/>
          </p:nvSpPr>
          <p:spPr>
            <a:xfrm>
              <a:off x="2890275" y="3072350"/>
              <a:ext cx="60675" cy="50475"/>
            </a:xfrm>
            <a:custGeom>
              <a:avLst/>
              <a:gdLst/>
              <a:ahLst/>
              <a:cxnLst/>
              <a:rect l="l" t="t" r="r" b="b"/>
              <a:pathLst>
                <a:path w="2427" h="2019" extrusionOk="0">
                  <a:moveTo>
                    <a:pt x="1516" y="1"/>
                  </a:moveTo>
                  <a:cubicBezTo>
                    <a:pt x="1283" y="1"/>
                    <a:pt x="1053" y="55"/>
                    <a:pt x="861" y="143"/>
                  </a:cubicBezTo>
                  <a:cubicBezTo>
                    <a:pt x="489" y="313"/>
                    <a:pt x="226" y="587"/>
                    <a:pt x="124" y="916"/>
                  </a:cubicBezTo>
                  <a:cubicBezTo>
                    <a:pt x="0" y="1313"/>
                    <a:pt x="141" y="1779"/>
                    <a:pt x="453" y="2002"/>
                  </a:cubicBezTo>
                  <a:cubicBezTo>
                    <a:pt x="469" y="2012"/>
                    <a:pt x="488" y="2019"/>
                    <a:pt x="506" y="2019"/>
                  </a:cubicBezTo>
                  <a:cubicBezTo>
                    <a:pt x="535" y="2019"/>
                    <a:pt x="564" y="2005"/>
                    <a:pt x="581" y="1979"/>
                  </a:cubicBezTo>
                  <a:cubicBezTo>
                    <a:pt x="611" y="1939"/>
                    <a:pt x="601" y="1881"/>
                    <a:pt x="560" y="1851"/>
                  </a:cubicBezTo>
                  <a:cubicBezTo>
                    <a:pt x="314" y="1676"/>
                    <a:pt x="200" y="1289"/>
                    <a:pt x="299" y="971"/>
                  </a:cubicBezTo>
                  <a:cubicBezTo>
                    <a:pt x="417" y="596"/>
                    <a:pt x="750" y="396"/>
                    <a:pt x="937" y="310"/>
                  </a:cubicBezTo>
                  <a:cubicBezTo>
                    <a:pt x="1107" y="232"/>
                    <a:pt x="1311" y="184"/>
                    <a:pt x="1516" y="184"/>
                  </a:cubicBezTo>
                  <a:cubicBezTo>
                    <a:pt x="1781" y="184"/>
                    <a:pt x="2051" y="264"/>
                    <a:pt x="2260" y="461"/>
                  </a:cubicBezTo>
                  <a:cubicBezTo>
                    <a:pt x="2278" y="478"/>
                    <a:pt x="2301" y="487"/>
                    <a:pt x="2324" y="487"/>
                  </a:cubicBezTo>
                  <a:cubicBezTo>
                    <a:pt x="2348" y="487"/>
                    <a:pt x="2373" y="477"/>
                    <a:pt x="2391" y="457"/>
                  </a:cubicBezTo>
                  <a:cubicBezTo>
                    <a:pt x="2426" y="421"/>
                    <a:pt x="2424" y="362"/>
                    <a:pt x="2387" y="328"/>
                  </a:cubicBezTo>
                  <a:cubicBezTo>
                    <a:pt x="2139" y="95"/>
                    <a:pt x="1824" y="1"/>
                    <a:pt x="15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356" name="Google Shape;1356;p46"/>
          <p:cNvGrpSpPr/>
          <p:nvPr/>
        </p:nvGrpSpPr>
        <p:grpSpPr>
          <a:xfrm>
            <a:off x="10115734" y="5154455"/>
            <a:ext cx="527764" cy="434620"/>
            <a:chOff x="6441550" y="2480732"/>
            <a:chExt cx="253700" cy="208925"/>
          </a:xfrm>
        </p:grpSpPr>
        <p:sp>
          <p:nvSpPr>
            <p:cNvPr id="1357" name="Google Shape;1357;p46"/>
            <p:cNvSpPr/>
            <p:nvPr/>
          </p:nvSpPr>
          <p:spPr>
            <a:xfrm>
              <a:off x="6450150" y="2496032"/>
              <a:ext cx="234200" cy="178350"/>
            </a:xfrm>
            <a:custGeom>
              <a:avLst/>
              <a:gdLst/>
              <a:ahLst/>
              <a:cxnLst/>
              <a:rect l="l" t="t" r="r" b="b"/>
              <a:pathLst>
                <a:path w="9368" h="7134" extrusionOk="0">
                  <a:moveTo>
                    <a:pt x="4659" y="0"/>
                  </a:moveTo>
                  <a:cubicBezTo>
                    <a:pt x="4607" y="0"/>
                    <a:pt x="4541" y="13"/>
                    <a:pt x="4450" y="37"/>
                  </a:cubicBezTo>
                  <a:cubicBezTo>
                    <a:pt x="3877" y="190"/>
                    <a:pt x="3484" y="1286"/>
                    <a:pt x="3251" y="1912"/>
                  </a:cubicBezTo>
                  <a:cubicBezTo>
                    <a:pt x="3320" y="1989"/>
                    <a:pt x="3277" y="2134"/>
                    <a:pt x="3165" y="2176"/>
                  </a:cubicBezTo>
                  <a:lnTo>
                    <a:pt x="3168" y="2185"/>
                  </a:lnTo>
                  <a:cubicBezTo>
                    <a:pt x="3113" y="2194"/>
                    <a:pt x="3054" y="2199"/>
                    <a:pt x="2997" y="2208"/>
                  </a:cubicBezTo>
                  <a:cubicBezTo>
                    <a:pt x="2928" y="2224"/>
                    <a:pt x="2859" y="2242"/>
                    <a:pt x="2789" y="2262"/>
                  </a:cubicBezTo>
                  <a:cubicBezTo>
                    <a:pt x="2774" y="2272"/>
                    <a:pt x="2758" y="2277"/>
                    <a:pt x="2742" y="2277"/>
                  </a:cubicBezTo>
                  <a:cubicBezTo>
                    <a:pt x="2715" y="2277"/>
                    <a:pt x="2691" y="2262"/>
                    <a:pt x="2674" y="2240"/>
                  </a:cubicBezTo>
                  <a:cubicBezTo>
                    <a:pt x="2334" y="2266"/>
                    <a:pt x="1995" y="2268"/>
                    <a:pt x="1658" y="2272"/>
                  </a:cubicBezTo>
                  <a:cubicBezTo>
                    <a:pt x="1653" y="2272"/>
                    <a:pt x="1647" y="2272"/>
                    <a:pt x="1641" y="2272"/>
                  </a:cubicBezTo>
                  <a:cubicBezTo>
                    <a:pt x="1500" y="2272"/>
                    <a:pt x="1246" y="2244"/>
                    <a:pt x="999" y="2244"/>
                  </a:cubicBezTo>
                  <a:cubicBezTo>
                    <a:pt x="731" y="2244"/>
                    <a:pt x="469" y="2277"/>
                    <a:pt x="366" y="2418"/>
                  </a:cubicBezTo>
                  <a:cubicBezTo>
                    <a:pt x="0" y="2908"/>
                    <a:pt x="2213" y="3958"/>
                    <a:pt x="2559" y="4145"/>
                  </a:cubicBezTo>
                  <a:cubicBezTo>
                    <a:pt x="2583" y="4161"/>
                    <a:pt x="2605" y="4177"/>
                    <a:pt x="2621" y="4198"/>
                  </a:cubicBezTo>
                  <a:cubicBezTo>
                    <a:pt x="2684" y="4214"/>
                    <a:pt x="2732" y="4270"/>
                    <a:pt x="2706" y="4346"/>
                  </a:cubicBezTo>
                  <a:cubicBezTo>
                    <a:pt x="2554" y="4801"/>
                    <a:pt x="2408" y="5258"/>
                    <a:pt x="2295" y="5725"/>
                  </a:cubicBezTo>
                  <a:cubicBezTo>
                    <a:pt x="2237" y="5970"/>
                    <a:pt x="2191" y="6212"/>
                    <a:pt x="2161" y="6461"/>
                  </a:cubicBezTo>
                  <a:cubicBezTo>
                    <a:pt x="2127" y="6731"/>
                    <a:pt x="1993" y="7041"/>
                    <a:pt x="2272" y="7123"/>
                  </a:cubicBezTo>
                  <a:cubicBezTo>
                    <a:pt x="2295" y="7130"/>
                    <a:pt x="2320" y="7133"/>
                    <a:pt x="2345" y="7133"/>
                  </a:cubicBezTo>
                  <a:cubicBezTo>
                    <a:pt x="2715" y="7133"/>
                    <a:pt x="3335" y="6449"/>
                    <a:pt x="3602" y="6214"/>
                  </a:cubicBezTo>
                  <a:cubicBezTo>
                    <a:pt x="3939" y="5918"/>
                    <a:pt x="4255" y="5606"/>
                    <a:pt x="4577" y="5298"/>
                  </a:cubicBezTo>
                  <a:cubicBezTo>
                    <a:pt x="4624" y="5252"/>
                    <a:pt x="4676" y="5232"/>
                    <a:pt x="4726" y="5232"/>
                  </a:cubicBezTo>
                  <a:cubicBezTo>
                    <a:pt x="4823" y="5232"/>
                    <a:pt x="4912" y="5304"/>
                    <a:pt x="4943" y="5395"/>
                  </a:cubicBezTo>
                  <a:cubicBezTo>
                    <a:pt x="5748" y="6083"/>
                    <a:pt x="6641" y="6590"/>
                    <a:pt x="7652" y="6886"/>
                  </a:cubicBezTo>
                  <a:cubicBezTo>
                    <a:pt x="7611" y="6433"/>
                    <a:pt x="7534" y="5990"/>
                    <a:pt x="7408" y="5552"/>
                  </a:cubicBezTo>
                  <a:cubicBezTo>
                    <a:pt x="7269" y="5069"/>
                    <a:pt x="7001" y="4628"/>
                    <a:pt x="6887" y="4143"/>
                  </a:cubicBezTo>
                  <a:cubicBezTo>
                    <a:pt x="6863" y="4039"/>
                    <a:pt x="6937" y="3942"/>
                    <a:pt x="7024" y="3914"/>
                  </a:cubicBezTo>
                  <a:cubicBezTo>
                    <a:pt x="7026" y="3866"/>
                    <a:pt x="7050" y="3815"/>
                    <a:pt x="7107" y="3781"/>
                  </a:cubicBezTo>
                  <a:cubicBezTo>
                    <a:pt x="7386" y="3602"/>
                    <a:pt x="9368" y="2256"/>
                    <a:pt x="9139" y="1904"/>
                  </a:cubicBezTo>
                  <a:cubicBezTo>
                    <a:pt x="9087" y="1823"/>
                    <a:pt x="8893" y="1797"/>
                    <a:pt x="8659" y="1797"/>
                  </a:cubicBezTo>
                  <a:cubicBezTo>
                    <a:pt x="8282" y="1797"/>
                    <a:pt x="7801" y="1864"/>
                    <a:pt x="7633" y="1875"/>
                  </a:cubicBezTo>
                  <a:cubicBezTo>
                    <a:pt x="7146" y="1908"/>
                    <a:pt x="6661" y="1988"/>
                    <a:pt x="6177" y="2002"/>
                  </a:cubicBezTo>
                  <a:cubicBezTo>
                    <a:pt x="6173" y="2002"/>
                    <a:pt x="6170" y="2002"/>
                    <a:pt x="6166" y="2002"/>
                  </a:cubicBezTo>
                  <a:cubicBezTo>
                    <a:pt x="6063" y="2002"/>
                    <a:pt x="6000" y="1931"/>
                    <a:pt x="5976" y="1848"/>
                  </a:cubicBezTo>
                  <a:cubicBezTo>
                    <a:pt x="5937" y="1836"/>
                    <a:pt x="5899" y="1815"/>
                    <a:pt x="5874" y="1781"/>
                  </a:cubicBezTo>
                  <a:cubicBezTo>
                    <a:pt x="5664" y="1476"/>
                    <a:pt x="5549" y="1118"/>
                    <a:pt x="5354" y="802"/>
                  </a:cubicBezTo>
                  <a:cubicBezTo>
                    <a:pt x="5241" y="617"/>
                    <a:pt x="5117" y="437"/>
                    <a:pt x="4980" y="270"/>
                  </a:cubicBezTo>
                  <a:cubicBezTo>
                    <a:pt x="4832" y="88"/>
                    <a:pt x="4795" y="0"/>
                    <a:pt x="4659" y="0"/>
                  </a:cubicBezTo>
                  <a:close/>
                </a:path>
              </a:pathLst>
            </a:custGeom>
            <a:solidFill>
              <a:srgbClr val="FFE6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58" name="Google Shape;1358;p46"/>
            <p:cNvSpPr/>
            <p:nvPr/>
          </p:nvSpPr>
          <p:spPr>
            <a:xfrm>
              <a:off x="6441550" y="2480732"/>
              <a:ext cx="253700" cy="208925"/>
            </a:xfrm>
            <a:custGeom>
              <a:avLst/>
              <a:gdLst/>
              <a:ahLst/>
              <a:cxnLst/>
              <a:rect l="l" t="t" r="r" b="b"/>
              <a:pathLst>
                <a:path w="10148" h="8357" extrusionOk="0">
                  <a:moveTo>
                    <a:pt x="5002" y="612"/>
                  </a:moveTo>
                  <a:cubicBezTo>
                    <a:pt x="5139" y="612"/>
                    <a:pt x="5176" y="700"/>
                    <a:pt x="5324" y="883"/>
                  </a:cubicBezTo>
                  <a:cubicBezTo>
                    <a:pt x="5461" y="1049"/>
                    <a:pt x="5585" y="1229"/>
                    <a:pt x="5698" y="1414"/>
                  </a:cubicBezTo>
                  <a:cubicBezTo>
                    <a:pt x="5893" y="1730"/>
                    <a:pt x="6008" y="2088"/>
                    <a:pt x="6219" y="2393"/>
                  </a:cubicBezTo>
                  <a:cubicBezTo>
                    <a:pt x="6243" y="2428"/>
                    <a:pt x="6281" y="2448"/>
                    <a:pt x="6320" y="2460"/>
                  </a:cubicBezTo>
                  <a:cubicBezTo>
                    <a:pt x="6344" y="2543"/>
                    <a:pt x="6408" y="2615"/>
                    <a:pt x="6512" y="2615"/>
                  </a:cubicBezTo>
                  <a:cubicBezTo>
                    <a:pt x="6515" y="2615"/>
                    <a:pt x="6518" y="2615"/>
                    <a:pt x="6521" y="2615"/>
                  </a:cubicBezTo>
                  <a:cubicBezTo>
                    <a:pt x="7006" y="2601"/>
                    <a:pt x="7490" y="2520"/>
                    <a:pt x="7977" y="2488"/>
                  </a:cubicBezTo>
                  <a:cubicBezTo>
                    <a:pt x="8145" y="2476"/>
                    <a:pt x="8627" y="2409"/>
                    <a:pt x="9004" y="2409"/>
                  </a:cubicBezTo>
                  <a:cubicBezTo>
                    <a:pt x="9238" y="2409"/>
                    <a:pt x="9431" y="2435"/>
                    <a:pt x="9483" y="2516"/>
                  </a:cubicBezTo>
                  <a:cubicBezTo>
                    <a:pt x="9711" y="2868"/>
                    <a:pt x="7730" y="4214"/>
                    <a:pt x="7451" y="4393"/>
                  </a:cubicBezTo>
                  <a:cubicBezTo>
                    <a:pt x="7394" y="4427"/>
                    <a:pt x="7370" y="4478"/>
                    <a:pt x="7368" y="4526"/>
                  </a:cubicBezTo>
                  <a:cubicBezTo>
                    <a:pt x="7281" y="4554"/>
                    <a:pt x="7207" y="4651"/>
                    <a:pt x="7231" y="4755"/>
                  </a:cubicBezTo>
                  <a:cubicBezTo>
                    <a:pt x="7345" y="5240"/>
                    <a:pt x="7613" y="5681"/>
                    <a:pt x="7752" y="6164"/>
                  </a:cubicBezTo>
                  <a:cubicBezTo>
                    <a:pt x="7878" y="6602"/>
                    <a:pt x="7955" y="7045"/>
                    <a:pt x="7996" y="7498"/>
                  </a:cubicBezTo>
                  <a:cubicBezTo>
                    <a:pt x="6985" y="7202"/>
                    <a:pt x="6092" y="6695"/>
                    <a:pt x="5287" y="6007"/>
                  </a:cubicBezTo>
                  <a:cubicBezTo>
                    <a:pt x="5256" y="5916"/>
                    <a:pt x="5167" y="5845"/>
                    <a:pt x="5070" y="5845"/>
                  </a:cubicBezTo>
                  <a:cubicBezTo>
                    <a:pt x="5020" y="5845"/>
                    <a:pt x="4968" y="5864"/>
                    <a:pt x="4921" y="5910"/>
                  </a:cubicBezTo>
                  <a:cubicBezTo>
                    <a:pt x="4599" y="6219"/>
                    <a:pt x="4283" y="6530"/>
                    <a:pt x="3946" y="6826"/>
                  </a:cubicBezTo>
                  <a:cubicBezTo>
                    <a:pt x="3678" y="7061"/>
                    <a:pt x="3059" y="7746"/>
                    <a:pt x="2689" y="7746"/>
                  </a:cubicBezTo>
                  <a:cubicBezTo>
                    <a:pt x="2663" y="7746"/>
                    <a:pt x="2639" y="7743"/>
                    <a:pt x="2616" y="7736"/>
                  </a:cubicBezTo>
                  <a:cubicBezTo>
                    <a:pt x="2337" y="7653"/>
                    <a:pt x="2471" y="7343"/>
                    <a:pt x="2505" y="7073"/>
                  </a:cubicBezTo>
                  <a:cubicBezTo>
                    <a:pt x="2535" y="6824"/>
                    <a:pt x="2581" y="6582"/>
                    <a:pt x="2639" y="6337"/>
                  </a:cubicBezTo>
                  <a:cubicBezTo>
                    <a:pt x="2752" y="5870"/>
                    <a:pt x="2898" y="5413"/>
                    <a:pt x="3050" y="4958"/>
                  </a:cubicBezTo>
                  <a:cubicBezTo>
                    <a:pt x="3076" y="4882"/>
                    <a:pt x="3028" y="4826"/>
                    <a:pt x="2965" y="4810"/>
                  </a:cubicBezTo>
                  <a:cubicBezTo>
                    <a:pt x="2949" y="4790"/>
                    <a:pt x="2928" y="4773"/>
                    <a:pt x="2903" y="4757"/>
                  </a:cubicBezTo>
                  <a:cubicBezTo>
                    <a:pt x="2557" y="4570"/>
                    <a:pt x="344" y="3520"/>
                    <a:pt x="710" y="3031"/>
                  </a:cubicBezTo>
                  <a:cubicBezTo>
                    <a:pt x="813" y="2890"/>
                    <a:pt x="1076" y="2857"/>
                    <a:pt x="1345" y="2857"/>
                  </a:cubicBezTo>
                  <a:cubicBezTo>
                    <a:pt x="1593" y="2857"/>
                    <a:pt x="1848" y="2885"/>
                    <a:pt x="1988" y="2885"/>
                  </a:cubicBezTo>
                  <a:cubicBezTo>
                    <a:pt x="1993" y="2885"/>
                    <a:pt x="1998" y="2885"/>
                    <a:pt x="2002" y="2885"/>
                  </a:cubicBezTo>
                  <a:cubicBezTo>
                    <a:pt x="2340" y="2880"/>
                    <a:pt x="2678" y="2878"/>
                    <a:pt x="3018" y="2852"/>
                  </a:cubicBezTo>
                  <a:cubicBezTo>
                    <a:pt x="3034" y="2875"/>
                    <a:pt x="3059" y="2889"/>
                    <a:pt x="3086" y="2889"/>
                  </a:cubicBezTo>
                  <a:cubicBezTo>
                    <a:pt x="3101" y="2889"/>
                    <a:pt x="3118" y="2884"/>
                    <a:pt x="3133" y="2874"/>
                  </a:cubicBezTo>
                  <a:cubicBezTo>
                    <a:pt x="3203" y="2854"/>
                    <a:pt x="3272" y="2836"/>
                    <a:pt x="3342" y="2820"/>
                  </a:cubicBezTo>
                  <a:cubicBezTo>
                    <a:pt x="3399" y="2811"/>
                    <a:pt x="3457" y="2806"/>
                    <a:pt x="3512" y="2797"/>
                  </a:cubicBezTo>
                  <a:lnTo>
                    <a:pt x="3509" y="2788"/>
                  </a:lnTo>
                  <a:cubicBezTo>
                    <a:pt x="3621" y="2746"/>
                    <a:pt x="3664" y="2601"/>
                    <a:pt x="3595" y="2524"/>
                  </a:cubicBezTo>
                  <a:cubicBezTo>
                    <a:pt x="3829" y="1899"/>
                    <a:pt x="4221" y="802"/>
                    <a:pt x="4794" y="649"/>
                  </a:cubicBezTo>
                  <a:cubicBezTo>
                    <a:pt x="4885" y="625"/>
                    <a:pt x="4951" y="612"/>
                    <a:pt x="5002" y="612"/>
                  </a:cubicBezTo>
                  <a:close/>
                  <a:moveTo>
                    <a:pt x="4825" y="1"/>
                  </a:moveTo>
                  <a:cubicBezTo>
                    <a:pt x="4820" y="1"/>
                    <a:pt x="4815" y="1"/>
                    <a:pt x="4810" y="1"/>
                  </a:cubicBezTo>
                  <a:cubicBezTo>
                    <a:pt x="4376" y="15"/>
                    <a:pt x="4159" y="546"/>
                    <a:pt x="3978" y="872"/>
                  </a:cubicBezTo>
                  <a:cubicBezTo>
                    <a:pt x="3696" y="1377"/>
                    <a:pt x="3470" y="1908"/>
                    <a:pt x="3281" y="2455"/>
                  </a:cubicBezTo>
                  <a:cubicBezTo>
                    <a:pt x="2890" y="2406"/>
                    <a:pt x="2477" y="2382"/>
                    <a:pt x="2068" y="2382"/>
                  </a:cubicBezTo>
                  <a:cubicBezTo>
                    <a:pt x="1748" y="2382"/>
                    <a:pt x="1430" y="2397"/>
                    <a:pt x="1129" y="2425"/>
                  </a:cubicBezTo>
                  <a:cubicBezTo>
                    <a:pt x="760" y="2460"/>
                    <a:pt x="289" y="2585"/>
                    <a:pt x="157" y="2979"/>
                  </a:cubicBezTo>
                  <a:cubicBezTo>
                    <a:pt x="0" y="3455"/>
                    <a:pt x="455" y="3774"/>
                    <a:pt x="785" y="4025"/>
                  </a:cubicBezTo>
                  <a:cubicBezTo>
                    <a:pt x="1360" y="4464"/>
                    <a:pt x="1988" y="4852"/>
                    <a:pt x="2662" y="5120"/>
                  </a:cubicBezTo>
                  <a:cubicBezTo>
                    <a:pt x="2334" y="5695"/>
                    <a:pt x="2145" y="6316"/>
                    <a:pt x="2056" y="6981"/>
                  </a:cubicBezTo>
                  <a:cubicBezTo>
                    <a:pt x="2004" y="7339"/>
                    <a:pt x="1847" y="7993"/>
                    <a:pt x="2203" y="8258"/>
                  </a:cubicBezTo>
                  <a:cubicBezTo>
                    <a:pt x="2296" y="8328"/>
                    <a:pt x="2395" y="8357"/>
                    <a:pt x="2495" y="8357"/>
                  </a:cubicBezTo>
                  <a:cubicBezTo>
                    <a:pt x="2829" y="8357"/>
                    <a:pt x="3181" y="8034"/>
                    <a:pt x="3410" y="7856"/>
                  </a:cubicBezTo>
                  <a:cubicBezTo>
                    <a:pt x="4013" y="7389"/>
                    <a:pt x="4591" y="6886"/>
                    <a:pt x="5124" y="6341"/>
                  </a:cubicBezTo>
                  <a:cubicBezTo>
                    <a:pt x="5978" y="7172"/>
                    <a:pt x="7028" y="7731"/>
                    <a:pt x="8185" y="8019"/>
                  </a:cubicBezTo>
                  <a:cubicBezTo>
                    <a:pt x="8204" y="8024"/>
                    <a:pt x="8222" y="8027"/>
                    <a:pt x="8241" y="8027"/>
                  </a:cubicBezTo>
                  <a:cubicBezTo>
                    <a:pt x="8360" y="8027"/>
                    <a:pt x="8477" y="7933"/>
                    <a:pt x="8472" y="7803"/>
                  </a:cubicBezTo>
                  <a:cubicBezTo>
                    <a:pt x="8428" y="6819"/>
                    <a:pt x="8267" y="5508"/>
                    <a:pt x="7633" y="4693"/>
                  </a:cubicBezTo>
                  <a:cubicBezTo>
                    <a:pt x="8239" y="4381"/>
                    <a:pt x="8806" y="3997"/>
                    <a:pt x="9305" y="3534"/>
                  </a:cubicBezTo>
                  <a:cubicBezTo>
                    <a:pt x="9585" y="3273"/>
                    <a:pt x="10148" y="2813"/>
                    <a:pt x="10051" y="2359"/>
                  </a:cubicBezTo>
                  <a:cubicBezTo>
                    <a:pt x="9976" y="2005"/>
                    <a:pt x="9624" y="1951"/>
                    <a:pt x="9300" y="1951"/>
                  </a:cubicBezTo>
                  <a:cubicBezTo>
                    <a:pt x="9174" y="1951"/>
                    <a:pt x="9052" y="1959"/>
                    <a:pt x="8952" y="1961"/>
                  </a:cubicBezTo>
                  <a:cubicBezTo>
                    <a:pt x="8153" y="1973"/>
                    <a:pt x="7303" y="1989"/>
                    <a:pt x="6523" y="2174"/>
                  </a:cubicBezTo>
                  <a:cubicBezTo>
                    <a:pt x="6424" y="1661"/>
                    <a:pt x="6102" y="1186"/>
                    <a:pt x="5793" y="777"/>
                  </a:cubicBezTo>
                  <a:cubicBezTo>
                    <a:pt x="5568" y="480"/>
                    <a:pt x="5245" y="1"/>
                    <a:pt x="48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79" name="Picture 2" descr="Fivestar 5Star Sticker by headmark agency for iOS &amp; Android | GIPHY">
            <a:extLst>
              <a:ext uri="{FF2B5EF4-FFF2-40B4-BE49-F238E27FC236}">
                <a16:creationId xmlns="" xmlns:a16="http://schemas.microsoft.com/office/drawing/2014/main" id="{5DBE6854-C582-4F17-8C46-A9BAB450D13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2400" y="2533878"/>
            <a:ext cx="5213588" cy="5213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" name="TextBox 1">
            <a:extLst>
              <a:ext uri="{FF2B5EF4-FFF2-40B4-BE49-F238E27FC236}">
                <a16:creationId xmlns="" xmlns:a16="http://schemas.microsoft.com/office/drawing/2014/main" id="{6157CA11-17C3-4032-A40D-E0459ED1C7AC}"/>
              </a:ext>
            </a:extLst>
          </p:cNvPr>
          <p:cNvSpPr txBox="1"/>
          <p:nvPr/>
        </p:nvSpPr>
        <p:spPr>
          <a:xfrm>
            <a:off x="1733618" y="1982755"/>
            <a:ext cx="8104817" cy="830997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 defTabSz="914354">
              <a:defRPr/>
            </a:pPr>
            <a:r>
              <a:rPr lang="ar-AE" sz="4800" b="1" dirty="0">
                <a:solidFill>
                  <a:srgbClr val="002060"/>
                </a:solidFill>
                <a:latin typeface="Dubai" panose="020B0503030403030204" pitchFamily="34" charset="-78"/>
                <a:cs typeface="DecoType Naskh" pitchFamily="2" charset="-78"/>
              </a:rPr>
              <a:t>ماذا تعلمنا في درس اليوم ؟</a:t>
            </a:r>
            <a:endParaRPr lang="en-US" sz="4800" b="1" dirty="0">
              <a:solidFill>
                <a:srgbClr val="002060"/>
              </a:solidFill>
              <a:latin typeface="Dubai" panose="020B0503030403030204" pitchFamily="34" charset="-78"/>
              <a:cs typeface="DecoType Naskh" pitchFamily="2" charset="-78"/>
            </a:endParaRPr>
          </a:p>
        </p:txBody>
      </p:sp>
      <p:sp>
        <p:nvSpPr>
          <p:cNvPr id="81" name="TextBox 1">
            <a:extLst>
              <a:ext uri="{FF2B5EF4-FFF2-40B4-BE49-F238E27FC236}">
                <a16:creationId xmlns="" xmlns:a16="http://schemas.microsoft.com/office/drawing/2014/main" id="{EAD36180-9EE9-4BD2-B108-107DBF406D16}"/>
              </a:ext>
            </a:extLst>
          </p:cNvPr>
          <p:cNvSpPr txBox="1"/>
          <p:nvPr/>
        </p:nvSpPr>
        <p:spPr>
          <a:xfrm>
            <a:off x="2117660" y="2925525"/>
            <a:ext cx="8104817" cy="769441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 defTabSz="914354">
              <a:defRPr/>
            </a:pPr>
            <a:r>
              <a:rPr lang="ar-SA" sz="4400" b="1" dirty="0">
                <a:solidFill>
                  <a:srgbClr val="002060"/>
                </a:solidFill>
                <a:latin typeface="Dubai" panose="020B0503030403030204" pitchFamily="34" charset="-78"/>
                <a:cs typeface="DecoType Naskh" pitchFamily="2" charset="-78"/>
              </a:rPr>
              <a:t>هل اعجبك درس </a:t>
            </a:r>
            <a:r>
              <a:rPr lang="ar-AE" sz="4400" b="1" dirty="0">
                <a:solidFill>
                  <a:srgbClr val="002060"/>
                </a:solidFill>
                <a:latin typeface="Dubai" panose="020B0503030403030204" pitchFamily="34" charset="-78"/>
                <a:cs typeface="DecoType Naskh" pitchFamily="2" charset="-78"/>
              </a:rPr>
              <a:t>اليوم ؟</a:t>
            </a:r>
            <a:endParaRPr lang="en-US" sz="4400" b="1" dirty="0">
              <a:solidFill>
                <a:srgbClr val="002060"/>
              </a:solidFill>
              <a:latin typeface="Dubai" panose="020B0503030403030204" pitchFamily="34" charset="-78"/>
              <a:cs typeface="DecoType Naskh" pitchFamily="2" charset="-78"/>
            </a:endParaRPr>
          </a:p>
        </p:txBody>
      </p:sp>
      <p:grpSp>
        <p:nvGrpSpPr>
          <p:cNvPr id="101" name="Google Shape;1398;p47"/>
          <p:cNvGrpSpPr/>
          <p:nvPr/>
        </p:nvGrpSpPr>
        <p:grpSpPr>
          <a:xfrm rot="21121516">
            <a:off x="5312138" y="398263"/>
            <a:ext cx="490421" cy="401437"/>
            <a:chOff x="7194125" y="2470757"/>
            <a:chExt cx="235750" cy="192975"/>
          </a:xfrm>
        </p:grpSpPr>
        <p:sp>
          <p:nvSpPr>
            <p:cNvPr id="102" name="Google Shape;1399;p47"/>
            <p:cNvSpPr/>
            <p:nvPr/>
          </p:nvSpPr>
          <p:spPr>
            <a:xfrm>
              <a:off x="7211900" y="2494957"/>
              <a:ext cx="201950" cy="156725"/>
            </a:xfrm>
            <a:custGeom>
              <a:avLst/>
              <a:gdLst/>
              <a:ahLst/>
              <a:cxnLst/>
              <a:rect l="l" t="t" r="r" b="b"/>
              <a:pathLst>
                <a:path w="8078" h="6269" extrusionOk="0">
                  <a:moveTo>
                    <a:pt x="4337" y="0"/>
                  </a:moveTo>
                  <a:cubicBezTo>
                    <a:pt x="3651" y="1492"/>
                    <a:pt x="2908" y="2951"/>
                    <a:pt x="2100" y="4380"/>
                  </a:cubicBezTo>
                  <a:cubicBezTo>
                    <a:pt x="2053" y="4464"/>
                    <a:pt x="1953" y="4515"/>
                    <a:pt x="1857" y="4515"/>
                  </a:cubicBezTo>
                  <a:cubicBezTo>
                    <a:pt x="1790" y="4515"/>
                    <a:pt x="1724" y="4490"/>
                    <a:pt x="1679" y="4436"/>
                  </a:cubicBezTo>
                  <a:cubicBezTo>
                    <a:pt x="1137" y="3784"/>
                    <a:pt x="571" y="3156"/>
                    <a:pt x="1" y="2533"/>
                  </a:cubicBezTo>
                  <a:lnTo>
                    <a:pt x="1" y="2533"/>
                  </a:lnTo>
                  <a:cubicBezTo>
                    <a:pt x="211" y="3701"/>
                    <a:pt x="408" y="4872"/>
                    <a:pt x="511" y="6059"/>
                  </a:cubicBezTo>
                  <a:cubicBezTo>
                    <a:pt x="518" y="6120"/>
                    <a:pt x="490" y="6167"/>
                    <a:pt x="448" y="6202"/>
                  </a:cubicBezTo>
                  <a:cubicBezTo>
                    <a:pt x="1386" y="6050"/>
                    <a:pt x="2388" y="5987"/>
                    <a:pt x="3401" y="5987"/>
                  </a:cubicBezTo>
                  <a:cubicBezTo>
                    <a:pt x="4773" y="5987"/>
                    <a:pt x="6164" y="6102"/>
                    <a:pt x="7438" y="6269"/>
                  </a:cubicBezTo>
                  <a:cubicBezTo>
                    <a:pt x="7651" y="4923"/>
                    <a:pt x="7923" y="3604"/>
                    <a:pt x="8077" y="2253"/>
                  </a:cubicBezTo>
                  <a:lnTo>
                    <a:pt x="8077" y="2253"/>
                  </a:lnTo>
                  <a:cubicBezTo>
                    <a:pt x="7491" y="2923"/>
                    <a:pt x="6960" y="3629"/>
                    <a:pt x="6482" y="4387"/>
                  </a:cubicBezTo>
                  <a:cubicBezTo>
                    <a:pt x="6425" y="4477"/>
                    <a:pt x="6340" y="4518"/>
                    <a:pt x="6255" y="4518"/>
                  </a:cubicBezTo>
                  <a:cubicBezTo>
                    <a:pt x="6142" y="4518"/>
                    <a:pt x="6029" y="4445"/>
                    <a:pt x="5981" y="4320"/>
                  </a:cubicBezTo>
                  <a:cubicBezTo>
                    <a:pt x="5434" y="2881"/>
                    <a:pt x="4884" y="1440"/>
                    <a:pt x="433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" name="Google Shape;1400;p47"/>
            <p:cNvSpPr/>
            <p:nvPr/>
          </p:nvSpPr>
          <p:spPr>
            <a:xfrm>
              <a:off x="7194125" y="2470757"/>
              <a:ext cx="235750" cy="192975"/>
            </a:xfrm>
            <a:custGeom>
              <a:avLst/>
              <a:gdLst/>
              <a:ahLst/>
              <a:cxnLst/>
              <a:rect l="l" t="t" r="r" b="b"/>
              <a:pathLst>
                <a:path w="9430" h="7719" extrusionOk="0">
                  <a:moveTo>
                    <a:pt x="5048" y="968"/>
                  </a:moveTo>
                  <a:cubicBezTo>
                    <a:pt x="5595" y="2409"/>
                    <a:pt x="6145" y="3849"/>
                    <a:pt x="6692" y="5288"/>
                  </a:cubicBezTo>
                  <a:cubicBezTo>
                    <a:pt x="6740" y="5413"/>
                    <a:pt x="6852" y="5486"/>
                    <a:pt x="6965" y="5486"/>
                  </a:cubicBezTo>
                  <a:cubicBezTo>
                    <a:pt x="7050" y="5486"/>
                    <a:pt x="7135" y="5445"/>
                    <a:pt x="7193" y="5355"/>
                  </a:cubicBezTo>
                  <a:cubicBezTo>
                    <a:pt x="7671" y="4597"/>
                    <a:pt x="8202" y="3891"/>
                    <a:pt x="8788" y="3221"/>
                  </a:cubicBezTo>
                  <a:lnTo>
                    <a:pt x="8788" y="3221"/>
                  </a:lnTo>
                  <a:cubicBezTo>
                    <a:pt x="8634" y="4573"/>
                    <a:pt x="8362" y="5891"/>
                    <a:pt x="8149" y="7237"/>
                  </a:cubicBezTo>
                  <a:cubicBezTo>
                    <a:pt x="6874" y="7071"/>
                    <a:pt x="5482" y="6955"/>
                    <a:pt x="4108" y="6955"/>
                  </a:cubicBezTo>
                  <a:cubicBezTo>
                    <a:pt x="3097" y="6955"/>
                    <a:pt x="2096" y="7018"/>
                    <a:pt x="1159" y="7170"/>
                  </a:cubicBezTo>
                  <a:cubicBezTo>
                    <a:pt x="1201" y="7135"/>
                    <a:pt x="1229" y="7088"/>
                    <a:pt x="1221" y="7027"/>
                  </a:cubicBezTo>
                  <a:cubicBezTo>
                    <a:pt x="1118" y="5840"/>
                    <a:pt x="921" y="4669"/>
                    <a:pt x="712" y="3501"/>
                  </a:cubicBezTo>
                  <a:lnTo>
                    <a:pt x="712" y="3501"/>
                  </a:lnTo>
                  <a:cubicBezTo>
                    <a:pt x="1282" y="4124"/>
                    <a:pt x="1847" y="4752"/>
                    <a:pt x="2390" y="5404"/>
                  </a:cubicBezTo>
                  <a:cubicBezTo>
                    <a:pt x="2435" y="5458"/>
                    <a:pt x="2501" y="5483"/>
                    <a:pt x="2568" y="5483"/>
                  </a:cubicBezTo>
                  <a:cubicBezTo>
                    <a:pt x="2664" y="5483"/>
                    <a:pt x="2764" y="5432"/>
                    <a:pt x="2811" y="5348"/>
                  </a:cubicBezTo>
                  <a:cubicBezTo>
                    <a:pt x="3619" y="3919"/>
                    <a:pt x="4362" y="2460"/>
                    <a:pt x="5048" y="968"/>
                  </a:cubicBezTo>
                  <a:close/>
                  <a:moveTo>
                    <a:pt x="5038" y="0"/>
                  </a:moveTo>
                  <a:cubicBezTo>
                    <a:pt x="4956" y="0"/>
                    <a:pt x="4878" y="39"/>
                    <a:pt x="4835" y="134"/>
                  </a:cubicBezTo>
                  <a:cubicBezTo>
                    <a:pt x="4134" y="1704"/>
                    <a:pt x="3364" y="3239"/>
                    <a:pt x="2531" y="4743"/>
                  </a:cubicBezTo>
                  <a:cubicBezTo>
                    <a:pt x="1871" y="3967"/>
                    <a:pt x="1189" y="3207"/>
                    <a:pt x="479" y="2478"/>
                  </a:cubicBezTo>
                  <a:cubicBezTo>
                    <a:pt x="426" y="2424"/>
                    <a:pt x="364" y="2400"/>
                    <a:pt x="303" y="2400"/>
                  </a:cubicBezTo>
                  <a:cubicBezTo>
                    <a:pt x="147" y="2400"/>
                    <a:pt x="0" y="2554"/>
                    <a:pt x="42" y="2732"/>
                  </a:cubicBezTo>
                  <a:cubicBezTo>
                    <a:pt x="377" y="4168"/>
                    <a:pt x="592" y="5625"/>
                    <a:pt x="839" y="7080"/>
                  </a:cubicBezTo>
                  <a:cubicBezTo>
                    <a:pt x="851" y="7146"/>
                    <a:pt x="897" y="7186"/>
                    <a:pt x="952" y="7204"/>
                  </a:cubicBezTo>
                  <a:cubicBezTo>
                    <a:pt x="781" y="7246"/>
                    <a:pt x="847" y="7486"/>
                    <a:pt x="1002" y="7502"/>
                  </a:cubicBezTo>
                  <a:cubicBezTo>
                    <a:pt x="1567" y="7565"/>
                    <a:pt x="2141" y="7579"/>
                    <a:pt x="2715" y="7579"/>
                  </a:cubicBezTo>
                  <a:cubicBezTo>
                    <a:pt x="3178" y="7579"/>
                    <a:pt x="3643" y="7570"/>
                    <a:pt x="4104" y="7570"/>
                  </a:cubicBezTo>
                  <a:cubicBezTo>
                    <a:pt x="4286" y="7570"/>
                    <a:pt x="4467" y="7572"/>
                    <a:pt x="4648" y="7576"/>
                  </a:cubicBezTo>
                  <a:cubicBezTo>
                    <a:pt x="5863" y="7601"/>
                    <a:pt x="7078" y="7714"/>
                    <a:pt x="8292" y="7719"/>
                  </a:cubicBezTo>
                  <a:cubicBezTo>
                    <a:pt x="8419" y="7719"/>
                    <a:pt x="8500" y="7613"/>
                    <a:pt x="8516" y="7504"/>
                  </a:cubicBezTo>
                  <a:cubicBezTo>
                    <a:pt x="8555" y="7476"/>
                    <a:pt x="8590" y="7438"/>
                    <a:pt x="8609" y="7378"/>
                  </a:cubicBezTo>
                  <a:cubicBezTo>
                    <a:pt x="9121" y="5802"/>
                    <a:pt x="9292" y="4078"/>
                    <a:pt x="9416" y="2432"/>
                  </a:cubicBezTo>
                  <a:cubicBezTo>
                    <a:pt x="9429" y="2268"/>
                    <a:pt x="9281" y="2162"/>
                    <a:pt x="9135" y="2162"/>
                  </a:cubicBezTo>
                  <a:cubicBezTo>
                    <a:pt x="9066" y="2162"/>
                    <a:pt x="8998" y="2185"/>
                    <a:pt x="8948" y="2237"/>
                  </a:cubicBezTo>
                  <a:cubicBezTo>
                    <a:pt x="8233" y="2981"/>
                    <a:pt x="7597" y="3776"/>
                    <a:pt x="7022" y="4625"/>
                  </a:cubicBezTo>
                  <a:cubicBezTo>
                    <a:pt x="6459" y="3150"/>
                    <a:pt x="5895" y="1674"/>
                    <a:pt x="5334" y="199"/>
                  </a:cubicBezTo>
                  <a:cubicBezTo>
                    <a:pt x="5290" y="85"/>
                    <a:pt x="5159" y="0"/>
                    <a:pt x="503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84" name="Picture 4" descr="A picture containing clipart&#10;&#10;Description automatically generated">
            <a:extLst>
              <a:ext uri="{FF2B5EF4-FFF2-40B4-BE49-F238E27FC236}">
                <a16:creationId xmlns="" xmlns:a16="http://schemas.microsoft.com/office/drawing/2014/main" id="{AB23278F-5E3B-4662-9FAD-538321246B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3789" y="2645211"/>
            <a:ext cx="2081544" cy="1300965"/>
          </a:xfrm>
          <a:prstGeom prst="rect">
            <a:avLst/>
          </a:prstGeom>
        </p:spPr>
      </p:pic>
      <p:pic>
        <p:nvPicPr>
          <p:cNvPr id="71" name="Picture 2" descr="C:\Users\Naar\Downloads\Imasdar 56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1860" y="2111054"/>
            <a:ext cx="2103009" cy="4427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2" descr="Writing a love Letter - Omer Hoffmann Illustrations"/>
          <p:cNvPicPr>
            <a:picLocks noChangeAspect="1" noChangeArrowheads="1" noCrop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194" y="113779"/>
            <a:ext cx="1704634" cy="1829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Google Shape;266;p39">
            <a:hlinkClick r:id="" action="ppaction://noaction"/>
          </p:cNvPr>
          <p:cNvSpPr/>
          <p:nvPr/>
        </p:nvSpPr>
        <p:spPr>
          <a:xfrm>
            <a:off x="9278452" y="193852"/>
            <a:ext cx="2681573" cy="1026905"/>
          </a:xfrm>
          <a:custGeom>
            <a:avLst/>
            <a:gdLst/>
            <a:ahLst/>
            <a:cxnLst/>
            <a:rect l="l" t="t" r="r" b="b"/>
            <a:pathLst>
              <a:path w="23219" h="15504" extrusionOk="0">
                <a:moveTo>
                  <a:pt x="0" y="3617"/>
                </a:moveTo>
                <a:cubicBezTo>
                  <a:pt x="0" y="7713"/>
                  <a:pt x="2042" y="13706"/>
                  <a:pt x="6096" y="14285"/>
                </a:cubicBezTo>
                <a:cubicBezTo>
                  <a:pt x="12446" y="15193"/>
                  <a:pt x="25244" y="10791"/>
                  <a:pt x="22860" y="4836"/>
                </a:cubicBezTo>
                <a:cubicBezTo>
                  <a:pt x="20361" y="-1407"/>
                  <a:pt x="7730" y="-1200"/>
                  <a:pt x="2743" y="3312"/>
                </a:cubicBezTo>
                <a:cubicBezTo>
                  <a:pt x="397" y="5435"/>
                  <a:pt x="-877" y="11119"/>
                  <a:pt x="1828" y="12761"/>
                </a:cubicBezTo>
                <a:cubicBezTo>
                  <a:pt x="5289" y="14862"/>
                  <a:pt x="5638" y="14133"/>
                  <a:pt x="9448" y="15504"/>
                </a:cubicBezTo>
              </a:path>
            </a:pathLst>
          </a:custGeom>
          <a:noFill/>
          <a:ln w="28575" cap="flat" cmpd="sng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2" name="Google Shape;265;p39">
            <a:hlinkClick r:id="" action="ppaction://noaction"/>
          </p:cNvPr>
          <p:cNvSpPr txBox="1">
            <a:spLocks/>
          </p:cNvSpPr>
          <p:nvPr/>
        </p:nvSpPr>
        <p:spPr>
          <a:xfrm>
            <a:off x="8990420" y="304733"/>
            <a:ext cx="3154253" cy="724000"/>
          </a:xfrm>
          <a:prstGeom prst="rect">
            <a:avLst/>
          </a:prstGeom>
        </p:spPr>
        <p:txBody>
          <a:bodyPr spcFirstLastPara="1" vert="horz" wrap="square" lIns="121894" tIns="121894" rIns="121894" bIns="121894" rtlCol="1" anchor="t" anchorCtr="0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SA" sz="2400" dirty="0">
                <a:solidFill>
                  <a:schemeClr val="accent1">
                    <a:lumMod val="75000"/>
                  </a:schemeClr>
                </a:solidFill>
                <a:cs typeface="PT Bold Heading" pitchFamily="2" charset="-78"/>
              </a:rPr>
              <a:t>تحدث مع عائلتك</a:t>
            </a:r>
          </a:p>
        </p:txBody>
      </p:sp>
    </p:spTree>
    <p:extLst>
      <p:ext uri="{BB962C8B-B14F-4D97-AF65-F5344CB8AC3E}">
        <p14:creationId xmlns:p14="http://schemas.microsoft.com/office/powerpoint/2010/main" val="613847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  <p:bldP spid="81" grpId="0"/>
      <p:bldP spid="7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8" name="Google Shape;1158;p44"/>
          <p:cNvGrpSpPr/>
          <p:nvPr/>
        </p:nvGrpSpPr>
        <p:grpSpPr>
          <a:xfrm>
            <a:off x="699951" y="313676"/>
            <a:ext cx="8192284" cy="1794419"/>
            <a:chOff x="7728915" y="1917859"/>
            <a:chExt cx="1034486" cy="222599"/>
          </a:xfrm>
        </p:grpSpPr>
        <p:sp>
          <p:nvSpPr>
            <p:cNvPr id="1159" name="Google Shape;1159;p44"/>
            <p:cNvSpPr/>
            <p:nvPr/>
          </p:nvSpPr>
          <p:spPr>
            <a:xfrm>
              <a:off x="8619035" y="1957671"/>
              <a:ext cx="135129" cy="175206"/>
            </a:xfrm>
            <a:custGeom>
              <a:avLst/>
              <a:gdLst/>
              <a:ahLst/>
              <a:cxnLst/>
              <a:rect l="l" t="t" r="r" b="b"/>
              <a:pathLst>
                <a:path w="2549" h="3305" extrusionOk="0">
                  <a:moveTo>
                    <a:pt x="2549" y="0"/>
                  </a:moveTo>
                  <a:cubicBezTo>
                    <a:pt x="2549" y="0"/>
                    <a:pt x="2548" y="0"/>
                    <a:pt x="2548" y="1"/>
                  </a:cubicBezTo>
                  <a:lnTo>
                    <a:pt x="2548" y="1"/>
                  </a:lnTo>
                  <a:cubicBezTo>
                    <a:pt x="2548" y="0"/>
                    <a:pt x="2549" y="0"/>
                    <a:pt x="2549" y="0"/>
                  </a:cubicBezTo>
                  <a:close/>
                  <a:moveTo>
                    <a:pt x="999" y="255"/>
                  </a:moveTo>
                  <a:cubicBezTo>
                    <a:pt x="1054" y="255"/>
                    <a:pt x="1109" y="256"/>
                    <a:pt x="1163" y="259"/>
                  </a:cubicBezTo>
                  <a:cubicBezTo>
                    <a:pt x="1206" y="261"/>
                    <a:pt x="1206" y="322"/>
                    <a:pt x="1163" y="325"/>
                  </a:cubicBezTo>
                  <a:cubicBezTo>
                    <a:pt x="1109" y="327"/>
                    <a:pt x="1054" y="328"/>
                    <a:pt x="999" y="328"/>
                  </a:cubicBezTo>
                  <a:cubicBezTo>
                    <a:pt x="889" y="328"/>
                    <a:pt x="778" y="325"/>
                    <a:pt x="668" y="322"/>
                  </a:cubicBezTo>
                  <a:cubicBezTo>
                    <a:pt x="628" y="321"/>
                    <a:pt x="629" y="263"/>
                    <a:pt x="668" y="262"/>
                  </a:cubicBezTo>
                  <a:cubicBezTo>
                    <a:pt x="778" y="259"/>
                    <a:pt x="889" y="255"/>
                    <a:pt x="999" y="255"/>
                  </a:cubicBezTo>
                  <a:close/>
                  <a:moveTo>
                    <a:pt x="1958" y="347"/>
                  </a:moveTo>
                  <a:cubicBezTo>
                    <a:pt x="2042" y="347"/>
                    <a:pt x="2125" y="350"/>
                    <a:pt x="2207" y="360"/>
                  </a:cubicBezTo>
                  <a:cubicBezTo>
                    <a:pt x="2247" y="366"/>
                    <a:pt x="2247" y="417"/>
                    <a:pt x="2207" y="422"/>
                  </a:cubicBezTo>
                  <a:cubicBezTo>
                    <a:pt x="2127" y="432"/>
                    <a:pt x="2045" y="435"/>
                    <a:pt x="1963" y="435"/>
                  </a:cubicBezTo>
                  <a:cubicBezTo>
                    <a:pt x="1829" y="435"/>
                    <a:pt x="1694" y="427"/>
                    <a:pt x="1562" y="425"/>
                  </a:cubicBezTo>
                  <a:cubicBezTo>
                    <a:pt x="1517" y="425"/>
                    <a:pt x="1517" y="357"/>
                    <a:pt x="1562" y="357"/>
                  </a:cubicBezTo>
                  <a:cubicBezTo>
                    <a:pt x="1692" y="355"/>
                    <a:pt x="1825" y="347"/>
                    <a:pt x="1958" y="347"/>
                  </a:cubicBezTo>
                  <a:close/>
                  <a:moveTo>
                    <a:pt x="1261" y="2801"/>
                  </a:moveTo>
                  <a:cubicBezTo>
                    <a:pt x="1263" y="2801"/>
                    <a:pt x="1266" y="2802"/>
                    <a:pt x="1269" y="2802"/>
                  </a:cubicBezTo>
                  <a:cubicBezTo>
                    <a:pt x="1481" y="2855"/>
                    <a:pt x="1692" y="2877"/>
                    <a:pt x="1909" y="2894"/>
                  </a:cubicBezTo>
                  <a:cubicBezTo>
                    <a:pt x="1949" y="2897"/>
                    <a:pt x="1950" y="2955"/>
                    <a:pt x="1909" y="2957"/>
                  </a:cubicBezTo>
                  <a:cubicBezTo>
                    <a:pt x="1891" y="2958"/>
                    <a:pt x="1873" y="2958"/>
                    <a:pt x="1855" y="2958"/>
                  </a:cubicBezTo>
                  <a:cubicBezTo>
                    <a:pt x="1652" y="2958"/>
                    <a:pt x="1447" y="2920"/>
                    <a:pt x="1253" y="2864"/>
                  </a:cubicBezTo>
                  <a:cubicBezTo>
                    <a:pt x="1216" y="2853"/>
                    <a:pt x="1227" y="2801"/>
                    <a:pt x="1261" y="2801"/>
                  </a:cubicBezTo>
                  <a:close/>
                  <a:moveTo>
                    <a:pt x="2548" y="1"/>
                  </a:moveTo>
                  <a:cubicBezTo>
                    <a:pt x="2390" y="75"/>
                    <a:pt x="2206" y="93"/>
                    <a:pt x="2020" y="93"/>
                  </a:cubicBezTo>
                  <a:cubicBezTo>
                    <a:pt x="1861" y="93"/>
                    <a:pt x="1699" y="80"/>
                    <a:pt x="1549" y="77"/>
                  </a:cubicBezTo>
                  <a:cubicBezTo>
                    <a:pt x="1232" y="74"/>
                    <a:pt x="916" y="70"/>
                    <a:pt x="599" y="48"/>
                  </a:cubicBezTo>
                  <a:lnTo>
                    <a:pt x="599" y="48"/>
                  </a:lnTo>
                  <a:cubicBezTo>
                    <a:pt x="661" y="876"/>
                    <a:pt x="712" y="1715"/>
                    <a:pt x="658" y="2537"/>
                  </a:cubicBezTo>
                  <a:cubicBezTo>
                    <a:pt x="663" y="2549"/>
                    <a:pt x="663" y="2564"/>
                    <a:pt x="652" y="2579"/>
                  </a:cubicBezTo>
                  <a:cubicBezTo>
                    <a:pt x="574" y="2685"/>
                    <a:pt x="489" y="2787"/>
                    <a:pt x="401" y="2889"/>
                  </a:cubicBezTo>
                  <a:cubicBezTo>
                    <a:pt x="554" y="2867"/>
                    <a:pt x="709" y="2844"/>
                    <a:pt x="865" y="2841"/>
                  </a:cubicBezTo>
                  <a:cubicBezTo>
                    <a:pt x="895" y="2841"/>
                    <a:pt x="903" y="2889"/>
                    <a:pt x="873" y="2895"/>
                  </a:cubicBezTo>
                  <a:cubicBezTo>
                    <a:pt x="707" y="2928"/>
                    <a:pt x="537" y="2940"/>
                    <a:pt x="370" y="2955"/>
                  </a:cubicBezTo>
                  <a:cubicBezTo>
                    <a:pt x="368" y="2955"/>
                    <a:pt x="367" y="2955"/>
                    <a:pt x="366" y="2955"/>
                  </a:cubicBezTo>
                  <a:cubicBezTo>
                    <a:pt x="358" y="2955"/>
                    <a:pt x="353" y="2952"/>
                    <a:pt x="348" y="2949"/>
                  </a:cubicBezTo>
                  <a:cubicBezTo>
                    <a:pt x="236" y="3073"/>
                    <a:pt x="120" y="3192"/>
                    <a:pt x="0" y="3304"/>
                  </a:cubicBezTo>
                  <a:cubicBezTo>
                    <a:pt x="511" y="3250"/>
                    <a:pt x="1027" y="3229"/>
                    <a:pt x="1542" y="3229"/>
                  </a:cubicBezTo>
                  <a:cubicBezTo>
                    <a:pt x="1872" y="3229"/>
                    <a:pt x="2202" y="3238"/>
                    <a:pt x="2530" y="3252"/>
                  </a:cubicBezTo>
                  <a:cubicBezTo>
                    <a:pt x="2365" y="3054"/>
                    <a:pt x="2233" y="2833"/>
                    <a:pt x="2080" y="2626"/>
                  </a:cubicBezTo>
                  <a:cubicBezTo>
                    <a:pt x="1864" y="2331"/>
                    <a:pt x="1625" y="2061"/>
                    <a:pt x="1376" y="1793"/>
                  </a:cubicBezTo>
                  <a:cubicBezTo>
                    <a:pt x="1336" y="1751"/>
                    <a:pt x="1365" y="1698"/>
                    <a:pt x="1407" y="1685"/>
                  </a:cubicBezTo>
                  <a:cubicBezTo>
                    <a:pt x="1379" y="1670"/>
                    <a:pt x="1363" y="1630"/>
                    <a:pt x="1391" y="1598"/>
                  </a:cubicBezTo>
                  <a:cubicBezTo>
                    <a:pt x="1796" y="1111"/>
                    <a:pt x="2189" y="625"/>
                    <a:pt x="2534" y="93"/>
                  </a:cubicBezTo>
                  <a:cubicBezTo>
                    <a:pt x="2511" y="64"/>
                    <a:pt x="2507" y="20"/>
                    <a:pt x="254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0" name="Google Shape;1160;p44"/>
            <p:cNvSpPr/>
            <p:nvPr/>
          </p:nvSpPr>
          <p:spPr>
            <a:xfrm>
              <a:off x="8615165" y="2098841"/>
              <a:ext cx="25234" cy="25128"/>
            </a:xfrm>
            <a:custGeom>
              <a:avLst/>
              <a:gdLst/>
              <a:ahLst/>
              <a:cxnLst/>
              <a:rect l="l" t="t" r="r" b="b"/>
              <a:pathLst>
                <a:path w="476" h="474" extrusionOk="0">
                  <a:moveTo>
                    <a:pt x="476" y="0"/>
                  </a:moveTo>
                  <a:cubicBezTo>
                    <a:pt x="470" y="4"/>
                    <a:pt x="464" y="7"/>
                    <a:pt x="458" y="7"/>
                  </a:cubicBezTo>
                  <a:cubicBezTo>
                    <a:pt x="305" y="5"/>
                    <a:pt x="152" y="4"/>
                    <a:pt x="0" y="3"/>
                  </a:cubicBezTo>
                  <a:lnTo>
                    <a:pt x="0" y="3"/>
                  </a:lnTo>
                  <a:cubicBezTo>
                    <a:pt x="24" y="157"/>
                    <a:pt x="29" y="317"/>
                    <a:pt x="15" y="474"/>
                  </a:cubicBezTo>
                  <a:cubicBezTo>
                    <a:pt x="159" y="309"/>
                    <a:pt x="313" y="149"/>
                    <a:pt x="47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1" name="Google Shape;1161;p44"/>
            <p:cNvSpPr/>
            <p:nvPr/>
          </p:nvSpPr>
          <p:spPr>
            <a:xfrm>
              <a:off x="7873160" y="2103135"/>
              <a:ext cx="41032" cy="27513"/>
            </a:xfrm>
            <a:custGeom>
              <a:avLst/>
              <a:gdLst/>
              <a:ahLst/>
              <a:cxnLst/>
              <a:rect l="l" t="t" r="r" b="b"/>
              <a:pathLst>
                <a:path w="774" h="519" extrusionOk="0">
                  <a:moveTo>
                    <a:pt x="1" y="1"/>
                  </a:moveTo>
                  <a:lnTo>
                    <a:pt x="1" y="1"/>
                  </a:lnTo>
                  <a:cubicBezTo>
                    <a:pt x="258" y="174"/>
                    <a:pt x="512" y="350"/>
                    <a:pt x="773" y="519"/>
                  </a:cubicBezTo>
                  <a:cubicBezTo>
                    <a:pt x="753" y="348"/>
                    <a:pt x="747" y="175"/>
                    <a:pt x="761" y="4"/>
                  </a:cubicBezTo>
                  <a:cubicBezTo>
                    <a:pt x="507" y="4"/>
                    <a:pt x="255" y="4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2" name="Google Shape;1162;p44"/>
            <p:cNvSpPr/>
            <p:nvPr/>
          </p:nvSpPr>
          <p:spPr>
            <a:xfrm>
              <a:off x="7869820" y="1922736"/>
              <a:ext cx="779814" cy="175047"/>
            </a:xfrm>
            <a:custGeom>
              <a:avLst/>
              <a:gdLst/>
              <a:ahLst/>
              <a:cxnLst/>
              <a:rect l="l" t="t" r="r" b="b"/>
              <a:pathLst>
                <a:path w="14710" h="3302" extrusionOk="0">
                  <a:moveTo>
                    <a:pt x="1575" y="266"/>
                  </a:moveTo>
                  <a:cubicBezTo>
                    <a:pt x="1647" y="266"/>
                    <a:pt x="1718" y="267"/>
                    <a:pt x="1789" y="272"/>
                  </a:cubicBezTo>
                  <a:cubicBezTo>
                    <a:pt x="1832" y="276"/>
                    <a:pt x="1832" y="334"/>
                    <a:pt x="1789" y="338"/>
                  </a:cubicBezTo>
                  <a:cubicBezTo>
                    <a:pt x="1717" y="343"/>
                    <a:pt x="1644" y="344"/>
                    <a:pt x="1572" y="344"/>
                  </a:cubicBezTo>
                  <a:cubicBezTo>
                    <a:pt x="1462" y="344"/>
                    <a:pt x="1353" y="341"/>
                    <a:pt x="1243" y="339"/>
                  </a:cubicBezTo>
                  <a:cubicBezTo>
                    <a:pt x="1200" y="338"/>
                    <a:pt x="1200" y="272"/>
                    <a:pt x="1243" y="272"/>
                  </a:cubicBezTo>
                  <a:cubicBezTo>
                    <a:pt x="1353" y="270"/>
                    <a:pt x="1465" y="266"/>
                    <a:pt x="1575" y="266"/>
                  </a:cubicBezTo>
                  <a:close/>
                  <a:moveTo>
                    <a:pt x="4373" y="242"/>
                  </a:moveTo>
                  <a:cubicBezTo>
                    <a:pt x="4393" y="242"/>
                    <a:pt x="4409" y="273"/>
                    <a:pt x="4385" y="283"/>
                  </a:cubicBezTo>
                  <a:cubicBezTo>
                    <a:pt x="4284" y="328"/>
                    <a:pt x="4176" y="345"/>
                    <a:pt x="4067" y="345"/>
                  </a:cubicBezTo>
                  <a:cubicBezTo>
                    <a:pt x="4001" y="345"/>
                    <a:pt x="3934" y="338"/>
                    <a:pt x="3868" y="328"/>
                  </a:cubicBezTo>
                  <a:cubicBezTo>
                    <a:pt x="3834" y="323"/>
                    <a:pt x="3847" y="274"/>
                    <a:pt x="3878" y="274"/>
                  </a:cubicBezTo>
                  <a:cubicBezTo>
                    <a:pt x="3880" y="274"/>
                    <a:pt x="3881" y="274"/>
                    <a:pt x="3883" y="275"/>
                  </a:cubicBezTo>
                  <a:cubicBezTo>
                    <a:pt x="3928" y="281"/>
                    <a:pt x="3973" y="284"/>
                    <a:pt x="4017" y="284"/>
                  </a:cubicBezTo>
                  <a:cubicBezTo>
                    <a:pt x="4135" y="284"/>
                    <a:pt x="4250" y="264"/>
                    <a:pt x="4369" y="243"/>
                  </a:cubicBezTo>
                  <a:cubicBezTo>
                    <a:pt x="4370" y="242"/>
                    <a:pt x="4372" y="242"/>
                    <a:pt x="4373" y="242"/>
                  </a:cubicBezTo>
                  <a:close/>
                  <a:moveTo>
                    <a:pt x="2907" y="327"/>
                  </a:moveTo>
                  <a:cubicBezTo>
                    <a:pt x="2965" y="327"/>
                    <a:pt x="3023" y="328"/>
                    <a:pt x="3081" y="330"/>
                  </a:cubicBezTo>
                  <a:cubicBezTo>
                    <a:pt x="3113" y="331"/>
                    <a:pt x="3113" y="379"/>
                    <a:pt x="3081" y="379"/>
                  </a:cubicBezTo>
                  <a:cubicBezTo>
                    <a:pt x="3017" y="382"/>
                    <a:pt x="2955" y="383"/>
                    <a:pt x="2892" y="383"/>
                  </a:cubicBezTo>
                  <a:cubicBezTo>
                    <a:pt x="2806" y="383"/>
                    <a:pt x="2720" y="381"/>
                    <a:pt x="2634" y="379"/>
                  </a:cubicBezTo>
                  <a:cubicBezTo>
                    <a:pt x="2603" y="379"/>
                    <a:pt x="2603" y="331"/>
                    <a:pt x="2634" y="331"/>
                  </a:cubicBezTo>
                  <a:cubicBezTo>
                    <a:pt x="2726" y="329"/>
                    <a:pt x="2816" y="327"/>
                    <a:pt x="2907" y="327"/>
                  </a:cubicBezTo>
                  <a:close/>
                  <a:moveTo>
                    <a:pt x="5330" y="318"/>
                  </a:moveTo>
                  <a:cubicBezTo>
                    <a:pt x="5408" y="318"/>
                    <a:pt x="5486" y="320"/>
                    <a:pt x="5563" y="324"/>
                  </a:cubicBezTo>
                  <a:cubicBezTo>
                    <a:pt x="5605" y="325"/>
                    <a:pt x="5605" y="385"/>
                    <a:pt x="5563" y="387"/>
                  </a:cubicBezTo>
                  <a:cubicBezTo>
                    <a:pt x="5492" y="390"/>
                    <a:pt x="5421" y="392"/>
                    <a:pt x="5350" y="392"/>
                  </a:cubicBezTo>
                  <a:cubicBezTo>
                    <a:pt x="5273" y="392"/>
                    <a:pt x="5195" y="390"/>
                    <a:pt x="5117" y="388"/>
                  </a:cubicBezTo>
                  <a:cubicBezTo>
                    <a:pt x="5074" y="386"/>
                    <a:pt x="5074" y="324"/>
                    <a:pt x="5117" y="322"/>
                  </a:cubicBezTo>
                  <a:cubicBezTo>
                    <a:pt x="5188" y="320"/>
                    <a:pt x="5259" y="318"/>
                    <a:pt x="5330" y="318"/>
                  </a:cubicBezTo>
                  <a:close/>
                  <a:moveTo>
                    <a:pt x="9432" y="313"/>
                  </a:moveTo>
                  <a:cubicBezTo>
                    <a:pt x="9504" y="313"/>
                    <a:pt x="9577" y="318"/>
                    <a:pt x="9643" y="337"/>
                  </a:cubicBezTo>
                  <a:cubicBezTo>
                    <a:pt x="9668" y="343"/>
                    <a:pt x="9672" y="386"/>
                    <a:pt x="9643" y="389"/>
                  </a:cubicBezTo>
                  <a:cubicBezTo>
                    <a:pt x="9615" y="393"/>
                    <a:pt x="9586" y="395"/>
                    <a:pt x="9557" y="395"/>
                  </a:cubicBezTo>
                  <a:cubicBezTo>
                    <a:pt x="9449" y="395"/>
                    <a:pt x="9335" y="370"/>
                    <a:pt x="9231" y="356"/>
                  </a:cubicBezTo>
                  <a:cubicBezTo>
                    <a:pt x="9208" y="354"/>
                    <a:pt x="9215" y="317"/>
                    <a:pt x="9237" y="317"/>
                  </a:cubicBezTo>
                  <a:cubicBezTo>
                    <a:pt x="9299" y="317"/>
                    <a:pt x="9365" y="313"/>
                    <a:pt x="9432" y="313"/>
                  </a:cubicBezTo>
                  <a:close/>
                  <a:moveTo>
                    <a:pt x="8298" y="328"/>
                  </a:moveTo>
                  <a:cubicBezTo>
                    <a:pt x="8322" y="328"/>
                    <a:pt x="8327" y="371"/>
                    <a:pt x="8301" y="376"/>
                  </a:cubicBezTo>
                  <a:cubicBezTo>
                    <a:pt x="8135" y="402"/>
                    <a:pt x="7967" y="418"/>
                    <a:pt x="7799" y="435"/>
                  </a:cubicBezTo>
                  <a:cubicBezTo>
                    <a:pt x="7798" y="435"/>
                    <a:pt x="7797" y="435"/>
                    <a:pt x="7797" y="435"/>
                  </a:cubicBezTo>
                  <a:cubicBezTo>
                    <a:pt x="7772" y="435"/>
                    <a:pt x="7768" y="392"/>
                    <a:pt x="7793" y="388"/>
                  </a:cubicBezTo>
                  <a:cubicBezTo>
                    <a:pt x="7961" y="365"/>
                    <a:pt x="8127" y="341"/>
                    <a:pt x="8295" y="328"/>
                  </a:cubicBezTo>
                  <a:cubicBezTo>
                    <a:pt x="8296" y="328"/>
                    <a:pt x="8297" y="328"/>
                    <a:pt x="8298" y="328"/>
                  </a:cubicBezTo>
                  <a:close/>
                  <a:moveTo>
                    <a:pt x="10929" y="339"/>
                  </a:moveTo>
                  <a:cubicBezTo>
                    <a:pt x="10961" y="339"/>
                    <a:pt x="10968" y="392"/>
                    <a:pt x="10937" y="397"/>
                  </a:cubicBezTo>
                  <a:cubicBezTo>
                    <a:pt x="10770" y="424"/>
                    <a:pt x="10598" y="427"/>
                    <a:pt x="10431" y="440"/>
                  </a:cubicBezTo>
                  <a:cubicBezTo>
                    <a:pt x="10431" y="440"/>
                    <a:pt x="10430" y="440"/>
                    <a:pt x="10429" y="440"/>
                  </a:cubicBezTo>
                  <a:cubicBezTo>
                    <a:pt x="10399" y="440"/>
                    <a:pt x="10400" y="393"/>
                    <a:pt x="10431" y="389"/>
                  </a:cubicBezTo>
                  <a:cubicBezTo>
                    <a:pt x="10596" y="371"/>
                    <a:pt x="10763" y="343"/>
                    <a:pt x="10928" y="339"/>
                  </a:cubicBezTo>
                  <a:cubicBezTo>
                    <a:pt x="10929" y="339"/>
                    <a:pt x="10929" y="339"/>
                    <a:pt x="10929" y="339"/>
                  </a:cubicBezTo>
                  <a:close/>
                  <a:moveTo>
                    <a:pt x="11898" y="365"/>
                  </a:moveTo>
                  <a:cubicBezTo>
                    <a:pt x="11988" y="365"/>
                    <a:pt x="12078" y="367"/>
                    <a:pt x="12168" y="373"/>
                  </a:cubicBezTo>
                  <a:cubicBezTo>
                    <a:pt x="12209" y="376"/>
                    <a:pt x="12209" y="434"/>
                    <a:pt x="12168" y="436"/>
                  </a:cubicBezTo>
                  <a:cubicBezTo>
                    <a:pt x="12078" y="442"/>
                    <a:pt x="11988" y="444"/>
                    <a:pt x="11898" y="444"/>
                  </a:cubicBezTo>
                  <a:cubicBezTo>
                    <a:pt x="11790" y="444"/>
                    <a:pt x="11681" y="441"/>
                    <a:pt x="11572" y="440"/>
                  </a:cubicBezTo>
                  <a:cubicBezTo>
                    <a:pt x="11528" y="440"/>
                    <a:pt x="11528" y="370"/>
                    <a:pt x="11572" y="369"/>
                  </a:cubicBezTo>
                  <a:cubicBezTo>
                    <a:pt x="11681" y="367"/>
                    <a:pt x="11790" y="365"/>
                    <a:pt x="11898" y="365"/>
                  </a:cubicBezTo>
                  <a:close/>
                  <a:moveTo>
                    <a:pt x="6306" y="365"/>
                  </a:moveTo>
                  <a:cubicBezTo>
                    <a:pt x="6307" y="365"/>
                    <a:pt x="6308" y="365"/>
                    <a:pt x="6309" y="365"/>
                  </a:cubicBezTo>
                  <a:cubicBezTo>
                    <a:pt x="6510" y="378"/>
                    <a:pt x="6716" y="381"/>
                    <a:pt x="6915" y="409"/>
                  </a:cubicBezTo>
                  <a:cubicBezTo>
                    <a:pt x="6957" y="414"/>
                    <a:pt x="6947" y="482"/>
                    <a:pt x="6906" y="482"/>
                  </a:cubicBezTo>
                  <a:cubicBezTo>
                    <a:pt x="6906" y="482"/>
                    <a:pt x="6905" y="482"/>
                    <a:pt x="6905" y="482"/>
                  </a:cubicBezTo>
                  <a:cubicBezTo>
                    <a:pt x="6707" y="478"/>
                    <a:pt x="6507" y="447"/>
                    <a:pt x="6309" y="426"/>
                  </a:cubicBezTo>
                  <a:cubicBezTo>
                    <a:pt x="6271" y="422"/>
                    <a:pt x="6271" y="365"/>
                    <a:pt x="6306" y="365"/>
                  </a:cubicBezTo>
                  <a:close/>
                  <a:moveTo>
                    <a:pt x="14278" y="413"/>
                  </a:moveTo>
                  <a:cubicBezTo>
                    <a:pt x="14353" y="413"/>
                    <a:pt x="14428" y="415"/>
                    <a:pt x="14503" y="424"/>
                  </a:cubicBezTo>
                  <a:cubicBezTo>
                    <a:pt x="14541" y="428"/>
                    <a:pt x="14541" y="481"/>
                    <a:pt x="14503" y="485"/>
                  </a:cubicBezTo>
                  <a:cubicBezTo>
                    <a:pt x="14429" y="493"/>
                    <a:pt x="14355" y="496"/>
                    <a:pt x="14280" y="496"/>
                  </a:cubicBezTo>
                  <a:cubicBezTo>
                    <a:pt x="14188" y="496"/>
                    <a:pt x="14096" y="492"/>
                    <a:pt x="14006" y="491"/>
                  </a:cubicBezTo>
                  <a:cubicBezTo>
                    <a:pt x="13958" y="490"/>
                    <a:pt x="13958" y="418"/>
                    <a:pt x="14006" y="418"/>
                  </a:cubicBezTo>
                  <a:cubicBezTo>
                    <a:pt x="14096" y="417"/>
                    <a:pt x="14187" y="413"/>
                    <a:pt x="14278" y="413"/>
                  </a:cubicBezTo>
                  <a:close/>
                  <a:moveTo>
                    <a:pt x="12862" y="459"/>
                  </a:moveTo>
                  <a:cubicBezTo>
                    <a:pt x="12863" y="459"/>
                    <a:pt x="12863" y="459"/>
                    <a:pt x="12864" y="459"/>
                  </a:cubicBezTo>
                  <a:cubicBezTo>
                    <a:pt x="13066" y="474"/>
                    <a:pt x="13269" y="486"/>
                    <a:pt x="13469" y="515"/>
                  </a:cubicBezTo>
                  <a:cubicBezTo>
                    <a:pt x="13502" y="520"/>
                    <a:pt x="13494" y="575"/>
                    <a:pt x="13461" y="575"/>
                  </a:cubicBezTo>
                  <a:cubicBezTo>
                    <a:pt x="13461" y="575"/>
                    <a:pt x="13460" y="575"/>
                    <a:pt x="13460" y="575"/>
                  </a:cubicBezTo>
                  <a:cubicBezTo>
                    <a:pt x="13261" y="570"/>
                    <a:pt x="13063" y="549"/>
                    <a:pt x="12864" y="530"/>
                  </a:cubicBezTo>
                  <a:cubicBezTo>
                    <a:pt x="12822" y="525"/>
                    <a:pt x="12819" y="459"/>
                    <a:pt x="12862" y="459"/>
                  </a:cubicBezTo>
                  <a:close/>
                  <a:moveTo>
                    <a:pt x="12989" y="2701"/>
                  </a:moveTo>
                  <a:cubicBezTo>
                    <a:pt x="13063" y="2701"/>
                    <a:pt x="13137" y="2704"/>
                    <a:pt x="13211" y="2710"/>
                  </a:cubicBezTo>
                  <a:cubicBezTo>
                    <a:pt x="13247" y="2713"/>
                    <a:pt x="13247" y="2763"/>
                    <a:pt x="13211" y="2766"/>
                  </a:cubicBezTo>
                  <a:cubicBezTo>
                    <a:pt x="13139" y="2773"/>
                    <a:pt x="13066" y="2775"/>
                    <a:pt x="12993" y="2775"/>
                  </a:cubicBezTo>
                  <a:cubicBezTo>
                    <a:pt x="12901" y="2775"/>
                    <a:pt x="12808" y="2771"/>
                    <a:pt x="12715" y="2769"/>
                  </a:cubicBezTo>
                  <a:cubicBezTo>
                    <a:pt x="12674" y="2769"/>
                    <a:pt x="12675" y="2708"/>
                    <a:pt x="12715" y="2707"/>
                  </a:cubicBezTo>
                  <a:cubicBezTo>
                    <a:pt x="12806" y="2705"/>
                    <a:pt x="12898" y="2701"/>
                    <a:pt x="12989" y="2701"/>
                  </a:cubicBezTo>
                  <a:close/>
                  <a:moveTo>
                    <a:pt x="13704" y="2700"/>
                  </a:moveTo>
                  <a:cubicBezTo>
                    <a:pt x="13705" y="2700"/>
                    <a:pt x="13707" y="2701"/>
                    <a:pt x="13708" y="2701"/>
                  </a:cubicBezTo>
                  <a:cubicBezTo>
                    <a:pt x="13859" y="2716"/>
                    <a:pt x="14017" y="2724"/>
                    <a:pt x="14163" y="2764"/>
                  </a:cubicBezTo>
                  <a:cubicBezTo>
                    <a:pt x="14201" y="2773"/>
                    <a:pt x="14193" y="2831"/>
                    <a:pt x="14155" y="2831"/>
                  </a:cubicBezTo>
                  <a:cubicBezTo>
                    <a:pt x="14155" y="2831"/>
                    <a:pt x="14155" y="2831"/>
                    <a:pt x="14154" y="2831"/>
                  </a:cubicBezTo>
                  <a:cubicBezTo>
                    <a:pt x="14003" y="2830"/>
                    <a:pt x="13848" y="2796"/>
                    <a:pt x="13699" y="2770"/>
                  </a:cubicBezTo>
                  <a:cubicBezTo>
                    <a:pt x="13661" y="2764"/>
                    <a:pt x="13668" y="2700"/>
                    <a:pt x="13704" y="2700"/>
                  </a:cubicBezTo>
                  <a:close/>
                  <a:moveTo>
                    <a:pt x="7797" y="2812"/>
                  </a:moveTo>
                  <a:cubicBezTo>
                    <a:pt x="7831" y="2812"/>
                    <a:pt x="7864" y="2813"/>
                    <a:pt x="7897" y="2816"/>
                  </a:cubicBezTo>
                  <a:cubicBezTo>
                    <a:pt x="7925" y="2818"/>
                    <a:pt x="7925" y="2857"/>
                    <a:pt x="7897" y="2860"/>
                  </a:cubicBezTo>
                  <a:cubicBezTo>
                    <a:pt x="7863" y="2863"/>
                    <a:pt x="7828" y="2864"/>
                    <a:pt x="7792" y="2864"/>
                  </a:cubicBezTo>
                  <a:cubicBezTo>
                    <a:pt x="7695" y="2864"/>
                    <a:pt x="7596" y="2855"/>
                    <a:pt x="7500" y="2852"/>
                  </a:cubicBezTo>
                  <a:cubicBezTo>
                    <a:pt x="7483" y="2851"/>
                    <a:pt x="7483" y="2825"/>
                    <a:pt x="7500" y="2825"/>
                  </a:cubicBezTo>
                  <a:cubicBezTo>
                    <a:pt x="7598" y="2821"/>
                    <a:pt x="7698" y="2812"/>
                    <a:pt x="7797" y="2812"/>
                  </a:cubicBezTo>
                  <a:close/>
                  <a:moveTo>
                    <a:pt x="9936" y="2762"/>
                  </a:moveTo>
                  <a:cubicBezTo>
                    <a:pt x="9964" y="2762"/>
                    <a:pt x="9971" y="2804"/>
                    <a:pt x="9942" y="2816"/>
                  </a:cubicBezTo>
                  <a:cubicBezTo>
                    <a:pt x="9845" y="2857"/>
                    <a:pt x="9744" y="2873"/>
                    <a:pt x="9641" y="2873"/>
                  </a:cubicBezTo>
                  <a:cubicBezTo>
                    <a:pt x="9588" y="2873"/>
                    <a:pt x="9534" y="2869"/>
                    <a:pt x="9481" y="2861"/>
                  </a:cubicBezTo>
                  <a:cubicBezTo>
                    <a:pt x="9453" y="2857"/>
                    <a:pt x="9458" y="2809"/>
                    <a:pt x="9484" y="2809"/>
                  </a:cubicBezTo>
                  <a:cubicBezTo>
                    <a:pt x="9485" y="2809"/>
                    <a:pt x="9486" y="2810"/>
                    <a:pt x="9487" y="2810"/>
                  </a:cubicBezTo>
                  <a:cubicBezTo>
                    <a:pt x="9523" y="2814"/>
                    <a:pt x="9558" y="2816"/>
                    <a:pt x="9593" y="2816"/>
                  </a:cubicBezTo>
                  <a:cubicBezTo>
                    <a:pt x="9706" y="2816"/>
                    <a:pt x="9815" y="2795"/>
                    <a:pt x="9926" y="2764"/>
                  </a:cubicBezTo>
                  <a:cubicBezTo>
                    <a:pt x="9930" y="2763"/>
                    <a:pt x="9933" y="2762"/>
                    <a:pt x="9936" y="2762"/>
                  </a:cubicBezTo>
                  <a:close/>
                  <a:moveTo>
                    <a:pt x="11620" y="2766"/>
                  </a:moveTo>
                  <a:cubicBezTo>
                    <a:pt x="11622" y="2766"/>
                    <a:pt x="11625" y="2766"/>
                    <a:pt x="11628" y="2767"/>
                  </a:cubicBezTo>
                  <a:cubicBezTo>
                    <a:pt x="11742" y="2801"/>
                    <a:pt x="11857" y="2813"/>
                    <a:pt x="11974" y="2813"/>
                  </a:cubicBezTo>
                  <a:cubicBezTo>
                    <a:pt x="12021" y="2813"/>
                    <a:pt x="12070" y="2811"/>
                    <a:pt x="12118" y="2807"/>
                  </a:cubicBezTo>
                  <a:cubicBezTo>
                    <a:pt x="12119" y="2807"/>
                    <a:pt x="12120" y="2807"/>
                    <a:pt x="12120" y="2807"/>
                  </a:cubicBezTo>
                  <a:cubicBezTo>
                    <a:pt x="12148" y="2807"/>
                    <a:pt x="12154" y="2854"/>
                    <a:pt x="12126" y="2860"/>
                  </a:cubicBezTo>
                  <a:cubicBezTo>
                    <a:pt x="12063" y="2874"/>
                    <a:pt x="12000" y="2880"/>
                    <a:pt x="11937" y="2880"/>
                  </a:cubicBezTo>
                  <a:cubicBezTo>
                    <a:pt x="11827" y="2880"/>
                    <a:pt x="11718" y="2860"/>
                    <a:pt x="11611" y="2828"/>
                  </a:cubicBezTo>
                  <a:cubicBezTo>
                    <a:pt x="11575" y="2817"/>
                    <a:pt x="11587" y="2766"/>
                    <a:pt x="11620" y="2766"/>
                  </a:cubicBezTo>
                  <a:close/>
                  <a:moveTo>
                    <a:pt x="10709" y="2805"/>
                  </a:moveTo>
                  <a:cubicBezTo>
                    <a:pt x="10803" y="2805"/>
                    <a:pt x="10894" y="2823"/>
                    <a:pt x="10985" y="2860"/>
                  </a:cubicBezTo>
                  <a:cubicBezTo>
                    <a:pt x="11012" y="2870"/>
                    <a:pt x="11004" y="2910"/>
                    <a:pt x="10981" y="2910"/>
                  </a:cubicBezTo>
                  <a:cubicBezTo>
                    <a:pt x="10978" y="2910"/>
                    <a:pt x="10975" y="2909"/>
                    <a:pt x="10972" y="2908"/>
                  </a:cubicBezTo>
                  <a:cubicBezTo>
                    <a:pt x="10880" y="2873"/>
                    <a:pt x="10784" y="2856"/>
                    <a:pt x="10686" y="2856"/>
                  </a:cubicBezTo>
                  <a:cubicBezTo>
                    <a:pt x="10651" y="2856"/>
                    <a:pt x="10615" y="2858"/>
                    <a:pt x="10579" y="2863"/>
                  </a:cubicBezTo>
                  <a:cubicBezTo>
                    <a:pt x="10578" y="2863"/>
                    <a:pt x="10577" y="2863"/>
                    <a:pt x="10576" y="2863"/>
                  </a:cubicBezTo>
                  <a:cubicBezTo>
                    <a:pt x="10553" y="2863"/>
                    <a:pt x="10548" y="2820"/>
                    <a:pt x="10572" y="2817"/>
                  </a:cubicBezTo>
                  <a:cubicBezTo>
                    <a:pt x="10619" y="2809"/>
                    <a:pt x="10664" y="2805"/>
                    <a:pt x="10709" y="2805"/>
                  </a:cubicBezTo>
                  <a:close/>
                  <a:moveTo>
                    <a:pt x="2656" y="2863"/>
                  </a:moveTo>
                  <a:cubicBezTo>
                    <a:pt x="2682" y="2863"/>
                    <a:pt x="2708" y="2863"/>
                    <a:pt x="2733" y="2864"/>
                  </a:cubicBezTo>
                  <a:cubicBezTo>
                    <a:pt x="2763" y="2865"/>
                    <a:pt x="2763" y="2910"/>
                    <a:pt x="2733" y="2911"/>
                  </a:cubicBezTo>
                  <a:cubicBezTo>
                    <a:pt x="2707" y="2912"/>
                    <a:pt x="2681" y="2912"/>
                    <a:pt x="2655" y="2912"/>
                  </a:cubicBezTo>
                  <a:cubicBezTo>
                    <a:pt x="2548" y="2912"/>
                    <a:pt x="2442" y="2908"/>
                    <a:pt x="2336" y="2907"/>
                  </a:cubicBezTo>
                  <a:cubicBezTo>
                    <a:pt x="2311" y="2906"/>
                    <a:pt x="2311" y="2869"/>
                    <a:pt x="2336" y="2869"/>
                  </a:cubicBezTo>
                  <a:cubicBezTo>
                    <a:pt x="2442" y="2868"/>
                    <a:pt x="2549" y="2863"/>
                    <a:pt x="2656" y="2863"/>
                  </a:cubicBezTo>
                  <a:close/>
                  <a:moveTo>
                    <a:pt x="8732" y="2860"/>
                  </a:moveTo>
                  <a:cubicBezTo>
                    <a:pt x="8818" y="2860"/>
                    <a:pt x="8904" y="2862"/>
                    <a:pt x="8990" y="2868"/>
                  </a:cubicBezTo>
                  <a:cubicBezTo>
                    <a:pt x="9015" y="2869"/>
                    <a:pt x="9015" y="2905"/>
                    <a:pt x="8990" y="2907"/>
                  </a:cubicBezTo>
                  <a:cubicBezTo>
                    <a:pt x="8900" y="2913"/>
                    <a:pt x="8810" y="2914"/>
                    <a:pt x="8720" y="2914"/>
                  </a:cubicBezTo>
                  <a:cubicBezTo>
                    <a:pt x="8645" y="2914"/>
                    <a:pt x="8569" y="2913"/>
                    <a:pt x="8494" y="2912"/>
                  </a:cubicBezTo>
                  <a:cubicBezTo>
                    <a:pt x="8462" y="2912"/>
                    <a:pt x="8462" y="2863"/>
                    <a:pt x="8494" y="2863"/>
                  </a:cubicBezTo>
                  <a:cubicBezTo>
                    <a:pt x="8573" y="2862"/>
                    <a:pt x="8653" y="2860"/>
                    <a:pt x="8732" y="2860"/>
                  </a:cubicBezTo>
                  <a:close/>
                  <a:moveTo>
                    <a:pt x="3513" y="2854"/>
                  </a:moveTo>
                  <a:cubicBezTo>
                    <a:pt x="3584" y="2854"/>
                    <a:pt x="3655" y="2856"/>
                    <a:pt x="3726" y="2861"/>
                  </a:cubicBezTo>
                  <a:cubicBezTo>
                    <a:pt x="3761" y="2863"/>
                    <a:pt x="3761" y="2911"/>
                    <a:pt x="3726" y="2914"/>
                  </a:cubicBezTo>
                  <a:cubicBezTo>
                    <a:pt x="3657" y="2919"/>
                    <a:pt x="3589" y="2921"/>
                    <a:pt x="3521" y="2921"/>
                  </a:cubicBezTo>
                  <a:cubicBezTo>
                    <a:pt x="3440" y="2921"/>
                    <a:pt x="3360" y="2919"/>
                    <a:pt x="3279" y="2918"/>
                  </a:cubicBezTo>
                  <a:cubicBezTo>
                    <a:pt x="3241" y="2918"/>
                    <a:pt x="3241" y="2858"/>
                    <a:pt x="3279" y="2857"/>
                  </a:cubicBezTo>
                  <a:cubicBezTo>
                    <a:pt x="3357" y="2856"/>
                    <a:pt x="3435" y="2854"/>
                    <a:pt x="3513" y="2854"/>
                  </a:cubicBezTo>
                  <a:close/>
                  <a:moveTo>
                    <a:pt x="5734" y="2850"/>
                  </a:moveTo>
                  <a:cubicBezTo>
                    <a:pt x="5778" y="2850"/>
                    <a:pt x="5820" y="2851"/>
                    <a:pt x="5862" y="2857"/>
                  </a:cubicBezTo>
                  <a:cubicBezTo>
                    <a:pt x="5901" y="2862"/>
                    <a:pt x="5901" y="2913"/>
                    <a:pt x="5862" y="2918"/>
                  </a:cubicBezTo>
                  <a:cubicBezTo>
                    <a:pt x="5819" y="2923"/>
                    <a:pt x="5774" y="2925"/>
                    <a:pt x="5729" y="2925"/>
                  </a:cubicBezTo>
                  <a:cubicBezTo>
                    <a:pt x="5641" y="2925"/>
                    <a:pt x="5551" y="2918"/>
                    <a:pt x="5464" y="2915"/>
                  </a:cubicBezTo>
                  <a:cubicBezTo>
                    <a:pt x="5429" y="2914"/>
                    <a:pt x="5429" y="2860"/>
                    <a:pt x="5464" y="2860"/>
                  </a:cubicBezTo>
                  <a:cubicBezTo>
                    <a:pt x="5553" y="2858"/>
                    <a:pt x="5644" y="2850"/>
                    <a:pt x="5734" y="2850"/>
                  </a:cubicBezTo>
                  <a:close/>
                  <a:moveTo>
                    <a:pt x="4222" y="2815"/>
                  </a:moveTo>
                  <a:cubicBezTo>
                    <a:pt x="4224" y="2815"/>
                    <a:pt x="4226" y="2815"/>
                    <a:pt x="4229" y="2816"/>
                  </a:cubicBezTo>
                  <a:cubicBezTo>
                    <a:pt x="4351" y="2848"/>
                    <a:pt x="4472" y="2861"/>
                    <a:pt x="4596" y="2861"/>
                  </a:cubicBezTo>
                  <a:cubicBezTo>
                    <a:pt x="4653" y="2861"/>
                    <a:pt x="4710" y="2858"/>
                    <a:pt x="4768" y="2853"/>
                  </a:cubicBezTo>
                  <a:cubicBezTo>
                    <a:pt x="4769" y="2853"/>
                    <a:pt x="4770" y="2853"/>
                    <a:pt x="4771" y="2853"/>
                  </a:cubicBezTo>
                  <a:cubicBezTo>
                    <a:pt x="4804" y="2853"/>
                    <a:pt x="4811" y="2911"/>
                    <a:pt x="4777" y="2915"/>
                  </a:cubicBezTo>
                  <a:cubicBezTo>
                    <a:pt x="4719" y="2924"/>
                    <a:pt x="4661" y="2928"/>
                    <a:pt x="4603" y="2928"/>
                  </a:cubicBezTo>
                  <a:cubicBezTo>
                    <a:pt x="4472" y="2928"/>
                    <a:pt x="4342" y="2907"/>
                    <a:pt x="4214" y="2868"/>
                  </a:cubicBezTo>
                  <a:cubicBezTo>
                    <a:pt x="4183" y="2859"/>
                    <a:pt x="4193" y="2815"/>
                    <a:pt x="4222" y="2815"/>
                  </a:cubicBezTo>
                  <a:close/>
                  <a:moveTo>
                    <a:pt x="1378" y="2817"/>
                  </a:moveTo>
                  <a:cubicBezTo>
                    <a:pt x="1486" y="2817"/>
                    <a:pt x="1594" y="2834"/>
                    <a:pt x="1693" y="2874"/>
                  </a:cubicBezTo>
                  <a:cubicBezTo>
                    <a:pt x="1724" y="2885"/>
                    <a:pt x="1716" y="2928"/>
                    <a:pt x="1688" y="2928"/>
                  </a:cubicBezTo>
                  <a:cubicBezTo>
                    <a:pt x="1685" y="2928"/>
                    <a:pt x="1682" y="2928"/>
                    <a:pt x="1679" y="2927"/>
                  </a:cubicBezTo>
                  <a:cubicBezTo>
                    <a:pt x="1552" y="2898"/>
                    <a:pt x="1434" y="2880"/>
                    <a:pt x="1310" y="2880"/>
                  </a:cubicBezTo>
                  <a:cubicBezTo>
                    <a:pt x="1257" y="2880"/>
                    <a:pt x="1202" y="2883"/>
                    <a:pt x="1146" y="2891"/>
                  </a:cubicBezTo>
                  <a:cubicBezTo>
                    <a:pt x="1145" y="2891"/>
                    <a:pt x="1144" y="2891"/>
                    <a:pt x="1143" y="2891"/>
                  </a:cubicBezTo>
                  <a:cubicBezTo>
                    <a:pt x="1117" y="2891"/>
                    <a:pt x="1105" y="2853"/>
                    <a:pt x="1134" y="2846"/>
                  </a:cubicBezTo>
                  <a:cubicBezTo>
                    <a:pt x="1213" y="2827"/>
                    <a:pt x="1296" y="2817"/>
                    <a:pt x="1378" y="2817"/>
                  </a:cubicBezTo>
                  <a:close/>
                  <a:moveTo>
                    <a:pt x="6410" y="2856"/>
                  </a:moveTo>
                  <a:cubicBezTo>
                    <a:pt x="6412" y="2856"/>
                    <a:pt x="6414" y="2856"/>
                    <a:pt x="6416" y="2857"/>
                  </a:cubicBezTo>
                  <a:cubicBezTo>
                    <a:pt x="6595" y="2894"/>
                    <a:pt x="6773" y="2901"/>
                    <a:pt x="6954" y="2910"/>
                  </a:cubicBezTo>
                  <a:cubicBezTo>
                    <a:pt x="6992" y="2911"/>
                    <a:pt x="6991" y="2962"/>
                    <a:pt x="6954" y="2967"/>
                  </a:cubicBezTo>
                  <a:cubicBezTo>
                    <a:pt x="6911" y="2972"/>
                    <a:pt x="6869" y="2974"/>
                    <a:pt x="6826" y="2974"/>
                  </a:cubicBezTo>
                  <a:cubicBezTo>
                    <a:pt x="6683" y="2974"/>
                    <a:pt x="6540" y="2949"/>
                    <a:pt x="6401" y="2913"/>
                  </a:cubicBezTo>
                  <a:cubicBezTo>
                    <a:pt x="6367" y="2904"/>
                    <a:pt x="6379" y="2856"/>
                    <a:pt x="6410" y="2856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cubicBezTo>
                    <a:pt x="4" y="6"/>
                    <a:pt x="7" y="12"/>
                    <a:pt x="7" y="20"/>
                  </a:cubicBezTo>
                  <a:cubicBezTo>
                    <a:pt x="16" y="90"/>
                    <a:pt x="23" y="160"/>
                    <a:pt x="31" y="231"/>
                  </a:cubicBezTo>
                  <a:cubicBezTo>
                    <a:pt x="35" y="220"/>
                    <a:pt x="43" y="214"/>
                    <a:pt x="55" y="214"/>
                  </a:cubicBezTo>
                  <a:cubicBezTo>
                    <a:pt x="58" y="214"/>
                    <a:pt x="61" y="214"/>
                    <a:pt x="64" y="215"/>
                  </a:cubicBezTo>
                  <a:cubicBezTo>
                    <a:pt x="186" y="248"/>
                    <a:pt x="309" y="265"/>
                    <a:pt x="432" y="265"/>
                  </a:cubicBezTo>
                  <a:cubicBezTo>
                    <a:pt x="518" y="265"/>
                    <a:pt x="605" y="257"/>
                    <a:pt x="692" y="240"/>
                  </a:cubicBezTo>
                  <a:cubicBezTo>
                    <a:pt x="695" y="240"/>
                    <a:pt x="697" y="240"/>
                    <a:pt x="700" y="240"/>
                  </a:cubicBezTo>
                  <a:cubicBezTo>
                    <a:pt x="735" y="240"/>
                    <a:pt x="747" y="291"/>
                    <a:pt x="709" y="301"/>
                  </a:cubicBezTo>
                  <a:cubicBezTo>
                    <a:pt x="615" y="326"/>
                    <a:pt x="520" y="339"/>
                    <a:pt x="426" y="339"/>
                  </a:cubicBezTo>
                  <a:cubicBezTo>
                    <a:pt x="299" y="339"/>
                    <a:pt x="173" y="316"/>
                    <a:pt x="49" y="271"/>
                  </a:cubicBezTo>
                  <a:cubicBezTo>
                    <a:pt x="42" y="269"/>
                    <a:pt x="37" y="266"/>
                    <a:pt x="34" y="261"/>
                  </a:cubicBezTo>
                  <a:lnTo>
                    <a:pt x="34" y="261"/>
                  </a:lnTo>
                  <a:cubicBezTo>
                    <a:pt x="126" y="1122"/>
                    <a:pt x="181" y="2046"/>
                    <a:pt x="66" y="2910"/>
                  </a:cubicBezTo>
                  <a:cubicBezTo>
                    <a:pt x="184" y="2907"/>
                    <a:pt x="301" y="2904"/>
                    <a:pt x="419" y="2904"/>
                  </a:cubicBezTo>
                  <a:cubicBezTo>
                    <a:pt x="495" y="2904"/>
                    <a:pt x="571" y="2905"/>
                    <a:pt x="647" y="2908"/>
                  </a:cubicBezTo>
                  <a:cubicBezTo>
                    <a:pt x="686" y="2908"/>
                    <a:pt x="686" y="2966"/>
                    <a:pt x="647" y="2968"/>
                  </a:cubicBezTo>
                  <a:cubicBezTo>
                    <a:pt x="575" y="2969"/>
                    <a:pt x="503" y="2970"/>
                    <a:pt x="431" y="2970"/>
                  </a:cubicBezTo>
                  <a:cubicBezTo>
                    <a:pt x="306" y="2970"/>
                    <a:pt x="182" y="2968"/>
                    <a:pt x="58" y="2965"/>
                  </a:cubicBezTo>
                  <a:cubicBezTo>
                    <a:pt x="42" y="3078"/>
                    <a:pt x="23" y="3191"/>
                    <a:pt x="1" y="3301"/>
                  </a:cubicBezTo>
                  <a:cubicBezTo>
                    <a:pt x="1465" y="3228"/>
                    <a:pt x="2933" y="3217"/>
                    <a:pt x="4402" y="3217"/>
                  </a:cubicBezTo>
                  <a:cubicBezTo>
                    <a:pt x="5078" y="3217"/>
                    <a:pt x="5753" y="3219"/>
                    <a:pt x="6429" y="3219"/>
                  </a:cubicBezTo>
                  <a:cubicBezTo>
                    <a:pt x="6697" y="3219"/>
                    <a:pt x="6964" y="3219"/>
                    <a:pt x="7232" y="3218"/>
                  </a:cubicBezTo>
                  <a:cubicBezTo>
                    <a:pt x="7778" y="3216"/>
                    <a:pt x="8323" y="3215"/>
                    <a:pt x="8869" y="3215"/>
                  </a:cubicBezTo>
                  <a:cubicBezTo>
                    <a:pt x="10559" y="3215"/>
                    <a:pt x="12249" y="3224"/>
                    <a:pt x="13939" y="3241"/>
                  </a:cubicBezTo>
                  <a:cubicBezTo>
                    <a:pt x="13952" y="3227"/>
                    <a:pt x="13972" y="3219"/>
                    <a:pt x="13992" y="3219"/>
                  </a:cubicBezTo>
                  <a:cubicBezTo>
                    <a:pt x="14012" y="3219"/>
                    <a:pt x="14031" y="3227"/>
                    <a:pt x="14042" y="3242"/>
                  </a:cubicBezTo>
                  <a:cubicBezTo>
                    <a:pt x="14185" y="3243"/>
                    <a:pt x="14330" y="3244"/>
                    <a:pt x="14474" y="3245"/>
                  </a:cubicBezTo>
                  <a:cubicBezTo>
                    <a:pt x="14477" y="3227"/>
                    <a:pt x="14492" y="3210"/>
                    <a:pt x="14518" y="3210"/>
                  </a:cubicBezTo>
                  <a:cubicBezTo>
                    <a:pt x="14559" y="3208"/>
                    <a:pt x="14601" y="3207"/>
                    <a:pt x="14642" y="3206"/>
                  </a:cubicBezTo>
                  <a:lnTo>
                    <a:pt x="14670" y="3206"/>
                  </a:lnTo>
                  <a:cubicBezTo>
                    <a:pt x="14682" y="3196"/>
                    <a:pt x="14693" y="3186"/>
                    <a:pt x="14705" y="3176"/>
                  </a:cubicBezTo>
                  <a:cubicBezTo>
                    <a:pt x="14707" y="3175"/>
                    <a:pt x="14708" y="3175"/>
                    <a:pt x="14710" y="3173"/>
                  </a:cubicBezTo>
                  <a:cubicBezTo>
                    <a:pt x="14632" y="2148"/>
                    <a:pt x="14635" y="1117"/>
                    <a:pt x="14546" y="92"/>
                  </a:cubicBezTo>
                  <a:lnTo>
                    <a:pt x="14543" y="92"/>
                  </a:lnTo>
                  <a:cubicBezTo>
                    <a:pt x="13978" y="99"/>
                    <a:pt x="13413" y="102"/>
                    <a:pt x="12848" y="102"/>
                  </a:cubicBezTo>
                  <a:cubicBezTo>
                    <a:pt x="10969" y="102"/>
                    <a:pt x="9088" y="71"/>
                    <a:pt x="7210" y="57"/>
                  </a:cubicBezTo>
                  <a:cubicBezTo>
                    <a:pt x="5992" y="47"/>
                    <a:pt x="4772" y="37"/>
                    <a:pt x="3553" y="30"/>
                  </a:cubicBezTo>
                  <a:cubicBezTo>
                    <a:pt x="3436" y="29"/>
                    <a:pt x="3319" y="29"/>
                    <a:pt x="3203" y="29"/>
                  </a:cubicBezTo>
                  <a:cubicBezTo>
                    <a:pt x="2689" y="29"/>
                    <a:pt x="2175" y="35"/>
                    <a:pt x="1660" y="35"/>
                  </a:cubicBezTo>
                  <a:cubicBezTo>
                    <a:pt x="1106" y="35"/>
                    <a:pt x="552" y="28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3" name="Google Shape;1163;p44"/>
            <p:cNvSpPr/>
            <p:nvPr/>
          </p:nvSpPr>
          <p:spPr>
            <a:xfrm>
              <a:off x="7737238" y="1961276"/>
              <a:ext cx="167201" cy="172927"/>
            </a:xfrm>
            <a:custGeom>
              <a:avLst/>
              <a:gdLst/>
              <a:ahLst/>
              <a:cxnLst/>
              <a:rect l="l" t="t" r="r" b="b"/>
              <a:pathLst>
                <a:path w="3154" h="3262" extrusionOk="0">
                  <a:moveTo>
                    <a:pt x="366" y="143"/>
                  </a:moveTo>
                  <a:cubicBezTo>
                    <a:pt x="369" y="143"/>
                    <a:pt x="372" y="143"/>
                    <a:pt x="376" y="144"/>
                  </a:cubicBezTo>
                  <a:cubicBezTo>
                    <a:pt x="514" y="178"/>
                    <a:pt x="652" y="186"/>
                    <a:pt x="792" y="186"/>
                  </a:cubicBezTo>
                  <a:cubicBezTo>
                    <a:pt x="832" y="186"/>
                    <a:pt x="872" y="185"/>
                    <a:pt x="913" y="184"/>
                  </a:cubicBezTo>
                  <a:cubicBezTo>
                    <a:pt x="914" y="184"/>
                    <a:pt x="914" y="184"/>
                    <a:pt x="914" y="184"/>
                  </a:cubicBezTo>
                  <a:cubicBezTo>
                    <a:pt x="955" y="184"/>
                    <a:pt x="963" y="248"/>
                    <a:pt x="924" y="257"/>
                  </a:cubicBezTo>
                  <a:cubicBezTo>
                    <a:pt x="859" y="271"/>
                    <a:pt x="795" y="277"/>
                    <a:pt x="730" y="277"/>
                  </a:cubicBezTo>
                  <a:cubicBezTo>
                    <a:pt x="604" y="277"/>
                    <a:pt x="478" y="253"/>
                    <a:pt x="357" y="214"/>
                  </a:cubicBezTo>
                  <a:cubicBezTo>
                    <a:pt x="316" y="200"/>
                    <a:pt x="328" y="143"/>
                    <a:pt x="366" y="143"/>
                  </a:cubicBezTo>
                  <a:close/>
                  <a:moveTo>
                    <a:pt x="1611" y="244"/>
                  </a:moveTo>
                  <a:cubicBezTo>
                    <a:pt x="1660" y="244"/>
                    <a:pt x="1709" y="246"/>
                    <a:pt x="1758" y="249"/>
                  </a:cubicBezTo>
                  <a:cubicBezTo>
                    <a:pt x="1790" y="252"/>
                    <a:pt x="1790" y="295"/>
                    <a:pt x="1758" y="299"/>
                  </a:cubicBezTo>
                  <a:cubicBezTo>
                    <a:pt x="1712" y="302"/>
                    <a:pt x="1667" y="303"/>
                    <a:pt x="1621" y="303"/>
                  </a:cubicBezTo>
                  <a:cubicBezTo>
                    <a:pt x="1517" y="303"/>
                    <a:pt x="1413" y="297"/>
                    <a:pt x="1311" y="293"/>
                  </a:cubicBezTo>
                  <a:cubicBezTo>
                    <a:pt x="1286" y="292"/>
                    <a:pt x="1286" y="255"/>
                    <a:pt x="1311" y="254"/>
                  </a:cubicBezTo>
                  <a:cubicBezTo>
                    <a:pt x="1410" y="250"/>
                    <a:pt x="1511" y="244"/>
                    <a:pt x="1611" y="244"/>
                  </a:cubicBezTo>
                  <a:close/>
                  <a:moveTo>
                    <a:pt x="2205" y="293"/>
                  </a:moveTo>
                  <a:cubicBezTo>
                    <a:pt x="2255" y="293"/>
                    <a:pt x="2304" y="295"/>
                    <a:pt x="2353" y="301"/>
                  </a:cubicBezTo>
                  <a:cubicBezTo>
                    <a:pt x="2382" y="305"/>
                    <a:pt x="2382" y="341"/>
                    <a:pt x="2353" y="346"/>
                  </a:cubicBezTo>
                  <a:cubicBezTo>
                    <a:pt x="2304" y="351"/>
                    <a:pt x="2255" y="353"/>
                    <a:pt x="2205" y="353"/>
                  </a:cubicBezTo>
                  <a:cubicBezTo>
                    <a:pt x="2156" y="353"/>
                    <a:pt x="2106" y="351"/>
                    <a:pt x="2056" y="351"/>
                  </a:cubicBezTo>
                  <a:cubicBezTo>
                    <a:pt x="2020" y="350"/>
                    <a:pt x="2020" y="295"/>
                    <a:pt x="2056" y="295"/>
                  </a:cubicBezTo>
                  <a:cubicBezTo>
                    <a:pt x="2106" y="295"/>
                    <a:pt x="2156" y="293"/>
                    <a:pt x="2205" y="293"/>
                  </a:cubicBezTo>
                  <a:close/>
                  <a:moveTo>
                    <a:pt x="1887" y="2866"/>
                  </a:moveTo>
                  <a:cubicBezTo>
                    <a:pt x="1927" y="2866"/>
                    <a:pt x="1967" y="2868"/>
                    <a:pt x="2006" y="2873"/>
                  </a:cubicBezTo>
                  <a:cubicBezTo>
                    <a:pt x="2048" y="2878"/>
                    <a:pt x="2048" y="2933"/>
                    <a:pt x="2006" y="2937"/>
                  </a:cubicBezTo>
                  <a:cubicBezTo>
                    <a:pt x="1965" y="2942"/>
                    <a:pt x="1924" y="2944"/>
                    <a:pt x="1883" y="2944"/>
                  </a:cubicBezTo>
                  <a:cubicBezTo>
                    <a:pt x="1792" y="2944"/>
                    <a:pt x="1699" y="2935"/>
                    <a:pt x="1610" y="2930"/>
                  </a:cubicBezTo>
                  <a:cubicBezTo>
                    <a:pt x="1578" y="2928"/>
                    <a:pt x="1578" y="2883"/>
                    <a:pt x="1610" y="2881"/>
                  </a:cubicBezTo>
                  <a:cubicBezTo>
                    <a:pt x="1701" y="2876"/>
                    <a:pt x="1794" y="2866"/>
                    <a:pt x="1887" y="2866"/>
                  </a:cubicBezTo>
                  <a:close/>
                  <a:moveTo>
                    <a:pt x="934" y="2918"/>
                  </a:moveTo>
                  <a:cubicBezTo>
                    <a:pt x="977" y="2918"/>
                    <a:pt x="1020" y="2920"/>
                    <a:pt x="1063" y="2923"/>
                  </a:cubicBezTo>
                  <a:cubicBezTo>
                    <a:pt x="1103" y="2928"/>
                    <a:pt x="1103" y="2983"/>
                    <a:pt x="1063" y="2986"/>
                  </a:cubicBezTo>
                  <a:cubicBezTo>
                    <a:pt x="1020" y="2990"/>
                    <a:pt x="977" y="2992"/>
                    <a:pt x="934" y="2992"/>
                  </a:cubicBezTo>
                  <a:cubicBezTo>
                    <a:pt x="844" y="2992"/>
                    <a:pt x="755" y="2985"/>
                    <a:pt x="665" y="2981"/>
                  </a:cubicBezTo>
                  <a:cubicBezTo>
                    <a:pt x="631" y="2980"/>
                    <a:pt x="631" y="2930"/>
                    <a:pt x="665" y="2929"/>
                  </a:cubicBezTo>
                  <a:cubicBezTo>
                    <a:pt x="755" y="2924"/>
                    <a:pt x="844" y="2918"/>
                    <a:pt x="934" y="2918"/>
                  </a:cubicBezTo>
                  <a:close/>
                  <a:moveTo>
                    <a:pt x="2588" y="2921"/>
                  </a:moveTo>
                  <a:cubicBezTo>
                    <a:pt x="2612" y="2921"/>
                    <a:pt x="2636" y="2925"/>
                    <a:pt x="2659" y="2933"/>
                  </a:cubicBezTo>
                  <a:cubicBezTo>
                    <a:pt x="2683" y="2942"/>
                    <a:pt x="2681" y="2982"/>
                    <a:pt x="2652" y="2982"/>
                  </a:cubicBezTo>
                  <a:cubicBezTo>
                    <a:pt x="2652" y="2982"/>
                    <a:pt x="2652" y="2982"/>
                    <a:pt x="2651" y="2982"/>
                  </a:cubicBezTo>
                  <a:cubicBezTo>
                    <a:pt x="2623" y="2982"/>
                    <a:pt x="2595" y="2978"/>
                    <a:pt x="2567" y="2978"/>
                  </a:cubicBezTo>
                  <a:cubicBezTo>
                    <a:pt x="2555" y="2978"/>
                    <a:pt x="2542" y="2979"/>
                    <a:pt x="2530" y="2981"/>
                  </a:cubicBezTo>
                  <a:cubicBezTo>
                    <a:pt x="2488" y="2989"/>
                    <a:pt x="2450" y="3003"/>
                    <a:pt x="2416" y="3026"/>
                  </a:cubicBezTo>
                  <a:cubicBezTo>
                    <a:pt x="2412" y="3028"/>
                    <a:pt x="2408" y="3030"/>
                    <a:pt x="2404" y="3030"/>
                  </a:cubicBezTo>
                  <a:cubicBezTo>
                    <a:pt x="2383" y="3030"/>
                    <a:pt x="2370" y="2999"/>
                    <a:pt x="2392" y="2985"/>
                  </a:cubicBezTo>
                  <a:cubicBezTo>
                    <a:pt x="2445" y="2950"/>
                    <a:pt x="2518" y="2921"/>
                    <a:pt x="2588" y="2921"/>
                  </a:cubicBezTo>
                  <a:close/>
                  <a:moveTo>
                    <a:pt x="2414" y="1"/>
                  </a:moveTo>
                  <a:lnTo>
                    <a:pt x="2396" y="2"/>
                  </a:lnTo>
                  <a:cubicBezTo>
                    <a:pt x="2396" y="27"/>
                    <a:pt x="2379" y="54"/>
                    <a:pt x="2341" y="56"/>
                  </a:cubicBezTo>
                  <a:cubicBezTo>
                    <a:pt x="2156" y="66"/>
                    <a:pt x="1968" y="70"/>
                    <a:pt x="1778" y="70"/>
                  </a:cubicBezTo>
                  <a:cubicBezTo>
                    <a:pt x="1257" y="70"/>
                    <a:pt x="728" y="39"/>
                    <a:pt x="217" y="5"/>
                  </a:cubicBezTo>
                  <a:lnTo>
                    <a:pt x="217" y="5"/>
                  </a:lnTo>
                  <a:cubicBezTo>
                    <a:pt x="557" y="614"/>
                    <a:pt x="989" y="1161"/>
                    <a:pt x="1436" y="1697"/>
                  </a:cubicBezTo>
                  <a:cubicBezTo>
                    <a:pt x="1452" y="1717"/>
                    <a:pt x="1453" y="1741"/>
                    <a:pt x="1445" y="1759"/>
                  </a:cubicBezTo>
                  <a:cubicBezTo>
                    <a:pt x="1459" y="1782"/>
                    <a:pt x="1461" y="1812"/>
                    <a:pt x="1437" y="1839"/>
                  </a:cubicBezTo>
                  <a:cubicBezTo>
                    <a:pt x="978" y="2327"/>
                    <a:pt x="493" y="2808"/>
                    <a:pt x="1" y="3262"/>
                  </a:cubicBezTo>
                  <a:cubicBezTo>
                    <a:pt x="1049" y="3216"/>
                    <a:pt x="2102" y="3225"/>
                    <a:pt x="3153" y="3218"/>
                  </a:cubicBezTo>
                  <a:cubicBezTo>
                    <a:pt x="2894" y="3064"/>
                    <a:pt x="2646" y="2893"/>
                    <a:pt x="2419" y="2690"/>
                  </a:cubicBezTo>
                  <a:cubicBezTo>
                    <a:pt x="2407" y="2680"/>
                    <a:pt x="2405" y="2666"/>
                    <a:pt x="2407" y="2652"/>
                  </a:cubicBezTo>
                  <a:cubicBezTo>
                    <a:pt x="2397" y="2634"/>
                    <a:pt x="2398" y="2610"/>
                    <a:pt x="2412" y="2594"/>
                  </a:cubicBezTo>
                  <a:cubicBezTo>
                    <a:pt x="2411" y="2590"/>
                    <a:pt x="2409" y="2586"/>
                    <a:pt x="2409" y="2580"/>
                  </a:cubicBezTo>
                  <a:cubicBezTo>
                    <a:pt x="2396" y="2033"/>
                    <a:pt x="2454" y="1485"/>
                    <a:pt x="2449" y="936"/>
                  </a:cubicBezTo>
                  <a:cubicBezTo>
                    <a:pt x="2448" y="623"/>
                    <a:pt x="2435" y="311"/>
                    <a:pt x="241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4" name="Google Shape;1164;p44"/>
            <p:cNvSpPr/>
            <p:nvPr/>
          </p:nvSpPr>
          <p:spPr>
            <a:xfrm>
              <a:off x="7728915" y="1917859"/>
              <a:ext cx="1034486" cy="222599"/>
            </a:xfrm>
            <a:custGeom>
              <a:avLst/>
              <a:gdLst/>
              <a:ahLst/>
              <a:cxnLst/>
              <a:rect l="l" t="t" r="r" b="b"/>
              <a:pathLst>
                <a:path w="19514" h="4199" extrusionOk="0">
                  <a:moveTo>
                    <a:pt x="2659" y="92"/>
                  </a:moveTo>
                  <a:lnTo>
                    <a:pt x="2659" y="92"/>
                  </a:lnTo>
                  <a:cubicBezTo>
                    <a:pt x="3210" y="120"/>
                    <a:pt x="3764" y="127"/>
                    <a:pt x="4318" y="127"/>
                  </a:cubicBezTo>
                  <a:cubicBezTo>
                    <a:pt x="4833" y="127"/>
                    <a:pt x="5347" y="121"/>
                    <a:pt x="5861" y="121"/>
                  </a:cubicBezTo>
                  <a:cubicBezTo>
                    <a:pt x="5977" y="121"/>
                    <a:pt x="6094" y="121"/>
                    <a:pt x="6211" y="122"/>
                  </a:cubicBezTo>
                  <a:cubicBezTo>
                    <a:pt x="7430" y="129"/>
                    <a:pt x="8650" y="139"/>
                    <a:pt x="9868" y="149"/>
                  </a:cubicBezTo>
                  <a:cubicBezTo>
                    <a:pt x="11746" y="163"/>
                    <a:pt x="13627" y="194"/>
                    <a:pt x="15506" y="194"/>
                  </a:cubicBezTo>
                  <a:cubicBezTo>
                    <a:pt x="16071" y="194"/>
                    <a:pt x="16636" y="191"/>
                    <a:pt x="17201" y="184"/>
                  </a:cubicBezTo>
                  <a:lnTo>
                    <a:pt x="17204" y="184"/>
                  </a:lnTo>
                  <a:cubicBezTo>
                    <a:pt x="17293" y="1209"/>
                    <a:pt x="17290" y="2240"/>
                    <a:pt x="17368" y="3265"/>
                  </a:cubicBezTo>
                  <a:cubicBezTo>
                    <a:pt x="17366" y="3267"/>
                    <a:pt x="17365" y="3267"/>
                    <a:pt x="17363" y="3268"/>
                  </a:cubicBezTo>
                  <a:cubicBezTo>
                    <a:pt x="17351" y="3278"/>
                    <a:pt x="17339" y="3288"/>
                    <a:pt x="17328" y="3298"/>
                  </a:cubicBezTo>
                  <a:lnTo>
                    <a:pt x="17300" y="3298"/>
                  </a:lnTo>
                  <a:cubicBezTo>
                    <a:pt x="17259" y="3298"/>
                    <a:pt x="17217" y="3300"/>
                    <a:pt x="17176" y="3301"/>
                  </a:cubicBezTo>
                  <a:cubicBezTo>
                    <a:pt x="17150" y="3302"/>
                    <a:pt x="17135" y="3319"/>
                    <a:pt x="17132" y="3337"/>
                  </a:cubicBezTo>
                  <a:cubicBezTo>
                    <a:pt x="16988" y="3336"/>
                    <a:pt x="16843" y="3335"/>
                    <a:pt x="16699" y="3333"/>
                  </a:cubicBezTo>
                  <a:cubicBezTo>
                    <a:pt x="16688" y="3318"/>
                    <a:pt x="16670" y="3311"/>
                    <a:pt x="16651" y="3311"/>
                  </a:cubicBezTo>
                  <a:cubicBezTo>
                    <a:pt x="16631" y="3311"/>
                    <a:pt x="16610" y="3319"/>
                    <a:pt x="16597" y="3333"/>
                  </a:cubicBezTo>
                  <a:cubicBezTo>
                    <a:pt x="14907" y="3316"/>
                    <a:pt x="13217" y="3307"/>
                    <a:pt x="11527" y="3307"/>
                  </a:cubicBezTo>
                  <a:cubicBezTo>
                    <a:pt x="10981" y="3307"/>
                    <a:pt x="10436" y="3308"/>
                    <a:pt x="9890" y="3310"/>
                  </a:cubicBezTo>
                  <a:cubicBezTo>
                    <a:pt x="9622" y="3311"/>
                    <a:pt x="9355" y="3311"/>
                    <a:pt x="9087" y="3311"/>
                  </a:cubicBezTo>
                  <a:cubicBezTo>
                    <a:pt x="8412" y="3311"/>
                    <a:pt x="7736" y="3309"/>
                    <a:pt x="7060" y="3309"/>
                  </a:cubicBezTo>
                  <a:cubicBezTo>
                    <a:pt x="5592" y="3309"/>
                    <a:pt x="4124" y="3320"/>
                    <a:pt x="2659" y="3393"/>
                  </a:cubicBezTo>
                  <a:cubicBezTo>
                    <a:pt x="2681" y="3283"/>
                    <a:pt x="2700" y="3171"/>
                    <a:pt x="2716" y="3057"/>
                  </a:cubicBezTo>
                  <a:cubicBezTo>
                    <a:pt x="2840" y="3060"/>
                    <a:pt x="2964" y="3062"/>
                    <a:pt x="3089" y="3062"/>
                  </a:cubicBezTo>
                  <a:cubicBezTo>
                    <a:pt x="3161" y="3062"/>
                    <a:pt x="3233" y="3061"/>
                    <a:pt x="3305" y="3060"/>
                  </a:cubicBezTo>
                  <a:cubicBezTo>
                    <a:pt x="3344" y="3058"/>
                    <a:pt x="3344" y="3000"/>
                    <a:pt x="3305" y="3000"/>
                  </a:cubicBezTo>
                  <a:cubicBezTo>
                    <a:pt x="3229" y="2997"/>
                    <a:pt x="3153" y="2996"/>
                    <a:pt x="3077" y="2996"/>
                  </a:cubicBezTo>
                  <a:cubicBezTo>
                    <a:pt x="2959" y="2996"/>
                    <a:pt x="2842" y="2999"/>
                    <a:pt x="2724" y="3002"/>
                  </a:cubicBezTo>
                  <a:cubicBezTo>
                    <a:pt x="2839" y="2138"/>
                    <a:pt x="2784" y="1214"/>
                    <a:pt x="2692" y="353"/>
                  </a:cubicBezTo>
                  <a:lnTo>
                    <a:pt x="2692" y="353"/>
                  </a:lnTo>
                  <a:cubicBezTo>
                    <a:pt x="2695" y="358"/>
                    <a:pt x="2700" y="361"/>
                    <a:pt x="2707" y="363"/>
                  </a:cubicBezTo>
                  <a:cubicBezTo>
                    <a:pt x="2830" y="408"/>
                    <a:pt x="2957" y="430"/>
                    <a:pt x="3083" y="430"/>
                  </a:cubicBezTo>
                  <a:cubicBezTo>
                    <a:pt x="3178" y="430"/>
                    <a:pt x="3273" y="418"/>
                    <a:pt x="3367" y="393"/>
                  </a:cubicBezTo>
                  <a:cubicBezTo>
                    <a:pt x="3405" y="383"/>
                    <a:pt x="3393" y="332"/>
                    <a:pt x="3358" y="332"/>
                  </a:cubicBezTo>
                  <a:cubicBezTo>
                    <a:pt x="3355" y="332"/>
                    <a:pt x="3353" y="332"/>
                    <a:pt x="3350" y="332"/>
                  </a:cubicBezTo>
                  <a:cubicBezTo>
                    <a:pt x="3263" y="349"/>
                    <a:pt x="3176" y="357"/>
                    <a:pt x="3090" y="357"/>
                  </a:cubicBezTo>
                  <a:cubicBezTo>
                    <a:pt x="2967" y="357"/>
                    <a:pt x="2844" y="340"/>
                    <a:pt x="2722" y="307"/>
                  </a:cubicBezTo>
                  <a:cubicBezTo>
                    <a:pt x="2719" y="306"/>
                    <a:pt x="2716" y="306"/>
                    <a:pt x="2713" y="306"/>
                  </a:cubicBezTo>
                  <a:cubicBezTo>
                    <a:pt x="2701" y="306"/>
                    <a:pt x="2693" y="312"/>
                    <a:pt x="2689" y="323"/>
                  </a:cubicBezTo>
                  <a:cubicBezTo>
                    <a:pt x="2681" y="252"/>
                    <a:pt x="2674" y="182"/>
                    <a:pt x="2665" y="112"/>
                  </a:cubicBezTo>
                  <a:cubicBezTo>
                    <a:pt x="2665" y="104"/>
                    <a:pt x="2662" y="98"/>
                    <a:pt x="2659" y="92"/>
                  </a:cubicBezTo>
                  <a:close/>
                  <a:moveTo>
                    <a:pt x="17194" y="3414"/>
                  </a:moveTo>
                  <a:cubicBezTo>
                    <a:pt x="17031" y="3563"/>
                    <a:pt x="16877" y="3724"/>
                    <a:pt x="16733" y="3888"/>
                  </a:cubicBezTo>
                  <a:cubicBezTo>
                    <a:pt x="16747" y="3730"/>
                    <a:pt x="16742" y="3571"/>
                    <a:pt x="16718" y="3417"/>
                  </a:cubicBezTo>
                  <a:lnTo>
                    <a:pt x="16718" y="3417"/>
                  </a:lnTo>
                  <a:cubicBezTo>
                    <a:pt x="16870" y="3418"/>
                    <a:pt x="17023" y="3419"/>
                    <a:pt x="17176" y="3421"/>
                  </a:cubicBezTo>
                  <a:cubicBezTo>
                    <a:pt x="17182" y="3421"/>
                    <a:pt x="17188" y="3418"/>
                    <a:pt x="17194" y="3414"/>
                  </a:cubicBezTo>
                  <a:close/>
                  <a:moveTo>
                    <a:pt x="2722" y="3496"/>
                  </a:moveTo>
                  <a:cubicBezTo>
                    <a:pt x="2883" y="3498"/>
                    <a:pt x="3043" y="3498"/>
                    <a:pt x="3204" y="3498"/>
                  </a:cubicBezTo>
                  <a:cubicBezTo>
                    <a:pt x="3297" y="3498"/>
                    <a:pt x="3389" y="3498"/>
                    <a:pt x="3482" y="3498"/>
                  </a:cubicBezTo>
                  <a:lnTo>
                    <a:pt x="3482" y="3498"/>
                  </a:lnTo>
                  <a:cubicBezTo>
                    <a:pt x="3468" y="3670"/>
                    <a:pt x="3474" y="3843"/>
                    <a:pt x="3494" y="4014"/>
                  </a:cubicBezTo>
                  <a:cubicBezTo>
                    <a:pt x="3233" y="3845"/>
                    <a:pt x="2979" y="3669"/>
                    <a:pt x="2722" y="3496"/>
                  </a:cubicBezTo>
                  <a:close/>
                  <a:moveTo>
                    <a:pt x="19339" y="752"/>
                  </a:moveTo>
                  <a:cubicBezTo>
                    <a:pt x="19298" y="771"/>
                    <a:pt x="19302" y="815"/>
                    <a:pt x="19325" y="844"/>
                  </a:cubicBezTo>
                  <a:cubicBezTo>
                    <a:pt x="18980" y="1376"/>
                    <a:pt x="18587" y="1862"/>
                    <a:pt x="18182" y="2349"/>
                  </a:cubicBezTo>
                  <a:cubicBezTo>
                    <a:pt x="18154" y="2381"/>
                    <a:pt x="18169" y="2421"/>
                    <a:pt x="18198" y="2436"/>
                  </a:cubicBezTo>
                  <a:cubicBezTo>
                    <a:pt x="18156" y="2449"/>
                    <a:pt x="18127" y="2502"/>
                    <a:pt x="18166" y="2544"/>
                  </a:cubicBezTo>
                  <a:cubicBezTo>
                    <a:pt x="18416" y="2812"/>
                    <a:pt x="18655" y="3082"/>
                    <a:pt x="18871" y="3377"/>
                  </a:cubicBezTo>
                  <a:cubicBezTo>
                    <a:pt x="19024" y="3584"/>
                    <a:pt x="19156" y="3805"/>
                    <a:pt x="19321" y="4003"/>
                  </a:cubicBezTo>
                  <a:cubicBezTo>
                    <a:pt x="18993" y="3989"/>
                    <a:pt x="18663" y="3980"/>
                    <a:pt x="18333" y="3980"/>
                  </a:cubicBezTo>
                  <a:cubicBezTo>
                    <a:pt x="17818" y="3980"/>
                    <a:pt x="17302" y="4001"/>
                    <a:pt x="16791" y="4055"/>
                  </a:cubicBezTo>
                  <a:cubicBezTo>
                    <a:pt x="16911" y="3943"/>
                    <a:pt x="17027" y="3822"/>
                    <a:pt x="17139" y="3700"/>
                  </a:cubicBezTo>
                  <a:cubicBezTo>
                    <a:pt x="17144" y="3703"/>
                    <a:pt x="17149" y="3706"/>
                    <a:pt x="17157" y="3706"/>
                  </a:cubicBezTo>
                  <a:cubicBezTo>
                    <a:pt x="17158" y="3706"/>
                    <a:pt x="17159" y="3706"/>
                    <a:pt x="17161" y="3706"/>
                  </a:cubicBezTo>
                  <a:cubicBezTo>
                    <a:pt x="17328" y="3691"/>
                    <a:pt x="17498" y="3679"/>
                    <a:pt x="17664" y="3646"/>
                  </a:cubicBezTo>
                  <a:cubicBezTo>
                    <a:pt x="17694" y="3640"/>
                    <a:pt x="17686" y="3592"/>
                    <a:pt x="17656" y="3592"/>
                  </a:cubicBezTo>
                  <a:cubicBezTo>
                    <a:pt x="17500" y="3595"/>
                    <a:pt x="17345" y="3618"/>
                    <a:pt x="17192" y="3640"/>
                  </a:cubicBezTo>
                  <a:cubicBezTo>
                    <a:pt x="17280" y="3538"/>
                    <a:pt x="17365" y="3436"/>
                    <a:pt x="17443" y="3330"/>
                  </a:cubicBezTo>
                  <a:cubicBezTo>
                    <a:pt x="17454" y="3315"/>
                    <a:pt x="17454" y="3300"/>
                    <a:pt x="17449" y="3288"/>
                  </a:cubicBezTo>
                  <a:cubicBezTo>
                    <a:pt x="17503" y="2466"/>
                    <a:pt x="17452" y="1627"/>
                    <a:pt x="17390" y="799"/>
                  </a:cubicBezTo>
                  <a:lnTo>
                    <a:pt x="17390" y="799"/>
                  </a:lnTo>
                  <a:cubicBezTo>
                    <a:pt x="17707" y="821"/>
                    <a:pt x="18023" y="825"/>
                    <a:pt x="18340" y="828"/>
                  </a:cubicBezTo>
                  <a:cubicBezTo>
                    <a:pt x="18490" y="831"/>
                    <a:pt x="18652" y="844"/>
                    <a:pt x="18811" y="844"/>
                  </a:cubicBezTo>
                  <a:cubicBezTo>
                    <a:pt x="18997" y="844"/>
                    <a:pt x="19181" y="826"/>
                    <a:pt x="19339" y="752"/>
                  </a:cubicBezTo>
                  <a:close/>
                  <a:moveTo>
                    <a:pt x="3781" y="1"/>
                  </a:moveTo>
                  <a:cubicBezTo>
                    <a:pt x="3380" y="1"/>
                    <a:pt x="2979" y="7"/>
                    <a:pt x="2580" y="25"/>
                  </a:cubicBezTo>
                  <a:cubicBezTo>
                    <a:pt x="2563" y="26"/>
                    <a:pt x="2553" y="36"/>
                    <a:pt x="2550" y="49"/>
                  </a:cubicBezTo>
                  <a:cubicBezTo>
                    <a:pt x="2528" y="59"/>
                    <a:pt x="2513" y="79"/>
                    <a:pt x="2516" y="112"/>
                  </a:cubicBezTo>
                  <a:cubicBezTo>
                    <a:pt x="2537" y="347"/>
                    <a:pt x="2556" y="583"/>
                    <a:pt x="2572" y="820"/>
                  </a:cubicBezTo>
                  <a:cubicBezTo>
                    <a:pt x="2592" y="1130"/>
                    <a:pt x="2605" y="1442"/>
                    <a:pt x="2607" y="1755"/>
                  </a:cubicBezTo>
                  <a:cubicBezTo>
                    <a:pt x="2611" y="2304"/>
                    <a:pt x="2553" y="2852"/>
                    <a:pt x="2566" y="3399"/>
                  </a:cubicBezTo>
                  <a:cubicBezTo>
                    <a:pt x="2566" y="3405"/>
                    <a:pt x="2568" y="3409"/>
                    <a:pt x="2569" y="3413"/>
                  </a:cubicBezTo>
                  <a:cubicBezTo>
                    <a:pt x="2556" y="3429"/>
                    <a:pt x="2554" y="3453"/>
                    <a:pt x="2564" y="3471"/>
                  </a:cubicBezTo>
                  <a:cubicBezTo>
                    <a:pt x="2562" y="3485"/>
                    <a:pt x="2564" y="3499"/>
                    <a:pt x="2576" y="3509"/>
                  </a:cubicBezTo>
                  <a:cubicBezTo>
                    <a:pt x="2803" y="3712"/>
                    <a:pt x="3051" y="3883"/>
                    <a:pt x="3310" y="4037"/>
                  </a:cubicBezTo>
                  <a:cubicBezTo>
                    <a:pt x="2260" y="4044"/>
                    <a:pt x="1207" y="4035"/>
                    <a:pt x="158" y="4081"/>
                  </a:cubicBezTo>
                  <a:cubicBezTo>
                    <a:pt x="650" y="3626"/>
                    <a:pt x="1136" y="3146"/>
                    <a:pt x="1594" y="2657"/>
                  </a:cubicBezTo>
                  <a:cubicBezTo>
                    <a:pt x="1619" y="2631"/>
                    <a:pt x="1616" y="2601"/>
                    <a:pt x="1602" y="2578"/>
                  </a:cubicBezTo>
                  <a:cubicBezTo>
                    <a:pt x="1610" y="2560"/>
                    <a:pt x="1610" y="2536"/>
                    <a:pt x="1593" y="2516"/>
                  </a:cubicBezTo>
                  <a:cubicBezTo>
                    <a:pt x="1146" y="1980"/>
                    <a:pt x="716" y="1433"/>
                    <a:pt x="374" y="823"/>
                  </a:cubicBezTo>
                  <a:lnTo>
                    <a:pt x="374" y="823"/>
                  </a:lnTo>
                  <a:cubicBezTo>
                    <a:pt x="883" y="857"/>
                    <a:pt x="1409" y="888"/>
                    <a:pt x="1927" y="888"/>
                  </a:cubicBezTo>
                  <a:cubicBezTo>
                    <a:pt x="2119" y="888"/>
                    <a:pt x="2310" y="884"/>
                    <a:pt x="2498" y="874"/>
                  </a:cubicBezTo>
                  <a:cubicBezTo>
                    <a:pt x="2536" y="873"/>
                    <a:pt x="2553" y="846"/>
                    <a:pt x="2553" y="820"/>
                  </a:cubicBezTo>
                  <a:cubicBezTo>
                    <a:pt x="2553" y="793"/>
                    <a:pt x="2535" y="765"/>
                    <a:pt x="2498" y="762"/>
                  </a:cubicBezTo>
                  <a:cubicBezTo>
                    <a:pt x="2051" y="717"/>
                    <a:pt x="1588" y="704"/>
                    <a:pt x="1128" y="704"/>
                  </a:cubicBezTo>
                  <a:cubicBezTo>
                    <a:pt x="861" y="704"/>
                    <a:pt x="595" y="709"/>
                    <a:pt x="333" y="714"/>
                  </a:cubicBezTo>
                  <a:cubicBezTo>
                    <a:pt x="320" y="715"/>
                    <a:pt x="311" y="719"/>
                    <a:pt x="301" y="726"/>
                  </a:cubicBezTo>
                  <a:cubicBezTo>
                    <a:pt x="296" y="724"/>
                    <a:pt x="291" y="723"/>
                    <a:pt x="286" y="723"/>
                  </a:cubicBezTo>
                  <a:cubicBezTo>
                    <a:pt x="248" y="723"/>
                    <a:pt x="208" y="764"/>
                    <a:pt x="233" y="809"/>
                  </a:cubicBezTo>
                  <a:cubicBezTo>
                    <a:pt x="582" y="1448"/>
                    <a:pt x="973" y="2057"/>
                    <a:pt x="1487" y="2577"/>
                  </a:cubicBezTo>
                  <a:cubicBezTo>
                    <a:pt x="989" y="3022"/>
                    <a:pt x="505" y="3514"/>
                    <a:pt x="67" y="4018"/>
                  </a:cubicBezTo>
                  <a:cubicBezTo>
                    <a:pt x="47" y="4041"/>
                    <a:pt x="50" y="4067"/>
                    <a:pt x="63" y="4085"/>
                  </a:cubicBezTo>
                  <a:cubicBezTo>
                    <a:pt x="1" y="4092"/>
                    <a:pt x="1" y="4185"/>
                    <a:pt x="66" y="4187"/>
                  </a:cubicBezTo>
                  <a:cubicBezTo>
                    <a:pt x="379" y="4195"/>
                    <a:pt x="693" y="4199"/>
                    <a:pt x="1007" y="4199"/>
                  </a:cubicBezTo>
                  <a:cubicBezTo>
                    <a:pt x="1843" y="4199"/>
                    <a:pt x="2679" y="4175"/>
                    <a:pt x="3514" y="4164"/>
                  </a:cubicBezTo>
                  <a:cubicBezTo>
                    <a:pt x="3556" y="4164"/>
                    <a:pt x="3576" y="4131"/>
                    <a:pt x="3575" y="4098"/>
                  </a:cubicBezTo>
                  <a:cubicBezTo>
                    <a:pt x="3598" y="4094"/>
                    <a:pt x="3616" y="4077"/>
                    <a:pt x="3614" y="4045"/>
                  </a:cubicBezTo>
                  <a:cubicBezTo>
                    <a:pt x="3601" y="3862"/>
                    <a:pt x="3600" y="3681"/>
                    <a:pt x="3601" y="3499"/>
                  </a:cubicBezTo>
                  <a:cubicBezTo>
                    <a:pt x="5697" y="3493"/>
                    <a:pt x="7794" y="3412"/>
                    <a:pt x="9890" y="3402"/>
                  </a:cubicBezTo>
                  <a:cubicBezTo>
                    <a:pt x="10674" y="3397"/>
                    <a:pt x="11459" y="3395"/>
                    <a:pt x="12243" y="3395"/>
                  </a:cubicBezTo>
                  <a:cubicBezTo>
                    <a:pt x="13691" y="3395"/>
                    <a:pt x="15139" y="3402"/>
                    <a:pt x="16586" y="3415"/>
                  </a:cubicBezTo>
                  <a:cubicBezTo>
                    <a:pt x="16600" y="3637"/>
                    <a:pt x="16604" y="3856"/>
                    <a:pt x="16603" y="4078"/>
                  </a:cubicBezTo>
                  <a:cubicBezTo>
                    <a:pt x="16562" y="4094"/>
                    <a:pt x="16561" y="4159"/>
                    <a:pt x="16611" y="4159"/>
                  </a:cubicBezTo>
                  <a:cubicBezTo>
                    <a:pt x="16612" y="4159"/>
                    <a:pt x="16612" y="4159"/>
                    <a:pt x="16613" y="4159"/>
                  </a:cubicBezTo>
                  <a:cubicBezTo>
                    <a:pt x="17330" y="4140"/>
                    <a:pt x="18044" y="4114"/>
                    <a:pt x="18760" y="4114"/>
                  </a:cubicBezTo>
                  <a:cubicBezTo>
                    <a:pt x="18953" y="4114"/>
                    <a:pt x="19147" y="4116"/>
                    <a:pt x="19341" y="4121"/>
                  </a:cubicBezTo>
                  <a:cubicBezTo>
                    <a:pt x="19342" y="4121"/>
                    <a:pt x="19343" y="4121"/>
                    <a:pt x="19343" y="4121"/>
                  </a:cubicBezTo>
                  <a:cubicBezTo>
                    <a:pt x="19374" y="4121"/>
                    <a:pt x="19391" y="4101"/>
                    <a:pt x="19396" y="4077"/>
                  </a:cubicBezTo>
                  <a:cubicBezTo>
                    <a:pt x="19396" y="4077"/>
                    <a:pt x="19397" y="4077"/>
                    <a:pt x="19398" y="4077"/>
                  </a:cubicBezTo>
                  <a:cubicBezTo>
                    <a:pt x="19427" y="4077"/>
                    <a:pt x="19456" y="4044"/>
                    <a:pt x="19437" y="4014"/>
                  </a:cubicBezTo>
                  <a:cubicBezTo>
                    <a:pt x="19103" y="3446"/>
                    <a:pt x="18737" y="2909"/>
                    <a:pt x="18260" y="2451"/>
                  </a:cubicBezTo>
                  <a:cubicBezTo>
                    <a:pt x="18254" y="2444"/>
                    <a:pt x="18247" y="2440"/>
                    <a:pt x="18240" y="2437"/>
                  </a:cubicBezTo>
                  <a:cubicBezTo>
                    <a:pt x="18246" y="2435"/>
                    <a:pt x="18252" y="2432"/>
                    <a:pt x="18258" y="2426"/>
                  </a:cubicBezTo>
                  <a:cubicBezTo>
                    <a:pt x="18751" y="1988"/>
                    <a:pt x="19157" y="1443"/>
                    <a:pt x="19491" y="876"/>
                  </a:cubicBezTo>
                  <a:cubicBezTo>
                    <a:pt x="19513" y="838"/>
                    <a:pt x="19498" y="802"/>
                    <a:pt x="19472" y="780"/>
                  </a:cubicBezTo>
                  <a:cubicBezTo>
                    <a:pt x="19475" y="746"/>
                    <a:pt x="19450" y="715"/>
                    <a:pt x="19418" y="703"/>
                  </a:cubicBezTo>
                  <a:cubicBezTo>
                    <a:pt x="19313" y="666"/>
                    <a:pt x="19189" y="655"/>
                    <a:pt x="19059" y="655"/>
                  </a:cubicBezTo>
                  <a:cubicBezTo>
                    <a:pt x="18865" y="655"/>
                    <a:pt x="18661" y="680"/>
                    <a:pt x="18495" y="681"/>
                  </a:cubicBezTo>
                  <a:cubicBezTo>
                    <a:pt x="18123" y="682"/>
                    <a:pt x="17753" y="683"/>
                    <a:pt x="17383" y="705"/>
                  </a:cubicBezTo>
                  <a:cubicBezTo>
                    <a:pt x="17369" y="516"/>
                    <a:pt x="17353" y="327"/>
                    <a:pt x="17339" y="139"/>
                  </a:cubicBezTo>
                  <a:cubicBezTo>
                    <a:pt x="17335" y="95"/>
                    <a:pt x="17299" y="73"/>
                    <a:pt x="17265" y="73"/>
                  </a:cubicBezTo>
                  <a:cubicBezTo>
                    <a:pt x="17249" y="73"/>
                    <a:pt x="17233" y="78"/>
                    <a:pt x="17222" y="88"/>
                  </a:cubicBezTo>
                  <a:cubicBezTo>
                    <a:pt x="17215" y="86"/>
                    <a:pt x="17209" y="85"/>
                    <a:pt x="17202" y="85"/>
                  </a:cubicBezTo>
                  <a:cubicBezTo>
                    <a:pt x="15550" y="46"/>
                    <a:pt x="13897" y="44"/>
                    <a:pt x="12243" y="44"/>
                  </a:cubicBezTo>
                  <a:cubicBezTo>
                    <a:pt x="11980" y="44"/>
                    <a:pt x="11716" y="44"/>
                    <a:pt x="11453" y="44"/>
                  </a:cubicBezTo>
                  <a:cubicBezTo>
                    <a:pt x="10924" y="44"/>
                    <a:pt x="10396" y="43"/>
                    <a:pt x="9868" y="42"/>
                  </a:cubicBezTo>
                  <a:cubicBezTo>
                    <a:pt x="8650" y="38"/>
                    <a:pt x="7431" y="34"/>
                    <a:pt x="6211" y="30"/>
                  </a:cubicBezTo>
                  <a:cubicBezTo>
                    <a:pt x="5404" y="26"/>
                    <a:pt x="4591" y="1"/>
                    <a:pt x="378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5" name="Google Shape;1165;p44"/>
            <p:cNvSpPr/>
            <p:nvPr/>
          </p:nvSpPr>
          <p:spPr>
            <a:xfrm>
              <a:off x="8699454" y="1976013"/>
              <a:ext cx="38699" cy="4718"/>
            </a:xfrm>
            <a:custGeom>
              <a:avLst/>
              <a:gdLst/>
              <a:ahLst/>
              <a:cxnLst/>
              <a:rect l="l" t="t" r="r" b="b"/>
              <a:pathLst>
                <a:path w="730" h="89" extrusionOk="0">
                  <a:moveTo>
                    <a:pt x="438" y="1"/>
                  </a:moveTo>
                  <a:cubicBezTo>
                    <a:pt x="307" y="1"/>
                    <a:pt x="174" y="9"/>
                    <a:pt x="45" y="10"/>
                  </a:cubicBezTo>
                  <a:cubicBezTo>
                    <a:pt x="0" y="11"/>
                    <a:pt x="0" y="79"/>
                    <a:pt x="45" y="79"/>
                  </a:cubicBezTo>
                  <a:cubicBezTo>
                    <a:pt x="177" y="81"/>
                    <a:pt x="312" y="89"/>
                    <a:pt x="446" y="89"/>
                  </a:cubicBezTo>
                  <a:cubicBezTo>
                    <a:pt x="528" y="89"/>
                    <a:pt x="610" y="86"/>
                    <a:pt x="690" y="76"/>
                  </a:cubicBezTo>
                  <a:cubicBezTo>
                    <a:pt x="730" y="71"/>
                    <a:pt x="730" y="20"/>
                    <a:pt x="690" y="14"/>
                  </a:cubicBezTo>
                  <a:cubicBezTo>
                    <a:pt x="607" y="4"/>
                    <a:pt x="523" y="1"/>
                    <a:pt x="43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6" name="Google Shape;1166;p44"/>
            <p:cNvSpPr/>
            <p:nvPr/>
          </p:nvSpPr>
          <p:spPr>
            <a:xfrm>
              <a:off x="8683444" y="2106157"/>
              <a:ext cx="38964" cy="8323"/>
            </a:xfrm>
            <a:custGeom>
              <a:avLst/>
              <a:gdLst/>
              <a:ahLst/>
              <a:cxnLst/>
              <a:rect l="l" t="t" r="r" b="b"/>
              <a:pathLst>
                <a:path w="735" h="157" extrusionOk="0">
                  <a:moveTo>
                    <a:pt x="45" y="0"/>
                  </a:moveTo>
                  <a:cubicBezTo>
                    <a:pt x="12" y="0"/>
                    <a:pt x="1" y="52"/>
                    <a:pt x="38" y="63"/>
                  </a:cubicBezTo>
                  <a:cubicBezTo>
                    <a:pt x="230" y="119"/>
                    <a:pt x="432" y="156"/>
                    <a:pt x="634" y="156"/>
                  </a:cubicBezTo>
                  <a:cubicBezTo>
                    <a:pt x="654" y="156"/>
                    <a:pt x="674" y="156"/>
                    <a:pt x="694" y="155"/>
                  </a:cubicBezTo>
                  <a:cubicBezTo>
                    <a:pt x="735" y="154"/>
                    <a:pt x="734" y="96"/>
                    <a:pt x="694" y="93"/>
                  </a:cubicBezTo>
                  <a:cubicBezTo>
                    <a:pt x="477" y="76"/>
                    <a:pt x="266" y="54"/>
                    <a:pt x="54" y="1"/>
                  </a:cubicBezTo>
                  <a:cubicBezTo>
                    <a:pt x="51" y="0"/>
                    <a:pt x="48" y="0"/>
                    <a:pt x="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7" name="Google Shape;1167;p44"/>
            <p:cNvSpPr/>
            <p:nvPr/>
          </p:nvSpPr>
          <p:spPr>
            <a:xfrm>
              <a:off x="8652326" y="1971136"/>
              <a:ext cx="30694" cy="3976"/>
            </a:xfrm>
            <a:custGeom>
              <a:avLst/>
              <a:gdLst/>
              <a:ahLst/>
              <a:cxnLst/>
              <a:rect l="l" t="t" r="r" b="b"/>
              <a:pathLst>
                <a:path w="579" h="75" extrusionOk="0">
                  <a:moveTo>
                    <a:pt x="371" y="1"/>
                  </a:moveTo>
                  <a:cubicBezTo>
                    <a:pt x="261" y="1"/>
                    <a:pt x="150" y="5"/>
                    <a:pt x="40" y="8"/>
                  </a:cubicBezTo>
                  <a:cubicBezTo>
                    <a:pt x="1" y="10"/>
                    <a:pt x="0" y="67"/>
                    <a:pt x="40" y="68"/>
                  </a:cubicBezTo>
                  <a:cubicBezTo>
                    <a:pt x="150" y="71"/>
                    <a:pt x="261" y="74"/>
                    <a:pt x="371" y="74"/>
                  </a:cubicBezTo>
                  <a:cubicBezTo>
                    <a:pt x="426" y="74"/>
                    <a:pt x="481" y="73"/>
                    <a:pt x="535" y="71"/>
                  </a:cubicBezTo>
                  <a:cubicBezTo>
                    <a:pt x="578" y="68"/>
                    <a:pt x="578" y="7"/>
                    <a:pt x="535" y="5"/>
                  </a:cubicBezTo>
                  <a:cubicBezTo>
                    <a:pt x="481" y="2"/>
                    <a:pt x="426" y="1"/>
                    <a:pt x="37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8" name="Google Shape;1168;p44"/>
            <p:cNvSpPr/>
            <p:nvPr/>
          </p:nvSpPr>
          <p:spPr>
            <a:xfrm>
              <a:off x="8609705" y="1944577"/>
              <a:ext cx="31012" cy="4453"/>
            </a:xfrm>
            <a:custGeom>
              <a:avLst/>
              <a:gdLst/>
              <a:ahLst/>
              <a:cxnLst/>
              <a:rect l="l" t="t" r="r" b="b"/>
              <a:pathLst>
                <a:path w="585" h="84" extrusionOk="0">
                  <a:moveTo>
                    <a:pt x="316" y="1"/>
                  </a:moveTo>
                  <a:cubicBezTo>
                    <a:pt x="227" y="1"/>
                    <a:pt x="137" y="4"/>
                    <a:pt x="49" y="5"/>
                  </a:cubicBezTo>
                  <a:cubicBezTo>
                    <a:pt x="1" y="6"/>
                    <a:pt x="1" y="78"/>
                    <a:pt x="49" y="78"/>
                  </a:cubicBezTo>
                  <a:cubicBezTo>
                    <a:pt x="141" y="80"/>
                    <a:pt x="234" y="83"/>
                    <a:pt x="327" y="83"/>
                  </a:cubicBezTo>
                  <a:cubicBezTo>
                    <a:pt x="401" y="83"/>
                    <a:pt x="474" y="81"/>
                    <a:pt x="546" y="73"/>
                  </a:cubicBezTo>
                  <a:cubicBezTo>
                    <a:pt x="584" y="69"/>
                    <a:pt x="584" y="16"/>
                    <a:pt x="546" y="12"/>
                  </a:cubicBezTo>
                  <a:cubicBezTo>
                    <a:pt x="470" y="3"/>
                    <a:pt x="393" y="1"/>
                    <a:pt x="3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9" name="Google Shape;1169;p44"/>
            <p:cNvSpPr/>
            <p:nvPr/>
          </p:nvSpPr>
          <p:spPr>
            <a:xfrm>
              <a:off x="8594013" y="2065868"/>
              <a:ext cx="28680" cy="6945"/>
            </a:xfrm>
            <a:custGeom>
              <a:avLst/>
              <a:gdLst/>
              <a:ahLst/>
              <a:cxnLst/>
              <a:rect l="l" t="t" r="r" b="b"/>
              <a:pathLst>
                <a:path w="541" h="131" extrusionOk="0">
                  <a:moveTo>
                    <a:pt x="43" y="0"/>
                  </a:moveTo>
                  <a:cubicBezTo>
                    <a:pt x="7" y="0"/>
                    <a:pt x="0" y="63"/>
                    <a:pt x="38" y="70"/>
                  </a:cubicBezTo>
                  <a:cubicBezTo>
                    <a:pt x="187" y="95"/>
                    <a:pt x="342" y="130"/>
                    <a:pt x="493" y="131"/>
                  </a:cubicBezTo>
                  <a:cubicBezTo>
                    <a:pt x="494" y="131"/>
                    <a:pt x="494" y="131"/>
                    <a:pt x="494" y="131"/>
                  </a:cubicBezTo>
                  <a:cubicBezTo>
                    <a:pt x="532" y="131"/>
                    <a:pt x="540" y="72"/>
                    <a:pt x="502" y="63"/>
                  </a:cubicBezTo>
                  <a:cubicBezTo>
                    <a:pt x="356" y="24"/>
                    <a:pt x="198" y="16"/>
                    <a:pt x="47" y="1"/>
                  </a:cubicBezTo>
                  <a:cubicBezTo>
                    <a:pt x="46" y="1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0" name="Google Shape;1170;p44"/>
            <p:cNvSpPr/>
            <p:nvPr/>
          </p:nvSpPr>
          <p:spPr>
            <a:xfrm>
              <a:off x="8549378" y="1947069"/>
              <a:ext cx="36261" cy="6149"/>
            </a:xfrm>
            <a:custGeom>
              <a:avLst/>
              <a:gdLst/>
              <a:ahLst/>
              <a:cxnLst/>
              <a:rect l="l" t="t" r="r" b="b"/>
              <a:pathLst>
                <a:path w="684" h="116" extrusionOk="0">
                  <a:moveTo>
                    <a:pt x="43" y="0"/>
                  </a:moveTo>
                  <a:cubicBezTo>
                    <a:pt x="0" y="0"/>
                    <a:pt x="3" y="66"/>
                    <a:pt x="45" y="71"/>
                  </a:cubicBezTo>
                  <a:cubicBezTo>
                    <a:pt x="244" y="90"/>
                    <a:pt x="442" y="111"/>
                    <a:pt x="641" y="116"/>
                  </a:cubicBezTo>
                  <a:cubicBezTo>
                    <a:pt x="641" y="116"/>
                    <a:pt x="642" y="116"/>
                    <a:pt x="642" y="116"/>
                  </a:cubicBezTo>
                  <a:cubicBezTo>
                    <a:pt x="675" y="116"/>
                    <a:pt x="683" y="61"/>
                    <a:pt x="650" y="56"/>
                  </a:cubicBezTo>
                  <a:cubicBezTo>
                    <a:pt x="450" y="27"/>
                    <a:pt x="248" y="15"/>
                    <a:pt x="45" y="0"/>
                  </a:cubicBezTo>
                  <a:cubicBezTo>
                    <a:pt x="44" y="0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1" name="Google Shape;1171;p44"/>
            <p:cNvSpPr/>
            <p:nvPr/>
          </p:nvSpPr>
          <p:spPr>
            <a:xfrm>
              <a:off x="8541638" y="2065921"/>
              <a:ext cx="30482" cy="3976"/>
            </a:xfrm>
            <a:custGeom>
              <a:avLst/>
              <a:gdLst/>
              <a:ahLst/>
              <a:cxnLst/>
              <a:rect l="l" t="t" r="r" b="b"/>
              <a:pathLst>
                <a:path w="575" h="75" extrusionOk="0">
                  <a:moveTo>
                    <a:pt x="316" y="0"/>
                  </a:moveTo>
                  <a:cubicBezTo>
                    <a:pt x="225" y="0"/>
                    <a:pt x="133" y="4"/>
                    <a:pt x="42" y="6"/>
                  </a:cubicBezTo>
                  <a:cubicBezTo>
                    <a:pt x="2" y="7"/>
                    <a:pt x="1" y="68"/>
                    <a:pt x="42" y="68"/>
                  </a:cubicBezTo>
                  <a:cubicBezTo>
                    <a:pt x="135" y="70"/>
                    <a:pt x="228" y="74"/>
                    <a:pt x="320" y="74"/>
                  </a:cubicBezTo>
                  <a:cubicBezTo>
                    <a:pt x="393" y="74"/>
                    <a:pt x="466" y="72"/>
                    <a:pt x="538" y="65"/>
                  </a:cubicBezTo>
                  <a:cubicBezTo>
                    <a:pt x="574" y="62"/>
                    <a:pt x="574" y="12"/>
                    <a:pt x="538" y="9"/>
                  </a:cubicBezTo>
                  <a:cubicBezTo>
                    <a:pt x="464" y="3"/>
                    <a:pt x="390" y="0"/>
                    <a:pt x="31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2" name="Google Shape;1172;p44"/>
            <p:cNvSpPr/>
            <p:nvPr/>
          </p:nvSpPr>
          <p:spPr>
            <a:xfrm>
              <a:off x="8480886" y="1942032"/>
              <a:ext cx="36208" cy="4294"/>
            </a:xfrm>
            <a:custGeom>
              <a:avLst/>
              <a:gdLst/>
              <a:ahLst/>
              <a:cxnLst/>
              <a:rect l="l" t="t" r="r" b="b"/>
              <a:pathLst>
                <a:path w="683" h="81" extrusionOk="0">
                  <a:moveTo>
                    <a:pt x="378" y="1"/>
                  </a:moveTo>
                  <a:cubicBezTo>
                    <a:pt x="267" y="1"/>
                    <a:pt x="156" y="4"/>
                    <a:pt x="45" y="6"/>
                  </a:cubicBezTo>
                  <a:cubicBezTo>
                    <a:pt x="1" y="6"/>
                    <a:pt x="1" y="76"/>
                    <a:pt x="45" y="76"/>
                  </a:cubicBezTo>
                  <a:cubicBezTo>
                    <a:pt x="154" y="77"/>
                    <a:pt x="263" y="80"/>
                    <a:pt x="371" y="80"/>
                  </a:cubicBezTo>
                  <a:cubicBezTo>
                    <a:pt x="461" y="80"/>
                    <a:pt x="551" y="78"/>
                    <a:pt x="641" y="72"/>
                  </a:cubicBezTo>
                  <a:cubicBezTo>
                    <a:pt x="682" y="70"/>
                    <a:pt x="682" y="12"/>
                    <a:pt x="641" y="9"/>
                  </a:cubicBezTo>
                  <a:cubicBezTo>
                    <a:pt x="554" y="3"/>
                    <a:pt x="466" y="1"/>
                    <a:pt x="37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3" name="Google Shape;1173;p44"/>
            <p:cNvSpPr/>
            <p:nvPr/>
          </p:nvSpPr>
          <p:spPr>
            <a:xfrm>
              <a:off x="8483431" y="2069314"/>
              <a:ext cx="30694" cy="6096"/>
            </a:xfrm>
            <a:custGeom>
              <a:avLst/>
              <a:gdLst/>
              <a:ahLst/>
              <a:cxnLst/>
              <a:rect l="l" t="t" r="r" b="b"/>
              <a:pathLst>
                <a:path w="579" h="115" extrusionOk="0">
                  <a:moveTo>
                    <a:pt x="44" y="1"/>
                  </a:moveTo>
                  <a:cubicBezTo>
                    <a:pt x="12" y="1"/>
                    <a:pt x="1" y="52"/>
                    <a:pt x="36" y="63"/>
                  </a:cubicBezTo>
                  <a:cubicBezTo>
                    <a:pt x="143" y="95"/>
                    <a:pt x="254" y="114"/>
                    <a:pt x="365" y="114"/>
                  </a:cubicBezTo>
                  <a:cubicBezTo>
                    <a:pt x="427" y="114"/>
                    <a:pt x="489" y="108"/>
                    <a:pt x="551" y="95"/>
                  </a:cubicBezTo>
                  <a:cubicBezTo>
                    <a:pt x="579" y="89"/>
                    <a:pt x="573" y="42"/>
                    <a:pt x="545" y="42"/>
                  </a:cubicBezTo>
                  <a:cubicBezTo>
                    <a:pt x="545" y="42"/>
                    <a:pt x="544" y="42"/>
                    <a:pt x="543" y="42"/>
                  </a:cubicBezTo>
                  <a:cubicBezTo>
                    <a:pt x="495" y="46"/>
                    <a:pt x="446" y="48"/>
                    <a:pt x="399" y="48"/>
                  </a:cubicBezTo>
                  <a:cubicBezTo>
                    <a:pt x="282" y="48"/>
                    <a:pt x="167" y="36"/>
                    <a:pt x="53" y="2"/>
                  </a:cubicBezTo>
                  <a:cubicBezTo>
                    <a:pt x="50" y="1"/>
                    <a:pt x="47" y="1"/>
                    <a:pt x="4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4" name="Google Shape;1174;p44"/>
            <p:cNvSpPr/>
            <p:nvPr/>
          </p:nvSpPr>
          <p:spPr>
            <a:xfrm>
              <a:off x="8428935" y="2071434"/>
              <a:ext cx="24651" cy="5566"/>
            </a:xfrm>
            <a:custGeom>
              <a:avLst/>
              <a:gdLst/>
              <a:ahLst/>
              <a:cxnLst/>
              <a:rect l="l" t="t" r="r" b="b"/>
              <a:pathLst>
                <a:path w="465" h="105" extrusionOk="0">
                  <a:moveTo>
                    <a:pt x="162" y="0"/>
                  </a:moveTo>
                  <a:cubicBezTo>
                    <a:pt x="117" y="0"/>
                    <a:pt x="72" y="4"/>
                    <a:pt x="25" y="12"/>
                  </a:cubicBezTo>
                  <a:cubicBezTo>
                    <a:pt x="1" y="16"/>
                    <a:pt x="6" y="58"/>
                    <a:pt x="29" y="58"/>
                  </a:cubicBezTo>
                  <a:cubicBezTo>
                    <a:pt x="30" y="58"/>
                    <a:pt x="31" y="58"/>
                    <a:pt x="32" y="58"/>
                  </a:cubicBezTo>
                  <a:cubicBezTo>
                    <a:pt x="68" y="53"/>
                    <a:pt x="104" y="51"/>
                    <a:pt x="139" y="51"/>
                  </a:cubicBezTo>
                  <a:cubicBezTo>
                    <a:pt x="237" y="51"/>
                    <a:pt x="332" y="68"/>
                    <a:pt x="424" y="103"/>
                  </a:cubicBezTo>
                  <a:cubicBezTo>
                    <a:pt x="427" y="104"/>
                    <a:pt x="430" y="105"/>
                    <a:pt x="433" y="105"/>
                  </a:cubicBezTo>
                  <a:cubicBezTo>
                    <a:pt x="457" y="105"/>
                    <a:pt x="465" y="65"/>
                    <a:pt x="438" y="55"/>
                  </a:cubicBezTo>
                  <a:cubicBezTo>
                    <a:pt x="347" y="18"/>
                    <a:pt x="256" y="0"/>
                    <a:pt x="16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5" name="Google Shape;1175;p44"/>
            <p:cNvSpPr/>
            <p:nvPr/>
          </p:nvSpPr>
          <p:spPr>
            <a:xfrm>
              <a:off x="8421089" y="1940654"/>
              <a:ext cx="30217" cy="5407"/>
            </a:xfrm>
            <a:custGeom>
              <a:avLst/>
              <a:gdLst/>
              <a:ahLst/>
              <a:cxnLst/>
              <a:rect l="l" t="t" r="r" b="b"/>
              <a:pathLst>
                <a:path w="570" h="102" extrusionOk="0">
                  <a:moveTo>
                    <a:pt x="530" y="1"/>
                  </a:moveTo>
                  <a:cubicBezTo>
                    <a:pt x="530" y="1"/>
                    <a:pt x="530" y="1"/>
                    <a:pt x="529" y="1"/>
                  </a:cubicBezTo>
                  <a:cubicBezTo>
                    <a:pt x="364" y="5"/>
                    <a:pt x="197" y="33"/>
                    <a:pt x="32" y="51"/>
                  </a:cubicBezTo>
                  <a:cubicBezTo>
                    <a:pt x="1" y="55"/>
                    <a:pt x="0" y="101"/>
                    <a:pt x="30" y="101"/>
                  </a:cubicBezTo>
                  <a:cubicBezTo>
                    <a:pt x="30" y="101"/>
                    <a:pt x="31" y="101"/>
                    <a:pt x="32" y="101"/>
                  </a:cubicBezTo>
                  <a:cubicBezTo>
                    <a:pt x="200" y="89"/>
                    <a:pt x="371" y="85"/>
                    <a:pt x="538" y="59"/>
                  </a:cubicBezTo>
                  <a:cubicBezTo>
                    <a:pt x="569" y="53"/>
                    <a:pt x="562" y="1"/>
                    <a:pt x="53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6" name="Google Shape;1176;p44"/>
            <p:cNvSpPr/>
            <p:nvPr/>
          </p:nvSpPr>
          <p:spPr>
            <a:xfrm>
              <a:off x="8370887" y="2069101"/>
              <a:ext cx="27566" cy="5990"/>
            </a:xfrm>
            <a:custGeom>
              <a:avLst/>
              <a:gdLst/>
              <a:ahLst/>
              <a:cxnLst/>
              <a:rect l="l" t="t" r="r" b="b"/>
              <a:pathLst>
                <a:path w="520" h="113" extrusionOk="0">
                  <a:moveTo>
                    <a:pt x="483" y="0"/>
                  </a:moveTo>
                  <a:cubicBezTo>
                    <a:pt x="480" y="0"/>
                    <a:pt x="477" y="1"/>
                    <a:pt x="474" y="2"/>
                  </a:cubicBezTo>
                  <a:cubicBezTo>
                    <a:pt x="363" y="34"/>
                    <a:pt x="254" y="55"/>
                    <a:pt x="140" y="55"/>
                  </a:cubicBezTo>
                  <a:cubicBezTo>
                    <a:pt x="106" y="55"/>
                    <a:pt x="71" y="53"/>
                    <a:pt x="35" y="49"/>
                  </a:cubicBezTo>
                  <a:cubicBezTo>
                    <a:pt x="34" y="49"/>
                    <a:pt x="33" y="48"/>
                    <a:pt x="32" y="48"/>
                  </a:cubicBezTo>
                  <a:cubicBezTo>
                    <a:pt x="6" y="48"/>
                    <a:pt x="1" y="96"/>
                    <a:pt x="29" y="100"/>
                  </a:cubicBezTo>
                  <a:cubicBezTo>
                    <a:pt x="82" y="108"/>
                    <a:pt x="136" y="112"/>
                    <a:pt x="189" y="112"/>
                  </a:cubicBezTo>
                  <a:cubicBezTo>
                    <a:pt x="292" y="112"/>
                    <a:pt x="393" y="96"/>
                    <a:pt x="490" y="55"/>
                  </a:cubicBezTo>
                  <a:cubicBezTo>
                    <a:pt x="519" y="43"/>
                    <a:pt x="512" y="0"/>
                    <a:pt x="48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7" name="Google Shape;1177;p44"/>
            <p:cNvSpPr/>
            <p:nvPr/>
          </p:nvSpPr>
          <p:spPr>
            <a:xfrm>
              <a:off x="8357952" y="1939276"/>
              <a:ext cx="24598" cy="4400"/>
            </a:xfrm>
            <a:custGeom>
              <a:avLst/>
              <a:gdLst/>
              <a:ahLst/>
              <a:cxnLst/>
              <a:rect l="l" t="t" r="r" b="b"/>
              <a:pathLst>
                <a:path w="464" h="83" extrusionOk="0">
                  <a:moveTo>
                    <a:pt x="224" y="1"/>
                  </a:moveTo>
                  <a:cubicBezTo>
                    <a:pt x="157" y="1"/>
                    <a:pt x="91" y="5"/>
                    <a:pt x="29" y="5"/>
                  </a:cubicBezTo>
                  <a:cubicBezTo>
                    <a:pt x="7" y="5"/>
                    <a:pt x="0" y="41"/>
                    <a:pt x="23" y="44"/>
                  </a:cubicBezTo>
                  <a:cubicBezTo>
                    <a:pt x="127" y="58"/>
                    <a:pt x="241" y="83"/>
                    <a:pt x="349" y="83"/>
                  </a:cubicBezTo>
                  <a:cubicBezTo>
                    <a:pt x="378" y="83"/>
                    <a:pt x="407" y="81"/>
                    <a:pt x="435" y="77"/>
                  </a:cubicBezTo>
                  <a:cubicBezTo>
                    <a:pt x="464" y="73"/>
                    <a:pt x="460" y="31"/>
                    <a:pt x="435" y="25"/>
                  </a:cubicBezTo>
                  <a:cubicBezTo>
                    <a:pt x="369" y="6"/>
                    <a:pt x="296" y="1"/>
                    <a:pt x="22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8" name="Google Shape;1178;p44"/>
            <p:cNvSpPr/>
            <p:nvPr/>
          </p:nvSpPr>
          <p:spPr>
            <a:xfrm>
              <a:off x="8318353" y="2074350"/>
              <a:ext cx="29369" cy="2916"/>
            </a:xfrm>
            <a:custGeom>
              <a:avLst/>
              <a:gdLst/>
              <a:ahLst/>
              <a:cxnLst/>
              <a:rect l="l" t="t" r="r" b="b"/>
              <a:pathLst>
                <a:path w="554" h="55" extrusionOk="0">
                  <a:moveTo>
                    <a:pt x="271" y="0"/>
                  </a:moveTo>
                  <a:cubicBezTo>
                    <a:pt x="192" y="0"/>
                    <a:pt x="112" y="2"/>
                    <a:pt x="33" y="3"/>
                  </a:cubicBezTo>
                  <a:cubicBezTo>
                    <a:pt x="1" y="3"/>
                    <a:pt x="1" y="52"/>
                    <a:pt x="33" y="52"/>
                  </a:cubicBezTo>
                  <a:cubicBezTo>
                    <a:pt x="108" y="53"/>
                    <a:pt x="184" y="54"/>
                    <a:pt x="259" y="54"/>
                  </a:cubicBezTo>
                  <a:cubicBezTo>
                    <a:pt x="349" y="54"/>
                    <a:pt x="439" y="53"/>
                    <a:pt x="529" y="47"/>
                  </a:cubicBezTo>
                  <a:cubicBezTo>
                    <a:pt x="554" y="45"/>
                    <a:pt x="554" y="9"/>
                    <a:pt x="529" y="8"/>
                  </a:cubicBezTo>
                  <a:cubicBezTo>
                    <a:pt x="443" y="2"/>
                    <a:pt x="357" y="0"/>
                    <a:pt x="27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9" name="Google Shape;1179;p44"/>
            <p:cNvSpPr/>
            <p:nvPr/>
          </p:nvSpPr>
          <p:spPr>
            <a:xfrm>
              <a:off x="8281509" y="1940018"/>
              <a:ext cx="29793" cy="5778"/>
            </a:xfrm>
            <a:custGeom>
              <a:avLst/>
              <a:gdLst/>
              <a:ahLst/>
              <a:cxnLst/>
              <a:rect l="l" t="t" r="r" b="b"/>
              <a:pathLst>
                <a:path w="562" h="109" extrusionOk="0">
                  <a:moveTo>
                    <a:pt x="531" y="1"/>
                  </a:moveTo>
                  <a:cubicBezTo>
                    <a:pt x="530" y="1"/>
                    <a:pt x="529" y="1"/>
                    <a:pt x="529" y="1"/>
                  </a:cubicBezTo>
                  <a:cubicBezTo>
                    <a:pt x="361" y="15"/>
                    <a:pt x="195" y="39"/>
                    <a:pt x="27" y="62"/>
                  </a:cubicBezTo>
                  <a:cubicBezTo>
                    <a:pt x="1" y="66"/>
                    <a:pt x="6" y="109"/>
                    <a:pt x="31" y="109"/>
                  </a:cubicBezTo>
                  <a:cubicBezTo>
                    <a:pt x="31" y="109"/>
                    <a:pt x="32" y="109"/>
                    <a:pt x="33" y="109"/>
                  </a:cubicBezTo>
                  <a:cubicBezTo>
                    <a:pt x="201" y="92"/>
                    <a:pt x="369" y="75"/>
                    <a:pt x="534" y="49"/>
                  </a:cubicBezTo>
                  <a:cubicBezTo>
                    <a:pt x="561" y="45"/>
                    <a:pt x="556" y="1"/>
                    <a:pt x="53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0" name="Google Shape;1180;p44"/>
            <p:cNvSpPr/>
            <p:nvPr/>
          </p:nvSpPr>
          <p:spPr>
            <a:xfrm>
              <a:off x="8266454" y="2071805"/>
              <a:ext cx="23538" cy="2757"/>
            </a:xfrm>
            <a:custGeom>
              <a:avLst/>
              <a:gdLst/>
              <a:ahLst/>
              <a:cxnLst/>
              <a:rect l="l" t="t" r="r" b="b"/>
              <a:pathLst>
                <a:path w="444" h="52" extrusionOk="0">
                  <a:moveTo>
                    <a:pt x="314" y="0"/>
                  </a:moveTo>
                  <a:cubicBezTo>
                    <a:pt x="216" y="0"/>
                    <a:pt x="116" y="9"/>
                    <a:pt x="18" y="12"/>
                  </a:cubicBezTo>
                  <a:cubicBezTo>
                    <a:pt x="1" y="13"/>
                    <a:pt x="1" y="39"/>
                    <a:pt x="18" y="40"/>
                  </a:cubicBezTo>
                  <a:cubicBezTo>
                    <a:pt x="114" y="43"/>
                    <a:pt x="213" y="52"/>
                    <a:pt x="310" y="52"/>
                  </a:cubicBezTo>
                  <a:cubicBezTo>
                    <a:pt x="346" y="52"/>
                    <a:pt x="381" y="51"/>
                    <a:pt x="415" y="48"/>
                  </a:cubicBezTo>
                  <a:cubicBezTo>
                    <a:pt x="443" y="45"/>
                    <a:pt x="443" y="6"/>
                    <a:pt x="415" y="4"/>
                  </a:cubicBezTo>
                  <a:cubicBezTo>
                    <a:pt x="382" y="1"/>
                    <a:pt x="348" y="0"/>
                    <a:pt x="31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1" name="Google Shape;1181;p44"/>
            <p:cNvSpPr/>
            <p:nvPr/>
          </p:nvSpPr>
          <p:spPr>
            <a:xfrm>
              <a:off x="8207293" y="2074138"/>
              <a:ext cx="33186" cy="6255"/>
            </a:xfrm>
            <a:custGeom>
              <a:avLst/>
              <a:gdLst/>
              <a:ahLst/>
              <a:cxnLst/>
              <a:rect l="l" t="t" r="r" b="b"/>
              <a:pathLst>
                <a:path w="626" h="118" extrusionOk="0">
                  <a:moveTo>
                    <a:pt x="44" y="0"/>
                  </a:moveTo>
                  <a:cubicBezTo>
                    <a:pt x="13" y="0"/>
                    <a:pt x="1" y="48"/>
                    <a:pt x="35" y="57"/>
                  </a:cubicBezTo>
                  <a:cubicBezTo>
                    <a:pt x="174" y="93"/>
                    <a:pt x="317" y="118"/>
                    <a:pt x="460" y="118"/>
                  </a:cubicBezTo>
                  <a:cubicBezTo>
                    <a:pt x="503" y="118"/>
                    <a:pt x="545" y="116"/>
                    <a:pt x="588" y="111"/>
                  </a:cubicBezTo>
                  <a:cubicBezTo>
                    <a:pt x="625" y="106"/>
                    <a:pt x="626" y="55"/>
                    <a:pt x="588" y="54"/>
                  </a:cubicBezTo>
                  <a:cubicBezTo>
                    <a:pt x="407" y="45"/>
                    <a:pt x="229" y="38"/>
                    <a:pt x="50" y="1"/>
                  </a:cubicBezTo>
                  <a:cubicBezTo>
                    <a:pt x="48" y="0"/>
                    <a:pt x="46" y="0"/>
                    <a:pt x="4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2" name="Google Shape;1182;p44"/>
            <p:cNvSpPr/>
            <p:nvPr/>
          </p:nvSpPr>
          <p:spPr>
            <a:xfrm>
              <a:off x="8202204" y="1942085"/>
              <a:ext cx="36473" cy="6202"/>
            </a:xfrm>
            <a:custGeom>
              <a:avLst/>
              <a:gdLst/>
              <a:ahLst/>
              <a:cxnLst/>
              <a:rect l="l" t="t" r="r" b="b"/>
              <a:pathLst>
                <a:path w="688" h="117" extrusionOk="0">
                  <a:moveTo>
                    <a:pt x="37" y="0"/>
                  </a:moveTo>
                  <a:cubicBezTo>
                    <a:pt x="1" y="0"/>
                    <a:pt x="3" y="57"/>
                    <a:pt x="40" y="61"/>
                  </a:cubicBezTo>
                  <a:cubicBezTo>
                    <a:pt x="237" y="82"/>
                    <a:pt x="437" y="113"/>
                    <a:pt x="635" y="117"/>
                  </a:cubicBezTo>
                  <a:cubicBezTo>
                    <a:pt x="635" y="117"/>
                    <a:pt x="636" y="117"/>
                    <a:pt x="636" y="117"/>
                  </a:cubicBezTo>
                  <a:cubicBezTo>
                    <a:pt x="677" y="117"/>
                    <a:pt x="687" y="49"/>
                    <a:pt x="645" y="44"/>
                  </a:cubicBezTo>
                  <a:cubicBezTo>
                    <a:pt x="446" y="16"/>
                    <a:pt x="240" y="13"/>
                    <a:pt x="40" y="0"/>
                  </a:cubicBezTo>
                  <a:cubicBezTo>
                    <a:pt x="39" y="0"/>
                    <a:pt x="38" y="0"/>
                    <a:pt x="3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3" name="Google Shape;1183;p44"/>
            <p:cNvSpPr/>
            <p:nvPr/>
          </p:nvSpPr>
          <p:spPr>
            <a:xfrm>
              <a:off x="8157568" y="2073767"/>
              <a:ext cx="25075" cy="4082"/>
            </a:xfrm>
            <a:custGeom>
              <a:avLst/>
              <a:gdLst/>
              <a:ahLst/>
              <a:cxnLst/>
              <a:rect l="l" t="t" r="r" b="b"/>
              <a:pathLst>
                <a:path w="473" h="77" extrusionOk="0">
                  <a:moveTo>
                    <a:pt x="306" y="1"/>
                  </a:moveTo>
                  <a:cubicBezTo>
                    <a:pt x="216" y="1"/>
                    <a:pt x="125" y="9"/>
                    <a:pt x="36" y="11"/>
                  </a:cubicBezTo>
                  <a:cubicBezTo>
                    <a:pt x="1" y="11"/>
                    <a:pt x="1" y="65"/>
                    <a:pt x="36" y="66"/>
                  </a:cubicBezTo>
                  <a:cubicBezTo>
                    <a:pt x="123" y="69"/>
                    <a:pt x="213" y="76"/>
                    <a:pt x="301" y="76"/>
                  </a:cubicBezTo>
                  <a:cubicBezTo>
                    <a:pt x="346" y="76"/>
                    <a:pt x="391" y="74"/>
                    <a:pt x="434" y="69"/>
                  </a:cubicBezTo>
                  <a:cubicBezTo>
                    <a:pt x="473" y="64"/>
                    <a:pt x="473" y="13"/>
                    <a:pt x="434" y="8"/>
                  </a:cubicBezTo>
                  <a:cubicBezTo>
                    <a:pt x="392" y="2"/>
                    <a:pt x="350" y="1"/>
                    <a:pt x="30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4" name="Google Shape;1184;p44"/>
            <p:cNvSpPr/>
            <p:nvPr/>
          </p:nvSpPr>
          <p:spPr>
            <a:xfrm>
              <a:off x="8138802" y="1939594"/>
              <a:ext cx="28150" cy="3923"/>
            </a:xfrm>
            <a:custGeom>
              <a:avLst/>
              <a:gdLst/>
              <a:ahLst/>
              <a:cxnLst/>
              <a:rect l="l" t="t" r="r" b="b"/>
              <a:pathLst>
                <a:path w="531" h="74" extrusionOk="0">
                  <a:moveTo>
                    <a:pt x="256" y="0"/>
                  </a:moveTo>
                  <a:cubicBezTo>
                    <a:pt x="185" y="0"/>
                    <a:pt x="114" y="2"/>
                    <a:pt x="43" y="4"/>
                  </a:cubicBezTo>
                  <a:cubicBezTo>
                    <a:pt x="0" y="6"/>
                    <a:pt x="0" y="68"/>
                    <a:pt x="43" y="70"/>
                  </a:cubicBezTo>
                  <a:cubicBezTo>
                    <a:pt x="121" y="72"/>
                    <a:pt x="199" y="74"/>
                    <a:pt x="276" y="74"/>
                  </a:cubicBezTo>
                  <a:cubicBezTo>
                    <a:pt x="347" y="74"/>
                    <a:pt x="418" y="72"/>
                    <a:pt x="489" y="69"/>
                  </a:cubicBezTo>
                  <a:cubicBezTo>
                    <a:pt x="531" y="67"/>
                    <a:pt x="531" y="7"/>
                    <a:pt x="489" y="6"/>
                  </a:cubicBezTo>
                  <a:cubicBezTo>
                    <a:pt x="412" y="2"/>
                    <a:pt x="334" y="0"/>
                    <a:pt x="25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5" name="Google Shape;1185;p44"/>
            <p:cNvSpPr/>
            <p:nvPr/>
          </p:nvSpPr>
          <p:spPr>
            <a:xfrm>
              <a:off x="8091568" y="2071964"/>
              <a:ext cx="33345" cy="5990"/>
            </a:xfrm>
            <a:custGeom>
              <a:avLst/>
              <a:gdLst/>
              <a:ahLst/>
              <a:cxnLst/>
              <a:rect l="l" t="t" r="r" b="b"/>
              <a:pathLst>
                <a:path w="629" h="113" extrusionOk="0">
                  <a:moveTo>
                    <a:pt x="39" y="0"/>
                  </a:moveTo>
                  <a:cubicBezTo>
                    <a:pt x="10" y="0"/>
                    <a:pt x="1" y="45"/>
                    <a:pt x="32" y="54"/>
                  </a:cubicBezTo>
                  <a:cubicBezTo>
                    <a:pt x="159" y="92"/>
                    <a:pt x="288" y="113"/>
                    <a:pt x="419" y="113"/>
                  </a:cubicBezTo>
                  <a:cubicBezTo>
                    <a:pt x="477" y="113"/>
                    <a:pt x="536" y="109"/>
                    <a:pt x="594" y="100"/>
                  </a:cubicBezTo>
                  <a:cubicBezTo>
                    <a:pt x="628" y="96"/>
                    <a:pt x="621" y="38"/>
                    <a:pt x="588" y="38"/>
                  </a:cubicBezTo>
                  <a:cubicBezTo>
                    <a:pt x="587" y="38"/>
                    <a:pt x="586" y="38"/>
                    <a:pt x="585" y="38"/>
                  </a:cubicBezTo>
                  <a:cubicBezTo>
                    <a:pt x="527" y="43"/>
                    <a:pt x="470" y="46"/>
                    <a:pt x="413" y="46"/>
                  </a:cubicBezTo>
                  <a:cubicBezTo>
                    <a:pt x="290" y="46"/>
                    <a:pt x="169" y="33"/>
                    <a:pt x="46" y="1"/>
                  </a:cubicBezTo>
                  <a:cubicBezTo>
                    <a:pt x="43" y="0"/>
                    <a:pt x="41" y="0"/>
                    <a:pt x="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6" name="Google Shape;1186;p44"/>
            <p:cNvSpPr/>
            <p:nvPr/>
          </p:nvSpPr>
          <p:spPr>
            <a:xfrm>
              <a:off x="8073067" y="1935565"/>
              <a:ext cx="30535" cy="5460"/>
            </a:xfrm>
            <a:custGeom>
              <a:avLst/>
              <a:gdLst/>
              <a:ahLst/>
              <a:cxnLst/>
              <a:rect l="l" t="t" r="r" b="b"/>
              <a:pathLst>
                <a:path w="576" h="103" extrusionOk="0">
                  <a:moveTo>
                    <a:pt x="539" y="0"/>
                  </a:moveTo>
                  <a:cubicBezTo>
                    <a:pt x="538" y="0"/>
                    <a:pt x="536" y="0"/>
                    <a:pt x="535" y="1"/>
                  </a:cubicBezTo>
                  <a:cubicBezTo>
                    <a:pt x="416" y="22"/>
                    <a:pt x="301" y="42"/>
                    <a:pt x="183" y="42"/>
                  </a:cubicBezTo>
                  <a:cubicBezTo>
                    <a:pt x="139" y="42"/>
                    <a:pt x="94" y="39"/>
                    <a:pt x="49" y="33"/>
                  </a:cubicBezTo>
                  <a:cubicBezTo>
                    <a:pt x="47" y="32"/>
                    <a:pt x="46" y="32"/>
                    <a:pt x="44" y="32"/>
                  </a:cubicBezTo>
                  <a:cubicBezTo>
                    <a:pt x="13" y="32"/>
                    <a:pt x="0" y="81"/>
                    <a:pt x="34" y="86"/>
                  </a:cubicBezTo>
                  <a:cubicBezTo>
                    <a:pt x="100" y="96"/>
                    <a:pt x="167" y="103"/>
                    <a:pt x="233" y="103"/>
                  </a:cubicBezTo>
                  <a:cubicBezTo>
                    <a:pt x="342" y="103"/>
                    <a:pt x="450" y="86"/>
                    <a:pt x="551" y="41"/>
                  </a:cubicBezTo>
                  <a:cubicBezTo>
                    <a:pt x="575" y="31"/>
                    <a:pt x="559" y="0"/>
                    <a:pt x="5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7" name="Google Shape;1187;p44"/>
            <p:cNvSpPr/>
            <p:nvPr/>
          </p:nvSpPr>
          <p:spPr>
            <a:xfrm>
              <a:off x="8041578" y="2074032"/>
              <a:ext cx="27673" cy="3552"/>
            </a:xfrm>
            <a:custGeom>
              <a:avLst/>
              <a:gdLst/>
              <a:ahLst/>
              <a:cxnLst/>
              <a:rect l="l" t="t" r="r" b="b"/>
              <a:pathLst>
                <a:path w="522" h="67" extrusionOk="0">
                  <a:moveTo>
                    <a:pt x="273" y="0"/>
                  </a:moveTo>
                  <a:cubicBezTo>
                    <a:pt x="195" y="0"/>
                    <a:pt x="117" y="2"/>
                    <a:pt x="39" y="3"/>
                  </a:cubicBezTo>
                  <a:cubicBezTo>
                    <a:pt x="1" y="4"/>
                    <a:pt x="1" y="64"/>
                    <a:pt x="39" y="64"/>
                  </a:cubicBezTo>
                  <a:cubicBezTo>
                    <a:pt x="120" y="65"/>
                    <a:pt x="201" y="67"/>
                    <a:pt x="281" y="67"/>
                  </a:cubicBezTo>
                  <a:cubicBezTo>
                    <a:pt x="350" y="67"/>
                    <a:pt x="418" y="65"/>
                    <a:pt x="486" y="60"/>
                  </a:cubicBezTo>
                  <a:cubicBezTo>
                    <a:pt x="521" y="57"/>
                    <a:pt x="521" y="9"/>
                    <a:pt x="486" y="7"/>
                  </a:cubicBezTo>
                  <a:cubicBezTo>
                    <a:pt x="415" y="2"/>
                    <a:pt x="344" y="0"/>
                    <a:pt x="27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8" name="Google Shape;1188;p44"/>
            <p:cNvSpPr/>
            <p:nvPr/>
          </p:nvSpPr>
          <p:spPr>
            <a:xfrm>
              <a:off x="8007810" y="1940018"/>
              <a:ext cx="27036" cy="3022"/>
            </a:xfrm>
            <a:custGeom>
              <a:avLst/>
              <a:gdLst/>
              <a:ahLst/>
              <a:cxnLst/>
              <a:rect l="l" t="t" r="r" b="b"/>
              <a:pathLst>
                <a:path w="510" h="57" extrusionOk="0">
                  <a:moveTo>
                    <a:pt x="289" y="0"/>
                  </a:moveTo>
                  <a:cubicBezTo>
                    <a:pt x="203" y="0"/>
                    <a:pt x="117" y="2"/>
                    <a:pt x="31" y="4"/>
                  </a:cubicBezTo>
                  <a:cubicBezTo>
                    <a:pt x="0" y="4"/>
                    <a:pt x="0" y="52"/>
                    <a:pt x="31" y="53"/>
                  </a:cubicBezTo>
                  <a:cubicBezTo>
                    <a:pt x="122" y="55"/>
                    <a:pt x="212" y="57"/>
                    <a:pt x="302" y="57"/>
                  </a:cubicBezTo>
                  <a:cubicBezTo>
                    <a:pt x="361" y="57"/>
                    <a:pt x="419" y="56"/>
                    <a:pt x="478" y="53"/>
                  </a:cubicBezTo>
                  <a:cubicBezTo>
                    <a:pt x="510" y="52"/>
                    <a:pt x="510" y="5"/>
                    <a:pt x="478" y="4"/>
                  </a:cubicBezTo>
                  <a:cubicBezTo>
                    <a:pt x="414" y="1"/>
                    <a:pt x="352" y="0"/>
                    <a:pt x="28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9" name="Google Shape;1189;p44"/>
            <p:cNvSpPr/>
            <p:nvPr/>
          </p:nvSpPr>
          <p:spPr>
            <a:xfrm>
              <a:off x="7992331" y="2074509"/>
              <a:ext cx="24015" cy="2598"/>
            </a:xfrm>
            <a:custGeom>
              <a:avLst/>
              <a:gdLst/>
              <a:ahLst/>
              <a:cxnLst/>
              <a:rect l="l" t="t" r="r" b="b"/>
              <a:pathLst>
                <a:path w="453" h="49" extrusionOk="0">
                  <a:moveTo>
                    <a:pt x="345" y="0"/>
                  </a:moveTo>
                  <a:cubicBezTo>
                    <a:pt x="238" y="0"/>
                    <a:pt x="131" y="5"/>
                    <a:pt x="25" y="6"/>
                  </a:cubicBezTo>
                  <a:cubicBezTo>
                    <a:pt x="0" y="6"/>
                    <a:pt x="0" y="43"/>
                    <a:pt x="25" y="44"/>
                  </a:cubicBezTo>
                  <a:cubicBezTo>
                    <a:pt x="131" y="45"/>
                    <a:pt x="237" y="49"/>
                    <a:pt x="344" y="49"/>
                  </a:cubicBezTo>
                  <a:cubicBezTo>
                    <a:pt x="370" y="49"/>
                    <a:pt x="396" y="49"/>
                    <a:pt x="422" y="48"/>
                  </a:cubicBezTo>
                  <a:cubicBezTo>
                    <a:pt x="452" y="47"/>
                    <a:pt x="452" y="2"/>
                    <a:pt x="422" y="1"/>
                  </a:cubicBezTo>
                  <a:cubicBezTo>
                    <a:pt x="397" y="0"/>
                    <a:pt x="371" y="0"/>
                    <a:pt x="3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0" name="Google Shape;1190;p44"/>
            <p:cNvSpPr/>
            <p:nvPr/>
          </p:nvSpPr>
          <p:spPr>
            <a:xfrm>
              <a:off x="7933435" y="1936784"/>
              <a:ext cx="33504" cy="4241"/>
            </a:xfrm>
            <a:custGeom>
              <a:avLst/>
              <a:gdLst/>
              <a:ahLst/>
              <a:cxnLst/>
              <a:rect l="l" t="t" r="r" b="b"/>
              <a:pathLst>
                <a:path w="632" h="80" extrusionOk="0">
                  <a:moveTo>
                    <a:pt x="376" y="1"/>
                  </a:moveTo>
                  <a:cubicBezTo>
                    <a:pt x="265" y="1"/>
                    <a:pt x="154" y="5"/>
                    <a:pt x="43" y="7"/>
                  </a:cubicBezTo>
                  <a:cubicBezTo>
                    <a:pt x="0" y="7"/>
                    <a:pt x="0" y="73"/>
                    <a:pt x="43" y="74"/>
                  </a:cubicBezTo>
                  <a:cubicBezTo>
                    <a:pt x="152" y="76"/>
                    <a:pt x="262" y="79"/>
                    <a:pt x="371" y="79"/>
                  </a:cubicBezTo>
                  <a:cubicBezTo>
                    <a:pt x="444" y="79"/>
                    <a:pt x="517" y="78"/>
                    <a:pt x="589" y="73"/>
                  </a:cubicBezTo>
                  <a:cubicBezTo>
                    <a:pt x="632" y="69"/>
                    <a:pt x="632" y="11"/>
                    <a:pt x="589" y="7"/>
                  </a:cubicBezTo>
                  <a:cubicBezTo>
                    <a:pt x="518" y="2"/>
                    <a:pt x="447" y="1"/>
                    <a:pt x="37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1" name="Google Shape;1191;p44"/>
            <p:cNvSpPr/>
            <p:nvPr/>
          </p:nvSpPr>
          <p:spPr>
            <a:xfrm>
              <a:off x="7928398" y="2072017"/>
              <a:ext cx="32868" cy="5990"/>
            </a:xfrm>
            <a:custGeom>
              <a:avLst/>
              <a:gdLst/>
              <a:ahLst/>
              <a:cxnLst/>
              <a:rect l="l" t="t" r="r" b="b"/>
              <a:pathLst>
                <a:path w="620" h="113" extrusionOk="0">
                  <a:moveTo>
                    <a:pt x="275" y="1"/>
                  </a:moveTo>
                  <a:cubicBezTo>
                    <a:pt x="192" y="1"/>
                    <a:pt x="108" y="11"/>
                    <a:pt x="29" y="31"/>
                  </a:cubicBezTo>
                  <a:cubicBezTo>
                    <a:pt x="0" y="37"/>
                    <a:pt x="12" y="75"/>
                    <a:pt x="38" y="75"/>
                  </a:cubicBezTo>
                  <a:cubicBezTo>
                    <a:pt x="39" y="75"/>
                    <a:pt x="40" y="75"/>
                    <a:pt x="41" y="75"/>
                  </a:cubicBezTo>
                  <a:cubicBezTo>
                    <a:pt x="97" y="67"/>
                    <a:pt x="152" y="64"/>
                    <a:pt x="205" y="64"/>
                  </a:cubicBezTo>
                  <a:cubicBezTo>
                    <a:pt x="329" y="64"/>
                    <a:pt x="447" y="82"/>
                    <a:pt x="574" y="111"/>
                  </a:cubicBezTo>
                  <a:cubicBezTo>
                    <a:pt x="577" y="112"/>
                    <a:pt x="580" y="112"/>
                    <a:pt x="583" y="112"/>
                  </a:cubicBezTo>
                  <a:cubicBezTo>
                    <a:pt x="612" y="112"/>
                    <a:pt x="619" y="69"/>
                    <a:pt x="588" y="58"/>
                  </a:cubicBezTo>
                  <a:cubicBezTo>
                    <a:pt x="490" y="19"/>
                    <a:pt x="382" y="1"/>
                    <a:pt x="275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2" name="Google Shape;1192;p44"/>
            <p:cNvSpPr/>
            <p:nvPr/>
          </p:nvSpPr>
          <p:spPr>
            <a:xfrm>
              <a:off x="7862876" y="2116123"/>
              <a:ext cx="16646" cy="5778"/>
            </a:xfrm>
            <a:custGeom>
              <a:avLst/>
              <a:gdLst/>
              <a:ahLst/>
              <a:cxnLst/>
              <a:rect l="l" t="t" r="r" b="b"/>
              <a:pathLst>
                <a:path w="314" h="109" extrusionOk="0">
                  <a:moveTo>
                    <a:pt x="218" y="0"/>
                  </a:moveTo>
                  <a:cubicBezTo>
                    <a:pt x="148" y="0"/>
                    <a:pt x="75" y="29"/>
                    <a:pt x="22" y="64"/>
                  </a:cubicBezTo>
                  <a:cubicBezTo>
                    <a:pt x="0" y="78"/>
                    <a:pt x="13" y="109"/>
                    <a:pt x="34" y="109"/>
                  </a:cubicBezTo>
                  <a:cubicBezTo>
                    <a:pt x="38" y="109"/>
                    <a:pt x="42" y="107"/>
                    <a:pt x="46" y="105"/>
                  </a:cubicBezTo>
                  <a:cubicBezTo>
                    <a:pt x="80" y="82"/>
                    <a:pt x="118" y="68"/>
                    <a:pt x="160" y="60"/>
                  </a:cubicBezTo>
                  <a:cubicBezTo>
                    <a:pt x="172" y="58"/>
                    <a:pt x="185" y="57"/>
                    <a:pt x="197" y="57"/>
                  </a:cubicBezTo>
                  <a:cubicBezTo>
                    <a:pt x="225" y="57"/>
                    <a:pt x="253" y="61"/>
                    <a:pt x="281" y="61"/>
                  </a:cubicBezTo>
                  <a:cubicBezTo>
                    <a:pt x="282" y="61"/>
                    <a:pt x="282" y="61"/>
                    <a:pt x="282" y="61"/>
                  </a:cubicBezTo>
                  <a:cubicBezTo>
                    <a:pt x="311" y="61"/>
                    <a:pt x="313" y="21"/>
                    <a:pt x="289" y="12"/>
                  </a:cubicBezTo>
                  <a:cubicBezTo>
                    <a:pt x="266" y="4"/>
                    <a:pt x="242" y="0"/>
                    <a:pt x="21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3" name="Google Shape;1193;p44"/>
            <p:cNvSpPr/>
            <p:nvPr/>
          </p:nvSpPr>
          <p:spPr>
            <a:xfrm>
              <a:off x="7844269" y="1976808"/>
              <a:ext cx="19297" cy="3234"/>
            </a:xfrm>
            <a:custGeom>
              <a:avLst/>
              <a:gdLst/>
              <a:ahLst/>
              <a:cxnLst/>
              <a:rect l="l" t="t" r="r" b="b"/>
              <a:pathLst>
                <a:path w="364" h="61" extrusionOk="0">
                  <a:moveTo>
                    <a:pt x="186" y="0"/>
                  </a:moveTo>
                  <a:cubicBezTo>
                    <a:pt x="137" y="0"/>
                    <a:pt x="87" y="2"/>
                    <a:pt x="37" y="2"/>
                  </a:cubicBezTo>
                  <a:cubicBezTo>
                    <a:pt x="1" y="2"/>
                    <a:pt x="1" y="57"/>
                    <a:pt x="37" y="58"/>
                  </a:cubicBezTo>
                  <a:cubicBezTo>
                    <a:pt x="87" y="58"/>
                    <a:pt x="137" y="60"/>
                    <a:pt x="186" y="60"/>
                  </a:cubicBezTo>
                  <a:cubicBezTo>
                    <a:pt x="236" y="60"/>
                    <a:pt x="285" y="58"/>
                    <a:pt x="334" y="53"/>
                  </a:cubicBezTo>
                  <a:cubicBezTo>
                    <a:pt x="363" y="48"/>
                    <a:pt x="363" y="12"/>
                    <a:pt x="334" y="8"/>
                  </a:cubicBezTo>
                  <a:cubicBezTo>
                    <a:pt x="285" y="2"/>
                    <a:pt x="236" y="0"/>
                    <a:pt x="18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4" name="Google Shape;1194;p44"/>
            <p:cNvSpPr/>
            <p:nvPr/>
          </p:nvSpPr>
          <p:spPr>
            <a:xfrm>
              <a:off x="7820838" y="2113207"/>
              <a:ext cx="24969" cy="4135"/>
            </a:xfrm>
            <a:custGeom>
              <a:avLst/>
              <a:gdLst/>
              <a:ahLst/>
              <a:cxnLst/>
              <a:rect l="l" t="t" r="r" b="b"/>
              <a:pathLst>
                <a:path w="471" h="78" extrusionOk="0">
                  <a:moveTo>
                    <a:pt x="310" y="0"/>
                  </a:moveTo>
                  <a:cubicBezTo>
                    <a:pt x="217" y="0"/>
                    <a:pt x="124" y="10"/>
                    <a:pt x="33" y="15"/>
                  </a:cubicBezTo>
                  <a:cubicBezTo>
                    <a:pt x="1" y="16"/>
                    <a:pt x="1" y="62"/>
                    <a:pt x="33" y="64"/>
                  </a:cubicBezTo>
                  <a:cubicBezTo>
                    <a:pt x="124" y="68"/>
                    <a:pt x="217" y="78"/>
                    <a:pt x="310" y="78"/>
                  </a:cubicBezTo>
                  <a:cubicBezTo>
                    <a:pt x="350" y="78"/>
                    <a:pt x="390" y="76"/>
                    <a:pt x="429" y="71"/>
                  </a:cubicBezTo>
                  <a:cubicBezTo>
                    <a:pt x="471" y="67"/>
                    <a:pt x="471" y="12"/>
                    <a:pt x="429" y="7"/>
                  </a:cubicBezTo>
                  <a:cubicBezTo>
                    <a:pt x="390" y="2"/>
                    <a:pt x="350" y="0"/>
                    <a:pt x="31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5" name="Google Shape;1195;p44"/>
            <p:cNvSpPr/>
            <p:nvPr/>
          </p:nvSpPr>
          <p:spPr>
            <a:xfrm>
              <a:off x="7805411" y="1974211"/>
              <a:ext cx="26771" cy="3128"/>
            </a:xfrm>
            <a:custGeom>
              <a:avLst/>
              <a:gdLst/>
              <a:ahLst/>
              <a:cxnLst/>
              <a:rect l="l" t="t" r="r" b="b"/>
              <a:pathLst>
                <a:path w="505" h="59" extrusionOk="0">
                  <a:moveTo>
                    <a:pt x="325" y="0"/>
                  </a:moveTo>
                  <a:cubicBezTo>
                    <a:pt x="225" y="0"/>
                    <a:pt x="124" y="6"/>
                    <a:pt x="25" y="10"/>
                  </a:cubicBezTo>
                  <a:cubicBezTo>
                    <a:pt x="0" y="11"/>
                    <a:pt x="0" y="48"/>
                    <a:pt x="25" y="49"/>
                  </a:cubicBezTo>
                  <a:cubicBezTo>
                    <a:pt x="127" y="53"/>
                    <a:pt x="231" y="59"/>
                    <a:pt x="335" y="59"/>
                  </a:cubicBezTo>
                  <a:cubicBezTo>
                    <a:pt x="381" y="59"/>
                    <a:pt x="426" y="58"/>
                    <a:pt x="472" y="55"/>
                  </a:cubicBezTo>
                  <a:cubicBezTo>
                    <a:pt x="504" y="51"/>
                    <a:pt x="504" y="8"/>
                    <a:pt x="472" y="5"/>
                  </a:cubicBezTo>
                  <a:cubicBezTo>
                    <a:pt x="423" y="2"/>
                    <a:pt x="374" y="0"/>
                    <a:pt x="32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6" name="Google Shape;1196;p44"/>
            <p:cNvSpPr/>
            <p:nvPr/>
          </p:nvSpPr>
          <p:spPr>
            <a:xfrm>
              <a:off x="7770689" y="2115964"/>
              <a:ext cx="25075" cy="3923"/>
            </a:xfrm>
            <a:custGeom>
              <a:avLst/>
              <a:gdLst/>
              <a:ahLst/>
              <a:cxnLst/>
              <a:rect l="l" t="t" r="r" b="b"/>
              <a:pathLst>
                <a:path w="473" h="74" extrusionOk="0">
                  <a:moveTo>
                    <a:pt x="303" y="0"/>
                  </a:moveTo>
                  <a:cubicBezTo>
                    <a:pt x="213" y="0"/>
                    <a:pt x="124" y="6"/>
                    <a:pt x="34" y="11"/>
                  </a:cubicBezTo>
                  <a:cubicBezTo>
                    <a:pt x="0" y="12"/>
                    <a:pt x="0" y="62"/>
                    <a:pt x="34" y="64"/>
                  </a:cubicBezTo>
                  <a:cubicBezTo>
                    <a:pt x="123" y="68"/>
                    <a:pt x="212" y="74"/>
                    <a:pt x="301" y="74"/>
                  </a:cubicBezTo>
                  <a:cubicBezTo>
                    <a:pt x="345" y="74"/>
                    <a:pt x="388" y="72"/>
                    <a:pt x="432" y="68"/>
                  </a:cubicBezTo>
                  <a:cubicBezTo>
                    <a:pt x="472" y="65"/>
                    <a:pt x="472" y="10"/>
                    <a:pt x="432" y="5"/>
                  </a:cubicBezTo>
                  <a:cubicBezTo>
                    <a:pt x="389" y="2"/>
                    <a:pt x="346" y="0"/>
                    <a:pt x="30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7" name="Google Shape;1197;p44"/>
            <p:cNvSpPr/>
            <p:nvPr/>
          </p:nvSpPr>
          <p:spPr>
            <a:xfrm>
              <a:off x="7753990" y="1968856"/>
              <a:ext cx="34352" cy="7104"/>
            </a:xfrm>
            <a:custGeom>
              <a:avLst/>
              <a:gdLst/>
              <a:ahLst/>
              <a:cxnLst/>
              <a:rect l="l" t="t" r="r" b="b"/>
              <a:pathLst>
                <a:path w="648" h="134" extrusionOk="0">
                  <a:moveTo>
                    <a:pt x="49" y="0"/>
                  </a:moveTo>
                  <a:cubicBezTo>
                    <a:pt x="12" y="0"/>
                    <a:pt x="0" y="57"/>
                    <a:pt x="41" y="71"/>
                  </a:cubicBezTo>
                  <a:cubicBezTo>
                    <a:pt x="162" y="110"/>
                    <a:pt x="288" y="134"/>
                    <a:pt x="414" y="134"/>
                  </a:cubicBezTo>
                  <a:cubicBezTo>
                    <a:pt x="479" y="134"/>
                    <a:pt x="543" y="128"/>
                    <a:pt x="608" y="114"/>
                  </a:cubicBezTo>
                  <a:cubicBezTo>
                    <a:pt x="647" y="105"/>
                    <a:pt x="639" y="41"/>
                    <a:pt x="598" y="41"/>
                  </a:cubicBezTo>
                  <a:cubicBezTo>
                    <a:pt x="598" y="41"/>
                    <a:pt x="598" y="41"/>
                    <a:pt x="597" y="41"/>
                  </a:cubicBezTo>
                  <a:cubicBezTo>
                    <a:pt x="555" y="43"/>
                    <a:pt x="512" y="43"/>
                    <a:pt x="470" y="43"/>
                  </a:cubicBezTo>
                  <a:cubicBezTo>
                    <a:pt x="332" y="43"/>
                    <a:pt x="196" y="34"/>
                    <a:pt x="60" y="2"/>
                  </a:cubicBezTo>
                  <a:cubicBezTo>
                    <a:pt x="56" y="1"/>
                    <a:pt x="53" y="0"/>
                    <a:pt x="4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199" name="Google Shape;1199;p44"/>
          <p:cNvSpPr/>
          <p:nvPr/>
        </p:nvSpPr>
        <p:spPr>
          <a:xfrm>
            <a:off x="295304" y="4157939"/>
            <a:ext cx="1056936" cy="1656036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endParaRPr/>
          </a:p>
        </p:txBody>
      </p:sp>
      <p:grpSp>
        <p:nvGrpSpPr>
          <p:cNvPr id="1203" name="Google Shape;1203;p44"/>
          <p:cNvGrpSpPr/>
          <p:nvPr/>
        </p:nvGrpSpPr>
        <p:grpSpPr>
          <a:xfrm>
            <a:off x="7569870" y="2118825"/>
            <a:ext cx="1056943" cy="937207"/>
            <a:chOff x="3725850" y="3874550"/>
            <a:chExt cx="232875" cy="206500"/>
          </a:xfrm>
        </p:grpSpPr>
        <p:sp>
          <p:nvSpPr>
            <p:cNvPr id="1204" name="Google Shape;1204;p44"/>
            <p:cNvSpPr/>
            <p:nvPr/>
          </p:nvSpPr>
          <p:spPr>
            <a:xfrm>
              <a:off x="3725850" y="3874550"/>
              <a:ext cx="232875" cy="206500"/>
            </a:xfrm>
            <a:custGeom>
              <a:avLst/>
              <a:gdLst/>
              <a:ahLst/>
              <a:cxnLst/>
              <a:rect l="l" t="t" r="r" b="b"/>
              <a:pathLst>
                <a:path w="9315" h="8260" extrusionOk="0">
                  <a:moveTo>
                    <a:pt x="3669" y="297"/>
                  </a:moveTo>
                  <a:cubicBezTo>
                    <a:pt x="4503" y="297"/>
                    <a:pt x="5647" y="413"/>
                    <a:pt x="6146" y="563"/>
                  </a:cubicBezTo>
                  <a:cubicBezTo>
                    <a:pt x="6286" y="605"/>
                    <a:pt x="6533" y="677"/>
                    <a:pt x="6692" y="724"/>
                  </a:cubicBezTo>
                  <a:cubicBezTo>
                    <a:pt x="7482" y="953"/>
                    <a:pt x="8206" y="1470"/>
                    <a:pt x="8611" y="2092"/>
                  </a:cubicBezTo>
                  <a:cubicBezTo>
                    <a:pt x="9065" y="2789"/>
                    <a:pt x="9125" y="3432"/>
                    <a:pt x="8832" y="4487"/>
                  </a:cubicBezTo>
                  <a:cubicBezTo>
                    <a:pt x="8746" y="4797"/>
                    <a:pt x="8661" y="5050"/>
                    <a:pt x="8642" y="5050"/>
                  </a:cubicBezTo>
                  <a:cubicBezTo>
                    <a:pt x="8642" y="5050"/>
                    <a:pt x="8642" y="5050"/>
                    <a:pt x="8642" y="5050"/>
                  </a:cubicBezTo>
                  <a:cubicBezTo>
                    <a:pt x="8625" y="5048"/>
                    <a:pt x="8586" y="4996"/>
                    <a:pt x="8557" y="4939"/>
                  </a:cubicBezTo>
                  <a:cubicBezTo>
                    <a:pt x="8460" y="4738"/>
                    <a:pt x="8199" y="4424"/>
                    <a:pt x="8120" y="4413"/>
                  </a:cubicBezTo>
                  <a:cubicBezTo>
                    <a:pt x="8108" y="4411"/>
                    <a:pt x="8097" y="4411"/>
                    <a:pt x="8087" y="4411"/>
                  </a:cubicBezTo>
                  <a:cubicBezTo>
                    <a:pt x="7955" y="4411"/>
                    <a:pt x="7998" y="4557"/>
                    <a:pt x="8229" y="4906"/>
                  </a:cubicBezTo>
                  <a:cubicBezTo>
                    <a:pt x="8369" y="5116"/>
                    <a:pt x="8505" y="5292"/>
                    <a:pt x="8530" y="5296"/>
                  </a:cubicBezTo>
                  <a:cubicBezTo>
                    <a:pt x="8555" y="5299"/>
                    <a:pt x="8556" y="5345"/>
                    <a:pt x="8531" y="5408"/>
                  </a:cubicBezTo>
                  <a:cubicBezTo>
                    <a:pt x="8459" y="5584"/>
                    <a:pt x="8056" y="6181"/>
                    <a:pt x="8008" y="6181"/>
                  </a:cubicBezTo>
                  <a:cubicBezTo>
                    <a:pt x="8008" y="6181"/>
                    <a:pt x="8007" y="6181"/>
                    <a:pt x="8007" y="6181"/>
                  </a:cubicBezTo>
                  <a:cubicBezTo>
                    <a:pt x="7985" y="6178"/>
                    <a:pt x="7944" y="6111"/>
                    <a:pt x="7915" y="6027"/>
                  </a:cubicBezTo>
                  <a:cubicBezTo>
                    <a:pt x="7807" y="5714"/>
                    <a:pt x="7609" y="5464"/>
                    <a:pt x="7505" y="5464"/>
                  </a:cubicBezTo>
                  <a:cubicBezTo>
                    <a:pt x="7471" y="5464"/>
                    <a:pt x="7448" y="5490"/>
                    <a:pt x="7440" y="5547"/>
                  </a:cubicBezTo>
                  <a:cubicBezTo>
                    <a:pt x="7427" y="5644"/>
                    <a:pt x="7651" y="6132"/>
                    <a:pt x="7714" y="6141"/>
                  </a:cubicBezTo>
                  <a:cubicBezTo>
                    <a:pt x="7735" y="6144"/>
                    <a:pt x="7745" y="6184"/>
                    <a:pt x="7740" y="6229"/>
                  </a:cubicBezTo>
                  <a:cubicBezTo>
                    <a:pt x="7734" y="6274"/>
                    <a:pt x="7759" y="6338"/>
                    <a:pt x="7795" y="6367"/>
                  </a:cubicBezTo>
                  <a:cubicBezTo>
                    <a:pt x="7839" y="6404"/>
                    <a:pt x="7846" y="6431"/>
                    <a:pt x="7813" y="6449"/>
                  </a:cubicBezTo>
                  <a:cubicBezTo>
                    <a:pt x="7786" y="6463"/>
                    <a:pt x="7665" y="6525"/>
                    <a:pt x="7549" y="6584"/>
                  </a:cubicBezTo>
                  <a:lnTo>
                    <a:pt x="7335" y="6694"/>
                  </a:lnTo>
                  <a:lnTo>
                    <a:pt x="7295" y="6582"/>
                  </a:lnTo>
                  <a:cubicBezTo>
                    <a:pt x="7272" y="6521"/>
                    <a:pt x="7229" y="6467"/>
                    <a:pt x="7198" y="6463"/>
                  </a:cubicBezTo>
                  <a:cubicBezTo>
                    <a:pt x="7167" y="6459"/>
                    <a:pt x="7156" y="6432"/>
                    <a:pt x="7172" y="6401"/>
                  </a:cubicBezTo>
                  <a:cubicBezTo>
                    <a:pt x="7188" y="6372"/>
                    <a:pt x="7161" y="6267"/>
                    <a:pt x="7115" y="6174"/>
                  </a:cubicBezTo>
                  <a:cubicBezTo>
                    <a:pt x="7068" y="6080"/>
                    <a:pt x="7030" y="5992"/>
                    <a:pt x="7031" y="5983"/>
                  </a:cubicBezTo>
                  <a:cubicBezTo>
                    <a:pt x="7033" y="5974"/>
                    <a:pt x="6986" y="5869"/>
                    <a:pt x="6927" y="5748"/>
                  </a:cubicBezTo>
                  <a:cubicBezTo>
                    <a:pt x="6838" y="5568"/>
                    <a:pt x="6771" y="5485"/>
                    <a:pt x="6708" y="5485"/>
                  </a:cubicBezTo>
                  <a:cubicBezTo>
                    <a:pt x="6689" y="5485"/>
                    <a:pt x="6670" y="5492"/>
                    <a:pt x="6652" y="5507"/>
                  </a:cubicBezTo>
                  <a:cubicBezTo>
                    <a:pt x="6577" y="5566"/>
                    <a:pt x="6612" y="5735"/>
                    <a:pt x="6750" y="5970"/>
                  </a:cubicBezTo>
                  <a:cubicBezTo>
                    <a:pt x="6816" y="6082"/>
                    <a:pt x="6871" y="6191"/>
                    <a:pt x="6869" y="6208"/>
                  </a:cubicBezTo>
                  <a:cubicBezTo>
                    <a:pt x="6868" y="6225"/>
                    <a:pt x="6914" y="6345"/>
                    <a:pt x="6972" y="6473"/>
                  </a:cubicBezTo>
                  <a:cubicBezTo>
                    <a:pt x="7029" y="6601"/>
                    <a:pt x="7066" y="6714"/>
                    <a:pt x="7055" y="6723"/>
                  </a:cubicBezTo>
                  <a:cubicBezTo>
                    <a:pt x="7044" y="6731"/>
                    <a:pt x="6884" y="6745"/>
                    <a:pt x="6696" y="6754"/>
                  </a:cubicBezTo>
                  <a:lnTo>
                    <a:pt x="6358" y="6769"/>
                  </a:lnTo>
                  <a:lnTo>
                    <a:pt x="6274" y="6622"/>
                  </a:lnTo>
                  <a:cubicBezTo>
                    <a:pt x="6228" y="6542"/>
                    <a:pt x="6177" y="6400"/>
                    <a:pt x="6160" y="6306"/>
                  </a:cubicBezTo>
                  <a:cubicBezTo>
                    <a:pt x="6135" y="6165"/>
                    <a:pt x="6087" y="6092"/>
                    <a:pt x="6021" y="6092"/>
                  </a:cubicBezTo>
                  <a:cubicBezTo>
                    <a:pt x="5994" y="6092"/>
                    <a:pt x="5964" y="6104"/>
                    <a:pt x="5931" y="6129"/>
                  </a:cubicBezTo>
                  <a:cubicBezTo>
                    <a:pt x="5859" y="6184"/>
                    <a:pt x="5859" y="6206"/>
                    <a:pt x="5937" y="6445"/>
                  </a:cubicBezTo>
                  <a:cubicBezTo>
                    <a:pt x="5981" y="6584"/>
                    <a:pt x="6013" y="6707"/>
                    <a:pt x="6005" y="6714"/>
                  </a:cubicBezTo>
                  <a:cubicBezTo>
                    <a:pt x="6005" y="6715"/>
                    <a:pt x="6002" y="6715"/>
                    <a:pt x="5997" y="6715"/>
                  </a:cubicBezTo>
                  <a:cubicBezTo>
                    <a:pt x="5944" y="6715"/>
                    <a:pt x="5642" y="6682"/>
                    <a:pt x="5285" y="6636"/>
                  </a:cubicBezTo>
                  <a:lnTo>
                    <a:pt x="4580" y="6546"/>
                  </a:lnTo>
                  <a:lnTo>
                    <a:pt x="3848" y="7105"/>
                  </a:lnTo>
                  <a:cubicBezTo>
                    <a:pt x="3144" y="7641"/>
                    <a:pt x="2856" y="7835"/>
                    <a:pt x="2639" y="7913"/>
                  </a:cubicBezTo>
                  <a:cubicBezTo>
                    <a:pt x="2583" y="7933"/>
                    <a:pt x="2545" y="7944"/>
                    <a:pt x="2523" y="7944"/>
                  </a:cubicBezTo>
                  <a:cubicBezTo>
                    <a:pt x="2490" y="7944"/>
                    <a:pt x="2492" y="7921"/>
                    <a:pt x="2519" y="7870"/>
                  </a:cubicBezTo>
                  <a:cubicBezTo>
                    <a:pt x="2715" y="7515"/>
                    <a:pt x="2937" y="6357"/>
                    <a:pt x="2844" y="6177"/>
                  </a:cubicBezTo>
                  <a:cubicBezTo>
                    <a:pt x="2808" y="6105"/>
                    <a:pt x="2648" y="6006"/>
                    <a:pt x="2313" y="5848"/>
                  </a:cubicBezTo>
                  <a:cubicBezTo>
                    <a:pt x="2048" y="5723"/>
                    <a:pt x="1816" y="5603"/>
                    <a:pt x="1796" y="5581"/>
                  </a:cubicBezTo>
                  <a:cubicBezTo>
                    <a:pt x="1775" y="5558"/>
                    <a:pt x="1678" y="5495"/>
                    <a:pt x="1577" y="5438"/>
                  </a:cubicBezTo>
                  <a:cubicBezTo>
                    <a:pt x="1324" y="5293"/>
                    <a:pt x="861" y="4911"/>
                    <a:pt x="767" y="4768"/>
                  </a:cubicBezTo>
                  <a:cubicBezTo>
                    <a:pt x="482" y="4330"/>
                    <a:pt x="291" y="3777"/>
                    <a:pt x="290" y="3386"/>
                  </a:cubicBezTo>
                  <a:cubicBezTo>
                    <a:pt x="289" y="2830"/>
                    <a:pt x="564" y="2015"/>
                    <a:pt x="938" y="1465"/>
                  </a:cubicBezTo>
                  <a:cubicBezTo>
                    <a:pt x="1075" y="1265"/>
                    <a:pt x="1203" y="1101"/>
                    <a:pt x="1221" y="1101"/>
                  </a:cubicBezTo>
                  <a:cubicBezTo>
                    <a:pt x="1221" y="1101"/>
                    <a:pt x="1221" y="1101"/>
                    <a:pt x="1221" y="1101"/>
                  </a:cubicBezTo>
                  <a:cubicBezTo>
                    <a:pt x="1240" y="1105"/>
                    <a:pt x="1279" y="1159"/>
                    <a:pt x="1311" y="1226"/>
                  </a:cubicBezTo>
                  <a:cubicBezTo>
                    <a:pt x="1435" y="1488"/>
                    <a:pt x="1624" y="1722"/>
                    <a:pt x="1722" y="1736"/>
                  </a:cubicBezTo>
                  <a:cubicBezTo>
                    <a:pt x="1731" y="1737"/>
                    <a:pt x="1740" y="1738"/>
                    <a:pt x="1748" y="1738"/>
                  </a:cubicBezTo>
                  <a:cubicBezTo>
                    <a:pt x="1877" y="1738"/>
                    <a:pt x="1876" y="1579"/>
                    <a:pt x="1737" y="1454"/>
                  </a:cubicBezTo>
                  <a:cubicBezTo>
                    <a:pt x="1674" y="1398"/>
                    <a:pt x="1626" y="1321"/>
                    <a:pt x="1630" y="1285"/>
                  </a:cubicBezTo>
                  <a:cubicBezTo>
                    <a:pt x="1634" y="1249"/>
                    <a:pt x="1595" y="1164"/>
                    <a:pt x="1545" y="1104"/>
                  </a:cubicBezTo>
                  <a:cubicBezTo>
                    <a:pt x="1396" y="919"/>
                    <a:pt x="1443" y="828"/>
                    <a:pt x="1761" y="688"/>
                  </a:cubicBezTo>
                  <a:cubicBezTo>
                    <a:pt x="1805" y="669"/>
                    <a:pt x="1834" y="656"/>
                    <a:pt x="1858" y="656"/>
                  </a:cubicBezTo>
                  <a:cubicBezTo>
                    <a:pt x="1901" y="656"/>
                    <a:pt x="1930" y="694"/>
                    <a:pt x="2009" y="798"/>
                  </a:cubicBezTo>
                  <a:cubicBezTo>
                    <a:pt x="2079" y="891"/>
                    <a:pt x="2155" y="967"/>
                    <a:pt x="2184" y="972"/>
                  </a:cubicBezTo>
                  <a:cubicBezTo>
                    <a:pt x="2213" y="977"/>
                    <a:pt x="2221" y="1004"/>
                    <a:pt x="2204" y="1035"/>
                  </a:cubicBezTo>
                  <a:cubicBezTo>
                    <a:pt x="2164" y="1109"/>
                    <a:pt x="2338" y="1344"/>
                    <a:pt x="2444" y="1359"/>
                  </a:cubicBezTo>
                  <a:cubicBezTo>
                    <a:pt x="2452" y="1360"/>
                    <a:pt x="2461" y="1361"/>
                    <a:pt x="2468" y="1361"/>
                  </a:cubicBezTo>
                  <a:cubicBezTo>
                    <a:pt x="2605" y="1361"/>
                    <a:pt x="2559" y="1173"/>
                    <a:pt x="2343" y="863"/>
                  </a:cubicBezTo>
                  <a:cubicBezTo>
                    <a:pt x="2223" y="693"/>
                    <a:pt x="2125" y="539"/>
                    <a:pt x="2127" y="527"/>
                  </a:cubicBezTo>
                  <a:cubicBezTo>
                    <a:pt x="2134" y="482"/>
                    <a:pt x="2876" y="337"/>
                    <a:pt x="3223" y="311"/>
                  </a:cubicBezTo>
                  <a:cubicBezTo>
                    <a:pt x="3355" y="301"/>
                    <a:pt x="3506" y="297"/>
                    <a:pt x="3669" y="297"/>
                  </a:cubicBezTo>
                  <a:close/>
                  <a:moveTo>
                    <a:pt x="3713" y="0"/>
                  </a:moveTo>
                  <a:cubicBezTo>
                    <a:pt x="2901" y="0"/>
                    <a:pt x="2159" y="145"/>
                    <a:pt x="1604" y="416"/>
                  </a:cubicBezTo>
                  <a:cubicBezTo>
                    <a:pt x="1403" y="514"/>
                    <a:pt x="935" y="985"/>
                    <a:pt x="950" y="1073"/>
                  </a:cubicBezTo>
                  <a:cubicBezTo>
                    <a:pt x="953" y="1090"/>
                    <a:pt x="942" y="1101"/>
                    <a:pt x="923" y="1101"/>
                  </a:cubicBezTo>
                  <a:cubicBezTo>
                    <a:pt x="920" y="1101"/>
                    <a:pt x="918" y="1101"/>
                    <a:pt x="915" y="1100"/>
                  </a:cubicBezTo>
                  <a:cubicBezTo>
                    <a:pt x="914" y="1100"/>
                    <a:pt x="913" y="1100"/>
                    <a:pt x="912" y="1100"/>
                  </a:cubicBezTo>
                  <a:cubicBezTo>
                    <a:pt x="847" y="1100"/>
                    <a:pt x="617" y="1416"/>
                    <a:pt x="491" y="1680"/>
                  </a:cubicBezTo>
                  <a:cubicBezTo>
                    <a:pt x="188" y="2311"/>
                    <a:pt x="0" y="3012"/>
                    <a:pt x="20" y="3432"/>
                  </a:cubicBezTo>
                  <a:cubicBezTo>
                    <a:pt x="46" y="4021"/>
                    <a:pt x="344" y="4727"/>
                    <a:pt x="733" y="5125"/>
                  </a:cubicBezTo>
                  <a:cubicBezTo>
                    <a:pt x="926" y="5322"/>
                    <a:pt x="1321" y="5646"/>
                    <a:pt x="1377" y="5653"/>
                  </a:cubicBezTo>
                  <a:cubicBezTo>
                    <a:pt x="1400" y="5657"/>
                    <a:pt x="1508" y="5721"/>
                    <a:pt x="1613" y="5794"/>
                  </a:cubicBezTo>
                  <a:cubicBezTo>
                    <a:pt x="1719" y="5868"/>
                    <a:pt x="1846" y="5935"/>
                    <a:pt x="1893" y="5943"/>
                  </a:cubicBezTo>
                  <a:cubicBezTo>
                    <a:pt x="1941" y="5951"/>
                    <a:pt x="1985" y="5974"/>
                    <a:pt x="1996" y="5997"/>
                  </a:cubicBezTo>
                  <a:cubicBezTo>
                    <a:pt x="2006" y="6019"/>
                    <a:pt x="2136" y="6090"/>
                    <a:pt x="2284" y="6155"/>
                  </a:cubicBezTo>
                  <a:cubicBezTo>
                    <a:pt x="2484" y="6242"/>
                    <a:pt x="2563" y="6300"/>
                    <a:pt x="2579" y="6372"/>
                  </a:cubicBezTo>
                  <a:cubicBezTo>
                    <a:pt x="2618" y="6534"/>
                    <a:pt x="2464" y="7231"/>
                    <a:pt x="2293" y="7677"/>
                  </a:cubicBezTo>
                  <a:cubicBezTo>
                    <a:pt x="2139" y="8078"/>
                    <a:pt x="2136" y="8093"/>
                    <a:pt x="2200" y="8182"/>
                  </a:cubicBezTo>
                  <a:cubicBezTo>
                    <a:pt x="2240" y="8238"/>
                    <a:pt x="2267" y="8259"/>
                    <a:pt x="2330" y="8259"/>
                  </a:cubicBezTo>
                  <a:cubicBezTo>
                    <a:pt x="2359" y="8259"/>
                    <a:pt x="2396" y="8255"/>
                    <a:pt x="2445" y="8247"/>
                  </a:cubicBezTo>
                  <a:cubicBezTo>
                    <a:pt x="2781" y="8196"/>
                    <a:pt x="3296" y="7899"/>
                    <a:pt x="3995" y="7353"/>
                  </a:cubicBezTo>
                  <a:lnTo>
                    <a:pt x="4679" y="6818"/>
                  </a:lnTo>
                  <a:lnTo>
                    <a:pt x="5552" y="6942"/>
                  </a:lnTo>
                  <a:cubicBezTo>
                    <a:pt x="6039" y="7010"/>
                    <a:pt x="6431" y="7049"/>
                    <a:pt x="6627" y="7049"/>
                  </a:cubicBezTo>
                  <a:cubicBezTo>
                    <a:pt x="6650" y="7049"/>
                    <a:pt x="6671" y="7049"/>
                    <a:pt x="6689" y="7048"/>
                  </a:cubicBezTo>
                  <a:cubicBezTo>
                    <a:pt x="6835" y="7038"/>
                    <a:pt x="7023" y="7025"/>
                    <a:pt x="7112" y="7020"/>
                  </a:cubicBezTo>
                  <a:cubicBezTo>
                    <a:pt x="7350" y="7003"/>
                    <a:pt x="7663" y="6890"/>
                    <a:pt x="7881" y="6742"/>
                  </a:cubicBezTo>
                  <a:cubicBezTo>
                    <a:pt x="8177" y="6539"/>
                    <a:pt x="8647" y="5876"/>
                    <a:pt x="8855" y="5366"/>
                  </a:cubicBezTo>
                  <a:cubicBezTo>
                    <a:pt x="9005" y="5000"/>
                    <a:pt x="9182" y="4299"/>
                    <a:pt x="9252" y="3803"/>
                  </a:cubicBezTo>
                  <a:cubicBezTo>
                    <a:pt x="9313" y="3363"/>
                    <a:pt x="9315" y="3224"/>
                    <a:pt x="9266" y="2946"/>
                  </a:cubicBezTo>
                  <a:cubicBezTo>
                    <a:pt x="9175" y="2438"/>
                    <a:pt x="9099" y="2271"/>
                    <a:pt x="8677" y="1653"/>
                  </a:cubicBezTo>
                  <a:cubicBezTo>
                    <a:pt x="8648" y="1610"/>
                    <a:pt x="8457" y="1433"/>
                    <a:pt x="8253" y="1258"/>
                  </a:cubicBezTo>
                  <a:cubicBezTo>
                    <a:pt x="7870" y="934"/>
                    <a:pt x="7462" y="684"/>
                    <a:pt x="7132" y="574"/>
                  </a:cubicBezTo>
                  <a:cubicBezTo>
                    <a:pt x="6340" y="310"/>
                    <a:pt x="6116" y="253"/>
                    <a:pt x="5417" y="141"/>
                  </a:cubicBezTo>
                  <a:cubicBezTo>
                    <a:pt x="5024" y="78"/>
                    <a:pt x="4689" y="32"/>
                    <a:pt x="4631" y="32"/>
                  </a:cubicBezTo>
                  <a:cubicBezTo>
                    <a:pt x="4627" y="32"/>
                    <a:pt x="4624" y="32"/>
                    <a:pt x="4623" y="33"/>
                  </a:cubicBezTo>
                  <a:cubicBezTo>
                    <a:pt x="4619" y="36"/>
                    <a:pt x="4599" y="38"/>
                    <a:pt x="4566" y="38"/>
                  </a:cubicBezTo>
                  <a:cubicBezTo>
                    <a:pt x="4504" y="38"/>
                    <a:pt x="4399" y="33"/>
                    <a:pt x="4284" y="24"/>
                  </a:cubicBezTo>
                  <a:cubicBezTo>
                    <a:pt x="4091" y="8"/>
                    <a:pt x="3900" y="0"/>
                    <a:pt x="3713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5" name="Google Shape;1205;p44"/>
            <p:cNvSpPr/>
            <p:nvPr/>
          </p:nvSpPr>
          <p:spPr>
            <a:xfrm>
              <a:off x="3821275" y="3914800"/>
              <a:ext cx="61850" cy="74850"/>
            </a:xfrm>
            <a:custGeom>
              <a:avLst/>
              <a:gdLst/>
              <a:ahLst/>
              <a:cxnLst/>
              <a:rect l="l" t="t" r="r" b="b"/>
              <a:pathLst>
                <a:path w="2474" h="2994" extrusionOk="0">
                  <a:moveTo>
                    <a:pt x="1110" y="310"/>
                  </a:moveTo>
                  <a:cubicBezTo>
                    <a:pt x="1110" y="310"/>
                    <a:pt x="1110" y="310"/>
                    <a:pt x="1110" y="310"/>
                  </a:cubicBezTo>
                  <a:cubicBezTo>
                    <a:pt x="1122" y="312"/>
                    <a:pt x="1243" y="359"/>
                    <a:pt x="1380" y="415"/>
                  </a:cubicBezTo>
                  <a:cubicBezTo>
                    <a:pt x="1506" y="468"/>
                    <a:pt x="1630" y="505"/>
                    <a:pt x="1676" y="505"/>
                  </a:cubicBezTo>
                  <a:cubicBezTo>
                    <a:pt x="1680" y="505"/>
                    <a:pt x="1683" y="505"/>
                    <a:pt x="1686" y="504"/>
                  </a:cubicBezTo>
                  <a:cubicBezTo>
                    <a:pt x="1693" y="502"/>
                    <a:pt x="1701" y="502"/>
                    <a:pt x="1708" y="502"/>
                  </a:cubicBezTo>
                  <a:cubicBezTo>
                    <a:pt x="1735" y="502"/>
                    <a:pt x="1758" y="514"/>
                    <a:pt x="1767" y="534"/>
                  </a:cubicBezTo>
                  <a:cubicBezTo>
                    <a:pt x="1779" y="559"/>
                    <a:pt x="1852" y="586"/>
                    <a:pt x="1933" y="598"/>
                  </a:cubicBezTo>
                  <a:cubicBezTo>
                    <a:pt x="2014" y="610"/>
                    <a:pt x="2087" y="640"/>
                    <a:pt x="2098" y="667"/>
                  </a:cubicBezTo>
                  <a:cubicBezTo>
                    <a:pt x="2114" y="706"/>
                    <a:pt x="1814" y="1172"/>
                    <a:pt x="1735" y="1228"/>
                  </a:cubicBezTo>
                  <a:cubicBezTo>
                    <a:pt x="1702" y="1252"/>
                    <a:pt x="1615" y="1367"/>
                    <a:pt x="1305" y="1797"/>
                  </a:cubicBezTo>
                  <a:cubicBezTo>
                    <a:pt x="1164" y="1993"/>
                    <a:pt x="962" y="2260"/>
                    <a:pt x="858" y="2389"/>
                  </a:cubicBezTo>
                  <a:cubicBezTo>
                    <a:pt x="757" y="2516"/>
                    <a:pt x="668" y="2636"/>
                    <a:pt x="666" y="2655"/>
                  </a:cubicBezTo>
                  <a:cubicBezTo>
                    <a:pt x="665" y="2665"/>
                    <a:pt x="635" y="2672"/>
                    <a:pt x="593" y="2672"/>
                  </a:cubicBezTo>
                  <a:cubicBezTo>
                    <a:pt x="569" y="2672"/>
                    <a:pt x="541" y="2670"/>
                    <a:pt x="511" y="2665"/>
                  </a:cubicBezTo>
                  <a:cubicBezTo>
                    <a:pt x="338" y="2642"/>
                    <a:pt x="338" y="2675"/>
                    <a:pt x="510" y="2101"/>
                  </a:cubicBezTo>
                  <a:cubicBezTo>
                    <a:pt x="584" y="1859"/>
                    <a:pt x="651" y="1601"/>
                    <a:pt x="664" y="1523"/>
                  </a:cubicBezTo>
                  <a:cubicBezTo>
                    <a:pt x="675" y="1448"/>
                    <a:pt x="697" y="1388"/>
                    <a:pt x="712" y="1388"/>
                  </a:cubicBezTo>
                  <a:cubicBezTo>
                    <a:pt x="712" y="1388"/>
                    <a:pt x="713" y="1388"/>
                    <a:pt x="713" y="1388"/>
                  </a:cubicBezTo>
                  <a:cubicBezTo>
                    <a:pt x="713" y="1388"/>
                    <a:pt x="713" y="1388"/>
                    <a:pt x="713" y="1388"/>
                  </a:cubicBezTo>
                  <a:cubicBezTo>
                    <a:pt x="740" y="1388"/>
                    <a:pt x="906" y="922"/>
                    <a:pt x="1034" y="486"/>
                  </a:cubicBezTo>
                  <a:cubicBezTo>
                    <a:pt x="1064" y="388"/>
                    <a:pt x="1097" y="310"/>
                    <a:pt x="1110" y="310"/>
                  </a:cubicBezTo>
                  <a:close/>
                  <a:moveTo>
                    <a:pt x="969" y="1"/>
                  </a:moveTo>
                  <a:cubicBezTo>
                    <a:pt x="945" y="1"/>
                    <a:pt x="934" y="9"/>
                    <a:pt x="922" y="22"/>
                  </a:cubicBezTo>
                  <a:cubicBezTo>
                    <a:pt x="902" y="47"/>
                    <a:pt x="868" y="127"/>
                    <a:pt x="846" y="199"/>
                  </a:cubicBezTo>
                  <a:cubicBezTo>
                    <a:pt x="803" y="354"/>
                    <a:pt x="427" y="1549"/>
                    <a:pt x="385" y="1669"/>
                  </a:cubicBezTo>
                  <a:cubicBezTo>
                    <a:pt x="369" y="1715"/>
                    <a:pt x="307" y="1903"/>
                    <a:pt x="247" y="2085"/>
                  </a:cubicBezTo>
                  <a:cubicBezTo>
                    <a:pt x="187" y="2268"/>
                    <a:pt x="110" y="2471"/>
                    <a:pt x="75" y="2535"/>
                  </a:cubicBezTo>
                  <a:cubicBezTo>
                    <a:pt x="0" y="2674"/>
                    <a:pt x="42" y="2812"/>
                    <a:pt x="173" y="2858"/>
                  </a:cubicBezTo>
                  <a:cubicBezTo>
                    <a:pt x="224" y="2875"/>
                    <a:pt x="388" y="2918"/>
                    <a:pt x="541" y="2955"/>
                  </a:cubicBezTo>
                  <a:cubicBezTo>
                    <a:pt x="643" y="2979"/>
                    <a:pt x="716" y="2994"/>
                    <a:pt x="771" y="2994"/>
                  </a:cubicBezTo>
                  <a:cubicBezTo>
                    <a:pt x="889" y="2994"/>
                    <a:pt x="927" y="2928"/>
                    <a:pt x="995" y="2745"/>
                  </a:cubicBezTo>
                  <a:cubicBezTo>
                    <a:pt x="1030" y="2651"/>
                    <a:pt x="1140" y="2475"/>
                    <a:pt x="1244" y="2348"/>
                  </a:cubicBezTo>
                  <a:cubicBezTo>
                    <a:pt x="1346" y="2222"/>
                    <a:pt x="1488" y="2033"/>
                    <a:pt x="1564" y="1922"/>
                  </a:cubicBezTo>
                  <a:cubicBezTo>
                    <a:pt x="1639" y="1813"/>
                    <a:pt x="1836" y="1547"/>
                    <a:pt x="2002" y="1330"/>
                  </a:cubicBezTo>
                  <a:cubicBezTo>
                    <a:pt x="2329" y="906"/>
                    <a:pt x="2473" y="657"/>
                    <a:pt x="2451" y="559"/>
                  </a:cubicBezTo>
                  <a:cubicBezTo>
                    <a:pt x="2432" y="475"/>
                    <a:pt x="2216" y="378"/>
                    <a:pt x="2086" y="378"/>
                  </a:cubicBezTo>
                  <a:cubicBezTo>
                    <a:pt x="2061" y="378"/>
                    <a:pt x="2039" y="381"/>
                    <a:pt x="2023" y="389"/>
                  </a:cubicBezTo>
                  <a:cubicBezTo>
                    <a:pt x="1997" y="400"/>
                    <a:pt x="1975" y="405"/>
                    <a:pt x="1960" y="405"/>
                  </a:cubicBezTo>
                  <a:cubicBezTo>
                    <a:pt x="1946" y="405"/>
                    <a:pt x="1938" y="400"/>
                    <a:pt x="1939" y="390"/>
                  </a:cubicBezTo>
                  <a:cubicBezTo>
                    <a:pt x="1942" y="368"/>
                    <a:pt x="1783" y="289"/>
                    <a:pt x="1582" y="211"/>
                  </a:cubicBezTo>
                  <a:cubicBezTo>
                    <a:pt x="1167" y="52"/>
                    <a:pt x="1029" y="1"/>
                    <a:pt x="9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6" name="Google Shape;1206;p44"/>
            <p:cNvSpPr/>
            <p:nvPr/>
          </p:nvSpPr>
          <p:spPr>
            <a:xfrm>
              <a:off x="3807350" y="3992475"/>
              <a:ext cx="38375" cy="27675"/>
            </a:xfrm>
            <a:custGeom>
              <a:avLst/>
              <a:gdLst/>
              <a:ahLst/>
              <a:cxnLst/>
              <a:rect l="l" t="t" r="r" b="b"/>
              <a:pathLst>
                <a:path w="1535" h="1107" extrusionOk="0">
                  <a:moveTo>
                    <a:pt x="792" y="318"/>
                  </a:moveTo>
                  <a:cubicBezTo>
                    <a:pt x="887" y="318"/>
                    <a:pt x="912" y="344"/>
                    <a:pt x="969" y="425"/>
                  </a:cubicBezTo>
                  <a:cubicBezTo>
                    <a:pt x="1111" y="628"/>
                    <a:pt x="876" y="843"/>
                    <a:pt x="643" y="843"/>
                  </a:cubicBezTo>
                  <a:cubicBezTo>
                    <a:pt x="562" y="843"/>
                    <a:pt x="481" y="817"/>
                    <a:pt x="416" y="757"/>
                  </a:cubicBezTo>
                  <a:cubicBezTo>
                    <a:pt x="233" y="586"/>
                    <a:pt x="351" y="356"/>
                    <a:pt x="637" y="329"/>
                  </a:cubicBezTo>
                  <a:cubicBezTo>
                    <a:pt x="705" y="322"/>
                    <a:pt x="754" y="318"/>
                    <a:pt x="792" y="318"/>
                  </a:cubicBezTo>
                  <a:close/>
                  <a:moveTo>
                    <a:pt x="682" y="1"/>
                  </a:moveTo>
                  <a:cubicBezTo>
                    <a:pt x="636" y="1"/>
                    <a:pt x="585" y="5"/>
                    <a:pt x="527" y="14"/>
                  </a:cubicBezTo>
                  <a:cubicBezTo>
                    <a:pt x="336" y="45"/>
                    <a:pt x="181" y="155"/>
                    <a:pt x="113" y="309"/>
                  </a:cubicBezTo>
                  <a:cubicBezTo>
                    <a:pt x="1" y="564"/>
                    <a:pt x="11" y="676"/>
                    <a:pt x="163" y="877"/>
                  </a:cubicBezTo>
                  <a:cubicBezTo>
                    <a:pt x="293" y="1050"/>
                    <a:pt x="327" y="1070"/>
                    <a:pt x="535" y="1098"/>
                  </a:cubicBezTo>
                  <a:cubicBezTo>
                    <a:pt x="576" y="1103"/>
                    <a:pt x="616" y="1106"/>
                    <a:pt x="654" y="1106"/>
                  </a:cubicBezTo>
                  <a:cubicBezTo>
                    <a:pt x="1267" y="1106"/>
                    <a:pt x="1535" y="418"/>
                    <a:pt x="986" y="89"/>
                  </a:cubicBezTo>
                  <a:cubicBezTo>
                    <a:pt x="883" y="28"/>
                    <a:pt x="794" y="1"/>
                    <a:pt x="682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207" name="Google Shape;1207;p44"/>
          <p:cNvGrpSpPr/>
          <p:nvPr/>
        </p:nvGrpSpPr>
        <p:grpSpPr>
          <a:xfrm>
            <a:off x="9641094" y="5104370"/>
            <a:ext cx="623175" cy="604716"/>
            <a:chOff x="5244650" y="4666550"/>
            <a:chExt cx="154450" cy="149875"/>
          </a:xfrm>
        </p:grpSpPr>
        <p:sp>
          <p:nvSpPr>
            <p:cNvPr id="1208" name="Google Shape;1208;p44"/>
            <p:cNvSpPr/>
            <p:nvPr/>
          </p:nvSpPr>
          <p:spPr>
            <a:xfrm>
              <a:off x="5244650" y="4666550"/>
              <a:ext cx="154450" cy="149875"/>
            </a:xfrm>
            <a:custGeom>
              <a:avLst/>
              <a:gdLst/>
              <a:ahLst/>
              <a:cxnLst/>
              <a:rect l="l" t="t" r="r" b="b"/>
              <a:pathLst>
                <a:path w="6178" h="5995" extrusionOk="0">
                  <a:moveTo>
                    <a:pt x="4603" y="299"/>
                  </a:moveTo>
                  <a:lnTo>
                    <a:pt x="4574" y="634"/>
                  </a:lnTo>
                  <a:cubicBezTo>
                    <a:pt x="4558" y="819"/>
                    <a:pt x="4534" y="1194"/>
                    <a:pt x="4520" y="1474"/>
                  </a:cubicBezTo>
                  <a:lnTo>
                    <a:pt x="4496" y="1980"/>
                  </a:lnTo>
                  <a:lnTo>
                    <a:pt x="4791" y="1987"/>
                  </a:lnTo>
                  <a:cubicBezTo>
                    <a:pt x="4955" y="1992"/>
                    <a:pt x="5183" y="1998"/>
                    <a:pt x="5302" y="2000"/>
                  </a:cubicBezTo>
                  <a:lnTo>
                    <a:pt x="5518" y="2004"/>
                  </a:lnTo>
                  <a:lnTo>
                    <a:pt x="5511" y="2149"/>
                  </a:lnTo>
                  <a:cubicBezTo>
                    <a:pt x="5505" y="2232"/>
                    <a:pt x="5479" y="2310"/>
                    <a:pt x="5449" y="2329"/>
                  </a:cubicBezTo>
                  <a:cubicBezTo>
                    <a:pt x="5429" y="2341"/>
                    <a:pt x="5317" y="2348"/>
                    <a:pt x="5168" y="2348"/>
                  </a:cubicBezTo>
                  <a:cubicBezTo>
                    <a:pt x="5095" y="2348"/>
                    <a:pt x="5013" y="2346"/>
                    <a:pt x="4929" y="2343"/>
                  </a:cubicBezTo>
                  <a:lnTo>
                    <a:pt x="4463" y="2325"/>
                  </a:lnTo>
                  <a:lnTo>
                    <a:pt x="4483" y="2980"/>
                  </a:lnTo>
                  <a:cubicBezTo>
                    <a:pt x="4495" y="3342"/>
                    <a:pt x="4510" y="3642"/>
                    <a:pt x="4518" y="3649"/>
                  </a:cubicBezTo>
                  <a:cubicBezTo>
                    <a:pt x="4526" y="3658"/>
                    <a:pt x="4832" y="3672"/>
                    <a:pt x="5198" y="3680"/>
                  </a:cubicBezTo>
                  <a:cubicBezTo>
                    <a:pt x="5785" y="3695"/>
                    <a:pt x="5865" y="3706"/>
                    <a:pt x="5878" y="3771"/>
                  </a:cubicBezTo>
                  <a:cubicBezTo>
                    <a:pt x="5886" y="3812"/>
                    <a:pt x="5875" y="3862"/>
                    <a:pt x="5854" y="3884"/>
                  </a:cubicBezTo>
                  <a:cubicBezTo>
                    <a:pt x="5832" y="3906"/>
                    <a:pt x="5516" y="3927"/>
                    <a:pt x="5155" y="3931"/>
                  </a:cubicBezTo>
                  <a:lnTo>
                    <a:pt x="4496" y="3940"/>
                  </a:lnTo>
                  <a:lnTo>
                    <a:pt x="4510" y="4688"/>
                  </a:lnTo>
                  <a:cubicBezTo>
                    <a:pt x="4519" y="5168"/>
                    <a:pt x="4509" y="5436"/>
                    <a:pt x="4481" y="5436"/>
                  </a:cubicBezTo>
                  <a:cubicBezTo>
                    <a:pt x="4457" y="5436"/>
                    <a:pt x="4394" y="5446"/>
                    <a:pt x="4341" y="5460"/>
                  </a:cubicBezTo>
                  <a:cubicBezTo>
                    <a:pt x="4323" y="5465"/>
                    <a:pt x="4309" y="5468"/>
                    <a:pt x="4297" y="5468"/>
                  </a:cubicBezTo>
                  <a:cubicBezTo>
                    <a:pt x="4246" y="5468"/>
                    <a:pt x="4245" y="5405"/>
                    <a:pt x="4245" y="5098"/>
                  </a:cubicBezTo>
                  <a:cubicBezTo>
                    <a:pt x="4245" y="4885"/>
                    <a:pt x="4232" y="4535"/>
                    <a:pt x="4216" y="4317"/>
                  </a:cubicBezTo>
                  <a:lnTo>
                    <a:pt x="4187" y="3923"/>
                  </a:lnTo>
                  <a:lnTo>
                    <a:pt x="3924" y="3943"/>
                  </a:lnTo>
                  <a:cubicBezTo>
                    <a:pt x="3781" y="3955"/>
                    <a:pt x="3524" y="3973"/>
                    <a:pt x="3359" y="3985"/>
                  </a:cubicBezTo>
                  <a:cubicBezTo>
                    <a:pt x="3193" y="3997"/>
                    <a:pt x="2887" y="4019"/>
                    <a:pt x="2678" y="4036"/>
                  </a:cubicBezTo>
                  <a:lnTo>
                    <a:pt x="2297" y="4067"/>
                  </a:lnTo>
                  <a:lnTo>
                    <a:pt x="2322" y="4479"/>
                  </a:lnTo>
                  <a:cubicBezTo>
                    <a:pt x="2336" y="4706"/>
                    <a:pt x="2358" y="5071"/>
                    <a:pt x="2371" y="5287"/>
                  </a:cubicBezTo>
                  <a:lnTo>
                    <a:pt x="2397" y="5682"/>
                  </a:lnTo>
                  <a:lnTo>
                    <a:pt x="2244" y="5706"/>
                  </a:lnTo>
                  <a:cubicBezTo>
                    <a:pt x="2178" y="5716"/>
                    <a:pt x="2125" y="5723"/>
                    <a:pt x="2083" y="5723"/>
                  </a:cubicBezTo>
                  <a:cubicBezTo>
                    <a:pt x="1933" y="5723"/>
                    <a:pt x="1912" y="5642"/>
                    <a:pt x="1914" y="5374"/>
                  </a:cubicBezTo>
                  <a:cubicBezTo>
                    <a:pt x="1915" y="5205"/>
                    <a:pt x="1915" y="4844"/>
                    <a:pt x="1914" y="4577"/>
                  </a:cubicBezTo>
                  <a:lnTo>
                    <a:pt x="1912" y="4087"/>
                  </a:lnTo>
                  <a:lnTo>
                    <a:pt x="1751" y="4112"/>
                  </a:lnTo>
                  <a:cubicBezTo>
                    <a:pt x="1664" y="4126"/>
                    <a:pt x="1513" y="4147"/>
                    <a:pt x="1418" y="4159"/>
                  </a:cubicBezTo>
                  <a:cubicBezTo>
                    <a:pt x="1323" y="4172"/>
                    <a:pt x="1106" y="4218"/>
                    <a:pt x="933" y="4263"/>
                  </a:cubicBezTo>
                  <a:lnTo>
                    <a:pt x="621" y="4343"/>
                  </a:lnTo>
                  <a:lnTo>
                    <a:pt x="621" y="4159"/>
                  </a:lnTo>
                  <a:lnTo>
                    <a:pt x="621" y="3976"/>
                  </a:lnTo>
                  <a:lnTo>
                    <a:pt x="870" y="3950"/>
                  </a:lnTo>
                  <a:cubicBezTo>
                    <a:pt x="1006" y="3936"/>
                    <a:pt x="1293" y="3914"/>
                    <a:pt x="1503" y="3903"/>
                  </a:cubicBezTo>
                  <a:cubicBezTo>
                    <a:pt x="1712" y="3892"/>
                    <a:pt x="1896" y="3873"/>
                    <a:pt x="1905" y="3862"/>
                  </a:cubicBezTo>
                  <a:cubicBezTo>
                    <a:pt x="1930" y="3834"/>
                    <a:pt x="1931" y="3775"/>
                    <a:pt x="1913" y="2966"/>
                  </a:cubicBezTo>
                  <a:lnTo>
                    <a:pt x="1899" y="2333"/>
                  </a:lnTo>
                  <a:lnTo>
                    <a:pt x="1271" y="2328"/>
                  </a:lnTo>
                  <a:cubicBezTo>
                    <a:pt x="383" y="2320"/>
                    <a:pt x="363" y="2318"/>
                    <a:pt x="363" y="2230"/>
                  </a:cubicBezTo>
                  <a:cubicBezTo>
                    <a:pt x="363" y="2142"/>
                    <a:pt x="498" y="2122"/>
                    <a:pt x="1307" y="2092"/>
                  </a:cubicBezTo>
                  <a:cubicBezTo>
                    <a:pt x="1623" y="2080"/>
                    <a:pt x="1888" y="2064"/>
                    <a:pt x="1895" y="2058"/>
                  </a:cubicBezTo>
                  <a:cubicBezTo>
                    <a:pt x="1902" y="2051"/>
                    <a:pt x="1917" y="1679"/>
                    <a:pt x="1930" y="1232"/>
                  </a:cubicBezTo>
                  <a:cubicBezTo>
                    <a:pt x="1943" y="784"/>
                    <a:pt x="1963" y="408"/>
                    <a:pt x="1975" y="395"/>
                  </a:cubicBezTo>
                  <a:cubicBezTo>
                    <a:pt x="1980" y="390"/>
                    <a:pt x="1998" y="388"/>
                    <a:pt x="2025" y="388"/>
                  </a:cubicBezTo>
                  <a:cubicBezTo>
                    <a:pt x="2067" y="388"/>
                    <a:pt x="2130" y="394"/>
                    <a:pt x="2197" y="404"/>
                  </a:cubicBezTo>
                  <a:lnTo>
                    <a:pt x="2397" y="435"/>
                  </a:lnTo>
                  <a:lnTo>
                    <a:pt x="2382" y="1252"/>
                  </a:lnTo>
                  <a:lnTo>
                    <a:pt x="2368" y="2070"/>
                  </a:lnTo>
                  <a:lnTo>
                    <a:pt x="2368" y="2070"/>
                  </a:lnTo>
                  <a:lnTo>
                    <a:pt x="2778" y="2068"/>
                  </a:lnTo>
                  <a:cubicBezTo>
                    <a:pt x="3005" y="2067"/>
                    <a:pt x="3335" y="2046"/>
                    <a:pt x="3512" y="2020"/>
                  </a:cubicBezTo>
                  <a:cubicBezTo>
                    <a:pt x="3688" y="1996"/>
                    <a:pt x="3934" y="1966"/>
                    <a:pt x="4055" y="1953"/>
                  </a:cubicBezTo>
                  <a:lnTo>
                    <a:pt x="4274" y="1930"/>
                  </a:lnTo>
                  <a:lnTo>
                    <a:pt x="4303" y="1301"/>
                  </a:lnTo>
                  <a:cubicBezTo>
                    <a:pt x="4319" y="956"/>
                    <a:pt x="4351" y="650"/>
                    <a:pt x="4375" y="622"/>
                  </a:cubicBezTo>
                  <a:cubicBezTo>
                    <a:pt x="4399" y="593"/>
                    <a:pt x="4406" y="509"/>
                    <a:pt x="4391" y="435"/>
                  </a:cubicBezTo>
                  <a:cubicBezTo>
                    <a:pt x="4366" y="307"/>
                    <a:pt x="4372" y="299"/>
                    <a:pt x="4483" y="299"/>
                  </a:cubicBezTo>
                  <a:close/>
                  <a:moveTo>
                    <a:pt x="4285" y="0"/>
                  </a:moveTo>
                  <a:cubicBezTo>
                    <a:pt x="4175" y="0"/>
                    <a:pt x="4110" y="12"/>
                    <a:pt x="4095" y="36"/>
                  </a:cubicBezTo>
                  <a:cubicBezTo>
                    <a:pt x="4078" y="63"/>
                    <a:pt x="4070" y="168"/>
                    <a:pt x="4076" y="266"/>
                  </a:cubicBezTo>
                  <a:cubicBezTo>
                    <a:pt x="4093" y="525"/>
                    <a:pt x="4024" y="1721"/>
                    <a:pt x="3991" y="1729"/>
                  </a:cubicBezTo>
                  <a:cubicBezTo>
                    <a:pt x="3888" y="1749"/>
                    <a:pt x="3338" y="1771"/>
                    <a:pt x="2988" y="1771"/>
                  </a:cubicBezTo>
                  <a:cubicBezTo>
                    <a:pt x="2947" y="1771"/>
                    <a:pt x="2908" y="1771"/>
                    <a:pt x="2873" y="1770"/>
                  </a:cubicBezTo>
                  <a:lnTo>
                    <a:pt x="2642" y="1766"/>
                  </a:lnTo>
                  <a:lnTo>
                    <a:pt x="2649" y="1065"/>
                  </a:lnTo>
                  <a:cubicBezTo>
                    <a:pt x="2652" y="678"/>
                    <a:pt x="2653" y="339"/>
                    <a:pt x="2651" y="307"/>
                  </a:cubicBezTo>
                  <a:cubicBezTo>
                    <a:pt x="2644" y="203"/>
                    <a:pt x="2259" y="118"/>
                    <a:pt x="1980" y="118"/>
                  </a:cubicBezTo>
                  <a:cubicBezTo>
                    <a:pt x="1851" y="118"/>
                    <a:pt x="1744" y="137"/>
                    <a:pt x="1709" y="180"/>
                  </a:cubicBezTo>
                  <a:cubicBezTo>
                    <a:pt x="1682" y="212"/>
                    <a:pt x="1663" y="547"/>
                    <a:pt x="1661" y="1007"/>
                  </a:cubicBezTo>
                  <a:cubicBezTo>
                    <a:pt x="1659" y="1435"/>
                    <a:pt x="1648" y="1789"/>
                    <a:pt x="1638" y="1799"/>
                  </a:cubicBezTo>
                  <a:cubicBezTo>
                    <a:pt x="1628" y="1808"/>
                    <a:pt x="1311" y="1826"/>
                    <a:pt x="937" y="1840"/>
                  </a:cubicBezTo>
                  <a:cubicBezTo>
                    <a:pt x="564" y="1854"/>
                    <a:pt x="224" y="1880"/>
                    <a:pt x="185" y="1900"/>
                  </a:cubicBezTo>
                  <a:cubicBezTo>
                    <a:pt x="91" y="1948"/>
                    <a:pt x="1" y="2451"/>
                    <a:pt x="72" y="2526"/>
                  </a:cubicBezTo>
                  <a:cubicBezTo>
                    <a:pt x="107" y="2562"/>
                    <a:pt x="366" y="2584"/>
                    <a:pt x="880" y="2594"/>
                  </a:cubicBezTo>
                  <a:lnTo>
                    <a:pt x="1636" y="2608"/>
                  </a:lnTo>
                  <a:lnTo>
                    <a:pt x="1648" y="3112"/>
                  </a:lnTo>
                  <a:lnTo>
                    <a:pt x="1661" y="3615"/>
                  </a:lnTo>
                  <a:lnTo>
                    <a:pt x="1519" y="3638"/>
                  </a:lnTo>
                  <a:cubicBezTo>
                    <a:pt x="1441" y="3650"/>
                    <a:pt x="1176" y="3671"/>
                    <a:pt x="925" y="3685"/>
                  </a:cubicBezTo>
                  <a:cubicBezTo>
                    <a:pt x="341" y="3717"/>
                    <a:pt x="314" y="3739"/>
                    <a:pt x="325" y="4174"/>
                  </a:cubicBezTo>
                  <a:cubicBezTo>
                    <a:pt x="331" y="4392"/>
                    <a:pt x="355" y="4517"/>
                    <a:pt x="403" y="4577"/>
                  </a:cubicBezTo>
                  <a:lnTo>
                    <a:pt x="473" y="4663"/>
                  </a:lnTo>
                  <a:lnTo>
                    <a:pt x="818" y="4574"/>
                  </a:lnTo>
                  <a:cubicBezTo>
                    <a:pt x="1007" y="4526"/>
                    <a:pt x="1275" y="4473"/>
                    <a:pt x="1410" y="4457"/>
                  </a:cubicBezTo>
                  <a:lnTo>
                    <a:pt x="1656" y="4428"/>
                  </a:lnTo>
                  <a:lnTo>
                    <a:pt x="1659" y="4704"/>
                  </a:lnTo>
                  <a:cubicBezTo>
                    <a:pt x="1660" y="4855"/>
                    <a:pt x="1657" y="5164"/>
                    <a:pt x="1655" y="5390"/>
                  </a:cubicBezTo>
                  <a:cubicBezTo>
                    <a:pt x="1649" y="5918"/>
                    <a:pt x="1687" y="5972"/>
                    <a:pt x="2145" y="5972"/>
                  </a:cubicBezTo>
                  <a:cubicBezTo>
                    <a:pt x="2155" y="5972"/>
                    <a:pt x="2164" y="5972"/>
                    <a:pt x="2175" y="5972"/>
                  </a:cubicBezTo>
                  <a:cubicBezTo>
                    <a:pt x="2672" y="5970"/>
                    <a:pt x="2660" y="5994"/>
                    <a:pt x="2624" y="5090"/>
                  </a:cubicBezTo>
                  <a:lnTo>
                    <a:pt x="2593" y="4326"/>
                  </a:lnTo>
                  <a:lnTo>
                    <a:pt x="2825" y="4297"/>
                  </a:lnTo>
                  <a:cubicBezTo>
                    <a:pt x="2953" y="4282"/>
                    <a:pt x="3263" y="4269"/>
                    <a:pt x="3514" y="4269"/>
                  </a:cubicBezTo>
                  <a:lnTo>
                    <a:pt x="3970" y="4269"/>
                  </a:lnTo>
                  <a:lnTo>
                    <a:pt x="3980" y="4946"/>
                  </a:lnTo>
                  <a:cubicBezTo>
                    <a:pt x="3986" y="5349"/>
                    <a:pt x="4010" y="5647"/>
                    <a:pt x="4038" y="5680"/>
                  </a:cubicBezTo>
                  <a:cubicBezTo>
                    <a:pt x="4068" y="5715"/>
                    <a:pt x="4191" y="5736"/>
                    <a:pt x="4376" y="5736"/>
                  </a:cubicBezTo>
                  <a:cubicBezTo>
                    <a:pt x="4821" y="5736"/>
                    <a:pt x="4821" y="5736"/>
                    <a:pt x="4796" y="4926"/>
                  </a:cubicBezTo>
                  <a:cubicBezTo>
                    <a:pt x="4781" y="4466"/>
                    <a:pt x="4790" y="4255"/>
                    <a:pt x="4823" y="4243"/>
                  </a:cubicBezTo>
                  <a:cubicBezTo>
                    <a:pt x="4848" y="4235"/>
                    <a:pt x="5114" y="4219"/>
                    <a:pt x="5410" y="4209"/>
                  </a:cubicBezTo>
                  <a:cubicBezTo>
                    <a:pt x="5706" y="4198"/>
                    <a:pt x="5983" y="4177"/>
                    <a:pt x="6022" y="4161"/>
                  </a:cubicBezTo>
                  <a:cubicBezTo>
                    <a:pt x="6069" y="4143"/>
                    <a:pt x="6105" y="4063"/>
                    <a:pt x="6125" y="3931"/>
                  </a:cubicBezTo>
                  <a:cubicBezTo>
                    <a:pt x="6142" y="3820"/>
                    <a:pt x="6162" y="3692"/>
                    <a:pt x="6170" y="3646"/>
                  </a:cubicBezTo>
                  <a:cubicBezTo>
                    <a:pt x="6177" y="3601"/>
                    <a:pt x="6157" y="3518"/>
                    <a:pt x="6125" y="3469"/>
                  </a:cubicBezTo>
                  <a:cubicBezTo>
                    <a:pt x="6084" y="3405"/>
                    <a:pt x="6059" y="3385"/>
                    <a:pt x="5815" y="3385"/>
                  </a:cubicBezTo>
                  <a:cubicBezTo>
                    <a:pt x="5720" y="3385"/>
                    <a:pt x="5591" y="3388"/>
                    <a:pt x="5415" y="3393"/>
                  </a:cubicBezTo>
                  <a:lnTo>
                    <a:pt x="4763" y="3409"/>
                  </a:lnTo>
                  <a:lnTo>
                    <a:pt x="4758" y="3246"/>
                  </a:lnTo>
                  <a:cubicBezTo>
                    <a:pt x="4749" y="3015"/>
                    <a:pt x="4768" y="2655"/>
                    <a:pt x="4789" y="2633"/>
                  </a:cubicBezTo>
                  <a:cubicBezTo>
                    <a:pt x="4798" y="2624"/>
                    <a:pt x="4931" y="2617"/>
                    <a:pt x="5103" y="2617"/>
                  </a:cubicBezTo>
                  <a:cubicBezTo>
                    <a:pt x="5135" y="2617"/>
                    <a:pt x="5169" y="2617"/>
                    <a:pt x="5203" y="2617"/>
                  </a:cubicBezTo>
                  <a:cubicBezTo>
                    <a:pt x="5228" y="2618"/>
                    <a:pt x="5251" y="2618"/>
                    <a:pt x="5274" y="2618"/>
                  </a:cubicBezTo>
                  <a:cubicBezTo>
                    <a:pt x="5719" y="2618"/>
                    <a:pt x="5777" y="2550"/>
                    <a:pt x="5821" y="2111"/>
                  </a:cubicBezTo>
                  <a:cubicBezTo>
                    <a:pt x="5845" y="1869"/>
                    <a:pt x="5839" y="1791"/>
                    <a:pt x="5793" y="1762"/>
                  </a:cubicBezTo>
                  <a:cubicBezTo>
                    <a:pt x="5760" y="1741"/>
                    <a:pt x="5521" y="1724"/>
                    <a:pt x="5266" y="1723"/>
                  </a:cubicBezTo>
                  <a:lnTo>
                    <a:pt x="4800" y="1721"/>
                  </a:lnTo>
                  <a:lnTo>
                    <a:pt x="4829" y="1020"/>
                  </a:lnTo>
                  <a:cubicBezTo>
                    <a:pt x="4844" y="634"/>
                    <a:pt x="4864" y="296"/>
                    <a:pt x="4872" y="268"/>
                  </a:cubicBezTo>
                  <a:cubicBezTo>
                    <a:pt x="4879" y="239"/>
                    <a:pt x="4852" y="173"/>
                    <a:pt x="4808" y="120"/>
                  </a:cubicBezTo>
                  <a:cubicBezTo>
                    <a:pt x="4744" y="40"/>
                    <a:pt x="4679" y="20"/>
                    <a:pt x="4429" y="5"/>
                  </a:cubicBezTo>
                  <a:cubicBezTo>
                    <a:pt x="4374" y="2"/>
                    <a:pt x="4326" y="0"/>
                    <a:pt x="42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9" name="Google Shape;1209;p44"/>
            <p:cNvSpPr/>
            <p:nvPr/>
          </p:nvSpPr>
          <p:spPr>
            <a:xfrm>
              <a:off x="5300100" y="4724150"/>
              <a:ext cx="48200" cy="38525"/>
            </a:xfrm>
            <a:custGeom>
              <a:avLst/>
              <a:gdLst/>
              <a:ahLst/>
              <a:cxnLst/>
              <a:rect l="l" t="t" r="r" b="b"/>
              <a:pathLst>
                <a:path w="1928" h="1541" extrusionOk="0">
                  <a:moveTo>
                    <a:pt x="730" y="302"/>
                  </a:moveTo>
                  <a:cubicBezTo>
                    <a:pt x="813" y="302"/>
                    <a:pt x="904" y="303"/>
                    <a:pt x="998" y="305"/>
                  </a:cubicBezTo>
                  <a:lnTo>
                    <a:pt x="1648" y="317"/>
                  </a:lnTo>
                  <a:lnTo>
                    <a:pt x="1660" y="715"/>
                  </a:lnTo>
                  <a:cubicBezTo>
                    <a:pt x="1669" y="1011"/>
                    <a:pt x="1657" y="1119"/>
                    <a:pt x="1615" y="1134"/>
                  </a:cubicBezTo>
                  <a:cubicBezTo>
                    <a:pt x="1565" y="1151"/>
                    <a:pt x="1105" y="1194"/>
                    <a:pt x="920" y="1198"/>
                  </a:cubicBezTo>
                  <a:cubicBezTo>
                    <a:pt x="871" y="1199"/>
                    <a:pt x="854" y="1219"/>
                    <a:pt x="873" y="1251"/>
                  </a:cubicBezTo>
                  <a:cubicBezTo>
                    <a:pt x="886" y="1273"/>
                    <a:pt x="885" y="1284"/>
                    <a:pt x="871" y="1284"/>
                  </a:cubicBezTo>
                  <a:cubicBezTo>
                    <a:pt x="862" y="1284"/>
                    <a:pt x="849" y="1280"/>
                    <a:pt x="830" y="1272"/>
                  </a:cubicBezTo>
                  <a:cubicBezTo>
                    <a:pt x="790" y="1256"/>
                    <a:pt x="649" y="1242"/>
                    <a:pt x="522" y="1242"/>
                  </a:cubicBezTo>
                  <a:lnTo>
                    <a:pt x="288" y="1242"/>
                  </a:lnTo>
                  <a:lnTo>
                    <a:pt x="288" y="795"/>
                  </a:lnTo>
                  <a:cubicBezTo>
                    <a:pt x="288" y="548"/>
                    <a:pt x="302" y="337"/>
                    <a:pt x="319" y="321"/>
                  </a:cubicBezTo>
                  <a:cubicBezTo>
                    <a:pt x="331" y="309"/>
                    <a:pt x="500" y="302"/>
                    <a:pt x="730" y="302"/>
                  </a:cubicBezTo>
                  <a:close/>
                  <a:moveTo>
                    <a:pt x="1790" y="1"/>
                  </a:moveTo>
                  <a:cubicBezTo>
                    <a:pt x="1787" y="1"/>
                    <a:pt x="1784" y="1"/>
                    <a:pt x="1783" y="3"/>
                  </a:cubicBezTo>
                  <a:cubicBezTo>
                    <a:pt x="1779" y="8"/>
                    <a:pt x="1393" y="19"/>
                    <a:pt x="924" y="25"/>
                  </a:cubicBezTo>
                  <a:cubicBezTo>
                    <a:pt x="83" y="38"/>
                    <a:pt x="74" y="39"/>
                    <a:pt x="54" y="134"/>
                  </a:cubicBezTo>
                  <a:cubicBezTo>
                    <a:pt x="42" y="187"/>
                    <a:pt x="26" y="524"/>
                    <a:pt x="16" y="886"/>
                  </a:cubicBezTo>
                  <a:lnTo>
                    <a:pt x="0" y="1541"/>
                  </a:lnTo>
                  <a:lnTo>
                    <a:pt x="306" y="1518"/>
                  </a:lnTo>
                  <a:cubicBezTo>
                    <a:pt x="476" y="1506"/>
                    <a:pt x="795" y="1477"/>
                    <a:pt x="1022" y="1453"/>
                  </a:cubicBezTo>
                  <a:cubicBezTo>
                    <a:pt x="1247" y="1429"/>
                    <a:pt x="1541" y="1400"/>
                    <a:pt x="1679" y="1387"/>
                  </a:cubicBezTo>
                  <a:lnTo>
                    <a:pt x="1928" y="1365"/>
                  </a:lnTo>
                  <a:lnTo>
                    <a:pt x="1928" y="705"/>
                  </a:lnTo>
                  <a:cubicBezTo>
                    <a:pt x="1928" y="142"/>
                    <a:pt x="1917" y="42"/>
                    <a:pt x="1859" y="19"/>
                  </a:cubicBezTo>
                  <a:cubicBezTo>
                    <a:pt x="1831" y="8"/>
                    <a:pt x="1803" y="1"/>
                    <a:pt x="17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67" name="مستطيل 66">
            <a:extLst>
              <a:ext uri="{FF2B5EF4-FFF2-40B4-BE49-F238E27FC236}">
                <a16:creationId xmlns:a16="http://schemas.microsoft.com/office/drawing/2014/main" xmlns="" id="{AF4D5308-FBE9-48AA-9EEA-D927CA1D104B}"/>
              </a:ext>
            </a:extLst>
          </p:cNvPr>
          <p:cNvSpPr/>
          <p:nvPr/>
        </p:nvSpPr>
        <p:spPr>
          <a:xfrm>
            <a:off x="1297672" y="2663745"/>
            <a:ext cx="5874353" cy="1107990"/>
          </a:xfrm>
          <a:prstGeom prst="rect">
            <a:avLst/>
          </a:prstGeom>
          <a:noFill/>
        </p:spPr>
        <p:txBody>
          <a:bodyPr wrap="none" lIns="121914" tIns="60957" rIns="121914" bIns="60957">
            <a:spAutoFit/>
          </a:bodyPr>
          <a:lstStyle/>
          <a:p>
            <a:pPr algn="ctr"/>
            <a:r>
              <a:rPr lang="ar-SA" sz="6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6699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حل الواجب في منصة</a:t>
            </a:r>
            <a:endParaRPr lang="ar-SA" sz="6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6699FF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78" name="Picture 2" descr="Diagram&#10;&#10;Description automatically generated with low confidence">
            <a:extLst>
              <a:ext uri="{FF2B5EF4-FFF2-40B4-BE49-F238E27FC236}">
                <a16:creationId xmlns="" xmlns:a16="http://schemas.microsoft.com/office/drawing/2014/main" id="{46CA17B9-1CB1-490F-AC41-9EBAB41BFE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6DF"/>
              </a:clrFrom>
              <a:clrTo>
                <a:srgbClr val="FFF6D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69819">
            <a:off x="8191225" y="2356470"/>
            <a:ext cx="2078908" cy="2940861"/>
          </a:xfrm>
          <a:prstGeom prst="rect">
            <a:avLst/>
          </a:prstGeom>
        </p:spPr>
      </p:pic>
      <p:pic>
        <p:nvPicPr>
          <p:cNvPr id="68" name="صورة 67">
            <a:extLst>
              <a:ext uri="{FF2B5EF4-FFF2-40B4-BE49-F238E27FC236}">
                <a16:creationId xmlns:a16="http://schemas.microsoft.com/office/drawing/2014/main" xmlns="" id="{F742118D-19B8-4A85-A595-57087744D7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9196" y="3864035"/>
            <a:ext cx="2963579" cy="2889490"/>
          </a:xfrm>
          <a:prstGeom prst="rect">
            <a:avLst/>
          </a:prstGeom>
        </p:spPr>
      </p:pic>
      <p:grpSp>
        <p:nvGrpSpPr>
          <p:cNvPr id="72" name="Google Shape;1511;p30">
            <a:extLst>
              <a:ext uri="{FF2B5EF4-FFF2-40B4-BE49-F238E27FC236}">
                <a16:creationId xmlns="" xmlns:a16="http://schemas.microsoft.com/office/drawing/2014/main" id="{2153D432-752F-4DF4-8E34-7587FC866516}"/>
              </a:ext>
            </a:extLst>
          </p:cNvPr>
          <p:cNvGrpSpPr/>
          <p:nvPr/>
        </p:nvGrpSpPr>
        <p:grpSpPr>
          <a:xfrm>
            <a:off x="232295" y="2582703"/>
            <a:ext cx="7794127" cy="1530253"/>
            <a:chOff x="1032250" y="948300"/>
            <a:chExt cx="5560250" cy="3820725"/>
          </a:xfrm>
        </p:grpSpPr>
        <p:sp>
          <p:nvSpPr>
            <p:cNvPr id="73" name="Google Shape;1512;p30">
              <a:extLst>
                <a:ext uri="{FF2B5EF4-FFF2-40B4-BE49-F238E27FC236}">
                  <a16:creationId xmlns="" xmlns:a16="http://schemas.microsoft.com/office/drawing/2014/main" id="{847C8BFD-6CC0-4D78-A872-B67ED6D5BC26}"/>
                </a:ext>
              </a:extLst>
            </p:cNvPr>
            <p:cNvSpPr/>
            <p:nvPr/>
          </p:nvSpPr>
          <p:spPr>
            <a:xfrm>
              <a:off x="1032250" y="952325"/>
              <a:ext cx="5554900" cy="3812400"/>
            </a:xfrm>
            <a:custGeom>
              <a:avLst/>
              <a:gdLst/>
              <a:ahLst/>
              <a:cxnLst/>
              <a:rect l="l" t="t" r="r" b="b"/>
              <a:pathLst>
                <a:path w="222196" h="152496" extrusionOk="0">
                  <a:moveTo>
                    <a:pt x="182488" y="1370"/>
                  </a:moveTo>
                  <a:cubicBezTo>
                    <a:pt x="195918" y="1370"/>
                    <a:pt x="205074" y="3549"/>
                    <a:pt x="210480" y="8037"/>
                  </a:cubicBezTo>
                  <a:cubicBezTo>
                    <a:pt x="214266" y="11181"/>
                    <a:pt x="216111" y="15372"/>
                    <a:pt x="216111" y="20825"/>
                  </a:cubicBezTo>
                  <a:cubicBezTo>
                    <a:pt x="216111" y="20837"/>
                    <a:pt x="216111" y="20837"/>
                    <a:pt x="216111" y="20849"/>
                  </a:cubicBezTo>
                  <a:lnTo>
                    <a:pt x="216111" y="20896"/>
                  </a:lnTo>
                  <a:cubicBezTo>
                    <a:pt x="216111" y="35315"/>
                    <a:pt x="218695" y="88500"/>
                    <a:pt x="220731" y="111931"/>
                  </a:cubicBezTo>
                  <a:cubicBezTo>
                    <a:pt x="221243" y="117860"/>
                    <a:pt x="220183" y="122159"/>
                    <a:pt x="217480" y="125040"/>
                  </a:cubicBezTo>
                  <a:cubicBezTo>
                    <a:pt x="215480" y="127183"/>
                    <a:pt x="212551" y="128647"/>
                    <a:pt x="208515" y="129505"/>
                  </a:cubicBezTo>
                  <a:cubicBezTo>
                    <a:pt x="205050" y="130255"/>
                    <a:pt x="200633" y="130600"/>
                    <a:pt x="194620" y="130600"/>
                  </a:cubicBezTo>
                  <a:cubicBezTo>
                    <a:pt x="193406" y="130600"/>
                    <a:pt x="192132" y="130588"/>
                    <a:pt x="190727" y="130564"/>
                  </a:cubicBezTo>
                  <a:lnTo>
                    <a:pt x="190644" y="130564"/>
                  </a:lnTo>
                  <a:lnTo>
                    <a:pt x="190572" y="130576"/>
                  </a:lnTo>
                  <a:cubicBezTo>
                    <a:pt x="186096" y="131493"/>
                    <a:pt x="182202" y="133612"/>
                    <a:pt x="179011" y="136851"/>
                  </a:cubicBezTo>
                  <a:cubicBezTo>
                    <a:pt x="176166" y="139756"/>
                    <a:pt x="174404" y="143018"/>
                    <a:pt x="173439" y="145269"/>
                  </a:cubicBezTo>
                  <a:cubicBezTo>
                    <a:pt x="173332" y="145507"/>
                    <a:pt x="173082" y="145638"/>
                    <a:pt x="172820" y="145638"/>
                  </a:cubicBezTo>
                  <a:lnTo>
                    <a:pt x="172808" y="145638"/>
                  </a:lnTo>
                  <a:cubicBezTo>
                    <a:pt x="172534" y="145638"/>
                    <a:pt x="172284" y="145495"/>
                    <a:pt x="172189" y="145245"/>
                  </a:cubicBezTo>
                  <a:cubicBezTo>
                    <a:pt x="166903" y="131326"/>
                    <a:pt x="148246" y="130374"/>
                    <a:pt x="145995" y="130314"/>
                  </a:cubicBezTo>
                  <a:cubicBezTo>
                    <a:pt x="121266" y="131612"/>
                    <a:pt x="93822" y="135553"/>
                    <a:pt x="62080" y="142328"/>
                  </a:cubicBezTo>
                  <a:cubicBezTo>
                    <a:pt x="53460" y="144173"/>
                    <a:pt x="45554" y="145114"/>
                    <a:pt x="38577" y="145114"/>
                  </a:cubicBezTo>
                  <a:cubicBezTo>
                    <a:pt x="32100" y="145114"/>
                    <a:pt x="22897" y="144268"/>
                    <a:pt x="15753" y="140220"/>
                  </a:cubicBezTo>
                  <a:cubicBezTo>
                    <a:pt x="11550" y="137839"/>
                    <a:pt x="9966" y="135422"/>
                    <a:pt x="9776" y="135113"/>
                  </a:cubicBezTo>
                  <a:lnTo>
                    <a:pt x="9657" y="134946"/>
                  </a:lnTo>
                  <a:cubicBezTo>
                    <a:pt x="5644" y="130100"/>
                    <a:pt x="3168" y="117920"/>
                    <a:pt x="2120" y="97715"/>
                  </a:cubicBezTo>
                  <a:cubicBezTo>
                    <a:pt x="1239" y="80999"/>
                    <a:pt x="1537" y="62711"/>
                    <a:pt x="1751" y="49352"/>
                  </a:cubicBezTo>
                  <a:lnTo>
                    <a:pt x="1751" y="49162"/>
                  </a:lnTo>
                  <a:cubicBezTo>
                    <a:pt x="1834" y="43828"/>
                    <a:pt x="1906" y="39208"/>
                    <a:pt x="1870" y="36148"/>
                  </a:cubicBezTo>
                  <a:cubicBezTo>
                    <a:pt x="1775" y="27135"/>
                    <a:pt x="3037" y="21753"/>
                    <a:pt x="6097" y="18170"/>
                  </a:cubicBezTo>
                  <a:cubicBezTo>
                    <a:pt x="9181" y="14574"/>
                    <a:pt x="14122" y="12705"/>
                    <a:pt x="22623" y="11919"/>
                  </a:cubicBezTo>
                  <a:cubicBezTo>
                    <a:pt x="24837" y="11716"/>
                    <a:pt x="27826" y="11621"/>
                    <a:pt x="32029" y="11621"/>
                  </a:cubicBezTo>
                  <a:cubicBezTo>
                    <a:pt x="36148" y="11621"/>
                    <a:pt x="40946" y="11705"/>
                    <a:pt x="46507" y="11812"/>
                  </a:cubicBezTo>
                  <a:lnTo>
                    <a:pt x="46531" y="11812"/>
                  </a:lnTo>
                  <a:cubicBezTo>
                    <a:pt x="53496" y="11943"/>
                    <a:pt x="61378" y="12086"/>
                    <a:pt x="69641" y="12086"/>
                  </a:cubicBezTo>
                  <a:cubicBezTo>
                    <a:pt x="85762" y="12086"/>
                    <a:pt x="109765" y="11597"/>
                    <a:pt x="131982" y="7430"/>
                  </a:cubicBezTo>
                  <a:cubicBezTo>
                    <a:pt x="146972" y="4608"/>
                    <a:pt x="166272" y="1370"/>
                    <a:pt x="182488" y="1370"/>
                  </a:cubicBezTo>
                  <a:close/>
                  <a:moveTo>
                    <a:pt x="182440" y="1"/>
                  </a:moveTo>
                  <a:cubicBezTo>
                    <a:pt x="166319" y="1"/>
                    <a:pt x="146876" y="3263"/>
                    <a:pt x="131732" y="6109"/>
                  </a:cubicBezTo>
                  <a:cubicBezTo>
                    <a:pt x="109622" y="10276"/>
                    <a:pt x="85702" y="10752"/>
                    <a:pt x="69629" y="10752"/>
                  </a:cubicBezTo>
                  <a:cubicBezTo>
                    <a:pt x="61366" y="10752"/>
                    <a:pt x="53496" y="10609"/>
                    <a:pt x="46542" y="10478"/>
                  </a:cubicBezTo>
                  <a:lnTo>
                    <a:pt x="46507" y="10478"/>
                  </a:lnTo>
                  <a:cubicBezTo>
                    <a:pt x="40970" y="10371"/>
                    <a:pt x="36184" y="10288"/>
                    <a:pt x="32053" y="10288"/>
                  </a:cubicBezTo>
                  <a:cubicBezTo>
                    <a:pt x="27790" y="10288"/>
                    <a:pt x="24754" y="10383"/>
                    <a:pt x="22492" y="10585"/>
                  </a:cubicBezTo>
                  <a:cubicBezTo>
                    <a:pt x="13824" y="11395"/>
                    <a:pt x="8490" y="13467"/>
                    <a:pt x="5192" y="17312"/>
                  </a:cubicBezTo>
                  <a:cubicBezTo>
                    <a:pt x="1894" y="21158"/>
                    <a:pt x="453" y="26968"/>
                    <a:pt x="537" y="36172"/>
                  </a:cubicBezTo>
                  <a:cubicBezTo>
                    <a:pt x="572" y="39172"/>
                    <a:pt x="501" y="43708"/>
                    <a:pt x="418" y="48959"/>
                  </a:cubicBezTo>
                  <a:lnTo>
                    <a:pt x="418" y="49316"/>
                  </a:lnTo>
                  <a:cubicBezTo>
                    <a:pt x="120" y="67461"/>
                    <a:pt x="1" y="86428"/>
                    <a:pt x="1061" y="102299"/>
                  </a:cubicBezTo>
                  <a:cubicBezTo>
                    <a:pt x="2239" y="120051"/>
                    <a:pt x="4704" y="130993"/>
                    <a:pt x="8585" y="135732"/>
                  </a:cubicBezTo>
                  <a:cubicBezTo>
                    <a:pt x="8597" y="135767"/>
                    <a:pt x="8621" y="135791"/>
                    <a:pt x="8633" y="135815"/>
                  </a:cubicBezTo>
                  <a:cubicBezTo>
                    <a:pt x="8942" y="136327"/>
                    <a:pt x="10728" y="139030"/>
                    <a:pt x="15241" y="141566"/>
                  </a:cubicBezTo>
                  <a:cubicBezTo>
                    <a:pt x="21075" y="144828"/>
                    <a:pt x="28850" y="146483"/>
                    <a:pt x="38363" y="146483"/>
                  </a:cubicBezTo>
                  <a:cubicBezTo>
                    <a:pt x="45483" y="146483"/>
                    <a:pt x="53555" y="145531"/>
                    <a:pt x="62366" y="143649"/>
                  </a:cubicBezTo>
                  <a:cubicBezTo>
                    <a:pt x="94036" y="136875"/>
                    <a:pt x="121385" y="132958"/>
                    <a:pt x="145983" y="131660"/>
                  </a:cubicBezTo>
                  <a:lnTo>
                    <a:pt x="146031" y="131660"/>
                  </a:lnTo>
                  <a:cubicBezTo>
                    <a:pt x="148412" y="131731"/>
                    <a:pt x="169367" y="132815"/>
                    <a:pt x="171987" y="149745"/>
                  </a:cubicBezTo>
                  <a:cubicBezTo>
                    <a:pt x="171987" y="149745"/>
                    <a:pt x="172272" y="152484"/>
                    <a:pt x="172558" y="152496"/>
                  </a:cubicBezTo>
                  <a:cubicBezTo>
                    <a:pt x="172796" y="152496"/>
                    <a:pt x="173308" y="149769"/>
                    <a:pt x="173308" y="149769"/>
                  </a:cubicBezTo>
                  <a:cubicBezTo>
                    <a:pt x="173332" y="149626"/>
                    <a:pt x="176547" y="134922"/>
                    <a:pt x="190703" y="131910"/>
                  </a:cubicBezTo>
                  <a:cubicBezTo>
                    <a:pt x="190751" y="131898"/>
                    <a:pt x="190799" y="131898"/>
                    <a:pt x="190846" y="131898"/>
                  </a:cubicBezTo>
                  <a:cubicBezTo>
                    <a:pt x="192168" y="131922"/>
                    <a:pt x="193358" y="131934"/>
                    <a:pt x="194513" y="131934"/>
                  </a:cubicBezTo>
                  <a:cubicBezTo>
                    <a:pt x="207551" y="131934"/>
                    <a:pt x="214492" y="130195"/>
                    <a:pt x="218457" y="125957"/>
                  </a:cubicBezTo>
                  <a:cubicBezTo>
                    <a:pt x="220969" y="123266"/>
                    <a:pt x="222195" y="119587"/>
                    <a:pt x="222195" y="114705"/>
                  </a:cubicBezTo>
                  <a:cubicBezTo>
                    <a:pt x="222195" y="113789"/>
                    <a:pt x="222112" y="112824"/>
                    <a:pt x="222029" y="111812"/>
                  </a:cubicBezTo>
                  <a:cubicBezTo>
                    <a:pt x="219993" y="88404"/>
                    <a:pt x="217373" y="35291"/>
                    <a:pt x="217373" y="20908"/>
                  </a:cubicBezTo>
                  <a:lnTo>
                    <a:pt x="217373" y="20825"/>
                  </a:lnTo>
                  <a:cubicBezTo>
                    <a:pt x="217373" y="15026"/>
                    <a:pt x="215349" y="10383"/>
                    <a:pt x="211289" y="7013"/>
                  </a:cubicBezTo>
                  <a:cubicBezTo>
                    <a:pt x="208360" y="4585"/>
                    <a:pt x="204336" y="2763"/>
                    <a:pt x="199264" y="1596"/>
                  </a:cubicBezTo>
                  <a:cubicBezTo>
                    <a:pt x="194609" y="536"/>
                    <a:pt x="188953" y="1"/>
                    <a:pt x="18244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" name="Google Shape;1513;p30">
              <a:extLst>
                <a:ext uri="{FF2B5EF4-FFF2-40B4-BE49-F238E27FC236}">
                  <a16:creationId xmlns="" xmlns:a16="http://schemas.microsoft.com/office/drawing/2014/main" id="{116FD6F6-6C07-45D3-A4BD-69AF191DD528}"/>
                </a:ext>
              </a:extLst>
            </p:cNvPr>
            <p:cNvSpPr/>
            <p:nvPr/>
          </p:nvSpPr>
          <p:spPr>
            <a:xfrm>
              <a:off x="1077200" y="2182125"/>
              <a:ext cx="1225" cy="41825"/>
            </a:xfrm>
            <a:custGeom>
              <a:avLst/>
              <a:gdLst/>
              <a:ahLst/>
              <a:cxnLst/>
              <a:rect l="l" t="t" r="r" b="b"/>
              <a:pathLst>
                <a:path w="49" h="1673" extrusionOk="0">
                  <a:moveTo>
                    <a:pt x="35" y="1"/>
                  </a:moveTo>
                  <a:cubicBezTo>
                    <a:pt x="23" y="1"/>
                    <a:pt x="9" y="299"/>
                    <a:pt x="1" y="982"/>
                  </a:cubicBezTo>
                  <a:lnTo>
                    <a:pt x="36" y="1672"/>
                  </a:lnTo>
                  <a:lnTo>
                    <a:pt x="48" y="160"/>
                  </a:lnTo>
                  <a:cubicBezTo>
                    <a:pt x="45" y="56"/>
                    <a:pt x="40" y="1"/>
                    <a:pt x="35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" name="Google Shape;1514;p30">
              <a:extLst>
                <a:ext uri="{FF2B5EF4-FFF2-40B4-BE49-F238E27FC236}">
                  <a16:creationId xmlns="" xmlns:a16="http://schemas.microsoft.com/office/drawing/2014/main" id="{83D77000-4B1D-4E05-8D32-324C8F2A7D20}"/>
                </a:ext>
              </a:extLst>
            </p:cNvPr>
            <p:cNvSpPr/>
            <p:nvPr/>
          </p:nvSpPr>
          <p:spPr>
            <a:xfrm>
              <a:off x="1073625" y="2237900"/>
              <a:ext cx="3300" cy="160750"/>
            </a:xfrm>
            <a:custGeom>
              <a:avLst/>
              <a:gdLst/>
              <a:ahLst/>
              <a:cxnLst/>
              <a:rect l="l" t="t" r="r" b="b"/>
              <a:pathLst>
                <a:path w="132" h="6430" extrusionOk="0">
                  <a:moveTo>
                    <a:pt x="108" y="1"/>
                  </a:moveTo>
                  <a:lnTo>
                    <a:pt x="108" y="1"/>
                  </a:lnTo>
                  <a:cubicBezTo>
                    <a:pt x="48" y="1275"/>
                    <a:pt x="25" y="2882"/>
                    <a:pt x="37" y="4561"/>
                  </a:cubicBezTo>
                  <a:cubicBezTo>
                    <a:pt x="29" y="4678"/>
                    <a:pt x="24" y="4720"/>
                    <a:pt x="20" y="4720"/>
                  </a:cubicBezTo>
                  <a:cubicBezTo>
                    <a:pt x="11" y="4720"/>
                    <a:pt x="9" y="4545"/>
                    <a:pt x="1" y="4489"/>
                  </a:cubicBezTo>
                  <a:lnTo>
                    <a:pt x="1" y="4489"/>
                  </a:lnTo>
                  <a:cubicBezTo>
                    <a:pt x="10" y="5402"/>
                    <a:pt x="27" y="6429"/>
                    <a:pt x="58" y="6429"/>
                  </a:cubicBezTo>
                  <a:cubicBezTo>
                    <a:pt x="66" y="6429"/>
                    <a:pt x="75" y="6364"/>
                    <a:pt x="84" y="6216"/>
                  </a:cubicBezTo>
                  <a:cubicBezTo>
                    <a:pt x="60" y="5085"/>
                    <a:pt x="84" y="4799"/>
                    <a:pt x="37" y="3584"/>
                  </a:cubicBezTo>
                  <a:cubicBezTo>
                    <a:pt x="47" y="2703"/>
                    <a:pt x="78" y="2025"/>
                    <a:pt x="92" y="2025"/>
                  </a:cubicBezTo>
                  <a:cubicBezTo>
                    <a:pt x="94" y="2025"/>
                    <a:pt x="95" y="2032"/>
                    <a:pt x="96" y="2049"/>
                  </a:cubicBezTo>
                  <a:cubicBezTo>
                    <a:pt x="84" y="1703"/>
                    <a:pt x="132" y="525"/>
                    <a:pt x="10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" name="Google Shape;1515;p30">
              <a:extLst>
                <a:ext uri="{FF2B5EF4-FFF2-40B4-BE49-F238E27FC236}">
                  <a16:creationId xmlns="" xmlns:a16="http://schemas.microsoft.com/office/drawing/2014/main" id="{21612D4E-32DC-409B-977D-301B09627545}"/>
                </a:ext>
              </a:extLst>
            </p:cNvPr>
            <p:cNvSpPr/>
            <p:nvPr/>
          </p:nvSpPr>
          <p:spPr>
            <a:xfrm>
              <a:off x="1570125" y="4522125"/>
              <a:ext cx="14600" cy="4475"/>
            </a:xfrm>
            <a:custGeom>
              <a:avLst/>
              <a:gdLst/>
              <a:ahLst/>
              <a:cxnLst/>
              <a:rect l="l" t="t" r="r" b="b"/>
              <a:pathLst>
                <a:path w="584" h="179" extrusionOk="0">
                  <a:moveTo>
                    <a:pt x="0" y="0"/>
                  </a:moveTo>
                  <a:cubicBezTo>
                    <a:pt x="16" y="5"/>
                    <a:pt x="32" y="10"/>
                    <a:pt x="48" y="15"/>
                  </a:cubicBezTo>
                  <a:lnTo>
                    <a:pt x="48" y="15"/>
                  </a:lnTo>
                  <a:lnTo>
                    <a:pt x="0" y="0"/>
                  </a:lnTo>
                  <a:close/>
                  <a:moveTo>
                    <a:pt x="48" y="15"/>
                  </a:moveTo>
                  <a:lnTo>
                    <a:pt x="584" y="179"/>
                  </a:lnTo>
                  <a:cubicBezTo>
                    <a:pt x="380" y="114"/>
                    <a:pt x="196" y="60"/>
                    <a:pt x="48" y="15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" name="Google Shape;1516;p30">
              <a:extLst>
                <a:ext uri="{FF2B5EF4-FFF2-40B4-BE49-F238E27FC236}">
                  <a16:creationId xmlns="" xmlns:a16="http://schemas.microsoft.com/office/drawing/2014/main" id="{BDA7C5BE-3AB0-492F-9A5A-1A7FDF24C243}"/>
                </a:ext>
              </a:extLst>
            </p:cNvPr>
            <p:cNvSpPr/>
            <p:nvPr/>
          </p:nvSpPr>
          <p:spPr>
            <a:xfrm>
              <a:off x="3025950" y="4421475"/>
              <a:ext cx="17350" cy="3325"/>
            </a:xfrm>
            <a:custGeom>
              <a:avLst/>
              <a:gdLst/>
              <a:ahLst/>
              <a:cxnLst/>
              <a:rect l="l" t="t" r="r" b="b"/>
              <a:pathLst>
                <a:path w="694" h="133" extrusionOk="0">
                  <a:moveTo>
                    <a:pt x="671" y="0"/>
                  </a:moveTo>
                  <a:cubicBezTo>
                    <a:pt x="669" y="0"/>
                    <a:pt x="664" y="1"/>
                    <a:pt x="656" y="2"/>
                  </a:cubicBezTo>
                  <a:cubicBezTo>
                    <a:pt x="215" y="85"/>
                    <a:pt x="25" y="121"/>
                    <a:pt x="1" y="133"/>
                  </a:cubicBezTo>
                  <a:cubicBezTo>
                    <a:pt x="382" y="57"/>
                    <a:pt x="693" y="0"/>
                    <a:pt x="67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" name="Google Shape;1517;p30">
              <a:extLst>
                <a:ext uri="{FF2B5EF4-FFF2-40B4-BE49-F238E27FC236}">
                  <a16:creationId xmlns="" xmlns:a16="http://schemas.microsoft.com/office/drawing/2014/main" id="{3FFD45B0-0075-43C7-83C4-3FEF103F55B5}"/>
                </a:ext>
              </a:extLst>
            </p:cNvPr>
            <p:cNvSpPr/>
            <p:nvPr/>
          </p:nvSpPr>
          <p:spPr>
            <a:xfrm>
              <a:off x="3275700" y="4378050"/>
              <a:ext cx="14600" cy="2400"/>
            </a:xfrm>
            <a:custGeom>
              <a:avLst/>
              <a:gdLst/>
              <a:ahLst/>
              <a:cxnLst/>
              <a:rect l="l" t="t" r="r" b="b"/>
              <a:pathLst>
                <a:path w="584" h="96" extrusionOk="0">
                  <a:moveTo>
                    <a:pt x="584" y="0"/>
                  </a:moveTo>
                  <a:lnTo>
                    <a:pt x="584" y="0"/>
                  </a:lnTo>
                  <a:cubicBezTo>
                    <a:pt x="530" y="9"/>
                    <a:pt x="478" y="18"/>
                    <a:pt x="428" y="27"/>
                  </a:cubicBezTo>
                  <a:lnTo>
                    <a:pt x="428" y="27"/>
                  </a:lnTo>
                  <a:cubicBezTo>
                    <a:pt x="488" y="17"/>
                    <a:pt x="541" y="8"/>
                    <a:pt x="584" y="0"/>
                  </a:cubicBezTo>
                  <a:close/>
                  <a:moveTo>
                    <a:pt x="428" y="27"/>
                  </a:moveTo>
                  <a:cubicBezTo>
                    <a:pt x="305" y="48"/>
                    <a:pt x="153" y="72"/>
                    <a:pt x="0" y="96"/>
                  </a:cubicBezTo>
                  <a:cubicBezTo>
                    <a:pt x="143" y="78"/>
                    <a:pt x="279" y="53"/>
                    <a:pt x="428" y="2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" name="Google Shape;1518;p30">
              <a:extLst>
                <a:ext uri="{FF2B5EF4-FFF2-40B4-BE49-F238E27FC236}">
                  <a16:creationId xmlns="" xmlns:a16="http://schemas.microsoft.com/office/drawing/2014/main" id="{BC585D59-CA32-4CFC-8299-769370C4531C}"/>
                </a:ext>
              </a:extLst>
            </p:cNvPr>
            <p:cNvSpPr/>
            <p:nvPr/>
          </p:nvSpPr>
          <p:spPr>
            <a:xfrm>
              <a:off x="1584700" y="4526575"/>
              <a:ext cx="39275" cy="11350"/>
            </a:xfrm>
            <a:custGeom>
              <a:avLst/>
              <a:gdLst/>
              <a:ahLst/>
              <a:cxnLst/>
              <a:rect l="l" t="t" r="r" b="b"/>
              <a:pathLst>
                <a:path w="1571" h="454" extrusionOk="0">
                  <a:moveTo>
                    <a:pt x="1" y="1"/>
                  </a:moveTo>
                  <a:lnTo>
                    <a:pt x="1" y="1"/>
                  </a:lnTo>
                  <a:cubicBezTo>
                    <a:pt x="162" y="55"/>
                    <a:pt x="331" y="108"/>
                    <a:pt x="495" y="158"/>
                  </a:cubicBezTo>
                  <a:lnTo>
                    <a:pt x="495" y="158"/>
                  </a:lnTo>
                  <a:lnTo>
                    <a:pt x="1" y="1"/>
                  </a:lnTo>
                  <a:close/>
                  <a:moveTo>
                    <a:pt x="495" y="158"/>
                  </a:moveTo>
                  <a:lnTo>
                    <a:pt x="751" y="239"/>
                  </a:lnTo>
                  <a:lnTo>
                    <a:pt x="1513" y="453"/>
                  </a:lnTo>
                  <a:cubicBezTo>
                    <a:pt x="1516" y="453"/>
                    <a:pt x="1519" y="454"/>
                    <a:pt x="1520" y="454"/>
                  </a:cubicBezTo>
                  <a:cubicBezTo>
                    <a:pt x="1570" y="454"/>
                    <a:pt x="1061" y="328"/>
                    <a:pt x="495" y="158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" name="Google Shape;1519;p30">
              <a:extLst>
                <a:ext uri="{FF2B5EF4-FFF2-40B4-BE49-F238E27FC236}">
                  <a16:creationId xmlns="" xmlns:a16="http://schemas.microsoft.com/office/drawing/2014/main" id="{D0427EDC-0E24-4156-9F6A-00B2375EBD8D}"/>
                </a:ext>
              </a:extLst>
            </p:cNvPr>
            <p:cNvSpPr/>
            <p:nvPr/>
          </p:nvSpPr>
          <p:spPr>
            <a:xfrm>
              <a:off x="1073325" y="2657000"/>
              <a:ext cx="325" cy="21450"/>
            </a:xfrm>
            <a:custGeom>
              <a:avLst/>
              <a:gdLst/>
              <a:ahLst/>
              <a:cxnLst/>
              <a:rect l="l" t="t" r="r" b="b"/>
              <a:pathLst>
                <a:path w="13" h="858" extrusionOk="0">
                  <a:moveTo>
                    <a:pt x="1" y="1"/>
                  </a:moveTo>
                  <a:cubicBezTo>
                    <a:pt x="1" y="275"/>
                    <a:pt x="1" y="536"/>
                    <a:pt x="1" y="810"/>
                  </a:cubicBezTo>
                  <a:cubicBezTo>
                    <a:pt x="13" y="822"/>
                    <a:pt x="13" y="834"/>
                    <a:pt x="13" y="858"/>
                  </a:cubicBezTo>
                  <a:cubicBezTo>
                    <a:pt x="13" y="536"/>
                    <a:pt x="13" y="263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" name="Google Shape;1520;p30">
              <a:extLst>
                <a:ext uri="{FF2B5EF4-FFF2-40B4-BE49-F238E27FC236}">
                  <a16:creationId xmlns="" xmlns:a16="http://schemas.microsoft.com/office/drawing/2014/main" id="{FFCF75BC-A1F8-406B-8E1F-6C522DDE3B46}"/>
                </a:ext>
              </a:extLst>
            </p:cNvPr>
            <p:cNvSpPr/>
            <p:nvPr/>
          </p:nvSpPr>
          <p:spPr>
            <a:xfrm>
              <a:off x="1159350" y="4054800"/>
              <a:ext cx="5700" cy="21150"/>
            </a:xfrm>
            <a:custGeom>
              <a:avLst/>
              <a:gdLst/>
              <a:ahLst/>
              <a:cxnLst/>
              <a:rect l="l" t="t" r="r" b="b"/>
              <a:pathLst>
                <a:path w="228" h="846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48" y="215"/>
                    <a:pt x="108" y="429"/>
                  </a:cubicBezTo>
                  <a:cubicBezTo>
                    <a:pt x="168" y="643"/>
                    <a:pt x="227" y="846"/>
                    <a:pt x="227" y="846"/>
                  </a:cubicBezTo>
                  <a:lnTo>
                    <a:pt x="108" y="381"/>
                  </a:lnTo>
                  <a:cubicBezTo>
                    <a:pt x="72" y="250"/>
                    <a:pt x="37" y="119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" name="Google Shape;1521;p30">
              <a:extLst>
                <a:ext uri="{FF2B5EF4-FFF2-40B4-BE49-F238E27FC236}">
                  <a16:creationId xmlns="" xmlns:a16="http://schemas.microsoft.com/office/drawing/2014/main" id="{AB01E7A8-01D8-46EA-8C49-24B345A7B464}"/>
                </a:ext>
              </a:extLst>
            </p:cNvPr>
            <p:cNvSpPr/>
            <p:nvPr/>
          </p:nvSpPr>
          <p:spPr>
            <a:xfrm>
              <a:off x="1094175" y="3576725"/>
              <a:ext cx="3300" cy="24475"/>
            </a:xfrm>
            <a:custGeom>
              <a:avLst/>
              <a:gdLst/>
              <a:ahLst/>
              <a:cxnLst/>
              <a:rect l="l" t="t" r="r" b="b"/>
              <a:pathLst>
                <a:path w="132" h="979" extrusionOk="0">
                  <a:moveTo>
                    <a:pt x="21" y="0"/>
                  </a:moveTo>
                  <a:cubicBezTo>
                    <a:pt x="10" y="0"/>
                    <a:pt x="0" y="62"/>
                    <a:pt x="0" y="204"/>
                  </a:cubicBezTo>
                  <a:cubicBezTo>
                    <a:pt x="36" y="657"/>
                    <a:pt x="96" y="812"/>
                    <a:pt x="131" y="978"/>
                  </a:cubicBezTo>
                  <a:cubicBezTo>
                    <a:pt x="96" y="728"/>
                    <a:pt x="60" y="395"/>
                    <a:pt x="24" y="2"/>
                  </a:cubicBezTo>
                  <a:cubicBezTo>
                    <a:pt x="23" y="1"/>
                    <a:pt x="22" y="0"/>
                    <a:pt x="2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" name="Google Shape;1522;p30">
              <a:extLst>
                <a:ext uri="{FF2B5EF4-FFF2-40B4-BE49-F238E27FC236}">
                  <a16:creationId xmlns="" xmlns:a16="http://schemas.microsoft.com/office/drawing/2014/main" id="{ACA6E77A-A99B-46AE-AD4E-126CCCEA45C7}"/>
                </a:ext>
              </a:extLst>
            </p:cNvPr>
            <p:cNvSpPr/>
            <p:nvPr/>
          </p:nvSpPr>
          <p:spPr>
            <a:xfrm>
              <a:off x="1069175" y="2776375"/>
              <a:ext cx="325" cy="14000"/>
            </a:xfrm>
            <a:custGeom>
              <a:avLst/>
              <a:gdLst/>
              <a:ahLst/>
              <a:cxnLst/>
              <a:rect l="l" t="t" r="r" b="b"/>
              <a:pathLst>
                <a:path w="13" h="560" extrusionOk="0">
                  <a:moveTo>
                    <a:pt x="0" y="0"/>
                  </a:moveTo>
                  <a:cubicBezTo>
                    <a:pt x="0" y="143"/>
                    <a:pt x="0" y="393"/>
                    <a:pt x="12" y="560"/>
                  </a:cubicBezTo>
                  <a:lnTo>
                    <a:pt x="0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" name="Google Shape;1523;p30">
              <a:extLst>
                <a:ext uri="{FF2B5EF4-FFF2-40B4-BE49-F238E27FC236}">
                  <a16:creationId xmlns="" xmlns:a16="http://schemas.microsoft.com/office/drawing/2014/main" id="{C05E9601-A153-4B0C-8C5D-AAD1DAAB8D2D}"/>
                </a:ext>
              </a:extLst>
            </p:cNvPr>
            <p:cNvSpPr/>
            <p:nvPr/>
          </p:nvSpPr>
          <p:spPr>
            <a:xfrm>
              <a:off x="1326350" y="4390550"/>
              <a:ext cx="3300" cy="3300"/>
            </a:xfrm>
            <a:custGeom>
              <a:avLst/>
              <a:gdLst/>
              <a:ahLst/>
              <a:cxnLst/>
              <a:rect l="l" t="t" r="r" b="b"/>
              <a:pathLst>
                <a:path w="132" h="132" extrusionOk="0">
                  <a:moveTo>
                    <a:pt x="0" y="1"/>
                  </a:moveTo>
                  <a:cubicBezTo>
                    <a:pt x="24" y="24"/>
                    <a:pt x="72" y="72"/>
                    <a:pt x="131" y="131"/>
                  </a:cubicBezTo>
                  <a:cubicBezTo>
                    <a:pt x="131" y="131"/>
                    <a:pt x="84" y="72"/>
                    <a:pt x="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" name="Google Shape;1524;p30">
              <a:extLst>
                <a:ext uri="{FF2B5EF4-FFF2-40B4-BE49-F238E27FC236}">
                  <a16:creationId xmlns="" xmlns:a16="http://schemas.microsoft.com/office/drawing/2014/main" id="{C48F9EA8-7425-4D6E-BE7D-27126BDFF14D}"/>
                </a:ext>
              </a:extLst>
            </p:cNvPr>
            <p:cNvSpPr/>
            <p:nvPr/>
          </p:nvSpPr>
          <p:spPr>
            <a:xfrm>
              <a:off x="1100550" y="1609250"/>
              <a:ext cx="500" cy="2600"/>
            </a:xfrm>
            <a:custGeom>
              <a:avLst/>
              <a:gdLst/>
              <a:ahLst/>
              <a:cxnLst/>
              <a:rect l="l" t="t" r="r" b="b"/>
              <a:pathLst>
                <a:path w="20" h="104" extrusionOk="0">
                  <a:moveTo>
                    <a:pt x="19" y="1"/>
                  </a:moveTo>
                  <a:lnTo>
                    <a:pt x="19" y="1"/>
                  </a:lnTo>
                  <a:cubicBezTo>
                    <a:pt x="7" y="64"/>
                    <a:pt x="1" y="104"/>
                    <a:pt x="1" y="104"/>
                  </a:cubicBezTo>
                  <a:cubicBezTo>
                    <a:pt x="2" y="104"/>
                    <a:pt x="8" y="73"/>
                    <a:pt x="19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" name="Google Shape;1525;p30">
              <a:extLst>
                <a:ext uri="{FF2B5EF4-FFF2-40B4-BE49-F238E27FC236}">
                  <a16:creationId xmlns="" xmlns:a16="http://schemas.microsoft.com/office/drawing/2014/main" id="{7958B70B-6DAE-4EB2-96EF-EE4CD27ED9C0}"/>
                </a:ext>
              </a:extLst>
            </p:cNvPr>
            <p:cNvSpPr/>
            <p:nvPr/>
          </p:nvSpPr>
          <p:spPr>
            <a:xfrm>
              <a:off x="1075125" y="2176300"/>
              <a:ext cx="625" cy="9850"/>
            </a:xfrm>
            <a:custGeom>
              <a:avLst/>
              <a:gdLst/>
              <a:ahLst/>
              <a:cxnLst/>
              <a:rect l="l" t="t" r="r" b="b"/>
              <a:pathLst>
                <a:path w="25" h="394" extrusionOk="0">
                  <a:moveTo>
                    <a:pt x="0" y="0"/>
                  </a:moveTo>
                  <a:lnTo>
                    <a:pt x="24" y="393"/>
                  </a:lnTo>
                  <a:lnTo>
                    <a:pt x="24" y="72"/>
                  </a:lnTo>
                  <a:cubicBezTo>
                    <a:pt x="12" y="36"/>
                    <a:pt x="12" y="0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" name="Google Shape;1526;p30">
              <a:extLst>
                <a:ext uri="{FF2B5EF4-FFF2-40B4-BE49-F238E27FC236}">
                  <a16:creationId xmlns="" xmlns:a16="http://schemas.microsoft.com/office/drawing/2014/main" id="{BAE945DC-17CA-4830-A947-16EFD7D0697A}"/>
                </a:ext>
              </a:extLst>
            </p:cNvPr>
            <p:cNvSpPr/>
            <p:nvPr/>
          </p:nvSpPr>
          <p:spPr>
            <a:xfrm>
              <a:off x="3737325" y="4307800"/>
              <a:ext cx="8700" cy="1325"/>
            </a:xfrm>
            <a:custGeom>
              <a:avLst/>
              <a:gdLst/>
              <a:ahLst/>
              <a:cxnLst/>
              <a:rect l="l" t="t" r="r" b="b"/>
              <a:pathLst>
                <a:path w="348" h="53" extrusionOk="0">
                  <a:moveTo>
                    <a:pt x="347" y="1"/>
                  </a:moveTo>
                  <a:lnTo>
                    <a:pt x="347" y="1"/>
                  </a:lnTo>
                  <a:cubicBezTo>
                    <a:pt x="323" y="5"/>
                    <a:pt x="298" y="9"/>
                    <a:pt x="275" y="12"/>
                  </a:cubicBezTo>
                  <a:lnTo>
                    <a:pt x="275" y="12"/>
                  </a:lnTo>
                  <a:cubicBezTo>
                    <a:pt x="302" y="12"/>
                    <a:pt x="315" y="11"/>
                    <a:pt x="347" y="1"/>
                  </a:cubicBezTo>
                  <a:close/>
                  <a:moveTo>
                    <a:pt x="275" y="12"/>
                  </a:moveTo>
                  <a:lnTo>
                    <a:pt x="275" y="12"/>
                  </a:lnTo>
                  <a:cubicBezTo>
                    <a:pt x="271" y="12"/>
                    <a:pt x="268" y="12"/>
                    <a:pt x="264" y="12"/>
                  </a:cubicBezTo>
                  <a:cubicBezTo>
                    <a:pt x="70" y="42"/>
                    <a:pt x="0" y="53"/>
                    <a:pt x="5" y="53"/>
                  </a:cubicBezTo>
                  <a:cubicBezTo>
                    <a:pt x="11" y="53"/>
                    <a:pt x="133" y="35"/>
                    <a:pt x="275" y="12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" name="Google Shape;1527;p30">
              <a:extLst>
                <a:ext uri="{FF2B5EF4-FFF2-40B4-BE49-F238E27FC236}">
                  <a16:creationId xmlns="" xmlns:a16="http://schemas.microsoft.com/office/drawing/2014/main" id="{35BAF02A-B8B2-4034-B8E9-A2E4A839E0E2}"/>
                </a:ext>
              </a:extLst>
            </p:cNvPr>
            <p:cNvSpPr/>
            <p:nvPr/>
          </p:nvSpPr>
          <p:spPr>
            <a:xfrm>
              <a:off x="6496600" y="2908300"/>
              <a:ext cx="4375" cy="52450"/>
            </a:xfrm>
            <a:custGeom>
              <a:avLst/>
              <a:gdLst/>
              <a:ahLst/>
              <a:cxnLst/>
              <a:rect l="l" t="t" r="r" b="b"/>
              <a:pathLst>
                <a:path w="175" h="2098" extrusionOk="0">
                  <a:moveTo>
                    <a:pt x="7" y="0"/>
                  </a:moveTo>
                  <a:cubicBezTo>
                    <a:pt x="0" y="0"/>
                    <a:pt x="7" y="242"/>
                    <a:pt x="38" y="914"/>
                  </a:cubicBezTo>
                  <a:cubicBezTo>
                    <a:pt x="38" y="903"/>
                    <a:pt x="38" y="897"/>
                    <a:pt x="39" y="897"/>
                  </a:cubicBezTo>
                  <a:cubicBezTo>
                    <a:pt x="51" y="897"/>
                    <a:pt x="145" y="2098"/>
                    <a:pt x="165" y="2098"/>
                  </a:cubicBezTo>
                  <a:cubicBezTo>
                    <a:pt x="174" y="2098"/>
                    <a:pt x="168" y="1852"/>
                    <a:pt x="133" y="1141"/>
                  </a:cubicBezTo>
                  <a:lnTo>
                    <a:pt x="133" y="1141"/>
                  </a:lnTo>
                  <a:cubicBezTo>
                    <a:pt x="147" y="1463"/>
                    <a:pt x="150" y="1589"/>
                    <a:pt x="145" y="1589"/>
                  </a:cubicBezTo>
                  <a:cubicBezTo>
                    <a:pt x="130" y="1589"/>
                    <a:pt x="25" y="0"/>
                    <a:pt x="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" name="Google Shape;1528;p30">
              <a:extLst>
                <a:ext uri="{FF2B5EF4-FFF2-40B4-BE49-F238E27FC236}">
                  <a16:creationId xmlns="" xmlns:a16="http://schemas.microsoft.com/office/drawing/2014/main" id="{D23FFAEE-8CE6-4AE7-9AA3-8797A296023E}"/>
                </a:ext>
              </a:extLst>
            </p:cNvPr>
            <p:cNvSpPr/>
            <p:nvPr/>
          </p:nvSpPr>
          <p:spPr>
            <a:xfrm>
              <a:off x="1073325" y="2691525"/>
              <a:ext cx="25" cy="20575"/>
            </a:xfrm>
            <a:custGeom>
              <a:avLst/>
              <a:gdLst/>
              <a:ahLst/>
              <a:cxnLst/>
              <a:rect l="l" t="t" r="r" b="b"/>
              <a:pathLst>
                <a:path w="1" h="823" extrusionOk="0">
                  <a:moveTo>
                    <a:pt x="1" y="1"/>
                  </a:moveTo>
                  <a:cubicBezTo>
                    <a:pt x="1" y="275"/>
                    <a:pt x="1" y="548"/>
                    <a:pt x="1" y="822"/>
                  </a:cubicBezTo>
                  <a:cubicBezTo>
                    <a:pt x="1" y="441"/>
                    <a:pt x="1" y="191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" name="Google Shape;1529;p30">
              <a:extLst>
                <a:ext uri="{FF2B5EF4-FFF2-40B4-BE49-F238E27FC236}">
                  <a16:creationId xmlns="" xmlns:a16="http://schemas.microsoft.com/office/drawing/2014/main" id="{89D90754-6B56-4D49-AC2D-9F231ED76F85}"/>
                </a:ext>
              </a:extLst>
            </p:cNvPr>
            <p:cNvSpPr/>
            <p:nvPr/>
          </p:nvSpPr>
          <p:spPr>
            <a:xfrm>
              <a:off x="6497525" y="2931150"/>
              <a:ext cx="325" cy="7450"/>
            </a:xfrm>
            <a:custGeom>
              <a:avLst/>
              <a:gdLst/>
              <a:ahLst/>
              <a:cxnLst/>
              <a:rect l="l" t="t" r="r" b="b"/>
              <a:pathLst>
                <a:path w="13" h="298" extrusionOk="0">
                  <a:moveTo>
                    <a:pt x="1" y="0"/>
                  </a:moveTo>
                  <a:cubicBezTo>
                    <a:pt x="1" y="107"/>
                    <a:pt x="1" y="179"/>
                    <a:pt x="12" y="298"/>
                  </a:cubicBezTo>
                  <a:lnTo>
                    <a:pt x="1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" name="Google Shape;1530;p30">
              <a:extLst>
                <a:ext uri="{FF2B5EF4-FFF2-40B4-BE49-F238E27FC236}">
                  <a16:creationId xmlns="" xmlns:a16="http://schemas.microsoft.com/office/drawing/2014/main" id="{990FF0DC-2609-40DC-BBE9-FEA8152F6D4C}"/>
                </a:ext>
              </a:extLst>
            </p:cNvPr>
            <p:cNvSpPr/>
            <p:nvPr/>
          </p:nvSpPr>
          <p:spPr>
            <a:xfrm>
              <a:off x="4791075" y="4224450"/>
              <a:ext cx="10725" cy="2125"/>
            </a:xfrm>
            <a:custGeom>
              <a:avLst/>
              <a:gdLst/>
              <a:ahLst/>
              <a:cxnLst/>
              <a:rect l="l" t="t" r="r" b="b"/>
              <a:pathLst>
                <a:path w="429" h="85" extrusionOk="0">
                  <a:moveTo>
                    <a:pt x="0" y="1"/>
                  </a:moveTo>
                  <a:lnTo>
                    <a:pt x="0" y="1"/>
                  </a:lnTo>
                  <a:cubicBezTo>
                    <a:pt x="10" y="10"/>
                    <a:pt x="73" y="20"/>
                    <a:pt x="263" y="54"/>
                  </a:cubicBezTo>
                  <a:lnTo>
                    <a:pt x="263" y="54"/>
                  </a:lnTo>
                  <a:cubicBezTo>
                    <a:pt x="186" y="39"/>
                    <a:pt x="94" y="20"/>
                    <a:pt x="0" y="1"/>
                  </a:cubicBezTo>
                  <a:close/>
                  <a:moveTo>
                    <a:pt x="263" y="54"/>
                  </a:moveTo>
                  <a:lnTo>
                    <a:pt x="263" y="54"/>
                  </a:lnTo>
                  <a:cubicBezTo>
                    <a:pt x="332" y="68"/>
                    <a:pt x="389" y="79"/>
                    <a:pt x="429" y="84"/>
                  </a:cubicBezTo>
                  <a:cubicBezTo>
                    <a:pt x="365" y="72"/>
                    <a:pt x="310" y="62"/>
                    <a:pt x="263" y="54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" name="Google Shape;1531;p30">
              <a:extLst>
                <a:ext uri="{FF2B5EF4-FFF2-40B4-BE49-F238E27FC236}">
                  <a16:creationId xmlns="" xmlns:a16="http://schemas.microsoft.com/office/drawing/2014/main" id="{5D46423E-041B-4E6C-94B1-061D536D0CCB}"/>
                </a:ext>
              </a:extLst>
            </p:cNvPr>
            <p:cNvSpPr/>
            <p:nvPr/>
          </p:nvSpPr>
          <p:spPr>
            <a:xfrm>
              <a:off x="4014475" y="4269100"/>
              <a:ext cx="19375" cy="2125"/>
            </a:xfrm>
            <a:custGeom>
              <a:avLst/>
              <a:gdLst/>
              <a:ahLst/>
              <a:cxnLst/>
              <a:rect l="l" t="t" r="r" b="b"/>
              <a:pathLst>
                <a:path w="775" h="85" extrusionOk="0">
                  <a:moveTo>
                    <a:pt x="775" y="1"/>
                  </a:moveTo>
                  <a:lnTo>
                    <a:pt x="158" y="67"/>
                  </a:lnTo>
                  <a:lnTo>
                    <a:pt x="158" y="67"/>
                  </a:lnTo>
                  <a:cubicBezTo>
                    <a:pt x="336" y="48"/>
                    <a:pt x="538" y="28"/>
                    <a:pt x="775" y="1"/>
                  </a:cubicBezTo>
                  <a:close/>
                  <a:moveTo>
                    <a:pt x="158" y="67"/>
                  </a:moveTo>
                  <a:lnTo>
                    <a:pt x="158" y="67"/>
                  </a:lnTo>
                  <a:cubicBezTo>
                    <a:pt x="103" y="73"/>
                    <a:pt x="51" y="79"/>
                    <a:pt x="1" y="84"/>
                  </a:cubicBezTo>
                  <a:lnTo>
                    <a:pt x="158" y="67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" name="Google Shape;1532;p30">
              <a:extLst>
                <a:ext uri="{FF2B5EF4-FFF2-40B4-BE49-F238E27FC236}">
                  <a16:creationId xmlns="" xmlns:a16="http://schemas.microsoft.com/office/drawing/2014/main" id="{374C1103-C808-426C-A64D-873FBC78519A}"/>
                </a:ext>
              </a:extLst>
            </p:cNvPr>
            <p:cNvSpPr/>
            <p:nvPr/>
          </p:nvSpPr>
          <p:spPr>
            <a:xfrm>
              <a:off x="5178025" y="4375675"/>
              <a:ext cx="22050" cy="18175"/>
            </a:xfrm>
            <a:custGeom>
              <a:avLst/>
              <a:gdLst/>
              <a:ahLst/>
              <a:cxnLst/>
              <a:rect l="l" t="t" r="r" b="b"/>
              <a:pathLst>
                <a:path w="882" h="727" extrusionOk="0">
                  <a:moveTo>
                    <a:pt x="0" y="0"/>
                  </a:moveTo>
                  <a:lnTo>
                    <a:pt x="0" y="0"/>
                  </a:lnTo>
                  <a:cubicBezTo>
                    <a:pt x="95" y="72"/>
                    <a:pt x="191" y="143"/>
                    <a:pt x="262" y="203"/>
                  </a:cubicBezTo>
                  <a:cubicBezTo>
                    <a:pt x="330" y="259"/>
                    <a:pt x="398" y="316"/>
                    <a:pt x="456" y="362"/>
                  </a:cubicBezTo>
                  <a:lnTo>
                    <a:pt x="456" y="362"/>
                  </a:lnTo>
                  <a:cubicBezTo>
                    <a:pt x="312" y="238"/>
                    <a:pt x="196" y="142"/>
                    <a:pt x="0" y="0"/>
                  </a:cubicBezTo>
                  <a:close/>
                  <a:moveTo>
                    <a:pt x="456" y="362"/>
                  </a:moveTo>
                  <a:cubicBezTo>
                    <a:pt x="565" y="457"/>
                    <a:pt x="691" y="567"/>
                    <a:pt x="881" y="726"/>
                  </a:cubicBezTo>
                  <a:cubicBezTo>
                    <a:pt x="845" y="691"/>
                    <a:pt x="810" y="655"/>
                    <a:pt x="750" y="607"/>
                  </a:cubicBezTo>
                  <a:cubicBezTo>
                    <a:pt x="679" y="548"/>
                    <a:pt x="584" y="465"/>
                    <a:pt x="464" y="369"/>
                  </a:cubicBezTo>
                  <a:cubicBezTo>
                    <a:pt x="462" y="367"/>
                    <a:pt x="459" y="365"/>
                    <a:pt x="456" y="362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" name="Google Shape;1533;p30">
              <a:extLst>
                <a:ext uri="{FF2B5EF4-FFF2-40B4-BE49-F238E27FC236}">
                  <a16:creationId xmlns="" xmlns:a16="http://schemas.microsoft.com/office/drawing/2014/main" id="{C8616DBE-391D-4D83-B140-71D3603F545F}"/>
                </a:ext>
              </a:extLst>
            </p:cNvPr>
            <p:cNvSpPr/>
            <p:nvPr/>
          </p:nvSpPr>
          <p:spPr>
            <a:xfrm>
              <a:off x="5417325" y="4477275"/>
              <a:ext cx="11575" cy="18075"/>
            </a:xfrm>
            <a:custGeom>
              <a:avLst/>
              <a:gdLst/>
              <a:ahLst/>
              <a:cxnLst/>
              <a:rect l="l" t="t" r="r" b="b"/>
              <a:pathLst>
                <a:path w="463" h="723" extrusionOk="0">
                  <a:moveTo>
                    <a:pt x="463" y="0"/>
                  </a:moveTo>
                  <a:cubicBezTo>
                    <a:pt x="415" y="71"/>
                    <a:pt x="345" y="176"/>
                    <a:pt x="287" y="258"/>
                  </a:cubicBezTo>
                  <a:cubicBezTo>
                    <a:pt x="191" y="401"/>
                    <a:pt x="96" y="568"/>
                    <a:pt x="1" y="723"/>
                  </a:cubicBezTo>
                  <a:cubicBezTo>
                    <a:pt x="1" y="723"/>
                    <a:pt x="120" y="532"/>
                    <a:pt x="227" y="353"/>
                  </a:cubicBezTo>
                  <a:cubicBezTo>
                    <a:pt x="336" y="190"/>
                    <a:pt x="445" y="27"/>
                    <a:pt x="46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" name="Google Shape;1534;p30">
              <a:extLst>
                <a:ext uri="{FF2B5EF4-FFF2-40B4-BE49-F238E27FC236}">
                  <a16:creationId xmlns="" xmlns:a16="http://schemas.microsoft.com/office/drawing/2014/main" id="{39AC043A-F875-45AF-9EDB-518A5A013BC6}"/>
                </a:ext>
              </a:extLst>
            </p:cNvPr>
            <p:cNvSpPr/>
            <p:nvPr/>
          </p:nvSpPr>
          <p:spPr>
            <a:xfrm>
              <a:off x="2145800" y="1251175"/>
              <a:ext cx="76225" cy="1225"/>
            </a:xfrm>
            <a:custGeom>
              <a:avLst/>
              <a:gdLst/>
              <a:ahLst/>
              <a:cxnLst/>
              <a:rect l="l" t="t" r="r" b="b"/>
              <a:pathLst>
                <a:path w="3049" h="49" extrusionOk="0">
                  <a:moveTo>
                    <a:pt x="2262" y="1"/>
                  </a:moveTo>
                  <a:lnTo>
                    <a:pt x="2262" y="1"/>
                  </a:lnTo>
                  <a:cubicBezTo>
                    <a:pt x="2524" y="36"/>
                    <a:pt x="0" y="1"/>
                    <a:pt x="3048" y="48"/>
                  </a:cubicBezTo>
                  <a:cubicBezTo>
                    <a:pt x="2667" y="36"/>
                    <a:pt x="2441" y="12"/>
                    <a:pt x="2262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" name="Google Shape;1535;p30">
              <a:extLst>
                <a:ext uri="{FF2B5EF4-FFF2-40B4-BE49-F238E27FC236}">
                  <a16:creationId xmlns="" xmlns:a16="http://schemas.microsoft.com/office/drawing/2014/main" id="{5E8ECB23-7B21-4A15-BA62-6C62008EAEF6}"/>
                </a:ext>
              </a:extLst>
            </p:cNvPr>
            <p:cNvSpPr/>
            <p:nvPr/>
          </p:nvSpPr>
          <p:spPr>
            <a:xfrm>
              <a:off x="1073050" y="2676400"/>
              <a:ext cx="300" cy="15150"/>
            </a:xfrm>
            <a:custGeom>
              <a:avLst/>
              <a:gdLst/>
              <a:ahLst/>
              <a:cxnLst/>
              <a:rect l="l" t="t" r="r" b="b"/>
              <a:pathLst>
                <a:path w="12" h="606" extrusionOk="0">
                  <a:moveTo>
                    <a:pt x="7" y="0"/>
                  </a:moveTo>
                  <a:cubicBezTo>
                    <a:pt x="4" y="0"/>
                    <a:pt x="0" y="25"/>
                    <a:pt x="0" y="94"/>
                  </a:cubicBezTo>
                  <a:cubicBezTo>
                    <a:pt x="12" y="201"/>
                    <a:pt x="12" y="344"/>
                    <a:pt x="12" y="606"/>
                  </a:cubicBezTo>
                  <a:cubicBezTo>
                    <a:pt x="12" y="403"/>
                    <a:pt x="12" y="213"/>
                    <a:pt x="12" y="34"/>
                  </a:cubicBezTo>
                  <a:cubicBezTo>
                    <a:pt x="12" y="14"/>
                    <a:pt x="10" y="0"/>
                    <a:pt x="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" name="Google Shape;1536;p30">
              <a:extLst>
                <a:ext uri="{FF2B5EF4-FFF2-40B4-BE49-F238E27FC236}">
                  <a16:creationId xmlns="" xmlns:a16="http://schemas.microsoft.com/office/drawing/2014/main" id="{74E4575E-4A7F-4B62-8BFC-2F9F01B9F01B}"/>
                </a:ext>
              </a:extLst>
            </p:cNvPr>
            <p:cNvSpPr/>
            <p:nvPr/>
          </p:nvSpPr>
          <p:spPr>
            <a:xfrm>
              <a:off x="5196775" y="4380125"/>
              <a:ext cx="49725" cy="47650"/>
            </a:xfrm>
            <a:custGeom>
              <a:avLst/>
              <a:gdLst/>
              <a:ahLst/>
              <a:cxnLst/>
              <a:rect l="l" t="t" r="r" b="b"/>
              <a:pathLst>
                <a:path w="1989" h="1906" extrusionOk="0">
                  <a:moveTo>
                    <a:pt x="0" y="1"/>
                  </a:moveTo>
                  <a:cubicBezTo>
                    <a:pt x="1" y="1"/>
                    <a:pt x="132" y="108"/>
                    <a:pt x="334" y="287"/>
                  </a:cubicBezTo>
                  <a:cubicBezTo>
                    <a:pt x="429" y="370"/>
                    <a:pt x="536" y="465"/>
                    <a:pt x="667" y="572"/>
                  </a:cubicBezTo>
                  <a:cubicBezTo>
                    <a:pt x="774" y="679"/>
                    <a:pt x="905" y="799"/>
                    <a:pt x="1024" y="918"/>
                  </a:cubicBezTo>
                  <a:cubicBezTo>
                    <a:pt x="1032" y="926"/>
                    <a:pt x="1040" y="934"/>
                    <a:pt x="1048" y="942"/>
                  </a:cubicBezTo>
                  <a:lnTo>
                    <a:pt x="1048" y="942"/>
                  </a:lnTo>
                  <a:cubicBezTo>
                    <a:pt x="893" y="785"/>
                    <a:pt x="737" y="621"/>
                    <a:pt x="560" y="477"/>
                  </a:cubicBezTo>
                  <a:cubicBezTo>
                    <a:pt x="381" y="322"/>
                    <a:pt x="191" y="156"/>
                    <a:pt x="0" y="1"/>
                  </a:cubicBezTo>
                  <a:close/>
                  <a:moveTo>
                    <a:pt x="1048" y="942"/>
                  </a:moveTo>
                  <a:lnTo>
                    <a:pt x="1048" y="942"/>
                  </a:lnTo>
                  <a:cubicBezTo>
                    <a:pt x="1060" y="954"/>
                    <a:pt x="1072" y="965"/>
                    <a:pt x="1084" y="977"/>
                  </a:cubicBezTo>
                  <a:cubicBezTo>
                    <a:pt x="1091" y="984"/>
                    <a:pt x="1099" y="991"/>
                    <a:pt x="1106" y="998"/>
                  </a:cubicBezTo>
                  <a:lnTo>
                    <a:pt x="1106" y="998"/>
                  </a:lnTo>
                  <a:cubicBezTo>
                    <a:pt x="1087" y="979"/>
                    <a:pt x="1068" y="961"/>
                    <a:pt x="1048" y="942"/>
                  </a:cubicBezTo>
                  <a:close/>
                  <a:moveTo>
                    <a:pt x="1106" y="998"/>
                  </a:moveTo>
                  <a:cubicBezTo>
                    <a:pt x="1202" y="1090"/>
                    <a:pt x="1301" y="1183"/>
                    <a:pt x="1393" y="1275"/>
                  </a:cubicBezTo>
                  <a:cubicBezTo>
                    <a:pt x="1439" y="1320"/>
                    <a:pt x="1495" y="1377"/>
                    <a:pt x="1553" y="1424"/>
                  </a:cubicBezTo>
                  <a:lnTo>
                    <a:pt x="1553" y="1424"/>
                  </a:lnTo>
                  <a:cubicBezTo>
                    <a:pt x="1410" y="1291"/>
                    <a:pt x="1259" y="1140"/>
                    <a:pt x="1106" y="998"/>
                  </a:cubicBezTo>
                  <a:close/>
                  <a:moveTo>
                    <a:pt x="1553" y="1424"/>
                  </a:moveTo>
                  <a:cubicBezTo>
                    <a:pt x="1558" y="1429"/>
                    <a:pt x="1564" y="1434"/>
                    <a:pt x="1570" y="1439"/>
                  </a:cubicBezTo>
                  <a:lnTo>
                    <a:pt x="1570" y="1439"/>
                  </a:lnTo>
                  <a:cubicBezTo>
                    <a:pt x="1566" y="1436"/>
                    <a:pt x="1563" y="1433"/>
                    <a:pt x="1560" y="1430"/>
                  </a:cubicBezTo>
                  <a:cubicBezTo>
                    <a:pt x="1557" y="1428"/>
                    <a:pt x="1555" y="1426"/>
                    <a:pt x="1553" y="1424"/>
                  </a:cubicBezTo>
                  <a:close/>
                  <a:moveTo>
                    <a:pt x="1570" y="1439"/>
                  </a:moveTo>
                  <a:lnTo>
                    <a:pt x="1570" y="1439"/>
                  </a:lnTo>
                  <a:cubicBezTo>
                    <a:pt x="1571" y="1441"/>
                    <a:pt x="1572" y="1442"/>
                    <a:pt x="1574" y="1444"/>
                  </a:cubicBezTo>
                  <a:lnTo>
                    <a:pt x="1574" y="1444"/>
                  </a:lnTo>
                  <a:cubicBezTo>
                    <a:pt x="1573" y="1443"/>
                    <a:pt x="1573" y="1442"/>
                    <a:pt x="1572" y="1441"/>
                  </a:cubicBezTo>
                  <a:cubicBezTo>
                    <a:pt x="1571" y="1441"/>
                    <a:pt x="1570" y="1440"/>
                    <a:pt x="1570" y="1439"/>
                  </a:cubicBezTo>
                  <a:close/>
                  <a:moveTo>
                    <a:pt x="1574" y="1444"/>
                  </a:moveTo>
                  <a:lnTo>
                    <a:pt x="1574" y="1444"/>
                  </a:lnTo>
                  <a:cubicBezTo>
                    <a:pt x="1599" y="1473"/>
                    <a:pt x="1625" y="1503"/>
                    <a:pt x="1650" y="1531"/>
                  </a:cubicBezTo>
                  <a:lnTo>
                    <a:pt x="1650" y="1531"/>
                  </a:lnTo>
                  <a:cubicBezTo>
                    <a:pt x="1626" y="1502"/>
                    <a:pt x="1600" y="1471"/>
                    <a:pt x="1574" y="1444"/>
                  </a:cubicBezTo>
                  <a:close/>
                  <a:moveTo>
                    <a:pt x="1650" y="1531"/>
                  </a:moveTo>
                  <a:cubicBezTo>
                    <a:pt x="1665" y="1550"/>
                    <a:pt x="1679" y="1568"/>
                    <a:pt x="1691" y="1584"/>
                  </a:cubicBezTo>
                  <a:cubicBezTo>
                    <a:pt x="1778" y="1677"/>
                    <a:pt x="1851" y="1756"/>
                    <a:pt x="1903" y="1812"/>
                  </a:cubicBezTo>
                  <a:lnTo>
                    <a:pt x="1903" y="1812"/>
                  </a:lnTo>
                  <a:cubicBezTo>
                    <a:pt x="1821" y="1723"/>
                    <a:pt x="1736" y="1629"/>
                    <a:pt x="1650" y="1531"/>
                  </a:cubicBezTo>
                  <a:close/>
                  <a:moveTo>
                    <a:pt x="1903" y="1812"/>
                  </a:moveTo>
                  <a:cubicBezTo>
                    <a:pt x="1932" y="1844"/>
                    <a:pt x="1960" y="1875"/>
                    <a:pt x="1989" y="1906"/>
                  </a:cubicBezTo>
                  <a:cubicBezTo>
                    <a:pt x="1989" y="1906"/>
                    <a:pt x="1957" y="1871"/>
                    <a:pt x="1903" y="1812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" name="Google Shape;1537;p30">
              <a:extLst>
                <a:ext uri="{FF2B5EF4-FFF2-40B4-BE49-F238E27FC236}">
                  <a16:creationId xmlns="" xmlns:a16="http://schemas.microsoft.com/office/drawing/2014/main" id="{2F522271-9FA2-46C8-A5AF-D51FA9F93304}"/>
                </a:ext>
              </a:extLst>
            </p:cNvPr>
            <p:cNvSpPr/>
            <p:nvPr/>
          </p:nvSpPr>
          <p:spPr>
            <a:xfrm>
              <a:off x="5258975" y="1005025"/>
              <a:ext cx="15500" cy="1500"/>
            </a:xfrm>
            <a:custGeom>
              <a:avLst/>
              <a:gdLst/>
              <a:ahLst/>
              <a:cxnLst/>
              <a:rect l="l" t="t" r="r" b="b"/>
              <a:pathLst>
                <a:path w="620" h="60" extrusionOk="0">
                  <a:moveTo>
                    <a:pt x="620" y="0"/>
                  </a:moveTo>
                  <a:cubicBezTo>
                    <a:pt x="465" y="12"/>
                    <a:pt x="239" y="36"/>
                    <a:pt x="1" y="60"/>
                  </a:cubicBezTo>
                  <a:lnTo>
                    <a:pt x="620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" name="Google Shape;1538;p30">
              <a:extLst>
                <a:ext uri="{FF2B5EF4-FFF2-40B4-BE49-F238E27FC236}">
                  <a16:creationId xmlns="" xmlns:a16="http://schemas.microsoft.com/office/drawing/2014/main" id="{555C3BC5-9D93-437D-9706-D8A719465479}"/>
                </a:ext>
              </a:extLst>
            </p:cNvPr>
            <p:cNvSpPr/>
            <p:nvPr/>
          </p:nvSpPr>
          <p:spPr>
            <a:xfrm>
              <a:off x="5353925" y="4555750"/>
              <a:ext cx="21750" cy="32475"/>
            </a:xfrm>
            <a:custGeom>
              <a:avLst/>
              <a:gdLst/>
              <a:ahLst/>
              <a:cxnLst/>
              <a:rect l="l" t="t" r="r" b="b"/>
              <a:pathLst>
                <a:path w="870" h="1299" extrusionOk="0">
                  <a:moveTo>
                    <a:pt x="870" y="0"/>
                  </a:moveTo>
                  <a:cubicBezTo>
                    <a:pt x="870" y="1"/>
                    <a:pt x="858" y="37"/>
                    <a:pt x="834" y="72"/>
                  </a:cubicBezTo>
                  <a:cubicBezTo>
                    <a:pt x="810" y="120"/>
                    <a:pt x="775" y="191"/>
                    <a:pt x="739" y="262"/>
                  </a:cubicBezTo>
                  <a:cubicBezTo>
                    <a:pt x="667" y="429"/>
                    <a:pt x="572" y="632"/>
                    <a:pt x="477" y="846"/>
                  </a:cubicBezTo>
                  <a:cubicBezTo>
                    <a:pt x="429" y="953"/>
                    <a:pt x="370" y="1072"/>
                    <a:pt x="346" y="1120"/>
                  </a:cubicBezTo>
                  <a:cubicBezTo>
                    <a:pt x="343" y="1123"/>
                    <a:pt x="341" y="1126"/>
                    <a:pt x="338" y="1129"/>
                  </a:cubicBezTo>
                  <a:lnTo>
                    <a:pt x="338" y="1129"/>
                  </a:lnTo>
                  <a:cubicBezTo>
                    <a:pt x="358" y="1117"/>
                    <a:pt x="359" y="1095"/>
                    <a:pt x="370" y="1084"/>
                  </a:cubicBezTo>
                  <a:lnTo>
                    <a:pt x="394" y="1048"/>
                  </a:lnTo>
                  <a:lnTo>
                    <a:pt x="406" y="1013"/>
                  </a:lnTo>
                  <a:cubicBezTo>
                    <a:pt x="525" y="774"/>
                    <a:pt x="632" y="536"/>
                    <a:pt x="751" y="298"/>
                  </a:cubicBezTo>
                  <a:cubicBezTo>
                    <a:pt x="787" y="191"/>
                    <a:pt x="846" y="72"/>
                    <a:pt x="870" y="0"/>
                  </a:cubicBezTo>
                  <a:close/>
                  <a:moveTo>
                    <a:pt x="338" y="1129"/>
                  </a:moveTo>
                  <a:lnTo>
                    <a:pt x="338" y="1129"/>
                  </a:lnTo>
                  <a:cubicBezTo>
                    <a:pt x="337" y="1130"/>
                    <a:pt x="336" y="1131"/>
                    <a:pt x="334" y="1132"/>
                  </a:cubicBezTo>
                  <a:cubicBezTo>
                    <a:pt x="333" y="1134"/>
                    <a:pt x="332" y="1136"/>
                    <a:pt x="331" y="1138"/>
                  </a:cubicBezTo>
                  <a:lnTo>
                    <a:pt x="331" y="1138"/>
                  </a:lnTo>
                  <a:cubicBezTo>
                    <a:pt x="333" y="1135"/>
                    <a:pt x="336" y="1132"/>
                    <a:pt x="338" y="1129"/>
                  </a:cubicBezTo>
                  <a:close/>
                  <a:moveTo>
                    <a:pt x="331" y="1138"/>
                  </a:moveTo>
                  <a:lnTo>
                    <a:pt x="331" y="1138"/>
                  </a:lnTo>
                  <a:cubicBezTo>
                    <a:pt x="304" y="1168"/>
                    <a:pt x="277" y="1192"/>
                    <a:pt x="248" y="1210"/>
                  </a:cubicBezTo>
                  <a:lnTo>
                    <a:pt x="248" y="1210"/>
                  </a:lnTo>
                  <a:cubicBezTo>
                    <a:pt x="266" y="1200"/>
                    <a:pt x="278" y="1190"/>
                    <a:pt x="298" y="1179"/>
                  </a:cubicBezTo>
                  <a:cubicBezTo>
                    <a:pt x="309" y="1168"/>
                    <a:pt x="320" y="1158"/>
                    <a:pt x="331" y="1138"/>
                  </a:cubicBezTo>
                  <a:close/>
                  <a:moveTo>
                    <a:pt x="248" y="1210"/>
                  </a:moveTo>
                  <a:cubicBezTo>
                    <a:pt x="245" y="1212"/>
                    <a:pt x="242" y="1213"/>
                    <a:pt x="239" y="1215"/>
                  </a:cubicBezTo>
                  <a:cubicBezTo>
                    <a:pt x="238" y="1216"/>
                    <a:pt x="237" y="1217"/>
                    <a:pt x="236" y="1217"/>
                  </a:cubicBezTo>
                  <a:lnTo>
                    <a:pt x="236" y="1217"/>
                  </a:lnTo>
                  <a:cubicBezTo>
                    <a:pt x="240" y="1215"/>
                    <a:pt x="244" y="1213"/>
                    <a:pt x="248" y="1210"/>
                  </a:cubicBezTo>
                  <a:close/>
                  <a:moveTo>
                    <a:pt x="236" y="1217"/>
                  </a:moveTo>
                  <a:cubicBezTo>
                    <a:pt x="222" y="1225"/>
                    <a:pt x="207" y="1232"/>
                    <a:pt x="191" y="1239"/>
                  </a:cubicBezTo>
                  <a:cubicBezTo>
                    <a:pt x="170" y="1249"/>
                    <a:pt x="150" y="1260"/>
                    <a:pt x="129" y="1270"/>
                  </a:cubicBezTo>
                  <a:lnTo>
                    <a:pt x="129" y="1270"/>
                  </a:lnTo>
                  <a:cubicBezTo>
                    <a:pt x="169" y="1257"/>
                    <a:pt x="206" y="1240"/>
                    <a:pt x="236" y="1217"/>
                  </a:cubicBezTo>
                  <a:close/>
                  <a:moveTo>
                    <a:pt x="129" y="1270"/>
                  </a:moveTo>
                  <a:cubicBezTo>
                    <a:pt x="109" y="1276"/>
                    <a:pt x="88" y="1282"/>
                    <a:pt x="68" y="1286"/>
                  </a:cubicBezTo>
                  <a:lnTo>
                    <a:pt x="68" y="1286"/>
                  </a:lnTo>
                  <a:cubicBezTo>
                    <a:pt x="81" y="1286"/>
                    <a:pt x="100" y="1284"/>
                    <a:pt x="120" y="1274"/>
                  </a:cubicBezTo>
                  <a:cubicBezTo>
                    <a:pt x="123" y="1273"/>
                    <a:pt x="126" y="1271"/>
                    <a:pt x="129" y="1270"/>
                  </a:cubicBezTo>
                  <a:close/>
                  <a:moveTo>
                    <a:pt x="68" y="1286"/>
                  </a:moveTo>
                  <a:lnTo>
                    <a:pt x="68" y="1286"/>
                  </a:lnTo>
                  <a:cubicBezTo>
                    <a:pt x="65" y="1286"/>
                    <a:pt x="62" y="1286"/>
                    <a:pt x="60" y="1286"/>
                  </a:cubicBezTo>
                  <a:cubicBezTo>
                    <a:pt x="55" y="1288"/>
                    <a:pt x="50" y="1290"/>
                    <a:pt x="46" y="1291"/>
                  </a:cubicBezTo>
                  <a:lnTo>
                    <a:pt x="46" y="1291"/>
                  </a:lnTo>
                  <a:cubicBezTo>
                    <a:pt x="53" y="1289"/>
                    <a:pt x="60" y="1288"/>
                    <a:pt x="68" y="1286"/>
                  </a:cubicBezTo>
                  <a:close/>
                  <a:moveTo>
                    <a:pt x="46" y="1291"/>
                  </a:moveTo>
                  <a:cubicBezTo>
                    <a:pt x="30" y="1294"/>
                    <a:pt x="15" y="1296"/>
                    <a:pt x="1" y="1298"/>
                  </a:cubicBezTo>
                  <a:cubicBezTo>
                    <a:pt x="1" y="1298"/>
                    <a:pt x="18" y="1298"/>
                    <a:pt x="46" y="129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" name="Google Shape;1539;p30">
              <a:extLst>
                <a:ext uri="{FF2B5EF4-FFF2-40B4-BE49-F238E27FC236}">
                  <a16:creationId xmlns="" xmlns:a16="http://schemas.microsoft.com/office/drawing/2014/main" id="{7558774E-C683-4341-9605-2981C31D4317}"/>
                </a:ext>
              </a:extLst>
            </p:cNvPr>
            <p:cNvSpPr/>
            <p:nvPr/>
          </p:nvSpPr>
          <p:spPr>
            <a:xfrm>
              <a:off x="2202050" y="1251175"/>
              <a:ext cx="325" cy="25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0" y="1"/>
                  </a:moveTo>
                  <a:lnTo>
                    <a:pt x="12" y="1"/>
                  </a:lnTo>
                  <a:cubicBezTo>
                    <a:pt x="12" y="1"/>
                    <a:pt x="12" y="1"/>
                    <a:pt x="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" name="Google Shape;1540;p30">
              <a:extLst>
                <a:ext uri="{FF2B5EF4-FFF2-40B4-BE49-F238E27FC236}">
                  <a16:creationId xmlns="" xmlns:a16="http://schemas.microsoft.com/office/drawing/2014/main" id="{C05E344D-257F-4371-8CEF-156740514489}"/>
                </a:ext>
              </a:extLst>
            </p:cNvPr>
            <p:cNvSpPr/>
            <p:nvPr/>
          </p:nvSpPr>
          <p:spPr>
            <a:xfrm>
              <a:off x="1068875" y="981400"/>
              <a:ext cx="5488200" cy="3613950"/>
            </a:xfrm>
            <a:custGeom>
              <a:avLst/>
              <a:gdLst/>
              <a:ahLst/>
              <a:cxnLst/>
              <a:rect l="l" t="t" r="r" b="b"/>
              <a:pathLst>
                <a:path w="219528" h="144558" extrusionOk="0">
                  <a:moveTo>
                    <a:pt x="200067" y="2609"/>
                  </a:moveTo>
                  <a:cubicBezTo>
                    <a:pt x="200096" y="2618"/>
                    <a:pt x="200126" y="2627"/>
                    <a:pt x="200156" y="2636"/>
                  </a:cubicBezTo>
                  <a:cubicBezTo>
                    <a:pt x="200127" y="2627"/>
                    <a:pt x="200097" y="2618"/>
                    <a:pt x="200067" y="2609"/>
                  </a:cubicBezTo>
                  <a:close/>
                  <a:moveTo>
                    <a:pt x="130529" y="6065"/>
                  </a:moveTo>
                  <a:cubicBezTo>
                    <a:pt x="130454" y="6078"/>
                    <a:pt x="130385" y="6090"/>
                    <a:pt x="130323" y="6101"/>
                  </a:cubicBezTo>
                  <a:lnTo>
                    <a:pt x="130323" y="6101"/>
                  </a:lnTo>
                  <a:cubicBezTo>
                    <a:pt x="130395" y="6088"/>
                    <a:pt x="130464" y="6076"/>
                    <a:pt x="130529" y="6065"/>
                  </a:cubicBezTo>
                  <a:close/>
                  <a:moveTo>
                    <a:pt x="112479" y="8768"/>
                  </a:moveTo>
                  <a:lnTo>
                    <a:pt x="112479" y="8768"/>
                  </a:lnTo>
                  <a:cubicBezTo>
                    <a:pt x="112391" y="8776"/>
                    <a:pt x="112312" y="8784"/>
                    <a:pt x="112240" y="8791"/>
                  </a:cubicBezTo>
                  <a:lnTo>
                    <a:pt x="112240" y="8791"/>
                  </a:lnTo>
                  <a:cubicBezTo>
                    <a:pt x="112316" y="8784"/>
                    <a:pt x="112395" y="8776"/>
                    <a:pt x="112479" y="8768"/>
                  </a:cubicBezTo>
                  <a:close/>
                  <a:moveTo>
                    <a:pt x="98870" y="9934"/>
                  </a:moveTo>
                  <a:cubicBezTo>
                    <a:pt x="98851" y="9935"/>
                    <a:pt x="98830" y="9936"/>
                    <a:pt x="98808" y="9938"/>
                  </a:cubicBezTo>
                  <a:lnTo>
                    <a:pt x="98808" y="9938"/>
                  </a:lnTo>
                  <a:cubicBezTo>
                    <a:pt x="98829" y="9937"/>
                    <a:pt x="98849" y="9935"/>
                    <a:pt x="98870" y="9934"/>
                  </a:cubicBezTo>
                  <a:close/>
                  <a:moveTo>
                    <a:pt x="93012" y="10494"/>
                  </a:moveTo>
                  <a:lnTo>
                    <a:pt x="93012" y="10494"/>
                  </a:lnTo>
                  <a:cubicBezTo>
                    <a:pt x="92393" y="10518"/>
                    <a:pt x="91619" y="10553"/>
                    <a:pt x="90809" y="10589"/>
                  </a:cubicBezTo>
                  <a:cubicBezTo>
                    <a:pt x="90631" y="10577"/>
                    <a:pt x="90821" y="10553"/>
                    <a:pt x="91333" y="10530"/>
                  </a:cubicBezTo>
                  <a:lnTo>
                    <a:pt x="91333" y="10530"/>
                  </a:lnTo>
                  <a:cubicBezTo>
                    <a:pt x="91280" y="10534"/>
                    <a:pt x="91282" y="10536"/>
                    <a:pt x="91326" y="10536"/>
                  </a:cubicBezTo>
                  <a:cubicBezTo>
                    <a:pt x="91508" y="10536"/>
                    <a:pt x="92399" y="10503"/>
                    <a:pt x="93012" y="10494"/>
                  </a:cubicBezTo>
                  <a:close/>
                  <a:moveTo>
                    <a:pt x="83202" y="10563"/>
                  </a:moveTo>
                  <a:cubicBezTo>
                    <a:pt x="83321" y="10563"/>
                    <a:pt x="83392" y="10565"/>
                    <a:pt x="83439" y="10565"/>
                  </a:cubicBezTo>
                  <a:cubicBezTo>
                    <a:pt x="83058" y="10577"/>
                    <a:pt x="82618" y="10589"/>
                    <a:pt x="82034" y="10613"/>
                  </a:cubicBezTo>
                  <a:lnTo>
                    <a:pt x="81939" y="10613"/>
                  </a:lnTo>
                  <a:cubicBezTo>
                    <a:pt x="82011" y="10601"/>
                    <a:pt x="82094" y="10601"/>
                    <a:pt x="82249" y="10589"/>
                  </a:cubicBezTo>
                  <a:cubicBezTo>
                    <a:pt x="82734" y="10568"/>
                    <a:pt x="83023" y="10563"/>
                    <a:pt x="83202" y="10563"/>
                  </a:cubicBezTo>
                  <a:close/>
                  <a:moveTo>
                    <a:pt x="86786" y="10751"/>
                  </a:moveTo>
                  <a:cubicBezTo>
                    <a:pt x="86748" y="10753"/>
                    <a:pt x="86712" y="10754"/>
                    <a:pt x="86678" y="10756"/>
                  </a:cubicBezTo>
                  <a:cubicBezTo>
                    <a:pt x="86712" y="10754"/>
                    <a:pt x="86748" y="10753"/>
                    <a:pt x="86786" y="10751"/>
                  </a:cubicBezTo>
                  <a:close/>
                  <a:moveTo>
                    <a:pt x="45193" y="10778"/>
                  </a:moveTo>
                  <a:lnTo>
                    <a:pt x="45193" y="10778"/>
                  </a:lnTo>
                  <a:cubicBezTo>
                    <a:pt x="45232" y="10782"/>
                    <a:pt x="45277" y="10787"/>
                    <a:pt x="45327" y="10792"/>
                  </a:cubicBezTo>
                  <a:cubicBezTo>
                    <a:pt x="45299" y="10784"/>
                    <a:pt x="45258" y="10782"/>
                    <a:pt x="45193" y="10778"/>
                  </a:cubicBezTo>
                  <a:close/>
                  <a:moveTo>
                    <a:pt x="214515" y="15828"/>
                  </a:moveTo>
                  <a:cubicBezTo>
                    <a:pt x="214517" y="15838"/>
                    <a:pt x="214518" y="15848"/>
                    <a:pt x="214520" y="15858"/>
                  </a:cubicBezTo>
                  <a:lnTo>
                    <a:pt x="214520" y="15858"/>
                  </a:lnTo>
                  <a:cubicBezTo>
                    <a:pt x="214522" y="15872"/>
                    <a:pt x="214525" y="15886"/>
                    <a:pt x="214527" y="15899"/>
                  </a:cubicBezTo>
                  <a:lnTo>
                    <a:pt x="214515" y="15828"/>
                  </a:lnTo>
                  <a:close/>
                  <a:moveTo>
                    <a:pt x="572" y="33311"/>
                  </a:moveTo>
                  <a:cubicBezTo>
                    <a:pt x="572" y="33329"/>
                    <a:pt x="572" y="33347"/>
                    <a:pt x="572" y="33366"/>
                  </a:cubicBezTo>
                  <a:cubicBezTo>
                    <a:pt x="573" y="33382"/>
                    <a:pt x="574" y="33398"/>
                    <a:pt x="574" y="33414"/>
                  </a:cubicBezTo>
                  <a:lnTo>
                    <a:pt x="574" y="33414"/>
                  </a:lnTo>
                  <a:cubicBezTo>
                    <a:pt x="574" y="33376"/>
                    <a:pt x="573" y="33341"/>
                    <a:pt x="572" y="33311"/>
                  </a:cubicBezTo>
                  <a:close/>
                  <a:moveTo>
                    <a:pt x="574" y="33414"/>
                  </a:moveTo>
                  <a:cubicBezTo>
                    <a:pt x="577" y="33545"/>
                    <a:pt x="580" y="33719"/>
                    <a:pt x="584" y="33925"/>
                  </a:cubicBezTo>
                  <a:cubicBezTo>
                    <a:pt x="584" y="33761"/>
                    <a:pt x="584" y="33597"/>
                    <a:pt x="574" y="33414"/>
                  </a:cubicBezTo>
                  <a:close/>
                  <a:moveTo>
                    <a:pt x="215146" y="41843"/>
                  </a:moveTo>
                  <a:lnTo>
                    <a:pt x="215158" y="42093"/>
                  </a:lnTo>
                  <a:cubicBezTo>
                    <a:pt x="215158" y="42093"/>
                    <a:pt x="215158" y="42094"/>
                    <a:pt x="215158" y="42094"/>
                  </a:cubicBezTo>
                  <a:lnTo>
                    <a:pt x="215158" y="42094"/>
                  </a:lnTo>
                  <a:cubicBezTo>
                    <a:pt x="215154" y="42010"/>
                    <a:pt x="215150" y="41926"/>
                    <a:pt x="215146" y="41843"/>
                  </a:cubicBezTo>
                  <a:close/>
                  <a:moveTo>
                    <a:pt x="163" y="58910"/>
                  </a:moveTo>
                  <a:cubicBezTo>
                    <a:pt x="160" y="58975"/>
                    <a:pt x="157" y="59067"/>
                    <a:pt x="155" y="59190"/>
                  </a:cubicBezTo>
                  <a:lnTo>
                    <a:pt x="163" y="58910"/>
                  </a:lnTo>
                  <a:close/>
                  <a:moveTo>
                    <a:pt x="24" y="72359"/>
                  </a:moveTo>
                  <a:cubicBezTo>
                    <a:pt x="24" y="72454"/>
                    <a:pt x="24" y="72519"/>
                    <a:pt x="26" y="72525"/>
                  </a:cubicBezTo>
                  <a:lnTo>
                    <a:pt x="26" y="72525"/>
                  </a:lnTo>
                  <a:lnTo>
                    <a:pt x="24" y="72359"/>
                  </a:lnTo>
                  <a:close/>
                  <a:moveTo>
                    <a:pt x="219456" y="111887"/>
                  </a:moveTo>
                  <a:lnTo>
                    <a:pt x="219456" y="111887"/>
                  </a:lnTo>
                  <a:cubicBezTo>
                    <a:pt x="219467" y="112134"/>
                    <a:pt x="219477" y="112416"/>
                    <a:pt x="219495" y="112696"/>
                  </a:cubicBezTo>
                  <a:lnTo>
                    <a:pt x="219495" y="112696"/>
                  </a:lnTo>
                  <a:cubicBezTo>
                    <a:pt x="219477" y="112329"/>
                    <a:pt x="219467" y="112042"/>
                    <a:pt x="219456" y="111887"/>
                  </a:cubicBezTo>
                  <a:close/>
                  <a:moveTo>
                    <a:pt x="219495" y="112696"/>
                  </a:moveTo>
                  <a:cubicBezTo>
                    <a:pt x="219498" y="112754"/>
                    <a:pt x="219501" y="112814"/>
                    <a:pt x="219504" y="112876"/>
                  </a:cubicBezTo>
                  <a:cubicBezTo>
                    <a:pt x="219504" y="112860"/>
                    <a:pt x="219504" y="112844"/>
                    <a:pt x="219504" y="112828"/>
                  </a:cubicBezTo>
                  <a:cubicBezTo>
                    <a:pt x="219501" y="112784"/>
                    <a:pt x="219498" y="112740"/>
                    <a:pt x="219495" y="112696"/>
                  </a:cubicBezTo>
                  <a:close/>
                  <a:moveTo>
                    <a:pt x="217087" y="122686"/>
                  </a:moveTo>
                  <a:cubicBezTo>
                    <a:pt x="217079" y="122698"/>
                    <a:pt x="217070" y="122709"/>
                    <a:pt x="217062" y="122721"/>
                  </a:cubicBezTo>
                  <a:lnTo>
                    <a:pt x="217062" y="122721"/>
                  </a:lnTo>
                  <a:cubicBezTo>
                    <a:pt x="217078" y="122700"/>
                    <a:pt x="217087" y="122686"/>
                    <a:pt x="217087" y="122686"/>
                  </a:cubicBezTo>
                  <a:close/>
                  <a:moveTo>
                    <a:pt x="144578" y="129282"/>
                  </a:moveTo>
                  <a:cubicBezTo>
                    <a:pt x="144587" y="129283"/>
                    <a:pt x="144596" y="129284"/>
                    <a:pt x="144605" y="129285"/>
                  </a:cubicBezTo>
                  <a:lnTo>
                    <a:pt x="144605" y="129285"/>
                  </a:lnTo>
                  <a:cubicBezTo>
                    <a:pt x="144600" y="129284"/>
                    <a:pt x="144595" y="129283"/>
                    <a:pt x="144590" y="129282"/>
                  </a:cubicBezTo>
                  <a:close/>
                  <a:moveTo>
                    <a:pt x="144495" y="129282"/>
                  </a:moveTo>
                  <a:lnTo>
                    <a:pt x="144411" y="129293"/>
                  </a:lnTo>
                  <a:lnTo>
                    <a:pt x="144411" y="129293"/>
                  </a:lnTo>
                  <a:cubicBezTo>
                    <a:pt x="144478" y="129290"/>
                    <a:pt x="144531" y="129282"/>
                    <a:pt x="144578" y="129282"/>
                  </a:cubicBezTo>
                  <a:close/>
                  <a:moveTo>
                    <a:pt x="144605" y="129285"/>
                  </a:moveTo>
                  <a:cubicBezTo>
                    <a:pt x="144670" y="129294"/>
                    <a:pt x="144726" y="129294"/>
                    <a:pt x="144792" y="129294"/>
                  </a:cubicBezTo>
                  <a:cubicBezTo>
                    <a:pt x="144792" y="129294"/>
                    <a:pt x="144720" y="129294"/>
                    <a:pt x="144605" y="129285"/>
                  </a:cubicBezTo>
                  <a:close/>
                  <a:moveTo>
                    <a:pt x="119491" y="131378"/>
                  </a:moveTo>
                  <a:cubicBezTo>
                    <a:pt x="119444" y="131384"/>
                    <a:pt x="119397" y="131389"/>
                    <a:pt x="119351" y="131395"/>
                  </a:cubicBezTo>
                  <a:lnTo>
                    <a:pt x="119351" y="131395"/>
                  </a:lnTo>
                  <a:cubicBezTo>
                    <a:pt x="119402" y="131389"/>
                    <a:pt x="119450" y="131383"/>
                    <a:pt x="119491" y="131378"/>
                  </a:cubicBezTo>
                  <a:close/>
                  <a:moveTo>
                    <a:pt x="117158" y="131390"/>
                  </a:moveTo>
                  <a:lnTo>
                    <a:pt x="117158" y="131390"/>
                  </a:lnTo>
                  <a:cubicBezTo>
                    <a:pt x="117122" y="131393"/>
                    <a:pt x="117086" y="131397"/>
                    <a:pt x="117050" y="131401"/>
                  </a:cubicBezTo>
                  <a:lnTo>
                    <a:pt x="117050" y="131401"/>
                  </a:lnTo>
                  <a:cubicBezTo>
                    <a:pt x="117087" y="131397"/>
                    <a:pt x="117122" y="131394"/>
                    <a:pt x="117158" y="131390"/>
                  </a:cubicBezTo>
                  <a:close/>
                  <a:moveTo>
                    <a:pt x="119351" y="131395"/>
                  </a:moveTo>
                  <a:lnTo>
                    <a:pt x="119351" y="131395"/>
                  </a:lnTo>
                  <a:cubicBezTo>
                    <a:pt x="119041" y="131432"/>
                    <a:pt x="118601" y="131482"/>
                    <a:pt x="118648" y="131482"/>
                  </a:cubicBezTo>
                  <a:cubicBezTo>
                    <a:pt x="118659" y="131482"/>
                    <a:pt x="118695" y="131479"/>
                    <a:pt x="118765" y="131473"/>
                  </a:cubicBezTo>
                  <a:cubicBezTo>
                    <a:pt x="118955" y="131446"/>
                    <a:pt x="119150" y="131420"/>
                    <a:pt x="119351" y="131395"/>
                  </a:cubicBezTo>
                  <a:close/>
                  <a:moveTo>
                    <a:pt x="116503" y="131474"/>
                  </a:moveTo>
                  <a:cubicBezTo>
                    <a:pt x="116403" y="131486"/>
                    <a:pt x="116304" y="131497"/>
                    <a:pt x="116205" y="131509"/>
                  </a:cubicBezTo>
                  <a:cubicBezTo>
                    <a:pt x="116205" y="131509"/>
                    <a:pt x="116330" y="131486"/>
                    <a:pt x="116503" y="131474"/>
                  </a:cubicBezTo>
                  <a:close/>
                  <a:moveTo>
                    <a:pt x="7442" y="132866"/>
                  </a:moveTo>
                  <a:cubicBezTo>
                    <a:pt x="7442" y="132866"/>
                    <a:pt x="7443" y="132868"/>
                    <a:pt x="7445" y="132870"/>
                  </a:cubicBezTo>
                  <a:lnTo>
                    <a:pt x="7445" y="132870"/>
                  </a:lnTo>
                  <a:cubicBezTo>
                    <a:pt x="7444" y="132869"/>
                    <a:pt x="7443" y="132867"/>
                    <a:pt x="7442" y="132866"/>
                  </a:cubicBezTo>
                  <a:close/>
                  <a:moveTo>
                    <a:pt x="106174" y="133161"/>
                  </a:moveTo>
                  <a:cubicBezTo>
                    <a:pt x="105856" y="133204"/>
                    <a:pt x="105565" y="133245"/>
                    <a:pt x="105299" y="133283"/>
                  </a:cubicBezTo>
                  <a:cubicBezTo>
                    <a:pt x="105707" y="133228"/>
                    <a:pt x="105986" y="133189"/>
                    <a:pt x="106174" y="133161"/>
                  </a:cubicBezTo>
                  <a:close/>
                  <a:moveTo>
                    <a:pt x="100251" y="133735"/>
                  </a:moveTo>
                  <a:cubicBezTo>
                    <a:pt x="100086" y="133760"/>
                    <a:pt x="99973" y="133777"/>
                    <a:pt x="99896" y="133789"/>
                  </a:cubicBezTo>
                  <a:lnTo>
                    <a:pt x="99896" y="133789"/>
                  </a:lnTo>
                  <a:cubicBezTo>
                    <a:pt x="100013" y="133771"/>
                    <a:pt x="100131" y="133753"/>
                    <a:pt x="100251" y="133735"/>
                  </a:cubicBezTo>
                  <a:close/>
                  <a:moveTo>
                    <a:pt x="8109" y="133795"/>
                  </a:moveTo>
                  <a:cubicBezTo>
                    <a:pt x="8117" y="133806"/>
                    <a:pt x="8127" y="133818"/>
                    <a:pt x="8136" y="133830"/>
                  </a:cubicBezTo>
                  <a:lnTo>
                    <a:pt x="8136" y="133830"/>
                  </a:lnTo>
                  <a:cubicBezTo>
                    <a:pt x="8127" y="133818"/>
                    <a:pt x="8118" y="133806"/>
                    <a:pt x="8109" y="133795"/>
                  </a:cubicBezTo>
                  <a:close/>
                  <a:moveTo>
                    <a:pt x="178832" y="134211"/>
                  </a:moveTo>
                  <a:cubicBezTo>
                    <a:pt x="178692" y="134322"/>
                    <a:pt x="178478" y="134521"/>
                    <a:pt x="178361" y="134632"/>
                  </a:cubicBezTo>
                  <a:lnTo>
                    <a:pt x="178361" y="134632"/>
                  </a:lnTo>
                  <a:cubicBezTo>
                    <a:pt x="178551" y="134459"/>
                    <a:pt x="178716" y="134313"/>
                    <a:pt x="178832" y="134211"/>
                  </a:cubicBezTo>
                  <a:close/>
                  <a:moveTo>
                    <a:pt x="94957" y="134850"/>
                  </a:moveTo>
                  <a:cubicBezTo>
                    <a:pt x="94900" y="134859"/>
                    <a:pt x="94843" y="134869"/>
                    <a:pt x="94786" y="134878"/>
                  </a:cubicBezTo>
                  <a:cubicBezTo>
                    <a:pt x="94840" y="134869"/>
                    <a:pt x="94897" y="134860"/>
                    <a:pt x="94957" y="134850"/>
                  </a:cubicBezTo>
                  <a:close/>
                  <a:moveTo>
                    <a:pt x="50923" y="143002"/>
                  </a:moveTo>
                  <a:cubicBezTo>
                    <a:pt x="50782" y="143023"/>
                    <a:pt x="50685" y="143034"/>
                    <a:pt x="50685" y="143034"/>
                  </a:cubicBezTo>
                  <a:cubicBezTo>
                    <a:pt x="50765" y="143024"/>
                    <a:pt x="50845" y="143013"/>
                    <a:pt x="50923" y="143002"/>
                  </a:cubicBezTo>
                  <a:close/>
                  <a:moveTo>
                    <a:pt x="44845" y="143697"/>
                  </a:moveTo>
                  <a:cubicBezTo>
                    <a:pt x="44542" y="143717"/>
                    <a:pt x="44204" y="143742"/>
                    <a:pt x="43815" y="143772"/>
                  </a:cubicBezTo>
                  <a:cubicBezTo>
                    <a:pt x="44347" y="143733"/>
                    <a:pt x="44663" y="143710"/>
                    <a:pt x="44845" y="143697"/>
                  </a:cubicBezTo>
                  <a:close/>
                  <a:moveTo>
                    <a:pt x="181159" y="1"/>
                  </a:moveTo>
                  <a:cubicBezTo>
                    <a:pt x="180410" y="1"/>
                    <a:pt x="179639" y="20"/>
                    <a:pt x="178939" y="28"/>
                  </a:cubicBezTo>
                  <a:lnTo>
                    <a:pt x="178594" y="112"/>
                  </a:lnTo>
                  <a:cubicBezTo>
                    <a:pt x="175903" y="112"/>
                    <a:pt x="172379" y="255"/>
                    <a:pt x="169176" y="540"/>
                  </a:cubicBezTo>
                  <a:cubicBezTo>
                    <a:pt x="168367" y="588"/>
                    <a:pt x="167581" y="671"/>
                    <a:pt x="166843" y="743"/>
                  </a:cubicBezTo>
                  <a:cubicBezTo>
                    <a:pt x="166093" y="802"/>
                    <a:pt x="165390" y="862"/>
                    <a:pt x="164735" y="933"/>
                  </a:cubicBezTo>
                  <a:cubicBezTo>
                    <a:pt x="163426" y="1064"/>
                    <a:pt x="162330" y="1159"/>
                    <a:pt x="161604" y="1219"/>
                  </a:cubicBezTo>
                  <a:cubicBezTo>
                    <a:pt x="160318" y="1398"/>
                    <a:pt x="158711" y="1564"/>
                    <a:pt x="157437" y="1755"/>
                  </a:cubicBezTo>
                  <a:lnTo>
                    <a:pt x="157508" y="1707"/>
                  </a:lnTo>
                  <a:lnTo>
                    <a:pt x="157508" y="1707"/>
                  </a:lnTo>
                  <a:cubicBezTo>
                    <a:pt x="156615" y="1814"/>
                    <a:pt x="155829" y="1910"/>
                    <a:pt x="155091" y="2005"/>
                  </a:cubicBezTo>
                  <a:cubicBezTo>
                    <a:pt x="154353" y="2112"/>
                    <a:pt x="153662" y="2207"/>
                    <a:pt x="152936" y="2302"/>
                  </a:cubicBezTo>
                  <a:cubicBezTo>
                    <a:pt x="152222" y="2398"/>
                    <a:pt x="151472" y="2505"/>
                    <a:pt x="150638" y="2636"/>
                  </a:cubicBezTo>
                  <a:cubicBezTo>
                    <a:pt x="149793" y="2755"/>
                    <a:pt x="148852" y="2898"/>
                    <a:pt x="147757" y="3076"/>
                  </a:cubicBezTo>
                  <a:lnTo>
                    <a:pt x="148650" y="2898"/>
                  </a:lnTo>
                  <a:lnTo>
                    <a:pt x="148650" y="2898"/>
                  </a:lnTo>
                  <a:cubicBezTo>
                    <a:pt x="146173" y="3291"/>
                    <a:pt x="145542" y="3505"/>
                    <a:pt x="143256" y="3886"/>
                  </a:cubicBezTo>
                  <a:lnTo>
                    <a:pt x="142566" y="3945"/>
                  </a:lnTo>
                  <a:cubicBezTo>
                    <a:pt x="141482" y="4124"/>
                    <a:pt x="140399" y="4303"/>
                    <a:pt x="139315" y="4481"/>
                  </a:cubicBezTo>
                  <a:cubicBezTo>
                    <a:pt x="138232" y="4672"/>
                    <a:pt x="137160" y="4862"/>
                    <a:pt x="136077" y="5053"/>
                  </a:cubicBezTo>
                  <a:cubicBezTo>
                    <a:pt x="134993" y="5243"/>
                    <a:pt x="133910" y="5434"/>
                    <a:pt x="132838" y="5636"/>
                  </a:cubicBezTo>
                  <a:cubicBezTo>
                    <a:pt x="131767" y="5839"/>
                    <a:pt x="130707" y="6053"/>
                    <a:pt x="129648" y="6255"/>
                  </a:cubicBezTo>
                  <a:cubicBezTo>
                    <a:pt x="129701" y="6234"/>
                    <a:pt x="129810" y="6194"/>
                    <a:pt x="130323" y="6101"/>
                  </a:cubicBezTo>
                  <a:lnTo>
                    <a:pt x="130323" y="6101"/>
                  </a:lnTo>
                  <a:cubicBezTo>
                    <a:pt x="129267" y="6287"/>
                    <a:pt x="127460" y="6606"/>
                    <a:pt x="125945" y="6863"/>
                  </a:cubicBezTo>
                  <a:cubicBezTo>
                    <a:pt x="124494" y="7086"/>
                    <a:pt x="123321" y="7282"/>
                    <a:pt x="123366" y="7303"/>
                  </a:cubicBezTo>
                  <a:lnTo>
                    <a:pt x="123366" y="7303"/>
                  </a:lnTo>
                  <a:cubicBezTo>
                    <a:pt x="123254" y="7311"/>
                    <a:pt x="123009" y="7345"/>
                    <a:pt x="122670" y="7398"/>
                  </a:cubicBezTo>
                  <a:cubicBezTo>
                    <a:pt x="122218" y="7470"/>
                    <a:pt x="121587" y="7565"/>
                    <a:pt x="120885" y="7660"/>
                  </a:cubicBezTo>
                  <a:cubicBezTo>
                    <a:pt x="119480" y="7863"/>
                    <a:pt x="117801" y="8125"/>
                    <a:pt x="116622" y="8267"/>
                  </a:cubicBezTo>
                  <a:lnTo>
                    <a:pt x="116991" y="8184"/>
                  </a:lnTo>
                  <a:lnTo>
                    <a:pt x="116991" y="8184"/>
                  </a:lnTo>
                  <a:cubicBezTo>
                    <a:pt x="116003" y="8327"/>
                    <a:pt x="115491" y="8398"/>
                    <a:pt x="114884" y="8494"/>
                  </a:cubicBezTo>
                  <a:cubicBezTo>
                    <a:pt x="114586" y="8529"/>
                    <a:pt x="114253" y="8577"/>
                    <a:pt x="113824" y="8637"/>
                  </a:cubicBezTo>
                  <a:cubicBezTo>
                    <a:pt x="113407" y="8684"/>
                    <a:pt x="112884" y="8744"/>
                    <a:pt x="112193" y="8815"/>
                  </a:cubicBezTo>
                  <a:cubicBezTo>
                    <a:pt x="111950" y="8842"/>
                    <a:pt x="111806" y="8853"/>
                    <a:pt x="111767" y="8853"/>
                  </a:cubicBezTo>
                  <a:cubicBezTo>
                    <a:pt x="111712" y="8853"/>
                    <a:pt x="111866" y="8830"/>
                    <a:pt x="112240" y="8791"/>
                  </a:cubicBezTo>
                  <a:lnTo>
                    <a:pt x="112240" y="8791"/>
                  </a:lnTo>
                  <a:cubicBezTo>
                    <a:pt x="111329" y="8882"/>
                    <a:pt x="110929" y="8927"/>
                    <a:pt x="110478" y="8982"/>
                  </a:cubicBezTo>
                  <a:cubicBezTo>
                    <a:pt x="110002" y="9041"/>
                    <a:pt x="109455" y="9113"/>
                    <a:pt x="108133" y="9220"/>
                  </a:cubicBezTo>
                  <a:lnTo>
                    <a:pt x="109121" y="9101"/>
                  </a:lnTo>
                  <a:lnTo>
                    <a:pt x="109121" y="9101"/>
                  </a:lnTo>
                  <a:cubicBezTo>
                    <a:pt x="106859" y="9303"/>
                    <a:pt x="107049" y="9303"/>
                    <a:pt x="105811" y="9446"/>
                  </a:cubicBezTo>
                  <a:cubicBezTo>
                    <a:pt x="104439" y="9584"/>
                    <a:pt x="101706" y="9756"/>
                    <a:pt x="101231" y="9756"/>
                  </a:cubicBezTo>
                  <a:cubicBezTo>
                    <a:pt x="101215" y="9756"/>
                    <a:pt x="101202" y="9756"/>
                    <a:pt x="101192" y="9756"/>
                  </a:cubicBezTo>
                  <a:cubicBezTo>
                    <a:pt x="100894" y="9803"/>
                    <a:pt x="99656" y="9911"/>
                    <a:pt x="98322" y="9994"/>
                  </a:cubicBezTo>
                  <a:cubicBezTo>
                    <a:pt x="98158" y="9994"/>
                    <a:pt x="98557" y="9954"/>
                    <a:pt x="98808" y="9938"/>
                  </a:cubicBezTo>
                  <a:lnTo>
                    <a:pt x="98808" y="9938"/>
                  </a:lnTo>
                  <a:cubicBezTo>
                    <a:pt x="96958" y="10043"/>
                    <a:pt x="95570" y="10126"/>
                    <a:pt x="94334" y="10208"/>
                  </a:cubicBezTo>
                  <a:cubicBezTo>
                    <a:pt x="93072" y="10291"/>
                    <a:pt x="91964" y="10339"/>
                    <a:pt x="90666" y="10375"/>
                  </a:cubicBezTo>
                  <a:cubicBezTo>
                    <a:pt x="90637" y="10369"/>
                    <a:pt x="90580" y="10366"/>
                    <a:pt x="90504" y="10366"/>
                  </a:cubicBezTo>
                  <a:cubicBezTo>
                    <a:pt x="90480" y="10366"/>
                    <a:pt x="90454" y="10366"/>
                    <a:pt x="90427" y="10367"/>
                  </a:cubicBezTo>
                  <a:lnTo>
                    <a:pt x="90427" y="10367"/>
                  </a:lnTo>
                  <a:cubicBezTo>
                    <a:pt x="93216" y="10254"/>
                    <a:pt x="95452" y="10124"/>
                    <a:pt x="95432" y="10124"/>
                  </a:cubicBezTo>
                  <a:cubicBezTo>
                    <a:pt x="95431" y="10124"/>
                    <a:pt x="95426" y="10124"/>
                    <a:pt x="95417" y="10125"/>
                  </a:cubicBezTo>
                  <a:cubicBezTo>
                    <a:pt x="95417" y="10120"/>
                    <a:pt x="95367" y="10118"/>
                    <a:pt x="95286" y="10118"/>
                  </a:cubicBezTo>
                  <a:cubicBezTo>
                    <a:pt x="95043" y="10118"/>
                    <a:pt x="94528" y="10135"/>
                    <a:pt x="94293" y="10135"/>
                  </a:cubicBezTo>
                  <a:cubicBezTo>
                    <a:pt x="94065" y="10135"/>
                    <a:pt x="94103" y="10119"/>
                    <a:pt x="94917" y="10053"/>
                  </a:cubicBezTo>
                  <a:lnTo>
                    <a:pt x="94917" y="10053"/>
                  </a:lnTo>
                  <a:cubicBezTo>
                    <a:pt x="94429" y="10089"/>
                    <a:pt x="93857" y="10125"/>
                    <a:pt x="93238" y="10172"/>
                  </a:cubicBezTo>
                  <a:cubicBezTo>
                    <a:pt x="92619" y="10208"/>
                    <a:pt x="91940" y="10244"/>
                    <a:pt x="91262" y="10291"/>
                  </a:cubicBezTo>
                  <a:cubicBezTo>
                    <a:pt x="90571" y="10327"/>
                    <a:pt x="89869" y="10363"/>
                    <a:pt x="89202" y="10399"/>
                  </a:cubicBezTo>
                  <a:cubicBezTo>
                    <a:pt x="88523" y="10434"/>
                    <a:pt x="87868" y="10446"/>
                    <a:pt x="87285" y="10470"/>
                  </a:cubicBezTo>
                  <a:lnTo>
                    <a:pt x="86976" y="10470"/>
                  </a:lnTo>
                  <a:lnTo>
                    <a:pt x="87214" y="10458"/>
                  </a:lnTo>
                  <a:lnTo>
                    <a:pt x="87214" y="10458"/>
                  </a:lnTo>
                  <a:cubicBezTo>
                    <a:pt x="86666" y="10470"/>
                    <a:pt x="86178" y="10494"/>
                    <a:pt x="85725" y="10506"/>
                  </a:cubicBezTo>
                  <a:cubicBezTo>
                    <a:pt x="84963" y="10530"/>
                    <a:pt x="84487" y="10542"/>
                    <a:pt x="83761" y="10553"/>
                  </a:cubicBezTo>
                  <a:cubicBezTo>
                    <a:pt x="83727" y="10550"/>
                    <a:pt x="83659" y="10549"/>
                    <a:pt x="83563" y="10549"/>
                  </a:cubicBezTo>
                  <a:cubicBezTo>
                    <a:pt x="82887" y="10549"/>
                    <a:pt x="80836" y="10614"/>
                    <a:pt x="79772" y="10625"/>
                  </a:cubicBezTo>
                  <a:cubicBezTo>
                    <a:pt x="79867" y="10672"/>
                    <a:pt x="78284" y="10696"/>
                    <a:pt x="79772" y="10696"/>
                  </a:cubicBezTo>
                  <a:cubicBezTo>
                    <a:pt x="79582" y="10696"/>
                    <a:pt x="79998" y="10684"/>
                    <a:pt x="80808" y="10672"/>
                  </a:cubicBezTo>
                  <a:cubicBezTo>
                    <a:pt x="80987" y="10672"/>
                    <a:pt x="81201" y="10661"/>
                    <a:pt x="81320" y="10661"/>
                  </a:cubicBezTo>
                  <a:lnTo>
                    <a:pt x="81237" y="10661"/>
                  </a:lnTo>
                  <a:cubicBezTo>
                    <a:pt x="82034" y="10637"/>
                    <a:pt x="83070" y="10613"/>
                    <a:pt x="84249" y="10589"/>
                  </a:cubicBezTo>
                  <a:lnTo>
                    <a:pt x="84249" y="10589"/>
                  </a:lnTo>
                  <a:cubicBezTo>
                    <a:pt x="83296" y="10625"/>
                    <a:pt x="82296" y="10684"/>
                    <a:pt x="80951" y="10684"/>
                  </a:cubicBezTo>
                  <a:cubicBezTo>
                    <a:pt x="80332" y="10720"/>
                    <a:pt x="79653" y="10756"/>
                    <a:pt x="79272" y="10780"/>
                  </a:cubicBezTo>
                  <a:cubicBezTo>
                    <a:pt x="78439" y="10780"/>
                    <a:pt x="77224" y="10768"/>
                    <a:pt x="76165" y="10756"/>
                  </a:cubicBezTo>
                  <a:cubicBezTo>
                    <a:pt x="75105" y="10756"/>
                    <a:pt x="74200" y="10744"/>
                    <a:pt x="73974" y="10732"/>
                  </a:cubicBezTo>
                  <a:cubicBezTo>
                    <a:pt x="72128" y="10756"/>
                    <a:pt x="69950" y="10768"/>
                    <a:pt x="67949" y="10780"/>
                  </a:cubicBezTo>
                  <a:cubicBezTo>
                    <a:pt x="67410" y="10776"/>
                    <a:pt x="66884" y="10775"/>
                    <a:pt x="66380" y="10775"/>
                  </a:cubicBezTo>
                  <a:cubicBezTo>
                    <a:pt x="65003" y="10775"/>
                    <a:pt x="63794" y="10786"/>
                    <a:pt x="62949" y="10803"/>
                  </a:cubicBezTo>
                  <a:cubicBezTo>
                    <a:pt x="62805" y="10805"/>
                    <a:pt x="62679" y="10806"/>
                    <a:pt x="62566" y="10806"/>
                  </a:cubicBezTo>
                  <a:cubicBezTo>
                    <a:pt x="61851" y="10806"/>
                    <a:pt x="61682" y="10776"/>
                    <a:pt x="61353" y="10756"/>
                  </a:cubicBezTo>
                  <a:cubicBezTo>
                    <a:pt x="61750" y="10756"/>
                    <a:pt x="62205" y="10761"/>
                    <a:pt x="62563" y="10761"/>
                  </a:cubicBezTo>
                  <a:cubicBezTo>
                    <a:pt x="62742" y="10761"/>
                    <a:pt x="62897" y="10760"/>
                    <a:pt x="63008" y="10756"/>
                  </a:cubicBezTo>
                  <a:cubicBezTo>
                    <a:pt x="61744" y="10756"/>
                    <a:pt x="59755" y="10743"/>
                    <a:pt x="58258" y="10743"/>
                  </a:cubicBezTo>
                  <a:cubicBezTo>
                    <a:pt x="57260" y="10743"/>
                    <a:pt x="56481" y="10749"/>
                    <a:pt x="56281" y="10768"/>
                  </a:cubicBezTo>
                  <a:cubicBezTo>
                    <a:pt x="53626" y="10696"/>
                    <a:pt x="57769" y="10744"/>
                    <a:pt x="54126" y="10696"/>
                  </a:cubicBezTo>
                  <a:lnTo>
                    <a:pt x="54626" y="10684"/>
                  </a:lnTo>
                  <a:cubicBezTo>
                    <a:pt x="51042" y="10577"/>
                    <a:pt x="48137" y="10565"/>
                    <a:pt x="45125" y="10542"/>
                  </a:cubicBezTo>
                  <a:cubicBezTo>
                    <a:pt x="42125" y="10542"/>
                    <a:pt x="39017" y="10530"/>
                    <a:pt x="35052" y="10411"/>
                  </a:cubicBezTo>
                  <a:lnTo>
                    <a:pt x="35052" y="10411"/>
                  </a:lnTo>
                  <a:cubicBezTo>
                    <a:pt x="35600" y="10434"/>
                    <a:pt x="35874" y="10434"/>
                    <a:pt x="35993" y="10446"/>
                  </a:cubicBezTo>
                  <a:cubicBezTo>
                    <a:pt x="33940" y="10408"/>
                    <a:pt x="31858" y="10371"/>
                    <a:pt x="29762" y="10371"/>
                  </a:cubicBezTo>
                  <a:cubicBezTo>
                    <a:pt x="27238" y="10371"/>
                    <a:pt x="24694" y="10425"/>
                    <a:pt x="22158" y="10601"/>
                  </a:cubicBezTo>
                  <a:lnTo>
                    <a:pt x="21289" y="10661"/>
                  </a:lnTo>
                  <a:cubicBezTo>
                    <a:pt x="21003" y="10684"/>
                    <a:pt x="20705" y="10720"/>
                    <a:pt x="20420" y="10744"/>
                  </a:cubicBezTo>
                  <a:lnTo>
                    <a:pt x="19550" y="10839"/>
                  </a:lnTo>
                  <a:lnTo>
                    <a:pt x="18693" y="10946"/>
                  </a:lnTo>
                  <a:cubicBezTo>
                    <a:pt x="17538" y="11089"/>
                    <a:pt x="16407" y="11292"/>
                    <a:pt x="15276" y="11506"/>
                  </a:cubicBezTo>
                  <a:cubicBezTo>
                    <a:pt x="14145" y="11744"/>
                    <a:pt x="13038" y="12018"/>
                    <a:pt x="11954" y="12351"/>
                  </a:cubicBezTo>
                  <a:cubicBezTo>
                    <a:pt x="10871" y="12708"/>
                    <a:pt x="9811" y="13113"/>
                    <a:pt x="8799" y="13625"/>
                  </a:cubicBezTo>
                  <a:cubicBezTo>
                    <a:pt x="8525" y="13768"/>
                    <a:pt x="8275" y="13911"/>
                    <a:pt x="8049" y="14030"/>
                  </a:cubicBezTo>
                  <a:cubicBezTo>
                    <a:pt x="7835" y="14161"/>
                    <a:pt x="7644" y="14280"/>
                    <a:pt x="7466" y="14399"/>
                  </a:cubicBezTo>
                  <a:cubicBezTo>
                    <a:pt x="7382" y="14447"/>
                    <a:pt x="7299" y="14494"/>
                    <a:pt x="7227" y="14554"/>
                  </a:cubicBezTo>
                  <a:cubicBezTo>
                    <a:pt x="7144" y="14613"/>
                    <a:pt x="7073" y="14661"/>
                    <a:pt x="7013" y="14709"/>
                  </a:cubicBezTo>
                  <a:cubicBezTo>
                    <a:pt x="6870" y="14816"/>
                    <a:pt x="6751" y="14899"/>
                    <a:pt x="6632" y="14994"/>
                  </a:cubicBezTo>
                  <a:cubicBezTo>
                    <a:pt x="6180" y="15352"/>
                    <a:pt x="5834" y="15661"/>
                    <a:pt x="5287" y="16209"/>
                  </a:cubicBezTo>
                  <a:cubicBezTo>
                    <a:pt x="5287" y="16209"/>
                    <a:pt x="5180" y="16292"/>
                    <a:pt x="5072" y="16399"/>
                  </a:cubicBezTo>
                  <a:cubicBezTo>
                    <a:pt x="4977" y="16495"/>
                    <a:pt x="4870" y="16578"/>
                    <a:pt x="4870" y="16578"/>
                  </a:cubicBezTo>
                  <a:cubicBezTo>
                    <a:pt x="4870" y="16578"/>
                    <a:pt x="4763" y="16709"/>
                    <a:pt x="4596" y="16899"/>
                  </a:cubicBezTo>
                  <a:cubicBezTo>
                    <a:pt x="4441" y="17090"/>
                    <a:pt x="4239" y="17364"/>
                    <a:pt x="4037" y="17626"/>
                  </a:cubicBezTo>
                  <a:cubicBezTo>
                    <a:pt x="3846" y="17900"/>
                    <a:pt x="3667" y="18173"/>
                    <a:pt x="3525" y="18388"/>
                  </a:cubicBezTo>
                  <a:cubicBezTo>
                    <a:pt x="3406" y="18602"/>
                    <a:pt x="3322" y="18745"/>
                    <a:pt x="3322" y="18745"/>
                  </a:cubicBezTo>
                  <a:cubicBezTo>
                    <a:pt x="3263" y="18840"/>
                    <a:pt x="3203" y="18947"/>
                    <a:pt x="3144" y="19043"/>
                  </a:cubicBezTo>
                  <a:lnTo>
                    <a:pt x="3060" y="19197"/>
                  </a:lnTo>
                  <a:lnTo>
                    <a:pt x="2977" y="19340"/>
                  </a:lnTo>
                  <a:cubicBezTo>
                    <a:pt x="2870" y="19555"/>
                    <a:pt x="2775" y="19745"/>
                    <a:pt x="2667" y="19947"/>
                  </a:cubicBezTo>
                  <a:cubicBezTo>
                    <a:pt x="2572" y="20150"/>
                    <a:pt x="2489" y="20352"/>
                    <a:pt x="2394" y="20543"/>
                  </a:cubicBezTo>
                  <a:cubicBezTo>
                    <a:pt x="2310" y="20745"/>
                    <a:pt x="2215" y="20948"/>
                    <a:pt x="2143" y="21150"/>
                  </a:cubicBezTo>
                  <a:cubicBezTo>
                    <a:pt x="2060" y="21352"/>
                    <a:pt x="1989" y="21555"/>
                    <a:pt x="1905" y="21745"/>
                  </a:cubicBezTo>
                  <a:cubicBezTo>
                    <a:pt x="1834" y="21948"/>
                    <a:pt x="1774" y="22150"/>
                    <a:pt x="1703" y="22353"/>
                  </a:cubicBezTo>
                  <a:cubicBezTo>
                    <a:pt x="1643" y="22567"/>
                    <a:pt x="1560" y="22769"/>
                    <a:pt x="1501" y="22972"/>
                  </a:cubicBezTo>
                  <a:cubicBezTo>
                    <a:pt x="1453" y="23186"/>
                    <a:pt x="1393" y="23388"/>
                    <a:pt x="1334" y="23603"/>
                  </a:cubicBezTo>
                  <a:cubicBezTo>
                    <a:pt x="881" y="25305"/>
                    <a:pt x="584" y="27175"/>
                    <a:pt x="453" y="29544"/>
                  </a:cubicBezTo>
                  <a:lnTo>
                    <a:pt x="524" y="28937"/>
                  </a:lnTo>
                  <a:lnTo>
                    <a:pt x="524" y="28937"/>
                  </a:lnTo>
                  <a:cubicBezTo>
                    <a:pt x="500" y="29365"/>
                    <a:pt x="453" y="29913"/>
                    <a:pt x="417" y="30496"/>
                  </a:cubicBezTo>
                  <a:cubicBezTo>
                    <a:pt x="405" y="31080"/>
                    <a:pt x="369" y="31699"/>
                    <a:pt x="358" y="32247"/>
                  </a:cubicBezTo>
                  <a:cubicBezTo>
                    <a:pt x="335" y="33272"/>
                    <a:pt x="344" y="34072"/>
                    <a:pt x="327" y="34072"/>
                  </a:cubicBezTo>
                  <a:cubicBezTo>
                    <a:pt x="325" y="34072"/>
                    <a:pt x="324" y="34067"/>
                    <a:pt x="322" y="34056"/>
                  </a:cubicBezTo>
                  <a:lnTo>
                    <a:pt x="322" y="34056"/>
                  </a:lnTo>
                  <a:cubicBezTo>
                    <a:pt x="322" y="34235"/>
                    <a:pt x="358" y="34628"/>
                    <a:pt x="334" y="35295"/>
                  </a:cubicBezTo>
                  <a:lnTo>
                    <a:pt x="310" y="35342"/>
                  </a:lnTo>
                  <a:lnTo>
                    <a:pt x="346" y="39533"/>
                  </a:lnTo>
                  <a:cubicBezTo>
                    <a:pt x="334" y="41164"/>
                    <a:pt x="298" y="41033"/>
                    <a:pt x="286" y="41093"/>
                  </a:cubicBezTo>
                  <a:cubicBezTo>
                    <a:pt x="262" y="41152"/>
                    <a:pt x="238" y="41391"/>
                    <a:pt x="203" y="43772"/>
                  </a:cubicBezTo>
                  <a:cubicBezTo>
                    <a:pt x="181" y="45376"/>
                    <a:pt x="189" y="48215"/>
                    <a:pt x="209" y="48215"/>
                  </a:cubicBezTo>
                  <a:cubicBezTo>
                    <a:pt x="210" y="48215"/>
                    <a:pt x="213" y="48188"/>
                    <a:pt x="215" y="48129"/>
                  </a:cubicBezTo>
                  <a:cubicBezTo>
                    <a:pt x="227" y="47415"/>
                    <a:pt x="262" y="46308"/>
                    <a:pt x="286" y="46260"/>
                  </a:cubicBezTo>
                  <a:lnTo>
                    <a:pt x="286" y="46260"/>
                  </a:lnTo>
                  <a:lnTo>
                    <a:pt x="274" y="47868"/>
                  </a:lnTo>
                  <a:cubicBezTo>
                    <a:pt x="299" y="47993"/>
                    <a:pt x="324" y="48286"/>
                    <a:pt x="353" y="48286"/>
                  </a:cubicBezTo>
                  <a:cubicBezTo>
                    <a:pt x="392" y="48286"/>
                    <a:pt x="438" y="47736"/>
                    <a:pt x="500" y="45451"/>
                  </a:cubicBezTo>
                  <a:lnTo>
                    <a:pt x="489" y="42688"/>
                  </a:lnTo>
                  <a:lnTo>
                    <a:pt x="536" y="41795"/>
                  </a:lnTo>
                  <a:lnTo>
                    <a:pt x="512" y="44117"/>
                  </a:lnTo>
                  <a:cubicBezTo>
                    <a:pt x="560" y="42807"/>
                    <a:pt x="548" y="41962"/>
                    <a:pt x="536" y="41033"/>
                  </a:cubicBezTo>
                  <a:cubicBezTo>
                    <a:pt x="560" y="40807"/>
                    <a:pt x="572" y="40426"/>
                    <a:pt x="584" y="39878"/>
                  </a:cubicBezTo>
                  <a:lnTo>
                    <a:pt x="524" y="37164"/>
                  </a:lnTo>
                  <a:cubicBezTo>
                    <a:pt x="527" y="37131"/>
                    <a:pt x="529" y="37118"/>
                    <a:pt x="531" y="37118"/>
                  </a:cubicBezTo>
                  <a:cubicBezTo>
                    <a:pt x="544" y="37118"/>
                    <a:pt x="556" y="37465"/>
                    <a:pt x="568" y="37465"/>
                  </a:cubicBezTo>
                  <a:cubicBezTo>
                    <a:pt x="577" y="37465"/>
                    <a:pt x="586" y="37264"/>
                    <a:pt x="596" y="36557"/>
                  </a:cubicBezTo>
                  <a:cubicBezTo>
                    <a:pt x="590" y="36274"/>
                    <a:pt x="584" y="36179"/>
                    <a:pt x="578" y="36179"/>
                  </a:cubicBezTo>
                  <a:cubicBezTo>
                    <a:pt x="566" y="36179"/>
                    <a:pt x="552" y="36561"/>
                    <a:pt x="539" y="36561"/>
                  </a:cubicBezTo>
                  <a:cubicBezTo>
                    <a:pt x="529" y="36561"/>
                    <a:pt x="520" y="36361"/>
                    <a:pt x="512" y="35676"/>
                  </a:cubicBezTo>
                  <a:cubicBezTo>
                    <a:pt x="548" y="34354"/>
                    <a:pt x="572" y="34747"/>
                    <a:pt x="548" y="33199"/>
                  </a:cubicBezTo>
                  <a:cubicBezTo>
                    <a:pt x="553" y="33154"/>
                    <a:pt x="557" y="33133"/>
                    <a:pt x="560" y="33133"/>
                  </a:cubicBezTo>
                  <a:cubicBezTo>
                    <a:pt x="566" y="33133"/>
                    <a:pt x="569" y="33196"/>
                    <a:pt x="572" y="33311"/>
                  </a:cubicBezTo>
                  <a:lnTo>
                    <a:pt x="572" y="33311"/>
                  </a:lnTo>
                  <a:cubicBezTo>
                    <a:pt x="574" y="33136"/>
                    <a:pt x="584" y="32952"/>
                    <a:pt x="584" y="32759"/>
                  </a:cubicBezTo>
                  <a:cubicBezTo>
                    <a:pt x="596" y="32342"/>
                    <a:pt x="584" y="31913"/>
                    <a:pt x="608" y="31496"/>
                  </a:cubicBezTo>
                  <a:cubicBezTo>
                    <a:pt x="619" y="31080"/>
                    <a:pt x="631" y="30687"/>
                    <a:pt x="643" y="30353"/>
                  </a:cubicBezTo>
                  <a:cubicBezTo>
                    <a:pt x="667" y="30020"/>
                    <a:pt x="679" y="29746"/>
                    <a:pt x="679" y="29568"/>
                  </a:cubicBezTo>
                  <a:cubicBezTo>
                    <a:pt x="691" y="29401"/>
                    <a:pt x="715" y="29199"/>
                    <a:pt x="727" y="28984"/>
                  </a:cubicBezTo>
                  <a:cubicBezTo>
                    <a:pt x="750" y="28758"/>
                    <a:pt x="774" y="28520"/>
                    <a:pt x="798" y="28282"/>
                  </a:cubicBezTo>
                  <a:cubicBezTo>
                    <a:pt x="822" y="28032"/>
                    <a:pt x="858" y="27770"/>
                    <a:pt x="881" y="27520"/>
                  </a:cubicBezTo>
                  <a:cubicBezTo>
                    <a:pt x="917" y="27270"/>
                    <a:pt x="941" y="27008"/>
                    <a:pt x="977" y="26770"/>
                  </a:cubicBezTo>
                  <a:cubicBezTo>
                    <a:pt x="1036" y="26293"/>
                    <a:pt x="1120" y="25865"/>
                    <a:pt x="1179" y="25555"/>
                  </a:cubicBezTo>
                  <a:cubicBezTo>
                    <a:pt x="1223" y="25283"/>
                    <a:pt x="1266" y="25110"/>
                    <a:pt x="1282" y="25110"/>
                  </a:cubicBezTo>
                  <a:cubicBezTo>
                    <a:pt x="1284" y="25110"/>
                    <a:pt x="1285" y="25112"/>
                    <a:pt x="1286" y="25115"/>
                  </a:cubicBezTo>
                  <a:cubicBezTo>
                    <a:pt x="1298" y="25008"/>
                    <a:pt x="1334" y="24805"/>
                    <a:pt x="1381" y="24543"/>
                  </a:cubicBezTo>
                  <a:cubicBezTo>
                    <a:pt x="1441" y="24281"/>
                    <a:pt x="1489" y="23960"/>
                    <a:pt x="1584" y="23626"/>
                  </a:cubicBezTo>
                  <a:cubicBezTo>
                    <a:pt x="1667" y="23281"/>
                    <a:pt x="1751" y="22912"/>
                    <a:pt x="1870" y="22555"/>
                  </a:cubicBezTo>
                  <a:cubicBezTo>
                    <a:pt x="1917" y="22376"/>
                    <a:pt x="1977" y="22210"/>
                    <a:pt x="2024" y="22031"/>
                  </a:cubicBezTo>
                  <a:cubicBezTo>
                    <a:pt x="2072" y="21864"/>
                    <a:pt x="2132" y="21710"/>
                    <a:pt x="2191" y="21567"/>
                  </a:cubicBezTo>
                  <a:lnTo>
                    <a:pt x="2191" y="21567"/>
                  </a:lnTo>
                  <a:cubicBezTo>
                    <a:pt x="2096" y="21841"/>
                    <a:pt x="2060" y="21972"/>
                    <a:pt x="2048" y="22007"/>
                  </a:cubicBezTo>
                  <a:cubicBezTo>
                    <a:pt x="2048" y="22010"/>
                    <a:pt x="2049" y="22012"/>
                    <a:pt x="2049" y="22012"/>
                  </a:cubicBezTo>
                  <a:cubicBezTo>
                    <a:pt x="2055" y="22012"/>
                    <a:pt x="2081" y="21940"/>
                    <a:pt x="2143" y="21805"/>
                  </a:cubicBezTo>
                  <a:cubicBezTo>
                    <a:pt x="2191" y="21650"/>
                    <a:pt x="2286" y="21424"/>
                    <a:pt x="2382" y="21162"/>
                  </a:cubicBezTo>
                  <a:cubicBezTo>
                    <a:pt x="2489" y="20888"/>
                    <a:pt x="2632" y="20590"/>
                    <a:pt x="2763" y="20269"/>
                  </a:cubicBezTo>
                  <a:cubicBezTo>
                    <a:pt x="2834" y="20114"/>
                    <a:pt x="2917" y="19959"/>
                    <a:pt x="3001" y="19805"/>
                  </a:cubicBezTo>
                  <a:cubicBezTo>
                    <a:pt x="3084" y="19650"/>
                    <a:pt x="3156" y="19495"/>
                    <a:pt x="3239" y="19340"/>
                  </a:cubicBezTo>
                  <a:cubicBezTo>
                    <a:pt x="3406" y="19054"/>
                    <a:pt x="3572" y="18781"/>
                    <a:pt x="3715" y="18554"/>
                  </a:cubicBezTo>
                  <a:cubicBezTo>
                    <a:pt x="3969" y="18193"/>
                    <a:pt x="4143" y="17960"/>
                    <a:pt x="4158" y="17960"/>
                  </a:cubicBezTo>
                  <a:cubicBezTo>
                    <a:pt x="4161" y="17960"/>
                    <a:pt x="4157" y="17971"/>
                    <a:pt x="4144" y="17995"/>
                  </a:cubicBezTo>
                  <a:cubicBezTo>
                    <a:pt x="4251" y="17816"/>
                    <a:pt x="4418" y="17626"/>
                    <a:pt x="4584" y="17388"/>
                  </a:cubicBezTo>
                  <a:cubicBezTo>
                    <a:pt x="4751" y="17161"/>
                    <a:pt x="4977" y="16923"/>
                    <a:pt x="5203" y="16661"/>
                  </a:cubicBezTo>
                  <a:cubicBezTo>
                    <a:pt x="5263" y="16602"/>
                    <a:pt x="5322" y="16530"/>
                    <a:pt x="5382" y="16459"/>
                  </a:cubicBezTo>
                  <a:cubicBezTo>
                    <a:pt x="5453" y="16399"/>
                    <a:pt x="5513" y="16340"/>
                    <a:pt x="5584" y="16268"/>
                  </a:cubicBezTo>
                  <a:cubicBezTo>
                    <a:pt x="5715" y="16137"/>
                    <a:pt x="5858" y="16006"/>
                    <a:pt x="6001" y="15876"/>
                  </a:cubicBezTo>
                  <a:cubicBezTo>
                    <a:pt x="6144" y="15745"/>
                    <a:pt x="6299" y="15614"/>
                    <a:pt x="6465" y="15483"/>
                  </a:cubicBezTo>
                  <a:cubicBezTo>
                    <a:pt x="6537" y="15423"/>
                    <a:pt x="6620" y="15352"/>
                    <a:pt x="6704" y="15292"/>
                  </a:cubicBezTo>
                  <a:cubicBezTo>
                    <a:pt x="6787" y="15221"/>
                    <a:pt x="6870" y="15161"/>
                    <a:pt x="6954" y="15102"/>
                  </a:cubicBezTo>
                  <a:cubicBezTo>
                    <a:pt x="7620" y="14590"/>
                    <a:pt x="8394" y="14149"/>
                    <a:pt x="9168" y="13756"/>
                  </a:cubicBezTo>
                  <a:cubicBezTo>
                    <a:pt x="9561" y="13566"/>
                    <a:pt x="9930" y="13375"/>
                    <a:pt x="10323" y="13220"/>
                  </a:cubicBezTo>
                  <a:cubicBezTo>
                    <a:pt x="10514" y="13137"/>
                    <a:pt x="10704" y="13066"/>
                    <a:pt x="10883" y="12994"/>
                  </a:cubicBezTo>
                  <a:cubicBezTo>
                    <a:pt x="11073" y="12923"/>
                    <a:pt x="11252" y="12851"/>
                    <a:pt x="11430" y="12792"/>
                  </a:cubicBezTo>
                  <a:lnTo>
                    <a:pt x="11430" y="12792"/>
                  </a:lnTo>
                  <a:cubicBezTo>
                    <a:pt x="11276" y="12851"/>
                    <a:pt x="10954" y="12958"/>
                    <a:pt x="10716" y="13066"/>
                  </a:cubicBezTo>
                  <a:cubicBezTo>
                    <a:pt x="11502" y="12768"/>
                    <a:pt x="12026" y="12601"/>
                    <a:pt x="12478" y="12482"/>
                  </a:cubicBezTo>
                  <a:cubicBezTo>
                    <a:pt x="12704" y="12411"/>
                    <a:pt x="12919" y="12351"/>
                    <a:pt x="13133" y="12292"/>
                  </a:cubicBezTo>
                  <a:cubicBezTo>
                    <a:pt x="13359" y="12244"/>
                    <a:pt x="13585" y="12185"/>
                    <a:pt x="13847" y="12125"/>
                  </a:cubicBezTo>
                  <a:cubicBezTo>
                    <a:pt x="13895" y="12101"/>
                    <a:pt x="14097" y="12030"/>
                    <a:pt x="14383" y="11958"/>
                  </a:cubicBezTo>
                  <a:cubicBezTo>
                    <a:pt x="14681" y="11887"/>
                    <a:pt x="15062" y="11792"/>
                    <a:pt x="15490" y="11685"/>
                  </a:cubicBezTo>
                  <a:cubicBezTo>
                    <a:pt x="15907" y="11601"/>
                    <a:pt x="16371" y="11518"/>
                    <a:pt x="16824" y="11423"/>
                  </a:cubicBezTo>
                  <a:cubicBezTo>
                    <a:pt x="17264" y="11351"/>
                    <a:pt x="17693" y="11268"/>
                    <a:pt x="18050" y="11208"/>
                  </a:cubicBezTo>
                  <a:cubicBezTo>
                    <a:pt x="18449" y="11167"/>
                    <a:pt x="18648" y="11150"/>
                    <a:pt x="18715" y="11150"/>
                  </a:cubicBezTo>
                  <a:cubicBezTo>
                    <a:pt x="18821" y="11150"/>
                    <a:pt x="18589" y="11193"/>
                    <a:pt x="18288" y="11244"/>
                  </a:cubicBezTo>
                  <a:cubicBezTo>
                    <a:pt x="17832" y="11320"/>
                    <a:pt x="17248" y="11426"/>
                    <a:pt x="17392" y="11426"/>
                  </a:cubicBezTo>
                  <a:cubicBezTo>
                    <a:pt x="17406" y="11426"/>
                    <a:pt x="17427" y="11425"/>
                    <a:pt x="17455" y="11423"/>
                  </a:cubicBezTo>
                  <a:cubicBezTo>
                    <a:pt x="17431" y="11423"/>
                    <a:pt x="17645" y="11375"/>
                    <a:pt x="17955" y="11327"/>
                  </a:cubicBezTo>
                  <a:cubicBezTo>
                    <a:pt x="18276" y="11268"/>
                    <a:pt x="18705" y="11208"/>
                    <a:pt x="19122" y="11149"/>
                  </a:cubicBezTo>
                  <a:cubicBezTo>
                    <a:pt x="19527" y="11089"/>
                    <a:pt x="19920" y="11042"/>
                    <a:pt x="20170" y="11018"/>
                  </a:cubicBezTo>
                  <a:cubicBezTo>
                    <a:pt x="20375" y="10988"/>
                    <a:pt x="20476" y="10967"/>
                    <a:pt x="20406" y="10967"/>
                  </a:cubicBezTo>
                  <a:cubicBezTo>
                    <a:pt x="20397" y="10967"/>
                    <a:pt x="20385" y="10967"/>
                    <a:pt x="20369" y="10968"/>
                  </a:cubicBezTo>
                  <a:lnTo>
                    <a:pt x="20369" y="10968"/>
                  </a:lnTo>
                  <a:cubicBezTo>
                    <a:pt x="20757" y="10945"/>
                    <a:pt x="21033" y="10922"/>
                    <a:pt x="21241" y="10899"/>
                  </a:cubicBezTo>
                  <a:cubicBezTo>
                    <a:pt x="21455" y="10887"/>
                    <a:pt x="21598" y="10875"/>
                    <a:pt x="21729" y="10875"/>
                  </a:cubicBezTo>
                  <a:cubicBezTo>
                    <a:pt x="21967" y="10863"/>
                    <a:pt x="22122" y="10863"/>
                    <a:pt x="22539" y="10851"/>
                  </a:cubicBezTo>
                  <a:cubicBezTo>
                    <a:pt x="22670" y="10803"/>
                    <a:pt x="23039" y="10768"/>
                    <a:pt x="23539" y="10756"/>
                  </a:cubicBezTo>
                  <a:cubicBezTo>
                    <a:pt x="24051" y="10732"/>
                    <a:pt x="24682" y="10708"/>
                    <a:pt x="25337" y="10661"/>
                  </a:cubicBezTo>
                  <a:cubicBezTo>
                    <a:pt x="26492" y="10661"/>
                    <a:pt x="26647" y="10672"/>
                    <a:pt x="26825" y="10672"/>
                  </a:cubicBezTo>
                  <a:cubicBezTo>
                    <a:pt x="26873" y="10676"/>
                    <a:pt x="26923" y="10677"/>
                    <a:pt x="26994" y="10677"/>
                  </a:cubicBezTo>
                  <a:cubicBezTo>
                    <a:pt x="27189" y="10677"/>
                    <a:pt x="27547" y="10666"/>
                    <a:pt x="28480" y="10649"/>
                  </a:cubicBezTo>
                  <a:lnTo>
                    <a:pt x="28480" y="10649"/>
                  </a:lnTo>
                  <a:cubicBezTo>
                    <a:pt x="29075" y="10661"/>
                    <a:pt x="28813" y="10672"/>
                    <a:pt x="28409" y="10684"/>
                  </a:cubicBezTo>
                  <a:cubicBezTo>
                    <a:pt x="27992" y="10696"/>
                    <a:pt x="27432" y="10720"/>
                    <a:pt x="27432" y="10720"/>
                  </a:cubicBezTo>
                  <a:cubicBezTo>
                    <a:pt x="30016" y="10696"/>
                    <a:pt x="28647" y="10649"/>
                    <a:pt x="29194" y="10613"/>
                  </a:cubicBezTo>
                  <a:cubicBezTo>
                    <a:pt x="29644" y="10606"/>
                    <a:pt x="29994" y="10603"/>
                    <a:pt x="30266" y="10603"/>
                  </a:cubicBezTo>
                  <a:cubicBezTo>
                    <a:pt x="30923" y="10603"/>
                    <a:pt x="31127" y="10620"/>
                    <a:pt x="31195" y="10637"/>
                  </a:cubicBezTo>
                  <a:cubicBezTo>
                    <a:pt x="31302" y="10649"/>
                    <a:pt x="31147" y="10672"/>
                    <a:pt x="31671" y="10684"/>
                  </a:cubicBezTo>
                  <a:cubicBezTo>
                    <a:pt x="32108" y="10687"/>
                    <a:pt x="32522" y="10688"/>
                    <a:pt x="32918" y="10688"/>
                  </a:cubicBezTo>
                  <a:cubicBezTo>
                    <a:pt x="33625" y="10688"/>
                    <a:pt x="34274" y="10685"/>
                    <a:pt x="34890" y="10685"/>
                  </a:cubicBezTo>
                  <a:cubicBezTo>
                    <a:pt x="35453" y="10685"/>
                    <a:pt x="35989" y="10688"/>
                    <a:pt x="36517" y="10696"/>
                  </a:cubicBezTo>
                  <a:cubicBezTo>
                    <a:pt x="36636" y="10696"/>
                    <a:pt x="36910" y="10708"/>
                    <a:pt x="36576" y="10720"/>
                  </a:cubicBezTo>
                  <a:cubicBezTo>
                    <a:pt x="36807" y="10717"/>
                    <a:pt x="37063" y="10716"/>
                    <a:pt x="37338" y="10716"/>
                  </a:cubicBezTo>
                  <a:cubicBezTo>
                    <a:pt x="39232" y="10716"/>
                    <a:pt x="42062" y="10772"/>
                    <a:pt x="44156" y="10772"/>
                  </a:cubicBezTo>
                  <a:cubicBezTo>
                    <a:pt x="44460" y="10772"/>
                    <a:pt x="44750" y="10770"/>
                    <a:pt x="45018" y="10768"/>
                  </a:cubicBezTo>
                  <a:cubicBezTo>
                    <a:pt x="45091" y="10773"/>
                    <a:pt x="45147" y="10775"/>
                    <a:pt x="45193" y="10778"/>
                  </a:cubicBezTo>
                  <a:lnTo>
                    <a:pt x="45193" y="10778"/>
                  </a:lnTo>
                  <a:cubicBezTo>
                    <a:pt x="44933" y="10750"/>
                    <a:pt x="44896" y="10729"/>
                    <a:pt x="44958" y="10708"/>
                  </a:cubicBezTo>
                  <a:lnTo>
                    <a:pt x="44958" y="10708"/>
                  </a:lnTo>
                  <a:cubicBezTo>
                    <a:pt x="46125" y="10732"/>
                    <a:pt x="47125" y="10708"/>
                    <a:pt x="47554" y="10756"/>
                  </a:cubicBezTo>
                  <a:cubicBezTo>
                    <a:pt x="47316" y="10752"/>
                    <a:pt x="47150" y="10751"/>
                    <a:pt x="47023" y="10751"/>
                  </a:cubicBezTo>
                  <a:cubicBezTo>
                    <a:pt x="46769" y="10751"/>
                    <a:pt x="46669" y="10756"/>
                    <a:pt x="46447" y="10756"/>
                  </a:cubicBezTo>
                  <a:lnTo>
                    <a:pt x="47673" y="10768"/>
                  </a:lnTo>
                  <a:cubicBezTo>
                    <a:pt x="48027" y="10791"/>
                    <a:pt x="47978" y="10798"/>
                    <a:pt x="47750" y="10798"/>
                  </a:cubicBezTo>
                  <a:cubicBezTo>
                    <a:pt x="47408" y="10798"/>
                    <a:pt x="46663" y="10782"/>
                    <a:pt x="46266" y="10782"/>
                  </a:cubicBezTo>
                  <a:cubicBezTo>
                    <a:pt x="46109" y="10782"/>
                    <a:pt x="46006" y="10785"/>
                    <a:pt x="46006" y="10792"/>
                  </a:cubicBezTo>
                  <a:cubicBezTo>
                    <a:pt x="48375" y="10815"/>
                    <a:pt x="51150" y="10815"/>
                    <a:pt x="52959" y="10863"/>
                  </a:cubicBezTo>
                  <a:cubicBezTo>
                    <a:pt x="53051" y="10877"/>
                    <a:pt x="52853" y="10882"/>
                    <a:pt x="52532" y="10882"/>
                  </a:cubicBezTo>
                  <a:cubicBezTo>
                    <a:pt x="51930" y="10882"/>
                    <a:pt x="50896" y="10865"/>
                    <a:pt x="50548" y="10865"/>
                  </a:cubicBezTo>
                  <a:cubicBezTo>
                    <a:pt x="50312" y="10865"/>
                    <a:pt x="50391" y="10873"/>
                    <a:pt x="51138" y="10899"/>
                  </a:cubicBezTo>
                  <a:lnTo>
                    <a:pt x="48328" y="10827"/>
                  </a:lnTo>
                  <a:lnTo>
                    <a:pt x="48328" y="10827"/>
                  </a:lnTo>
                  <a:cubicBezTo>
                    <a:pt x="49012" y="10865"/>
                    <a:pt x="49085" y="10875"/>
                    <a:pt x="48930" y="10875"/>
                  </a:cubicBezTo>
                  <a:cubicBezTo>
                    <a:pt x="48756" y="10875"/>
                    <a:pt x="48292" y="10863"/>
                    <a:pt x="48096" y="10863"/>
                  </a:cubicBezTo>
                  <a:cubicBezTo>
                    <a:pt x="47922" y="10863"/>
                    <a:pt x="47958" y="10873"/>
                    <a:pt x="48590" y="10911"/>
                  </a:cubicBezTo>
                  <a:cubicBezTo>
                    <a:pt x="52293" y="10994"/>
                    <a:pt x="52733" y="10958"/>
                    <a:pt x="56424" y="11030"/>
                  </a:cubicBezTo>
                  <a:cubicBezTo>
                    <a:pt x="57258" y="11006"/>
                    <a:pt x="56150" y="10982"/>
                    <a:pt x="56984" y="10970"/>
                  </a:cubicBezTo>
                  <a:cubicBezTo>
                    <a:pt x="57165" y="10970"/>
                    <a:pt x="57339" y="10970"/>
                    <a:pt x="57506" y="10970"/>
                  </a:cubicBezTo>
                  <a:cubicBezTo>
                    <a:pt x="61694" y="10970"/>
                    <a:pt x="61376" y="11094"/>
                    <a:pt x="63979" y="11094"/>
                  </a:cubicBezTo>
                  <a:cubicBezTo>
                    <a:pt x="64270" y="11094"/>
                    <a:pt x="64598" y="11093"/>
                    <a:pt x="64973" y="11089"/>
                  </a:cubicBezTo>
                  <a:cubicBezTo>
                    <a:pt x="65723" y="11062"/>
                    <a:pt x="66125" y="11029"/>
                    <a:pt x="67439" y="11029"/>
                  </a:cubicBezTo>
                  <a:cubicBezTo>
                    <a:pt x="67877" y="11029"/>
                    <a:pt x="68417" y="11033"/>
                    <a:pt x="69104" y="11042"/>
                  </a:cubicBezTo>
                  <a:lnTo>
                    <a:pt x="68176" y="11101"/>
                  </a:lnTo>
                  <a:cubicBezTo>
                    <a:pt x="71520" y="11101"/>
                    <a:pt x="70395" y="11029"/>
                    <a:pt x="73289" y="11029"/>
                  </a:cubicBezTo>
                  <a:cubicBezTo>
                    <a:pt x="73496" y="11029"/>
                    <a:pt x="73723" y="11029"/>
                    <a:pt x="73974" y="11030"/>
                  </a:cubicBezTo>
                  <a:cubicBezTo>
                    <a:pt x="73307" y="11065"/>
                    <a:pt x="71152" y="11077"/>
                    <a:pt x="71700" y="11077"/>
                  </a:cubicBezTo>
                  <a:cubicBezTo>
                    <a:pt x="72043" y="11081"/>
                    <a:pt x="72323" y="11082"/>
                    <a:pt x="72557" y="11082"/>
                  </a:cubicBezTo>
                  <a:cubicBezTo>
                    <a:pt x="73978" y="11082"/>
                    <a:pt x="73678" y="11028"/>
                    <a:pt x="75284" y="11018"/>
                  </a:cubicBezTo>
                  <a:lnTo>
                    <a:pt x="75676" y="11065"/>
                  </a:lnTo>
                  <a:cubicBezTo>
                    <a:pt x="79498" y="11006"/>
                    <a:pt x="83701" y="10887"/>
                    <a:pt x="87916" y="10720"/>
                  </a:cubicBezTo>
                  <a:lnTo>
                    <a:pt x="87916" y="10720"/>
                  </a:lnTo>
                  <a:cubicBezTo>
                    <a:pt x="87721" y="10741"/>
                    <a:pt x="87153" y="10770"/>
                    <a:pt x="87637" y="10770"/>
                  </a:cubicBezTo>
                  <a:cubicBezTo>
                    <a:pt x="87714" y="10770"/>
                    <a:pt x="87817" y="10769"/>
                    <a:pt x="87952" y="10768"/>
                  </a:cubicBezTo>
                  <a:cubicBezTo>
                    <a:pt x="93286" y="10542"/>
                    <a:pt x="99322" y="10244"/>
                    <a:pt x="104454" y="9851"/>
                  </a:cubicBezTo>
                  <a:cubicBezTo>
                    <a:pt x="104454" y="9851"/>
                    <a:pt x="104942" y="9791"/>
                    <a:pt x="105430" y="9744"/>
                  </a:cubicBezTo>
                  <a:lnTo>
                    <a:pt x="106407" y="9637"/>
                  </a:lnTo>
                  <a:cubicBezTo>
                    <a:pt x="106651" y="9612"/>
                    <a:pt x="106877" y="9596"/>
                    <a:pt x="106961" y="9596"/>
                  </a:cubicBezTo>
                  <a:cubicBezTo>
                    <a:pt x="107037" y="9596"/>
                    <a:pt x="107000" y="9609"/>
                    <a:pt x="106764" y="9637"/>
                  </a:cubicBezTo>
                  <a:cubicBezTo>
                    <a:pt x="108764" y="9470"/>
                    <a:pt x="106871" y="9589"/>
                    <a:pt x="107823" y="9494"/>
                  </a:cubicBezTo>
                  <a:cubicBezTo>
                    <a:pt x="108466" y="9434"/>
                    <a:pt x="108861" y="9403"/>
                    <a:pt x="108955" y="9403"/>
                  </a:cubicBezTo>
                  <a:cubicBezTo>
                    <a:pt x="109029" y="9403"/>
                    <a:pt x="108922" y="9422"/>
                    <a:pt x="108609" y="9458"/>
                  </a:cubicBezTo>
                  <a:cubicBezTo>
                    <a:pt x="109490" y="9375"/>
                    <a:pt x="110550" y="9244"/>
                    <a:pt x="111717" y="9113"/>
                  </a:cubicBezTo>
                  <a:cubicBezTo>
                    <a:pt x="112300" y="9053"/>
                    <a:pt x="112907" y="8982"/>
                    <a:pt x="113526" y="8910"/>
                  </a:cubicBezTo>
                  <a:cubicBezTo>
                    <a:pt x="114134" y="8839"/>
                    <a:pt x="114765" y="8768"/>
                    <a:pt x="115396" y="8684"/>
                  </a:cubicBezTo>
                  <a:cubicBezTo>
                    <a:pt x="117920" y="8387"/>
                    <a:pt x="120468" y="8017"/>
                    <a:pt x="122313" y="7791"/>
                  </a:cubicBezTo>
                  <a:lnTo>
                    <a:pt x="122313" y="7791"/>
                  </a:lnTo>
                  <a:cubicBezTo>
                    <a:pt x="122313" y="7791"/>
                    <a:pt x="122135" y="7815"/>
                    <a:pt x="121956" y="7851"/>
                  </a:cubicBezTo>
                  <a:cubicBezTo>
                    <a:pt x="121777" y="7875"/>
                    <a:pt x="121599" y="7898"/>
                    <a:pt x="121599" y="7898"/>
                  </a:cubicBezTo>
                  <a:cubicBezTo>
                    <a:pt x="122313" y="7815"/>
                    <a:pt x="122873" y="7708"/>
                    <a:pt x="123361" y="7625"/>
                  </a:cubicBezTo>
                  <a:cubicBezTo>
                    <a:pt x="123837" y="7541"/>
                    <a:pt x="124230" y="7470"/>
                    <a:pt x="124623" y="7410"/>
                  </a:cubicBezTo>
                  <a:cubicBezTo>
                    <a:pt x="125397" y="7255"/>
                    <a:pt x="126159" y="7136"/>
                    <a:pt x="127481" y="6922"/>
                  </a:cubicBezTo>
                  <a:lnTo>
                    <a:pt x="127481" y="6922"/>
                  </a:lnTo>
                  <a:lnTo>
                    <a:pt x="126981" y="7017"/>
                  </a:lnTo>
                  <a:cubicBezTo>
                    <a:pt x="127754" y="6874"/>
                    <a:pt x="128540" y="6743"/>
                    <a:pt x="129326" y="6601"/>
                  </a:cubicBezTo>
                  <a:cubicBezTo>
                    <a:pt x="129731" y="6529"/>
                    <a:pt x="130124" y="6458"/>
                    <a:pt x="130517" y="6398"/>
                  </a:cubicBezTo>
                  <a:cubicBezTo>
                    <a:pt x="130910" y="6315"/>
                    <a:pt x="131314" y="6243"/>
                    <a:pt x="131707" y="6172"/>
                  </a:cubicBezTo>
                  <a:cubicBezTo>
                    <a:pt x="133291" y="5886"/>
                    <a:pt x="134874" y="5589"/>
                    <a:pt x="136410" y="5303"/>
                  </a:cubicBezTo>
                  <a:cubicBezTo>
                    <a:pt x="139494" y="4755"/>
                    <a:pt x="142387" y="4267"/>
                    <a:pt x="144768" y="3922"/>
                  </a:cubicBezTo>
                  <a:cubicBezTo>
                    <a:pt x="145209" y="3803"/>
                    <a:pt x="146757" y="3576"/>
                    <a:pt x="148233" y="3350"/>
                  </a:cubicBezTo>
                  <a:cubicBezTo>
                    <a:pt x="149710" y="3124"/>
                    <a:pt x="151126" y="2922"/>
                    <a:pt x="151317" y="2850"/>
                  </a:cubicBezTo>
                  <a:cubicBezTo>
                    <a:pt x="153103" y="2612"/>
                    <a:pt x="153734" y="2541"/>
                    <a:pt x="154555" y="2445"/>
                  </a:cubicBezTo>
                  <a:cubicBezTo>
                    <a:pt x="155377" y="2338"/>
                    <a:pt x="156377" y="2219"/>
                    <a:pt x="158889" y="1921"/>
                  </a:cubicBezTo>
                  <a:cubicBezTo>
                    <a:pt x="160235" y="1779"/>
                    <a:pt x="160878" y="1624"/>
                    <a:pt x="162544" y="1445"/>
                  </a:cubicBezTo>
                  <a:lnTo>
                    <a:pt x="162592" y="1481"/>
                  </a:lnTo>
                  <a:lnTo>
                    <a:pt x="164842" y="1207"/>
                  </a:lnTo>
                  <a:cubicBezTo>
                    <a:pt x="164842" y="1207"/>
                    <a:pt x="165140" y="1183"/>
                    <a:pt x="165438" y="1171"/>
                  </a:cubicBezTo>
                  <a:cubicBezTo>
                    <a:pt x="165747" y="1159"/>
                    <a:pt x="166045" y="1148"/>
                    <a:pt x="166045" y="1148"/>
                  </a:cubicBezTo>
                  <a:lnTo>
                    <a:pt x="167605" y="1005"/>
                  </a:lnTo>
                  <a:lnTo>
                    <a:pt x="167605" y="1005"/>
                  </a:lnTo>
                  <a:cubicBezTo>
                    <a:pt x="167099" y="1044"/>
                    <a:pt x="166538" y="1082"/>
                    <a:pt x="166401" y="1082"/>
                  </a:cubicBezTo>
                  <a:cubicBezTo>
                    <a:pt x="166370" y="1082"/>
                    <a:pt x="166361" y="1080"/>
                    <a:pt x="166378" y="1076"/>
                  </a:cubicBezTo>
                  <a:cubicBezTo>
                    <a:pt x="166986" y="1017"/>
                    <a:pt x="167664" y="957"/>
                    <a:pt x="168331" y="897"/>
                  </a:cubicBezTo>
                  <a:cubicBezTo>
                    <a:pt x="169010" y="850"/>
                    <a:pt x="169676" y="814"/>
                    <a:pt x="170272" y="767"/>
                  </a:cubicBezTo>
                  <a:cubicBezTo>
                    <a:pt x="170867" y="731"/>
                    <a:pt x="171391" y="707"/>
                    <a:pt x="171772" y="695"/>
                  </a:cubicBezTo>
                  <a:cubicBezTo>
                    <a:pt x="172141" y="671"/>
                    <a:pt x="172379" y="671"/>
                    <a:pt x="172391" y="671"/>
                  </a:cubicBezTo>
                  <a:cubicBezTo>
                    <a:pt x="172391" y="671"/>
                    <a:pt x="172748" y="659"/>
                    <a:pt x="173296" y="624"/>
                  </a:cubicBezTo>
                  <a:cubicBezTo>
                    <a:pt x="173558" y="600"/>
                    <a:pt x="173879" y="588"/>
                    <a:pt x="174213" y="564"/>
                  </a:cubicBezTo>
                  <a:cubicBezTo>
                    <a:pt x="174558" y="540"/>
                    <a:pt x="174915" y="516"/>
                    <a:pt x="175284" y="505"/>
                  </a:cubicBezTo>
                  <a:cubicBezTo>
                    <a:pt x="175999" y="481"/>
                    <a:pt x="176725" y="445"/>
                    <a:pt x="177273" y="433"/>
                  </a:cubicBezTo>
                  <a:cubicBezTo>
                    <a:pt x="177534" y="421"/>
                    <a:pt x="177761" y="409"/>
                    <a:pt x="177927" y="397"/>
                  </a:cubicBezTo>
                  <a:lnTo>
                    <a:pt x="178165" y="397"/>
                  </a:lnTo>
                  <a:cubicBezTo>
                    <a:pt x="178046" y="409"/>
                    <a:pt x="177070" y="457"/>
                    <a:pt x="176308" y="493"/>
                  </a:cubicBezTo>
                  <a:cubicBezTo>
                    <a:pt x="177407" y="442"/>
                    <a:pt x="177798" y="427"/>
                    <a:pt x="177970" y="427"/>
                  </a:cubicBezTo>
                  <a:cubicBezTo>
                    <a:pt x="178041" y="427"/>
                    <a:pt x="178075" y="430"/>
                    <a:pt x="178106" y="433"/>
                  </a:cubicBezTo>
                  <a:cubicBezTo>
                    <a:pt x="178160" y="439"/>
                    <a:pt x="178204" y="445"/>
                    <a:pt x="178413" y="445"/>
                  </a:cubicBezTo>
                  <a:cubicBezTo>
                    <a:pt x="178621" y="445"/>
                    <a:pt x="178993" y="439"/>
                    <a:pt x="179701" y="421"/>
                  </a:cubicBezTo>
                  <a:cubicBezTo>
                    <a:pt x="179320" y="409"/>
                    <a:pt x="179904" y="386"/>
                    <a:pt x="179963" y="386"/>
                  </a:cubicBezTo>
                  <a:cubicBezTo>
                    <a:pt x="180201" y="386"/>
                    <a:pt x="180487" y="380"/>
                    <a:pt x="180810" y="380"/>
                  </a:cubicBezTo>
                  <a:cubicBezTo>
                    <a:pt x="180971" y="380"/>
                    <a:pt x="181142" y="382"/>
                    <a:pt x="181321" y="386"/>
                  </a:cubicBezTo>
                  <a:cubicBezTo>
                    <a:pt x="181856" y="397"/>
                    <a:pt x="182464" y="397"/>
                    <a:pt x="183107" y="409"/>
                  </a:cubicBezTo>
                  <a:cubicBezTo>
                    <a:pt x="183750" y="421"/>
                    <a:pt x="184416" y="445"/>
                    <a:pt x="185071" y="469"/>
                  </a:cubicBezTo>
                  <a:cubicBezTo>
                    <a:pt x="185393" y="481"/>
                    <a:pt x="185726" y="481"/>
                    <a:pt x="186036" y="505"/>
                  </a:cubicBezTo>
                  <a:cubicBezTo>
                    <a:pt x="186357" y="516"/>
                    <a:pt x="186667" y="528"/>
                    <a:pt x="186964" y="552"/>
                  </a:cubicBezTo>
                  <a:lnTo>
                    <a:pt x="186512" y="552"/>
                  </a:lnTo>
                  <a:cubicBezTo>
                    <a:pt x="187048" y="588"/>
                    <a:pt x="187583" y="612"/>
                    <a:pt x="188131" y="647"/>
                  </a:cubicBezTo>
                  <a:cubicBezTo>
                    <a:pt x="188679" y="695"/>
                    <a:pt x="189238" y="743"/>
                    <a:pt x="189798" y="790"/>
                  </a:cubicBezTo>
                  <a:cubicBezTo>
                    <a:pt x="190357" y="826"/>
                    <a:pt x="190917" y="897"/>
                    <a:pt x="191489" y="957"/>
                  </a:cubicBezTo>
                  <a:cubicBezTo>
                    <a:pt x="191774" y="993"/>
                    <a:pt x="192060" y="1017"/>
                    <a:pt x="192346" y="1052"/>
                  </a:cubicBezTo>
                  <a:cubicBezTo>
                    <a:pt x="192632" y="1088"/>
                    <a:pt x="192917" y="1136"/>
                    <a:pt x="193203" y="1171"/>
                  </a:cubicBezTo>
                  <a:cubicBezTo>
                    <a:pt x="195471" y="1489"/>
                    <a:pt x="197797" y="1934"/>
                    <a:pt x="200067" y="2609"/>
                  </a:cubicBezTo>
                  <a:lnTo>
                    <a:pt x="200067" y="2609"/>
                  </a:lnTo>
                  <a:cubicBezTo>
                    <a:pt x="199901" y="2559"/>
                    <a:pt x="199754" y="2510"/>
                    <a:pt x="199632" y="2469"/>
                  </a:cubicBezTo>
                  <a:cubicBezTo>
                    <a:pt x="199490" y="2433"/>
                    <a:pt x="199371" y="2398"/>
                    <a:pt x="199287" y="2374"/>
                  </a:cubicBezTo>
                  <a:cubicBezTo>
                    <a:pt x="199109" y="2314"/>
                    <a:pt x="199049" y="2291"/>
                    <a:pt x="199073" y="2291"/>
                  </a:cubicBezTo>
                  <a:cubicBezTo>
                    <a:pt x="199132" y="2291"/>
                    <a:pt x="199585" y="2374"/>
                    <a:pt x="200252" y="2588"/>
                  </a:cubicBezTo>
                  <a:lnTo>
                    <a:pt x="200775" y="2802"/>
                  </a:lnTo>
                  <a:cubicBezTo>
                    <a:pt x="200913" y="2840"/>
                    <a:pt x="200974" y="2854"/>
                    <a:pt x="200985" y="2854"/>
                  </a:cubicBezTo>
                  <a:cubicBezTo>
                    <a:pt x="201025" y="2854"/>
                    <a:pt x="200431" y="2668"/>
                    <a:pt x="200464" y="2668"/>
                  </a:cubicBezTo>
                  <a:lnTo>
                    <a:pt x="200464" y="2668"/>
                  </a:lnTo>
                  <a:cubicBezTo>
                    <a:pt x="200481" y="2668"/>
                    <a:pt x="200660" y="2716"/>
                    <a:pt x="201168" y="2862"/>
                  </a:cubicBezTo>
                  <a:cubicBezTo>
                    <a:pt x="202008" y="3164"/>
                    <a:pt x="202290" y="3280"/>
                    <a:pt x="202242" y="3280"/>
                  </a:cubicBezTo>
                  <a:cubicBezTo>
                    <a:pt x="202194" y="3280"/>
                    <a:pt x="201808" y="3161"/>
                    <a:pt x="201323" y="2993"/>
                  </a:cubicBezTo>
                  <a:lnTo>
                    <a:pt x="201323" y="2993"/>
                  </a:lnTo>
                  <a:cubicBezTo>
                    <a:pt x="201324" y="2993"/>
                    <a:pt x="201836" y="3172"/>
                    <a:pt x="202347" y="3350"/>
                  </a:cubicBezTo>
                  <a:cubicBezTo>
                    <a:pt x="202478" y="3398"/>
                    <a:pt x="202597" y="3445"/>
                    <a:pt x="202728" y="3481"/>
                  </a:cubicBezTo>
                  <a:cubicBezTo>
                    <a:pt x="202847" y="3529"/>
                    <a:pt x="202954" y="3576"/>
                    <a:pt x="203050" y="3612"/>
                  </a:cubicBezTo>
                  <a:cubicBezTo>
                    <a:pt x="203240" y="3695"/>
                    <a:pt x="203359" y="3743"/>
                    <a:pt x="203359" y="3743"/>
                  </a:cubicBezTo>
                  <a:cubicBezTo>
                    <a:pt x="203378" y="3754"/>
                    <a:pt x="203382" y="3759"/>
                    <a:pt x="203375" y="3759"/>
                  </a:cubicBezTo>
                  <a:cubicBezTo>
                    <a:pt x="203338" y="3759"/>
                    <a:pt x="202982" y="3618"/>
                    <a:pt x="202871" y="3588"/>
                  </a:cubicBezTo>
                  <a:lnTo>
                    <a:pt x="202871" y="3588"/>
                  </a:lnTo>
                  <a:cubicBezTo>
                    <a:pt x="203288" y="3755"/>
                    <a:pt x="204157" y="4100"/>
                    <a:pt x="205026" y="4565"/>
                  </a:cubicBezTo>
                  <a:cubicBezTo>
                    <a:pt x="205478" y="4779"/>
                    <a:pt x="205907" y="5041"/>
                    <a:pt x="206300" y="5267"/>
                  </a:cubicBezTo>
                  <a:cubicBezTo>
                    <a:pt x="206717" y="5493"/>
                    <a:pt x="207050" y="5731"/>
                    <a:pt x="207336" y="5898"/>
                  </a:cubicBezTo>
                  <a:lnTo>
                    <a:pt x="207431" y="5970"/>
                  </a:lnTo>
                  <a:cubicBezTo>
                    <a:pt x="207550" y="6053"/>
                    <a:pt x="207669" y="6136"/>
                    <a:pt x="207788" y="6220"/>
                  </a:cubicBezTo>
                  <a:cubicBezTo>
                    <a:pt x="207907" y="6303"/>
                    <a:pt x="208014" y="6386"/>
                    <a:pt x="208134" y="6470"/>
                  </a:cubicBezTo>
                  <a:cubicBezTo>
                    <a:pt x="208348" y="6648"/>
                    <a:pt x="208562" y="6803"/>
                    <a:pt x="208776" y="6970"/>
                  </a:cubicBezTo>
                  <a:cubicBezTo>
                    <a:pt x="208979" y="7124"/>
                    <a:pt x="209157" y="7303"/>
                    <a:pt x="209348" y="7458"/>
                  </a:cubicBezTo>
                  <a:cubicBezTo>
                    <a:pt x="209538" y="7625"/>
                    <a:pt x="209705" y="7791"/>
                    <a:pt x="209872" y="7946"/>
                  </a:cubicBezTo>
                  <a:cubicBezTo>
                    <a:pt x="210217" y="8267"/>
                    <a:pt x="210503" y="8601"/>
                    <a:pt x="210789" y="8922"/>
                  </a:cubicBezTo>
                  <a:cubicBezTo>
                    <a:pt x="211062" y="9244"/>
                    <a:pt x="211336" y="9565"/>
                    <a:pt x="211563" y="9899"/>
                  </a:cubicBezTo>
                  <a:cubicBezTo>
                    <a:pt x="211813" y="10220"/>
                    <a:pt x="212015" y="10553"/>
                    <a:pt x="212229" y="10887"/>
                  </a:cubicBezTo>
                  <a:cubicBezTo>
                    <a:pt x="212336" y="11053"/>
                    <a:pt x="212432" y="11232"/>
                    <a:pt x="212527" y="11411"/>
                  </a:cubicBezTo>
                  <a:cubicBezTo>
                    <a:pt x="212575" y="11506"/>
                    <a:pt x="212622" y="11589"/>
                    <a:pt x="212670" y="11673"/>
                  </a:cubicBezTo>
                  <a:cubicBezTo>
                    <a:pt x="212717" y="11768"/>
                    <a:pt x="212765" y="11863"/>
                    <a:pt x="212813" y="11946"/>
                  </a:cubicBezTo>
                  <a:cubicBezTo>
                    <a:pt x="213182" y="12685"/>
                    <a:pt x="213479" y="13494"/>
                    <a:pt x="213753" y="14423"/>
                  </a:cubicBezTo>
                  <a:cubicBezTo>
                    <a:pt x="213777" y="14435"/>
                    <a:pt x="213813" y="14542"/>
                    <a:pt x="213860" y="14709"/>
                  </a:cubicBezTo>
                  <a:cubicBezTo>
                    <a:pt x="213884" y="14792"/>
                    <a:pt x="213920" y="14887"/>
                    <a:pt x="213944" y="14994"/>
                  </a:cubicBezTo>
                  <a:cubicBezTo>
                    <a:pt x="213968" y="15102"/>
                    <a:pt x="214003" y="15221"/>
                    <a:pt x="214027" y="15352"/>
                  </a:cubicBezTo>
                  <a:cubicBezTo>
                    <a:pt x="214063" y="15483"/>
                    <a:pt x="214099" y="15625"/>
                    <a:pt x="214122" y="15768"/>
                  </a:cubicBezTo>
                  <a:cubicBezTo>
                    <a:pt x="214158" y="15911"/>
                    <a:pt x="214182" y="16066"/>
                    <a:pt x="214206" y="16209"/>
                  </a:cubicBezTo>
                  <a:cubicBezTo>
                    <a:pt x="214241" y="16364"/>
                    <a:pt x="214265" y="16518"/>
                    <a:pt x="214289" y="16673"/>
                  </a:cubicBezTo>
                  <a:cubicBezTo>
                    <a:pt x="214325" y="16816"/>
                    <a:pt x="214337" y="16971"/>
                    <a:pt x="214360" y="17114"/>
                  </a:cubicBezTo>
                  <a:cubicBezTo>
                    <a:pt x="214372" y="17292"/>
                    <a:pt x="214396" y="17471"/>
                    <a:pt x="214420" y="17650"/>
                  </a:cubicBezTo>
                  <a:cubicBezTo>
                    <a:pt x="214432" y="17828"/>
                    <a:pt x="214444" y="18019"/>
                    <a:pt x="214456" y="18197"/>
                  </a:cubicBezTo>
                  <a:cubicBezTo>
                    <a:pt x="214456" y="18376"/>
                    <a:pt x="214480" y="18566"/>
                    <a:pt x="214480" y="18757"/>
                  </a:cubicBezTo>
                  <a:cubicBezTo>
                    <a:pt x="214480" y="18935"/>
                    <a:pt x="214491" y="19126"/>
                    <a:pt x="214491" y="19316"/>
                  </a:cubicBezTo>
                  <a:cubicBezTo>
                    <a:pt x="214491" y="20078"/>
                    <a:pt x="214503" y="20852"/>
                    <a:pt x="214515" y="21650"/>
                  </a:cubicBezTo>
                  <a:cubicBezTo>
                    <a:pt x="214527" y="23257"/>
                    <a:pt x="214551" y="24924"/>
                    <a:pt x="214575" y="26663"/>
                  </a:cubicBezTo>
                  <a:cubicBezTo>
                    <a:pt x="214624" y="27924"/>
                    <a:pt x="214638" y="28072"/>
                    <a:pt x="214649" y="28072"/>
                  </a:cubicBezTo>
                  <a:cubicBezTo>
                    <a:pt x="214652" y="28072"/>
                    <a:pt x="214655" y="28059"/>
                    <a:pt x="214658" y="28059"/>
                  </a:cubicBezTo>
                  <a:cubicBezTo>
                    <a:pt x="214665" y="28059"/>
                    <a:pt x="214675" y="28117"/>
                    <a:pt x="214694" y="28472"/>
                  </a:cubicBezTo>
                  <a:cubicBezTo>
                    <a:pt x="214665" y="28614"/>
                    <a:pt x="214735" y="30844"/>
                    <a:pt x="214723" y="30844"/>
                  </a:cubicBezTo>
                  <a:cubicBezTo>
                    <a:pt x="214719" y="30844"/>
                    <a:pt x="214711" y="30697"/>
                    <a:pt x="214694" y="30330"/>
                  </a:cubicBezTo>
                  <a:lnTo>
                    <a:pt x="214694" y="30330"/>
                  </a:lnTo>
                  <a:cubicBezTo>
                    <a:pt x="214837" y="34497"/>
                    <a:pt x="214849" y="35664"/>
                    <a:pt x="215111" y="40938"/>
                  </a:cubicBezTo>
                  <a:cubicBezTo>
                    <a:pt x="215101" y="40474"/>
                    <a:pt x="215091" y="39955"/>
                    <a:pt x="215101" y="39955"/>
                  </a:cubicBezTo>
                  <a:lnTo>
                    <a:pt x="215101" y="39955"/>
                  </a:lnTo>
                  <a:cubicBezTo>
                    <a:pt x="215103" y="39955"/>
                    <a:pt x="215106" y="39983"/>
                    <a:pt x="215111" y="40045"/>
                  </a:cubicBezTo>
                  <a:cubicBezTo>
                    <a:pt x="215156" y="40961"/>
                    <a:pt x="215180" y="42103"/>
                    <a:pt x="215161" y="42103"/>
                  </a:cubicBezTo>
                  <a:cubicBezTo>
                    <a:pt x="215161" y="42103"/>
                    <a:pt x="215160" y="42100"/>
                    <a:pt x="215158" y="42094"/>
                  </a:cubicBezTo>
                  <a:lnTo>
                    <a:pt x="215158" y="42094"/>
                  </a:lnTo>
                  <a:cubicBezTo>
                    <a:pt x="215226" y="43500"/>
                    <a:pt x="215293" y="45007"/>
                    <a:pt x="215349" y="46546"/>
                  </a:cubicBezTo>
                  <a:cubicBezTo>
                    <a:pt x="215373" y="47367"/>
                    <a:pt x="215408" y="48189"/>
                    <a:pt x="215432" y="49011"/>
                  </a:cubicBezTo>
                  <a:cubicBezTo>
                    <a:pt x="215468" y="49844"/>
                    <a:pt x="215503" y="50666"/>
                    <a:pt x="215527" y="51487"/>
                  </a:cubicBezTo>
                  <a:cubicBezTo>
                    <a:pt x="215658" y="54749"/>
                    <a:pt x="215789" y="57869"/>
                    <a:pt x="215944" y="60226"/>
                  </a:cubicBezTo>
                  <a:lnTo>
                    <a:pt x="215920" y="59964"/>
                  </a:lnTo>
                  <a:lnTo>
                    <a:pt x="216063" y="62405"/>
                  </a:lnTo>
                  <a:cubicBezTo>
                    <a:pt x="216135" y="63619"/>
                    <a:pt x="216206" y="64846"/>
                    <a:pt x="216206" y="64846"/>
                  </a:cubicBezTo>
                  <a:cubicBezTo>
                    <a:pt x="216236" y="65416"/>
                    <a:pt x="216245" y="65611"/>
                    <a:pt x="216242" y="65611"/>
                  </a:cubicBezTo>
                  <a:cubicBezTo>
                    <a:pt x="216236" y="65611"/>
                    <a:pt x="216177" y="64710"/>
                    <a:pt x="216163" y="64710"/>
                  </a:cubicBezTo>
                  <a:lnTo>
                    <a:pt x="216163" y="64710"/>
                  </a:lnTo>
                  <a:cubicBezTo>
                    <a:pt x="216157" y="64710"/>
                    <a:pt x="216158" y="64832"/>
                    <a:pt x="216170" y="65167"/>
                  </a:cubicBezTo>
                  <a:cubicBezTo>
                    <a:pt x="216349" y="67799"/>
                    <a:pt x="216456" y="69882"/>
                    <a:pt x="216551" y="71847"/>
                  </a:cubicBezTo>
                  <a:cubicBezTo>
                    <a:pt x="216646" y="73811"/>
                    <a:pt x="216742" y="75669"/>
                    <a:pt x="216897" y="77836"/>
                  </a:cubicBezTo>
                  <a:cubicBezTo>
                    <a:pt x="216980" y="81205"/>
                    <a:pt x="217587" y="89754"/>
                    <a:pt x="217837" y="94290"/>
                  </a:cubicBezTo>
                  <a:lnTo>
                    <a:pt x="217849" y="94028"/>
                  </a:lnTo>
                  <a:cubicBezTo>
                    <a:pt x="217944" y="95195"/>
                    <a:pt x="217920" y="95445"/>
                    <a:pt x="217980" y="96314"/>
                  </a:cubicBezTo>
                  <a:cubicBezTo>
                    <a:pt x="217989" y="96214"/>
                    <a:pt x="217950" y="95527"/>
                    <a:pt x="217957" y="95527"/>
                  </a:cubicBezTo>
                  <a:lnTo>
                    <a:pt x="217957" y="95527"/>
                  </a:lnTo>
                  <a:cubicBezTo>
                    <a:pt x="217959" y="95527"/>
                    <a:pt x="217966" y="95594"/>
                    <a:pt x="217980" y="95766"/>
                  </a:cubicBezTo>
                  <a:cubicBezTo>
                    <a:pt x="218301" y="100731"/>
                    <a:pt x="218718" y="105851"/>
                    <a:pt x="219099" y="110994"/>
                  </a:cubicBezTo>
                  <a:cubicBezTo>
                    <a:pt x="219194" y="112280"/>
                    <a:pt x="219230" y="113566"/>
                    <a:pt x="219159" y="114840"/>
                  </a:cubicBezTo>
                  <a:cubicBezTo>
                    <a:pt x="219087" y="116126"/>
                    <a:pt x="218909" y="117400"/>
                    <a:pt x="218575" y="118626"/>
                  </a:cubicBezTo>
                  <a:cubicBezTo>
                    <a:pt x="218242" y="119853"/>
                    <a:pt x="217778" y="121043"/>
                    <a:pt x="217087" y="122103"/>
                  </a:cubicBezTo>
                  <a:cubicBezTo>
                    <a:pt x="216920" y="122365"/>
                    <a:pt x="216754" y="122627"/>
                    <a:pt x="216551" y="122877"/>
                  </a:cubicBezTo>
                  <a:cubicBezTo>
                    <a:pt x="216456" y="122996"/>
                    <a:pt x="216373" y="123127"/>
                    <a:pt x="216265" y="123246"/>
                  </a:cubicBezTo>
                  <a:lnTo>
                    <a:pt x="215956" y="123591"/>
                  </a:lnTo>
                  <a:cubicBezTo>
                    <a:pt x="215527" y="124055"/>
                    <a:pt x="215075" y="124484"/>
                    <a:pt x="214575" y="124877"/>
                  </a:cubicBezTo>
                  <a:cubicBezTo>
                    <a:pt x="213860" y="125437"/>
                    <a:pt x="213360" y="125746"/>
                    <a:pt x="212979" y="125972"/>
                  </a:cubicBezTo>
                  <a:cubicBezTo>
                    <a:pt x="212789" y="126091"/>
                    <a:pt x="212634" y="126175"/>
                    <a:pt x="212491" y="126258"/>
                  </a:cubicBezTo>
                  <a:cubicBezTo>
                    <a:pt x="212336" y="126341"/>
                    <a:pt x="212205" y="126425"/>
                    <a:pt x="212063" y="126496"/>
                  </a:cubicBezTo>
                  <a:cubicBezTo>
                    <a:pt x="211920" y="126568"/>
                    <a:pt x="211777" y="126651"/>
                    <a:pt x="211598" y="126734"/>
                  </a:cubicBezTo>
                  <a:cubicBezTo>
                    <a:pt x="211420" y="126818"/>
                    <a:pt x="211205" y="126925"/>
                    <a:pt x="210943" y="127020"/>
                  </a:cubicBezTo>
                  <a:cubicBezTo>
                    <a:pt x="210431" y="127234"/>
                    <a:pt x="209693" y="127508"/>
                    <a:pt x="208562" y="127806"/>
                  </a:cubicBezTo>
                  <a:cubicBezTo>
                    <a:pt x="208562" y="127806"/>
                    <a:pt x="208884" y="127699"/>
                    <a:pt x="209193" y="127604"/>
                  </a:cubicBezTo>
                  <a:lnTo>
                    <a:pt x="209824" y="127377"/>
                  </a:lnTo>
                  <a:lnTo>
                    <a:pt x="209824" y="127377"/>
                  </a:lnTo>
                  <a:cubicBezTo>
                    <a:pt x="208205" y="127925"/>
                    <a:pt x="206502" y="128294"/>
                    <a:pt x="204788" y="128556"/>
                  </a:cubicBezTo>
                  <a:cubicBezTo>
                    <a:pt x="203073" y="128818"/>
                    <a:pt x="201323" y="128985"/>
                    <a:pt x="199573" y="129080"/>
                  </a:cubicBezTo>
                  <a:cubicBezTo>
                    <a:pt x="197835" y="129175"/>
                    <a:pt x="196084" y="129235"/>
                    <a:pt x="194346" y="129235"/>
                  </a:cubicBezTo>
                  <a:cubicBezTo>
                    <a:pt x="193917" y="129247"/>
                    <a:pt x="193477" y="129247"/>
                    <a:pt x="193048" y="129247"/>
                  </a:cubicBezTo>
                  <a:cubicBezTo>
                    <a:pt x="192620" y="129247"/>
                    <a:pt x="192191" y="129235"/>
                    <a:pt x="191751" y="129235"/>
                  </a:cubicBezTo>
                  <a:cubicBezTo>
                    <a:pt x="190893" y="129235"/>
                    <a:pt x="190024" y="129223"/>
                    <a:pt x="189167" y="129211"/>
                  </a:cubicBezTo>
                  <a:cubicBezTo>
                    <a:pt x="188845" y="129294"/>
                    <a:pt x="188536" y="129366"/>
                    <a:pt x="188226" y="129437"/>
                  </a:cubicBezTo>
                  <a:cubicBezTo>
                    <a:pt x="187917" y="129520"/>
                    <a:pt x="187607" y="129592"/>
                    <a:pt x="187309" y="129687"/>
                  </a:cubicBezTo>
                  <a:cubicBezTo>
                    <a:pt x="187524" y="129616"/>
                    <a:pt x="187631" y="129580"/>
                    <a:pt x="187774" y="129544"/>
                  </a:cubicBezTo>
                  <a:cubicBezTo>
                    <a:pt x="187917" y="129497"/>
                    <a:pt x="188095" y="129437"/>
                    <a:pt x="188441" y="129366"/>
                  </a:cubicBezTo>
                  <a:lnTo>
                    <a:pt x="188441" y="129366"/>
                  </a:lnTo>
                  <a:cubicBezTo>
                    <a:pt x="188250" y="129401"/>
                    <a:pt x="188024" y="129461"/>
                    <a:pt x="187762" y="129520"/>
                  </a:cubicBezTo>
                  <a:cubicBezTo>
                    <a:pt x="187631" y="129556"/>
                    <a:pt x="187500" y="129592"/>
                    <a:pt x="187357" y="129628"/>
                  </a:cubicBezTo>
                  <a:cubicBezTo>
                    <a:pt x="187226" y="129663"/>
                    <a:pt x="187071" y="129711"/>
                    <a:pt x="186928" y="129759"/>
                  </a:cubicBezTo>
                  <a:cubicBezTo>
                    <a:pt x="186333" y="129925"/>
                    <a:pt x="185702" y="130163"/>
                    <a:pt x="185107" y="130390"/>
                  </a:cubicBezTo>
                  <a:cubicBezTo>
                    <a:pt x="184821" y="130509"/>
                    <a:pt x="184547" y="130640"/>
                    <a:pt x="184285" y="130747"/>
                  </a:cubicBezTo>
                  <a:cubicBezTo>
                    <a:pt x="184035" y="130866"/>
                    <a:pt x="183809" y="130973"/>
                    <a:pt x="183619" y="131068"/>
                  </a:cubicBezTo>
                  <a:cubicBezTo>
                    <a:pt x="183428" y="131163"/>
                    <a:pt x="183285" y="131259"/>
                    <a:pt x="183178" y="131306"/>
                  </a:cubicBezTo>
                  <a:cubicBezTo>
                    <a:pt x="183071" y="131366"/>
                    <a:pt x="183011" y="131402"/>
                    <a:pt x="183011" y="131414"/>
                  </a:cubicBezTo>
                  <a:cubicBezTo>
                    <a:pt x="182749" y="131544"/>
                    <a:pt x="182607" y="131616"/>
                    <a:pt x="182535" y="131664"/>
                  </a:cubicBezTo>
                  <a:cubicBezTo>
                    <a:pt x="182452" y="131699"/>
                    <a:pt x="182428" y="131711"/>
                    <a:pt x="182428" y="131711"/>
                  </a:cubicBezTo>
                  <a:cubicBezTo>
                    <a:pt x="182425" y="131711"/>
                    <a:pt x="182424" y="131708"/>
                    <a:pt x="182418" y="131708"/>
                  </a:cubicBezTo>
                  <a:cubicBezTo>
                    <a:pt x="182402" y="131708"/>
                    <a:pt x="182351" y="131726"/>
                    <a:pt x="182130" y="131854"/>
                  </a:cubicBezTo>
                  <a:cubicBezTo>
                    <a:pt x="181452" y="132235"/>
                    <a:pt x="180630" y="132795"/>
                    <a:pt x="179916" y="133342"/>
                  </a:cubicBezTo>
                  <a:cubicBezTo>
                    <a:pt x="179570" y="133628"/>
                    <a:pt x="179237" y="133890"/>
                    <a:pt x="178963" y="134128"/>
                  </a:cubicBezTo>
                  <a:cubicBezTo>
                    <a:pt x="178677" y="134366"/>
                    <a:pt x="178451" y="134569"/>
                    <a:pt x="178296" y="134700"/>
                  </a:cubicBezTo>
                  <a:cubicBezTo>
                    <a:pt x="178285" y="134709"/>
                    <a:pt x="178280" y="134714"/>
                    <a:pt x="178279" y="134714"/>
                  </a:cubicBezTo>
                  <a:cubicBezTo>
                    <a:pt x="178277" y="134714"/>
                    <a:pt x="178310" y="134682"/>
                    <a:pt x="178361" y="134632"/>
                  </a:cubicBezTo>
                  <a:lnTo>
                    <a:pt x="178361" y="134632"/>
                  </a:lnTo>
                  <a:cubicBezTo>
                    <a:pt x="177931" y="135025"/>
                    <a:pt x="177369" y="135561"/>
                    <a:pt x="176939" y="136057"/>
                  </a:cubicBezTo>
                  <a:cubicBezTo>
                    <a:pt x="176431" y="136593"/>
                    <a:pt x="176066" y="137050"/>
                    <a:pt x="176079" y="137050"/>
                  </a:cubicBezTo>
                  <a:cubicBezTo>
                    <a:pt x="176082" y="137050"/>
                    <a:pt x="176117" y="137012"/>
                    <a:pt x="176189" y="136926"/>
                  </a:cubicBezTo>
                  <a:lnTo>
                    <a:pt x="176189" y="136926"/>
                  </a:lnTo>
                  <a:cubicBezTo>
                    <a:pt x="175975" y="137200"/>
                    <a:pt x="175749" y="137462"/>
                    <a:pt x="175534" y="137724"/>
                  </a:cubicBezTo>
                  <a:cubicBezTo>
                    <a:pt x="175320" y="137998"/>
                    <a:pt x="175129" y="138272"/>
                    <a:pt x="174927" y="138533"/>
                  </a:cubicBezTo>
                  <a:cubicBezTo>
                    <a:pt x="174832" y="138664"/>
                    <a:pt x="174736" y="138807"/>
                    <a:pt x="174641" y="138938"/>
                  </a:cubicBezTo>
                  <a:cubicBezTo>
                    <a:pt x="174546" y="139069"/>
                    <a:pt x="174463" y="139212"/>
                    <a:pt x="174367" y="139343"/>
                  </a:cubicBezTo>
                  <a:cubicBezTo>
                    <a:pt x="174189" y="139617"/>
                    <a:pt x="174010" y="139879"/>
                    <a:pt x="173844" y="140141"/>
                  </a:cubicBezTo>
                  <a:cubicBezTo>
                    <a:pt x="173189" y="141224"/>
                    <a:pt x="172629" y="142272"/>
                    <a:pt x="172153" y="143272"/>
                  </a:cubicBezTo>
                  <a:cubicBezTo>
                    <a:pt x="172081" y="143439"/>
                    <a:pt x="171998" y="143629"/>
                    <a:pt x="171903" y="143844"/>
                  </a:cubicBezTo>
                  <a:cubicBezTo>
                    <a:pt x="171879" y="143891"/>
                    <a:pt x="171855" y="143951"/>
                    <a:pt x="171831" y="143998"/>
                  </a:cubicBezTo>
                  <a:cubicBezTo>
                    <a:pt x="171819" y="144034"/>
                    <a:pt x="171808" y="144046"/>
                    <a:pt x="171796" y="144070"/>
                  </a:cubicBezTo>
                  <a:cubicBezTo>
                    <a:pt x="171796" y="144094"/>
                    <a:pt x="171784" y="144106"/>
                    <a:pt x="171760" y="144129"/>
                  </a:cubicBezTo>
                  <a:cubicBezTo>
                    <a:pt x="171712" y="144201"/>
                    <a:pt x="171629" y="144248"/>
                    <a:pt x="171546" y="144284"/>
                  </a:cubicBezTo>
                  <a:cubicBezTo>
                    <a:pt x="171522" y="144296"/>
                    <a:pt x="171498" y="144296"/>
                    <a:pt x="171462" y="144308"/>
                  </a:cubicBezTo>
                  <a:lnTo>
                    <a:pt x="171391" y="144308"/>
                  </a:lnTo>
                  <a:cubicBezTo>
                    <a:pt x="171379" y="144314"/>
                    <a:pt x="171364" y="144317"/>
                    <a:pt x="171349" y="144317"/>
                  </a:cubicBezTo>
                  <a:cubicBezTo>
                    <a:pt x="171334" y="144317"/>
                    <a:pt x="171319" y="144314"/>
                    <a:pt x="171307" y="144308"/>
                  </a:cubicBezTo>
                  <a:lnTo>
                    <a:pt x="171236" y="144308"/>
                  </a:lnTo>
                  <a:cubicBezTo>
                    <a:pt x="171129" y="144284"/>
                    <a:pt x="171046" y="144237"/>
                    <a:pt x="170974" y="144165"/>
                  </a:cubicBezTo>
                  <a:cubicBezTo>
                    <a:pt x="170938" y="144129"/>
                    <a:pt x="170915" y="144082"/>
                    <a:pt x="170891" y="144034"/>
                  </a:cubicBezTo>
                  <a:cubicBezTo>
                    <a:pt x="170867" y="143987"/>
                    <a:pt x="170843" y="143915"/>
                    <a:pt x="170819" y="143856"/>
                  </a:cubicBezTo>
                  <a:cubicBezTo>
                    <a:pt x="170760" y="143736"/>
                    <a:pt x="170712" y="143606"/>
                    <a:pt x="170665" y="143486"/>
                  </a:cubicBezTo>
                  <a:cubicBezTo>
                    <a:pt x="170557" y="143236"/>
                    <a:pt x="170462" y="142998"/>
                    <a:pt x="170367" y="142772"/>
                  </a:cubicBezTo>
                  <a:cubicBezTo>
                    <a:pt x="170260" y="142558"/>
                    <a:pt x="170153" y="142355"/>
                    <a:pt x="170057" y="142177"/>
                  </a:cubicBezTo>
                  <a:cubicBezTo>
                    <a:pt x="169879" y="141820"/>
                    <a:pt x="169736" y="141558"/>
                    <a:pt x="169664" y="141474"/>
                  </a:cubicBezTo>
                  <a:lnTo>
                    <a:pt x="169664" y="141474"/>
                  </a:lnTo>
                  <a:cubicBezTo>
                    <a:pt x="169667" y="141477"/>
                    <a:pt x="169668" y="141478"/>
                    <a:pt x="169669" y="141478"/>
                  </a:cubicBezTo>
                  <a:cubicBezTo>
                    <a:pt x="169683" y="141478"/>
                    <a:pt x="169554" y="141234"/>
                    <a:pt x="169331" y="140843"/>
                  </a:cubicBezTo>
                  <a:cubicBezTo>
                    <a:pt x="169105" y="140427"/>
                    <a:pt x="168712" y="139879"/>
                    <a:pt x="168283" y="139284"/>
                  </a:cubicBezTo>
                  <a:cubicBezTo>
                    <a:pt x="168057" y="138998"/>
                    <a:pt x="167819" y="138700"/>
                    <a:pt x="167581" y="138402"/>
                  </a:cubicBezTo>
                  <a:cubicBezTo>
                    <a:pt x="167331" y="138117"/>
                    <a:pt x="167057" y="137843"/>
                    <a:pt x="166819" y="137569"/>
                  </a:cubicBezTo>
                  <a:cubicBezTo>
                    <a:pt x="166700" y="137438"/>
                    <a:pt x="166569" y="137319"/>
                    <a:pt x="166450" y="137200"/>
                  </a:cubicBezTo>
                  <a:cubicBezTo>
                    <a:pt x="166319" y="137081"/>
                    <a:pt x="166200" y="136974"/>
                    <a:pt x="166093" y="136867"/>
                  </a:cubicBezTo>
                  <a:cubicBezTo>
                    <a:pt x="165985" y="136759"/>
                    <a:pt x="165878" y="136664"/>
                    <a:pt x="165783" y="136569"/>
                  </a:cubicBezTo>
                  <a:cubicBezTo>
                    <a:pt x="165676" y="136486"/>
                    <a:pt x="165581" y="136402"/>
                    <a:pt x="165497" y="136331"/>
                  </a:cubicBezTo>
                  <a:lnTo>
                    <a:pt x="165497" y="136331"/>
                  </a:lnTo>
                  <a:cubicBezTo>
                    <a:pt x="165553" y="136375"/>
                    <a:pt x="165579" y="136395"/>
                    <a:pt x="165582" y="136395"/>
                  </a:cubicBezTo>
                  <a:cubicBezTo>
                    <a:pt x="165598" y="136395"/>
                    <a:pt x="164745" y="135668"/>
                    <a:pt x="164776" y="135668"/>
                  </a:cubicBezTo>
                  <a:cubicBezTo>
                    <a:pt x="164782" y="135668"/>
                    <a:pt x="164816" y="135691"/>
                    <a:pt x="164890" y="135747"/>
                  </a:cubicBezTo>
                  <a:cubicBezTo>
                    <a:pt x="164688" y="135593"/>
                    <a:pt x="164497" y="135450"/>
                    <a:pt x="164295" y="135295"/>
                  </a:cubicBezTo>
                  <a:cubicBezTo>
                    <a:pt x="164104" y="135152"/>
                    <a:pt x="163926" y="134997"/>
                    <a:pt x="163735" y="134878"/>
                  </a:cubicBezTo>
                  <a:cubicBezTo>
                    <a:pt x="163366" y="134628"/>
                    <a:pt x="163033" y="134390"/>
                    <a:pt x="162747" y="134211"/>
                  </a:cubicBezTo>
                  <a:cubicBezTo>
                    <a:pt x="162284" y="133941"/>
                    <a:pt x="161977" y="133765"/>
                    <a:pt x="161953" y="133765"/>
                  </a:cubicBezTo>
                  <a:cubicBezTo>
                    <a:pt x="161948" y="133765"/>
                    <a:pt x="161958" y="133774"/>
                    <a:pt x="161985" y="133795"/>
                  </a:cubicBezTo>
                  <a:cubicBezTo>
                    <a:pt x="160425" y="132807"/>
                    <a:pt x="158711" y="132056"/>
                    <a:pt x="157151" y="131485"/>
                  </a:cubicBezTo>
                  <a:cubicBezTo>
                    <a:pt x="155603" y="130913"/>
                    <a:pt x="154198" y="130532"/>
                    <a:pt x="153210" y="130223"/>
                  </a:cubicBezTo>
                  <a:cubicBezTo>
                    <a:pt x="150317" y="129520"/>
                    <a:pt x="147471" y="129104"/>
                    <a:pt x="144673" y="128997"/>
                  </a:cubicBezTo>
                  <a:lnTo>
                    <a:pt x="144471" y="128997"/>
                  </a:lnTo>
                  <a:lnTo>
                    <a:pt x="144399" y="129008"/>
                  </a:lnTo>
                  <a:lnTo>
                    <a:pt x="144149" y="129020"/>
                  </a:lnTo>
                  <a:cubicBezTo>
                    <a:pt x="143971" y="129032"/>
                    <a:pt x="143804" y="129044"/>
                    <a:pt x="143625" y="129056"/>
                  </a:cubicBezTo>
                  <a:cubicBezTo>
                    <a:pt x="143280" y="129080"/>
                    <a:pt x="142935" y="129104"/>
                    <a:pt x="142602" y="129128"/>
                  </a:cubicBezTo>
                  <a:cubicBezTo>
                    <a:pt x="141911" y="129175"/>
                    <a:pt x="141232" y="129223"/>
                    <a:pt x="140554" y="129270"/>
                  </a:cubicBezTo>
                  <a:cubicBezTo>
                    <a:pt x="139196" y="129366"/>
                    <a:pt x="137863" y="129449"/>
                    <a:pt x="136529" y="129544"/>
                  </a:cubicBezTo>
                  <a:cubicBezTo>
                    <a:pt x="136720" y="129461"/>
                    <a:pt x="142411" y="129151"/>
                    <a:pt x="142185" y="129104"/>
                  </a:cubicBezTo>
                  <a:lnTo>
                    <a:pt x="142185" y="129104"/>
                  </a:lnTo>
                  <a:cubicBezTo>
                    <a:pt x="139661" y="129282"/>
                    <a:pt x="137672" y="129425"/>
                    <a:pt x="135684" y="129580"/>
                  </a:cubicBezTo>
                  <a:cubicBezTo>
                    <a:pt x="133708" y="129747"/>
                    <a:pt x="131731" y="129925"/>
                    <a:pt x="129231" y="130151"/>
                  </a:cubicBezTo>
                  <a:cubicBezTo>
                    <a:pt x="128966" y="130173"/>
                    <a:pt x="128839" y="130182"/>
                    <a:pt x="128809" y="130182"/>
                  </a:cubicBezTo>
                  <a:cubicBezTo>
                    <a:pt x="128694" y="130182"/>
                    <a:pt x="130047" y="130046"/>
                    <a:pt x="130398" y="130009"/>
                  </a:cubicBezTo>
                  <a:lnTo>
                    <a:pt x="130398" y="130009"/>
                  </a:lnTo>
                  <a:cubicBezTo>
                    <a:pt x="125490" y="130426"/>
                    <a:pt x="120910" y="130957"/>
                    <a:pt x="116548" y="131469"/>
                  </a:cubicBezTo>
                  <a:lnTo>
                    <a:pt x="116548" y="131469"/>
                  </a:lnTo>
                  <a:cubicBezTo>
                    <a:pt x="116693" y="131449"/>
                    <a:pt x="116867" y="131422"/>
                    <a:pt x="117050" y="131401"/>
                  </a:cubicBezTo>
                  <a:lnTo>
                    <a:pt x="117050" y="131401"/>
                  </a:lnTo>
                  <a:cubicBezTo>
                    <a:pt x="116184" y="131494"/>
                    <a:pt x="115102" y="131605"/>
                    <a:pt x="115205" y="131628"/>
                  </a:cubicBezTo>
                  <a:cubicBezTo>
                    <a:pt x="115205" y="131628"/>
                    <a:pt x="115420" y="131592"/>
                    <a:pt x="115634" y="131568"/>
                  </a:cubicBezTo>
                  <a:lnTo>
                    <a:pt x="116062" y="131521"/>
                  </a:lnTo>
                  <a:cubicBezTo>
                    <a:pt x="116189" y="131512"/>
                    <a:pt x="116265" y="131508"/>
                    <a:pt x="116298" y="131508"/>
                  </a:cubicBezTo>
                  <a:cubicBezTo>
                    <a:pt x="116359" y="131508"/>
                    <a:pt x="116279" y="131521"/>
                    <a:pt x="116110" y="131544"/>
                  </a:cubicBezTo>
                  <a:cubicBezTo>
                    <a:pt x="115848" y="131592"/>
                    <a:pt x="115360" y="131652"/>
                    <a:pt x="114836" y="131735"/>
                  </a:cubicBezTo>
                  <a:cubicBezTo>
                    <a:pt x="113765" y="131902"/>
                    <a:pt x="112503" y="132092"/>
                    <a:pt x="112431" y="132104"/>
                  </a:cubicBezTo>
                  <a:cubicBezTo>
                    <a:pt x="112650" y="132062"/>
                    <a:pt x="112707" y="132044"/>
                    <a:pt x="112653" y="132044"/>
                  </a:cubicBezTo>
                  <a:cubicBezTo>
                    <a:pt x="112419" y="132044"/>
                    <a:pt x="110090" y="132369"/>
                    <a:pt x="109840" y="132369"/>
                  </a:cubicBezTo>
                  <a:cubicBezTo>
                    <a:pt x="109760" y="132369"/>
                    <a:pt x="109895" y="132336"/>
                    <a:pt x="110383" y="132247"/>
                  </a:cubicBezTo>
                  <a:lnTo>
                    <a:pt x="110383" y="132247"/>
                  </a:lnTo>
                  <a:cubicBezTo>
                    <a:pt x="109800" y="132330"/>
                    <a:pt x="109074" y="132437"/>
                    <a:pt x="109216" y="132449"/>
                  </a:cubicBezTo>
                  <a:cubicBezTo>
                    <a:pt x="108778" y="132504"/>
                    <a:pt x="108492" y="132537"/>
                    <a:pt x="108432" y="132537"/>
                  </a:cubicBezTo>
                  <a:cubicBezTo>
                    <a:pt x="108375" y="132537"/>
                    <a:pt x="108524" y="132507"/>
                    <a:pt x="108943" y="132437"/>
                  </a:cubicBezTo>
                  <a:lnTo>
                    <a:pt x="108943" y="132437"/>
                  </a:lnTo>
                  <a:cubicBezTo>
                    <a:pt x="107371" y="132652"/>
                    <a:pt x="106871" y="132735"/>
                    <a:pt x="106395" y="132807"/>
                  </a:cubicBezTo>
                  <a:cubicBezTo>
                    <a:pt x="105930" y="132890"/>
                    <a:pt x="105502" y="132938"/>
                    <a:pt x="104073" y="133152"/>
                  </a:cubicBezTo>
                  <a:cubicBezTo>
                    <a:pt x="104085" y="133140"/>
                    <a:pt x="104656" y="133045"/>
                    <a:pt x="104954" y="132985"/>
                  </a:cubicBezTo>
                  <a:lnTo>
                    <a:pt x="104954" y="132985"/>
                  </a:lnTo>
                  <a:cubicBezTo>
                    <a:pt x="103513" y="133235"/>
                    <a:pt x="102073" y="133485"/>
                    <a:pt x="99668" y="133842"/>
                  </a:cubicBezTo>
                  <a:cubicBezTo>
                    <a:pt x="99778" y="133815"/>
                    <a:pt x="99632" y="133830"/>
                    <a:pt x="99896" y="133789"/>
                  </a:cubicBezTo>
                  <a:lnTo>
                    <a:pt x="99896" y="133789"/>
                  </a:lnTo>
                  <a:cubicBezTo>
                    <a:pt x="97977" y="134079"/>
                    <a:pt x="96325" y="134359"/>
                    <a:pt x="94619" y="134628"/>
                  </a:cubicBezTo>
                  <a:cubicBezTo>
                    <a:pt x="92821" y="134950"/>
                    <a:pt x="90976" y="135283"/>
                    <a:pt x="88714" y="135652"/>
                  </a:cubicBezTo>
                  <a:cubicBezTo>
                    <a:pt x="88993" y="135592"/>
                    <a:pt x="89085" y="135568"/>
                    <a:pt x="89056" y="135568"/>
                  </a:cubicBezTo>
                  <a:cubicBezTo>
                    <a:pt x="88947" y="135568"/>
                    <a:pt x="87176" y="135890"/>
                    <a:pt x="86937" y="135890"/>
                  </a:cubicBezTo>
                  <a:cubicBezTo>
                    <a:pt x="86934" y="135890"/>
                    <a:pt x="86931" y="135890"/>
                    <a:pt x="86928" y="135890"/>
                  </a:cubicBezTo>
                  <a:lnTo>
                    <a:pt x="84499" y="136319"/>
                  </a:lnTo>
                  <a:lnTo>
                    <a:pt x="85475" y="136176"/>
                  </a:lnTo>
                  <a:lnTo>
                    <a:pt x="85475" y="136176"/>
                  </a:lnTo>
                  <a:cubicBezTo>
                    <a:pt x="84951" y="136271"/>
                    <a:pt x="84428" y="136367"/>
                    <a:pt x="83928" y="136450"/>
                  </a:cubicBezTo>
                  <a:cubicBezTo>
                    <a:pt x="83427" y="136545"/>
                    <a:pt x="82939" y="136640"/>
                    <a:pt x="82463" y="136736"/>
                  </a:cubicBezTo>
                  <a:cubicBezTo>
                    <a:pt x="81499" y="136926"/>
                    <a:pt x="80582" y="137105"/>
                    <a:pt x="79665" y="137271"/>
                  </a:cubicBezTo>
                  <a:lnTo>
                    <a:pt x="81237" y="136950"/>
                  </a:lnTo>
                  <a:lnTo>
                    <a:pt x="77260" y="137712"/>
                  </a:lnTo>
                  <a:lnTo>
                    <a:pt x="77260" y="137712"/>
                  </a:lnTo>
                  <a:lnTo>
                    <a:pt x="79522" y="137307"/>
                  </a:lnTo>
                  <a:lnTo>
                    <a:pt x="79522" y="137307"/>
                  </a:lnTo>
                  <a:cubicBezTo>
                    <a:pt x="77379" y="137748"/>
                    <a:pt x="79760" y="137331"/>
                    <a:pt x="76939" y="137855"/>
                  </a:cubicBezTo>
                  <a:cubicBezTo>
                    <a:pt x="76996" y="137843"/>
                    <a:pt x="77020" y="137837"/>
                    <a:pt x="77017" y="137837"/>
                  </a:cubicBezTo>
                  <a:cubicBezTo>
                    <a:pt x="76986" y="137837"/>
                    <a:pt x="74707" y="138278"/>
                    <a:pt x="73700" y="138438"/>
                  </a:cubicBezTo>
                  <a:lnTo>
                    <a:pt x="73712" y="138426"/>
                  </a:lnTo>
                  <a:lnTo>
                    <a:pt x="73712" y="138426"/>
                  </a:lnTo>
                  <a:cubicBezTo>
                    <a:pt x="73188" y="138533"/>
                    <a:pt x="72664" y="138653"/>
                    <a:pt x="72069" y="138772"/>
                  </a:cubicBezTo>
                  <a:cubicBezTo>
                    <a:pt x="71474" y="138903"/>
                    <a:pt x="70807" y="139034"/>
                    <a:pt x="70033" y="139188"/>
                  </a:cubicBezTo>
                  <a:cubicBezTo>
                    <a:pt x="69969" y="139199"/>
                    <a:pt x="69932" y="139204"/>
                    <a:pt x="69914" y="139204"/>
                  </a:cubicBezTo>
                  <a:cubicBezTo>
                    <a:pt x="69828" y="139204"/>
                    <a:pt x="70188" y="139098"/>
                    <a:pt x="70133" y="139098"/>
                  </a:cubicBezTo>
                  <a:cubicBezTo>
                    <a:pt x="70125" y="139098"/>
                    <a:pt x="70109" y="139100"/>
                    <a:pt x="70081" y="139105"/>
                  </a:cubicBezTo>
                  <a:cubicBezTo>
                    <a:pt x="69100" y="139356"/>
                    <a:pt x="65456" y="140076"/>
                    <a:pt x="64019" y="140408"/>
                  </a:cubicBezTo>
                  <a:lnTo>
                    <a:pt x="64019" y="140408"/>
                  </a:lnTo>
                  <a:cubicBezTo>
                    <a:pt x="64210" y="140360"/>
                    <a:pt x="64249" y="140336"/>
                    <a:pt x="64204" y="140336"/>
                  </a:cubicBezTo>
                  <a:cubicBezTo>
                    <a:pt x="64190" y="140336"/>
                    <a:pt x="64168" y="140338"/>
                    <a:pt x="64139" y="140343"/>
                  </a:cubicBezTo>
                  <a:lnTo>
                    <a:pt x="63282" y="140558"/>
                  </a:lnTo>
                  <a:cubicBezTo>
                    <a:pt x="62608" y="140689"/>
                    <a:pt x="62331" y="140741"/>
                    <a:pt x="62275" y="140741"/>
                  </a:cubicBezTo>
                  <a:cubicBezTo>
                    <a:pt x="62250" y="140741"/>
                    <a:pt x="62270" y="140731"/>
                    <a:pt x="62318" y="140712"/>
                  </a:cubicBezTo>
                  <a:lnTo>
                    <a:pt x="62318" y="140712"/>
                  </a:lnTo>
                  <a:cubicBezTo>
                    <a:pt x="61239" y="140934"/>
                    <a:pt x="61074" y="140978"/>
                    <a:pt x="61128" y="140978"/>
                  </a:cubicBezTo>
                  <a:cubicBezTo>
                    <a:pt x="61164" y="140978"/>
                    <a:pt x="61293" y="140959"/>
                    <a:pt x="61322" y="140959"/>
                  </a:cubicBezTo>
                  <a:cubicBezTo>
                    <a:pt x="61370" y="140959"/>
                    <a:pt x="61142" y="141011"/>
                    <a:pt x="59758" y="141284"/>
                  </a:cubicBezTo>
                  <a:cubicBezTo>
                    <a:pt x="60032" y="141224"/>
                    <a:pt x="59901" y="141248"/>
                    <a:pt x="60472" y="141117"/>
                  </a:cubicBezTo>
                  <a:lnTo>
                    <a:pt x="60472" y="141117"/>
                  </a:lnTo>
                  <a:cubicBezTo>
                    <a:pt x="56972" y="141843"/>
                    <a:pt x="53686" y="142463"/>
                    <a:pt x="50423" y="142891"/>
                  </a:cubicBezTo>
                  <a:cubicBezTo>
                    <a:pt x="50351" y="142896"/>
                    <a:pt x="50306" y="142899"/>
                    <a:pt x="50282" y="142899"/>
                  </a:cubicBezTo>
                  <a:cubicBezTo>
                    <a:pt x="50145" y="142899"/>
                    <a:pt x="50751" y="142818"/>
                    <a:pt x="51340" y="142736"/>
                  </a:cubicBezTo>
                  <a:cubicBezTo>
                    <a:pt x="51903" y="142650"/>
                    <a:pt x="52444" y="142565"/>
                    <a:pt x="52353" y="142565"/>
                  </a:cubicBezTo>
                  <a:cubicBezTo>
                    <a:pt x="52331" y="142565"/>
                    <a:pt x="52270" y="142570"/>
                    <a:pt x="52162" y="142582"/>
                  </a:cubicBezTo>
                  <a:cubicBezTo>
                    <a:pt x="51864" y="142629"/>
                    <a:pt x="51578" y="142677"/>
                    <a:pt x="51281" y="142724"/>
                  </a:cubicBezTo>
                  <a:cubicBezTo>
                    <a:pt x="50983" y="142760"/>
                    <a:pt x="50685" y="142808"/>
                    <a:pt x="50388" y="142844"/>
                  </a:cubicBezTo>
                  <a:cubicBezTo>
                    <a:pt x="49792" y="142927"/>
                    <a:pt x="49197" y="143010"/>
                    <a:pt x="48590" y="143094"/>
                  </a:cubicBezTo>
                  <a:cubicBezTo>
                    <a:pt x="48292" y="143129"/>
                    <a:pt x="47983" y="143165"/>
                    <a:pt x="47685" y="143201"/>
                  </a:cubicBezTo>
                  <a:lnTo>
                    <a:pt x="46780" y="143296"/>
                  </a:lnTo>
                  <a:lnTo>
                    <a:pt x="45863" y="143403"/>
                  </a:lnTo>
                  <a:cubicBezTo>
                    <a:pt x="45566" y="143439"/>
                    <a:pt x="45268" y="143463"/>
                    <a:pt x="44958" y="143486"/>
                  </a:cubicBezTo>
                  <a:cubicBezTo>
                    <a:pt x="43744" y="143582"/>
                    <a:pt x="42541" y="143701"/>
                    <a:pt x="41339" y="143748"/>
                  </a:cubicBezTo>
                  <a:cubicBezTo>
                    <a:pt x="40744" y="143784"/>
                    <a:pt x="40148" y="143820"/>
                    <a:pt x="39565" y="143832"/>
                  </a:cubicBezTo>
                  <a:cubicBezTo>
                    <a:pt x="38981" y="143844"/>
                    <a:pt x="38398" y="143856"/>
                    <a:pt x="37827" y="143856"/>
                  </a:cubicBezTo>
                  <a:lnTo>
                    <a:pt x="38684" y="143856"/>
                  </a:lnTo>
                  <a:cubicBezTo>
                    <a:pt x="38517" y="143879"/>
                    <a:pt x="38231" y="143891"/>
                    <a:pt x="37838" y="143891"/>
                  </a:cubicBezTo>
                  <a:cubicBezTo>
                    <a:pt x="37648" y="143891"/>
                    <a:pt x="37434" y="143903"/>
                    <a:pt x="37195" y="143903"/>
                  </a:cubicBezTo>
                  <a:cubicBezTo>
                    <a:pt x="36957" y="143903"/>
                    <a:pt x="36707" y="143891"/>
                    <a:pt x="36445" y="143891"/>
                  </a:cubicBezTo>
                  <a:cubicBezTo>
                    <a:pt x="35910" y="143879"/>
                    <a:pt x="35326" y="143856"/>
                    <a:pt x="34731" y="143832"/>
                  </a:cubicBezTo>
                  <a:cubicBezTo>
                    <a:pt x="34142" y="143808"/>
                    <a:pt x="33542" y="143785"/>
                    <a:pt x="32965" y="143761"/>
                  </a:cubicBezTo>
                  <a:lnTo>
                    <a:pt x="32965" y="143761"/>
                  </a:lnTo>
                  <a:cubicBezTo>
                    <a:pt x="33099" y="143766"/>
                    <a:pt x="33210" y="143768"/>
                    <a:pt x="33301" y="143768"/>
                  </a:cubicBezTo>
                  <a:cubicBezTo>
                    <a:pt x="33585" y="143768"/>
                    <a:pt x="33656" y="143748"/>
                    <a:pt x="33540" y="143748"/>
                  </a:cubicBezTo>
                  <a:cubicBezTo>
                    <a:pt x="31969" y="143665"/>
                    <a:pt x="30373" y="143534"/>
                    <a:pt x="28575" y="143320"/>
                  </a:cubicBezTo>
                  <a:cubicBezTo>
                    <a:pt x="26778" y="143094"/>
                    <a:pt x="24789" y="142784"/>
                    <a:pt x="22491" y="142201"/>
                  </a:cubicBezTo>
                  <a:lnTo>
                    <a:pt x="22491" y="142201"/>
                  </a:lnTo>
                  <a:cubicBezTo>
                    <a:pt x="22491" y="142201"/>
                    <a:pt x="22634" y="142224"/>
                    <a:pt x="22777" y="142260"/>
                  </a:cubicBezTo>
                  <a:cubicBezTo>
                    <a:pt x="22848" y="142284"/>
                    <a:pt x="22920" y="142296"/>
                    <a:pt x="22968" y="142308"/>
                  </a:cubicBezTo>
                  <a:cubicBezTo>
                    <a:pt x="23027" y="142320"/>
                    <a:pt x="23063" y="142320"/>
                    <a:pt x="23063" y="142320"/>
                  </a:cubicBezTo>
                  <a:cubicBezTo>
                    <a:pt x="22610" y="142201"/>
                    <a:pt x="22098" y="142070"/>
                    <a:pt x="21539" y="141915"/>
                  </a:cubicBezTo>
                  <a:cubicBezTo>
                    <a:pt x="21265" y="141831"/>
                    <a:pt x="20979" y="141748"/>
                    <a:pt x="20693" y="141653"/>
                  </a:cubicBezTo>
                  <a:cubicBezTo>
                    <a:pt x="20408" y="141570"/>
                    <a:pt x="20110" y="141486"/>
                    <a:pt x="19824" y="141379"/>
                  </a:cubicBezTo>
                  <a:cubicBezTo>
                    <a:pt x="19527" y="141272"/>
                    <a:pt x="19241" y="141177"/>
                    <a:pt x="18943" y="141069"/>
                  </a:cubicBezTo>
                  <a:cubicBezTo>
                    <a:pt x="18800" y="141022"/>
                    <a:pt x="18657" y="140962"/>
                    <a:pt x="18515" y="140915"/>
                  </a:cubicBezTo>
                  <a:cubicBezTo>
                    <a:pt x="18372" y="140855"/>
                    <a:pt x="18241" y="140808"/>
                    <a:pt x="18098" y="140748"/>
                  </a:cubicBezTo>
                  <a:cubicBezTo>
                    <a:pt x="17550" y="140522"/>
                    <a:pt x="17026" y="140319"/>
                    <a:pt x="16574" y="140093"/>
                  </a:cubicBezTo>
                  <a:cubicBezTo>
                    <a:pt x="16312" y="139974"/>
                    <a:pt x="15907" y="139807"/>
                    <a:pt x="15657" y="139688"/>
                  </a:cubicBezTo>
                  <a:cubicBezTo>
                    <a:pt x="15531" y="139625"/>
                    <a:pt x="15442" y="139582"/>
                    <a:pt x="15431" y="139582"/>
                  </a:cubicBezTo>
                  <a:cubicBezTo>
                    <a:pt x="15422" y="139582"/>
                    <a:pt x="15476" y="139616"/>
                    <a:pt x="15621" y="139700"/>
                  </a:cubicBezTo>
                  <a:cubicBezTo>
                    <a:pt x="15276" y="139510"/>
                    <a:pt x="14943" y="139331"/>
                    <a:pt x="14609" y="139141"/>
                  </a:cubicBezTo>
                  <a:lnTo>
                    <a:pt x="14359" y="139010"/>
                  </a:lnTo>
                  <a:cubicBezTo>
                    <a:pt x="14276" y="138962"/>
                    <a:pt x="14205" y="138903"/>
                    <a:pt x="14121" y="138855"/>
                  </a:cubicBezTo>
                  <a:cubicBezTo>
                    <a:pt x="13954" y="138760"/>
                    <a:pt x="13800" y="138653"/>
                    <a:pt x="13633" y="138557"/>
                  </a:cubicBezTo>
                  <a:cubicBezTo>
                    <a:pt x="13478" y="138462"/>
                    <a:pt x="13323" y="138355"/>
                    <a:pt x="13157" y="138260"/>
                  </a:cubicBezTo>
                  <a:lnTo>
                    <a:pt x="12919" y="138117"/>
                  </a:lnTo>
                  <a:cubicBezTo>
                    <a:pt x="12847" y="138069"/>
                    <a:pt x="12776" y="138010"/>
                    <a:pt x="12692" y="137950"/>
                  </a:cubicBezTo>
                  <a:cubicBezTo>
                    <a:pt x="12395" y="137736"/>
                    <a:pt x="12085" y="137521"/>
                    <a:pt x="11788" y="137307"/>
                  </a:cubicBezTo>
                  <a:cubicBezTo>
                    <a:pt x="11216" y="136855"/>
                    <a:pt x="10633" y="136402"/>
                    <a:pt x="10121" y="135902"/>
                  </a:cubicBezTo>
                  <a:cubicBezTo>
                    <a:pt x="9585" y="135414"/>
                    <a:pt x="9109" y="134878"/>
                    <a:pt x="8668" y="134319"/>
                  </a:cubicBezTo>
                  <a:lnTo>
                    <a:pt x="8513" y="134116"/>
                  </a:lnTo>
                  <a:lnTo>
                    <a:pt x="8359" y="133890"/>
                  </a:lnTo>
                  <a:lnTo>
                    <a:pt x="8287" y="133783"/>
                  </a:lnTo>
                  <a:cubicBezTo>
                    <a:pt x="8275" y="133759"/>
                    <a:pt x="8263" y="133747"/>
                    <a:pt x="8239" y="133723"/>
                  </a:cubicBezTo>
                  <a:lnTo>
                    <a:pt x="8204" y="133664"/>
                  </a:lnTo>
                  <a:lnTo>
                    <a:pt x="8037" y="133461"/>
                  </a:lnTo>
                  <a:lnTo>
                    <a:pt x="7870" y="133259"/>
                  </a:lnTo>
                  <a:lnTo>
                    <a:pt x="7728" y="133045"/>
                  </a:lnTo>
                  <a:cubicBezTo>
                    <a:pt x="7620" y="132890"/>
                    <a:pt x="7513" y="132759"/>
                    <a:pt x="7430" y="132604"/>
                  </a:cubicBezTo>
                  <a:cubicBezTo>
                    <a:pt x="7037" y="132021"/>
                    <a:pt x="6715" y="131402"/>
                    <a:pt x="6406" y="130782"/>
                  </a:cubicBezTo>
                  <a:cubicBezTo>
                    <a:pt x="5808" y="129552"/>
                    <a:pt x="5337" y="128275"/>
                    <a:pt x="4948" y="126986"/>
                  </a:cubicBezTo>
                  <a:lnTo>
                    <a:pt x="4948" y="126986"/>
                  </a:lnTo>
                  <a:cubicBezTo>
                    <a:pt x="5041" y="127291"/>
                    <a:pt x="5161" y="127619"/>
                    <a:pt x="5239" y="127842"/>
                  </a:cubicBezTo>
                  <a:cubicBezTo>
                    <a:pt x="5288" y="127973"/>
                    <a:pt x="5320" y="128056"/>
                    <a:pt x="5322" y="128056"/>
                  </a:cubicBezTo>
                  <a:cubicBezTo>
                    <a:pt x="5324" y="128056"/>
                    <a:pt x="5310" y="128013"/>
                    <a:pt x="5275" y="127913"/>
                  </a:cubicBezTo>
                  <a:cubicBezTo>
                    <a:pt x="5275" y="127913"/>
                    <a:pt x="5180" y="127627"/>
                    <a:pt x="5037" y="127223"/>
                  </a:cubicBezTo>
                  <a:cubicBezTo>
                    <a:pt x="4965" y="127020"/>
                    <a:pt x="4894" y="126770"/>
                    <a:pt x="4810" y="126508"/>
                  </a:cubicBezTo>
                  <a:cubicBezTo>
                    <a:pt x="4727" y="126246"/>
                    <a:pt x="4644" y="125972"/>
                    <a:pt x="4560" y="125687"/>
                  </a:cubicBezTo>
                  <a:cubicBezTo>
                    <a:pt x="4394" y="125139"/>
                    <a:pt x="4251" y="124567"/>
                    <a:pt x="4144" y="124151"/>
                  </a:cubicBezTo>
                  <a:cubicBezTo>
                    <a:pt x="4037" y="123722"/>
                    <a:pt x="3965" y="123448"/>
                    <a:pt x="3965" y="123448"/>
                  </a:cubicBezTo>
                  <a:lnTo>
                    <a:pt x="3965" y="123448"/>
                  </a:lnTo>
                  <a:cubicBezTo>
                    <a:pt x="4025" y="123805"/>
                    <a:pt x="4084" y="124044"/>
                    <a:pt x="4310" y="124996"/>
                  </a:cubicBezTo>
                  <a:cubicBezTo>
                    <a:pt x="4132" y="124436"/>
                    <a:pt x="3798" y="123163"/>
                    <a:pt x="3548" y="122031"/>
                  </a:cubicBezTo>
                  <a:lnTo>
                    <a:pt x="3548" y="122031"/>
                  </a:lnTo>
                  <a:cubicBezTo>
                    <a:pt x="3700" y="122662"/>
                    <a:pt x="3762" y="122898"/>
                    <a:pt x="3770" y="122898"/>
                  </a:cubicBezTo>
                  <a:cubicBezTo>
                    <a:pt x="3790" y="122898"/>
                    <a:pt x="3544" y="121723"/>
                    <a:pt x="3429" y="121115"/>
                  </a:cubicBezTo>
                  <a:lnTo>
                    <a:pt x="3429" y="121115"/>
                  </a:lnTo>
                  <a:cubicBezTo>
                    <a:pt x="3434" y="121143"/>
                    <a:pt x="3435" y="121154"/>
                    <a:pt x="3434" y="121154"/>
                  </a:cubicBezTo>
                  <a:cubicBezTo>
                    <a:pt x="3428" y="121154"/>
                    <a:pt x="3394" y="121020"/>
                    <a:pt x="3384" y="121020"/>
                  </a:cubicBezTo>
                  <a:cubicBezTo>
                    <a:pt x="3383" y="121020"/>
                    <a:pt x="3382" y="121023"/>
                    <a:pt x="3382" y="121031"/>
                  </a:cubicBezTo>
                  <a:cubicBezTo>
                    <a:pt x="3179" y="119841"/>
                    <a:pt x="3144" y="119734"/>
                    <a:pt x="3084" y="119531"/>
                  </a:cubicBezTo>
                  <a:cubicBezTo>
                    <a:pt x="3036" y="119329"/>
                    <a:pt x="2941" y="119007"/>
                    <a:pt x="2691" y="117364"/>
                  </a:cubicBezTo>
                  <a:lnTo>
                    <a:pt x="2691" y="117364"/>
                  </a:lnTo>
                  <a:lnTo>
                    <a:pt x="2739" y="117543"/>
                  </a:lnTo>
                  <a:cubicBezTo>
                    <a:pt x="2524" y="116316"/>
                    <a:pt x="2334" y="115173"/>
                    <a:pt x="2167" y="113852"/>
                  </a:cubicBezTo>
                  <a:cubicBezTo>
                    <a:pt x="2163" y="113779"/>
                    <a:pt x="2162" y="113747"/>
                    <a:pt x="2166" y="113747"/>
                  </a:cubicBezTo>
                  <a:cubicBezTo>
                    <a:pt x="2187" y="113747"/>
                    <a:pt x="2364" y="115171"/>
                    <a:pt x="2405" y="115233"/>
                  </a:cubicBezTo>
                  <a:cubicBezTo>
                    <a:pt x="2132" y="113376"/>
                    <a:pt x="1846" y="111554"/>
                    <a:pt x="1703" y="109851"/>
                  </a:cubicBezTo>
                  <a:lnTo>
                    <a:pt x="1703" y="109851"/>
                  </a:lnTo>
                  <a:cubicBezTo>
                    <a:pt x="1798" y="110649"/>
                    <a:pt x="1929" y="111792"/>
                    <a:pt x="2036" y="112590"/>
                  </a:cubicBezTo>
                  <a:cubicBezTo>
                    <a:pt x="1941" y="111661"/>
                    <a:pt x="1893" y="111149"/>
                    <a:pt x="1846" y="110697"/>
                  </a:cubicBezTo>
                  <a:cubicBezTo>
                    <a:pt x="1798" y="110232"/>
                    <a:pt x="1762" y="109839"/>
                    <a:pt x="1691" y="109149"/>
                  </a:cubicBezTo>
                  <a:lnTo>
                    <a:pt x="1691" y="109149"/>
                  </a:lnTo>
                  <a:lnTo>
                    <a:pt x="1703" y="109292"/>
                  </a:lnTo>
                  <a:cubicBezTo>
                    <a:pt x="1703" y="109292"/>
                    <a:pt x="1620" y="108494"/>
                    <a:pt x="1560" y="107696"/>
                  </a:cubicBezTo>
                  <a:cubicBezTo>
                    <a:pt x="1524" y="107303"/>
                    <a:pt x="1489" y="106899"/>
                    <a:pt x="1465" y="106601"/>
                  </a:cubicBezTo>
                  <a:cubicBezTo>
                    <a:pt x="1441" y="106303"/>
                    <a:pt x="1417" y="106113"/>
                    <a:pt x="1417" y="106113"/>
                  </a:cubicBezTo>
                  <a:lnTo>
                    <a:pt x="1417" y="106113"/>
                  </a:lnTo>
                  <a:lnTo>
                    <a:pt x="1477" y="106922"/>
                  </a:lnTo>
                  <a:cubicBezTo>
                    <a:pt x="1177" y="104654"/>
                    <a:pt x="1067" y="102297"/>
                    <a:pt x="823" y="99269"/>
                  </a:cubicBezTo>
                  <a:lnTo>
                    <a:pt x="823" y="99269"/>
                  </a:lnTo>
                  <a:cubicBezTo>
                    <a:pt x="899" y="100198"/>
                    <a:pt x="927" y="100487"/>
                    <a:pt x="934" y="100487"/>
                  </a:cubicBezTo>
                  <a:cubicBezTo>
                    <a:pt x="946" y="100487"/>
                    <a:pt x="900" y="99691"/>
                    <a:pt x="922" y="99691"/>
                  </a:cubicBezTo>
                  <a:cubicBezTo>
                    <a:pt x="924" y="99691"/>
                    <a:pt x="926" y="99696"/>
                    <a:pt x="929" y="99707"/>
                  </a:cubicBezTo>
                  <a:cubicBezTo>
                    <a:pt x="887" y="98993"/>
                    <a:pt x="845" y="97945"/>
                    <a:pt x="860" y="97945"/>
                  </a:cubicBezTo>
                  <a:cubicBezTo>
                    <a:pt x="862" y="97945"/>
                    <a:pt x="865" y="97964"/>
                    <a:pt x="870" y="98005"/>
                  </a:cubicBezTo>
                  <a:cubicBezTo>
                    <a:pt x="739" y="96516"/>
                    <a:pt x="762" y="95504"/>
                    <a:pt x="619" y="93385"/>
                  </a:cubicBezTo>
                  <a:cubicBezTo>
                    <a:pt x="630" y="93300"/>
                    <a:pt x="564" y="92072"/>
                    <a:pt x="594" y="92072"/>
                  </a:cubicBezTo>
                  <a:cubicBezTo>
                    <a:pt x="597" y="92072"/>
                    <a:pt x="601" y="92088"/>
                    <a:pt x="608" y="92123"/>
                  </a:cubicBezTo>
                  <a:cubicBezTo>
                    <a:pt x="580" y="91555"/>
                    <a:pt x="567" y="91357"/>
                    <a:pt x="563" y="91357"/>
                  </a:cubicBezTo>
                  <a:lnTo>
                    <a:pt x="563" y="91357"/>
                  </a:lnTo>
                  <a:cubicBezTo>
                    <a:pt x="552" y="91357"/>
                    <a:pt x="585" y="92429"/>
                    <a:pt x="574" y="92429"/>
                  </a:cubicBezTo>
                  <a:cubicBezTo>
                    <a:pt x="573" y="92429"/>
                    <a:pt x="573" y="92426"/>
                    <a:pt x="572" y="92421"/>
                  </a:cubicBezTo>
                  <a:cubicBezTo>
                    <a:pt x="524" y="91671"/>
                    <a:pt x="489" y="90849"/>
                    <a:pt x="453" y="89980"/>
                  </a:cubicBezTo>
                  <a:cubicBezTo>
                    <a:pt x="441" y="89111"/>
                    <a:pt x="417" y="88182"/>
                    <a:pt x="393" y="87218"/>
                  </a:cubicBezTo>
                  <a:cubicBezTo>
                    <a:pt x="346" y="85277"/>
                    <a:pt x="298" y="83181"/>
                    <a:pt x="238" y="81014"/>
                  </a:cubicBezTo>
                  <a:cubicBezTo>
                    <a:pt x="191" y="79145"/>
                    <a:pt x="167" y="78038"/>
                    <a:pt x="131" y="76966"/>
                  </a:cubicBezTo>
                  <a:cubicBezTo>
                    <a:pt x="108" y="75895"/>
                    <a:pt x="84" y="74859"/>
                    <a:pt x="60" y="73121"/>
                  </a:cubicBezTo>
                  <a:cubicBezTo>
                    <a:pt x="62" y="72870"/>
                    <a:pt x="67" y="72771"/>
                    <a:pt x="72" y="72771"/>
                  </a:cubicBezTo>
                  <a:cubicBezTo>
                    <a:pt x="90" y="72771"/>
                    <a:pt x="119" y="74085"/>
                    <a:pt x="119" y="74085"/>
                  </a:cubicBezTo>
                  <a:cubicBezTo>
                    <a:pt x="119" y="73133"/>
                    <a:pt x="119" y="72311"/>
                    <a:pt x="119" y="71501"/>
                  </a:cubicBezTo>
                  <a:cubicBezTo>
                    <a:pt x="119" y="70680"/>
                    <a:pt x="108" y="69882"/>
                    <a:pt x="108" y="68989"/>
                  </a:cubicBezTo>
                  <a:lnTo>
                    <a:pt x="108" y="68989"/>
                  </a:lnTo>
                  <a:cubicBezTo>
                    <a:pt x="111" y="69092"/>
                    <a:pt x="114" y="69138"/>
                    <a:pt x="118" y="69138"/>
                  </a:cubicBezTo>
                  <a:cubicBezTo>
                    <a:pt x="127" y="69138"/>
                    <a:pt x="138" y="68836"/>
                    <a:pt x="155" y="68442"/>
                  </a:cubicBezTo>
                  <a:cubicBezTo>
                    <a:pt x="155" y="67013"/>
                    <a:pt x="96" y="67489"/>
                    <a:pt x="131" y="65608"/>
                  </a:cubicBezTo>
                  <a:lnTo>
                    <a:pt x="131" y="65608"/>
                  </a:lnTo>
                  <a:cubicBezTo>
                    <a:pt x="143" y="65929"/>
                    <a:pt x="167" y="66346"/>
                    <a:pt x="179" y="67025"/>
                  </a:cubicBezTo>
                  <a:cubicBezTo>
                    <a:pt x="167" y="65346"/>
                    <a:pt x="155" y="63691"/>
                    <a:pt x="155" y="61941"/>
                  </a:cubicBezTo>
                  <a:cubicBezTo>
                    <a:pt x="160" y="61883"/>
                    <a:pt x="164" y="61858"/>
                    <a:pt x="167" y="61858"/>
                  </a:cubicBezTo>
                  <a:cubicBezTo>
                    <a:pt x="191" y="61858"/>
                    <a:pt x="192" y="63077"/>
                    <a:pt x="203" y="63608"/>
                  </a:cubicBezTo>
                  <a:cubicBezTo>
                    <a:pt x="203" y="61655"/>
                    <a:pt x="215" y="58536"/>
                    <a:pt x="191" y="57940"/>
                  </a:cubicBezTo>
                  <a:lnTo>
                    <a:pt x="163" y="58910"/>
                  </a:lnTo>
                  <a:lnTo>
                    <a:pt x="163" y="58910"/>
                  </a:lnTo>
                  <a:cubicBezTo>
                    <a:pt x="167" y="58823"/>
                    <a:pt x="172" y="58785"/>
                    <a:pt x="177" y="58785"/>
                  </a:cubicBezTo>
                  <a:cubicBezTo>
                    <a:pt x="190" y="58785"/>
                    <a:pt x="203" y="59034"/>
                    <a:pt x="203" y="59345"/>
                  </a:cubicBezTo>
                  <a:cubicBezTo>
                    <a:pt x="215" y="61024"/>
                    <a:pt x="167" y="61774"/>
                    <a:pt x="155" y="61869"/>
                  </a:cubicBezTo>
                  <a:lnTo>
                    <a:pt x="155" y="60619"/>
                  </a:lnTo>
                  <a:cubicBezTo>
                    <a:pt x="60" y="61893"/>
                    <a:pt x="119" y="65608"/>
                    <a:pt x="119" y="68096"/>
                  </a:cubicBezTo>
                  <a:lnTo>
                    <a:pt x="60" y="67060"/>
                  </a:lnTo>
                  <a:lnTo>
                    <a:pt x="96" y="69620"/>
                  </a:lnTo>
                  <a:cubicBezTo>
                    <a:pt x="90" y="69899"/>
                    <a:pt x="77" y="70131"/>
                    <a:pt x="65" y="70131"/>
                  </a:cubicBezTo>
                  <a:cubicBezTo>
                    <a:pt x="54" y="70131"/>
                    <a:pt x="42" y="69914"/>
                    <a:pt x="36" y="69311"/>
                  </a:cubicBezTo>
                  <a:lnTo>
                    <a:pt x="36" y="69311"/>
                  </a:lnTo>
                  <a:cubicBezTo>
                    <a:pt x="0" y="71097"/>
                    <a:pt x="60" y="70894"/>
                    <a:pt x="36" y="72430"/>
                  </a:cubicBezTo>
                  <a:cubicBezTo>
                    <a:pt x="31" y="72496"/>
                    <a:pt x="28" y="72525"/>
                    <a:pt x="27" y="72525"/>
                  </a:cubicBezTo>
                  <a:cubicBezTo>
                    <a:pt x="27" y="72525"/>
                    <a:pt x="27" y="72525"/>
                    <a:pt x="26" y="72525"/>
                  </a:cubicBezTo>
                  <a:lnTo>
                    <a:pt x="26" y="72525"/>
                  </a:lnTo>
                  <a:lnTo>
                    <a:pt x="48" y="74109"/>
                  </a:lnTo>
                  <a:cubicBezTo>
                    <a:pt x="45" y="74008"/>
                    <a:pt x="40" y="73992"/>
                    <a:pt x="35" y="73992"/>
                  </a:cubicBezTo>
                  <a:cubicBezTo>
                    <a:pt x="33" y="73992"/>
                    <a:pt x="31" y="73996"/>
                    <a:pt x="29" y="73996"/>
                  </a:cubicBezTo>
                  <a:cubicBezTo>
                    <a:pt x="20" y="73996"/>
                    <a:pt x="12" y="73933"/>
                    <a:pt x="12" y="73323"/>
                  </a:cubicBezTo>
                  <a:lnTo>
                    <a:pt x="12" y="73323"/>
                  </a:lnTo>
                  <a:cubicBezTo>
                    <a:pt x="0" y="74895"/>
                    <a:pt x="24" y="76169"/>
                    <a:pt x="36" y="77181"/>
                  </a:cubicBezTo>
                  <a:cubicBezTo>
                    <a:pt x="60" y="78205"/>
                    <a:pt x="84" y="78979"/>
                    <a:pt x="72" y="79574"/>
                  </a:cubicBezTo>
                  <a:lnTo>
                    <a:pt x="60" y="79312"/>
                  </a:lnTo>
                  <a:lnTo>
                    <a:pt x="60" y="79312"/>
                  </a:lnTo>
                  <a:cubicBezTo>
                    <a:pt x="98" y="81322"/>
                    <a:pt x="111" y="81566"/>
                    <a:pt x="125" y="81566"/>
                  </a:cubicBezTo>
                  <a:cubicBezTo>
                    <a:pt x="129" y="81566"/>
                    <a:pt x="134" y="81541"/>
                    <a:pt x="139" y="81541"/>
                  </a:cubicBezTo>
                  <a:cubicBezTo>
                    <a:pt x="153" y="81541"/>
                    <a:pt x="173" y="81716"/>
                    <a:pt x="215" y="82991"/>
                  </a:cubicBezTo>
                  <a:cubicBezTo>
                    <a:pt x="215" y="82991"/>
                    <a:pt x="215" y="83134"/>
                    <a:pt x="203" y="83336"/>
                  </a:cubicBezTo>
                  <a:cubicBezTo>
                    <a:pt x="191" y="83551"/>
                    <a:pt x="179" y="83824"/>
                    <a:pt x="179" y="84098"/>
                  </a:cubicBezTo>
                  <a:cubicBezTo>
                    <a:pt x="167" y="84646"/>
                    <a:pt x="155" y="85194"/>
                    <a:pt x="155" y="85194"/>
                  </a:cubicBezTo>
                  <a:lnTo>
                    <a:pt x="215" y="85622"/>
                  </a:lnTo>
                  <a:cubicBezTo>
                    <a:pt x="226" y="86039"/>
                    <a:pt x="247" y="86819"/>
                    <a:pt x="231" y="86819"/>
                  </a:cubicBezTo>
                  <a:cubicBezTo>
                    <a:pt x="230" y="86819"/>
                    <a:pt x="228" y="86813"/>
                    <a:pt x="227" y="86801"/>
                  </a:cubicBezTo>
                  <a:lnTo>
                    <a:pt x="227" y="86801"/>
                  </a:lnTo>
                  <a:cubicBezTo>
                    <a:pt x="250" y="87345"/>
                    <a:pt x="259" y="87504"/>
                    <a:pt x="263" y="87504"/>
                  </a:cubicBezTo>
                  <a:cubicBezTo>
                    <a:pt x="268" y="87504"/>
                    <a:pt x="262" y="87197"/>
                    <a:pt x="268" y="87197"/>
                  </a:cubicBezTo>
                  <a:lnTo>
                    <a:pt x="268" y="87197"/>
                  </a:lnTo>
                  <a:cubicBezTo>
                    <a:pt x="270" y="87197"/>
                    <a:pt x="276" y="87268"/>
                    <a:pt x="286" y="87480"/>
                  </a:cubicBezTo>
                  <a:cubicBezTo>
                    <a:pt x="298" y="88015"/>
                    <a:pt x="310" y="88658"/>
                    <a:pt x="334" y="89337"/>
                  </a:cubicBezTo>
                  <a:cubicBezTo>
                    <a:pt x="334" y="89670"/>
                    <a:pt x="346" y="90004"/>
                    <a:pt x="358" y="90337"/>
                  </a:cubicBezTo>
                  <a:cubicBezTo>
                    <a:pt x="369" y="90682"/>
                    <a:pt x="393" y="91016"/>
                    <a:pt x="405" y="91337"/>
                  </a:cubicBezTo>
                  <a:cubicBezTo>
                    <a:pt x="465" y="92611"/>
                    <a:pt x="500" y="93683"/>
                    <a:pt x="477" y="93933"/>
                  </a:cubicBezTo>
                  <a:cubicBezTo>
                    <a:pt x="486" y="94030"/>
                    <a:pt x="491" y="94070"/>
                    <a:pt x="495" y="94070"/>
                  </a:cubicBezTo>
                  <a:cubicBezTo>
                    <a:pt x="511" y="94070"/>
                    <a:pt x="479" y="93247"/>
                    <a:pt x="484" y="93247"/>
                  </a:cubicBezTo>
                  <a:lnTo>
                    <a:pt x="484" y="93247"/>
                  </a:lnTo>
                  <a:cubicBezTo>
                    <a:pt x="487" y="93247"/>
                    <a:pt x="500" y="93475"/>
                    <a:pt x="536" y="94171"/>
                  </a:cubicBezTo>
                  <a:cubicBezTo>
                    <a:pt x="489" y="94826"/>
                    <a:pt x="655" y="96838"/>
                    <a:pt x="750" y="98802"/>
                  </a:cubicBezTo>
                  <a:cubicBezTo>
                    <a:pt x="695" y="98403"/>
                    <a:pt x="644" y="97430"/>
                    <a:pt x="638" y="97430"/>
                  </a:cubicBezTo>
                  <a:lnTo>
                    <a:pt x="638" y="97430"/>
                  </a:lnTo>
                  <a:cubicBezTo>
                    <a:pt x="636" y="97430"/>
                    <a:pt x="644" y="97664"/>
                    <a:pt x="667" y="98314"/>
                  </a:cubicBezTo>
                  <a:cubicBezTo>
                    <a:pt x="798" y="99493"/>
                    <a:pt x="881" y="102148"/>
                    <a:pt x="1036" y="103815"/>
                  </a:cubicBezTo>
                  <a:cubicBezTo>
                    <a:pt x="1060" y="103851"/>
                    <a:pt x="1131" y="104755"/>
                    <a:pt x="1251" y="105994"/>
                  </a:cubicBezTo>
                  <a:cubicBezTo>
                    <a:pt x="1358" y="107232"/>
                    <a:pt x="1501" y="108816"/>
                    <a:pt x="1667" y="110197"/>
                  </a:cubicBezTo>
                  <a:cubicBezTo>
                    <a:pt x="1667" y="110194"/>
                    <a:pt x="1666" y="110193"/>
                    <a:pt x="1665" y="110193"/>
                  </a:cubicBezTo>
                  <a:cubicBezTo>
                    <a:pt x="1651" y="110193"/>
                    <a:pt x="1781" y="111473"/>
                    <a:pt x="1977" y="113078"/>
                  </a:cubicBezTo>
                  <a:cubicBezTo>
                    <a:pt x="2179" y="114733"/>
                    <a:pt x="2465" y="116721"/>
                    <a:pt x="2679" y="118007"/>
                  </a:cubicBezTo>
                  <a:lnTo>
                    <a:pt x="2655" y="117924"/>
                  </a:lnTo>
                  <a:lnTo>
                    <a:pt x="2655" y="117924"/>
                  </a:lnTo>
                  <a:cubicBezTo>
                    <a:pt x="2727" y="118174"/>
                    <a:pt x="2870" y="118960"/>
                    <a:pt x="3048" y="119912"/>
                  </a:cubicBezTo>
                  <a:cubicBezTo>
                    <a:pt x="3239" y="120877"/>
                    <a:pt x="3477" y="122020"/>
                    <a:pt x="3703" y="122960"/>
                  </a:cubicBezTo>
                  <a:cubicBezTo>
                    <a:pt x="3656" y="122901"/>
                    <a:pt x="3560" y="122555"/>
                    <a:pt x="3322" y="121519"/>
                  </a:cubicBezTo>
                  <a:lnTo>
                    <a:pt x="3322" y="121519"/>
                  </a:lnTo>
                  <a:cubicBezTo>
                    <a:pt x="3322" y="121520"/>
                    <a:pt x="3346" y="121639"/>
                    <a:pt x="3382" y="121805"/>
                  </a:cubicBezTo>
                  <a:cubicBezTo>
                    <a:pt x="3417" y="121972"/>
                    <a:pt x="3465" y="122198"/>
                    <a:pt x="3525" y="122424"/>
                  </a:cubicBezTo>
                  <a:cubicBezTo>
                    <a:pt x="3572" y="122651"/>
                    <a:pt x="3620" y="122877"/>
                    <a:pt x="3667" y="123043"/>
                  </a:cubicBezTo>
                  <a:cubicBezTo>
                    <a:pt x="3703" y="123210"/>
                    <a:pt x="3727" y="123317"/>
                    <a:pt x="3727" y="123317"/>
                  </a:cubicBezTo>
                  <a:cubicBezTo>
                    <a:pt x="3846" y="123734"/>
                    <a:pt x="3989" y="124294"/>
                    <a:pt x="4310" y="125449"/>
                  </a:cubicBezTo>
                  <a:lnTo>
                    <a:pt x="4227" y="125222"/>
                  </a:lnTo>
                  <a:cubicBezTo>
                    <a:pt x="4191" y="125115"/>
                    <a:pt x="4144" y="125008"/>
                    <a:pt x="4144" y="125008"/>
                  </a:cubicBezTo>
                  <a:lnTo>
                    <a:pt x="4144" y="125008"/>
                  </a:lnTo>
                  <a:cubicBezTo>
                    <a:pt x="4465" y="126187"/>
                    <a:pt x="4846" y="127365"/>
                    <a:pt x="5311" y="128604"/>
                  </a:cubicBezTo>
                  <a:cubicBezTo>
                    <a:pt x="5418" y="128913"/>
                    <a:pt x="5561" y="129223"/>
                    <a:pt x="5680" y="129544"/>
                  </a:cubicBezTo>
                  <a:cubicBezTo>
                    <a:pt x="5823" y="129854"/>
                    <a:pt x="5953" y="130175"/>
                    <a:pt x="6108" y="130509"/>
                  </a:cubicBezTo>
                  <a:cubicBezTo>
                    <a:pt x="6406" y="131152"/>
                    <a:pt x="6751" y="131818"/>
                    <a:pt x="7156" y="132497"/>
                  </a:cubicBezTo>
                  <a:cubicBezTo>
                    <a:pt x="7160" y="132501"/>
                    <a:pt x="7163" y="132503"/>
                    <a:pt x="7165" y="132503"/>
                  </a:cubicBezTo>
                  <a:cubicBezTo>
                    <a:pt x="7178" y="132503"/>
                    <a:pt x="7123" y="132386"/>
                    <a:pt x="7049" y="132259"/>
                  </a:cubicBezTo>
                  <a:cubicBezTo>
                    <a:pt x="6966" y="132092"/>
                    <a:pt x="6870" y="131902"/>
                    <a:pt x="6835" y="131795"/>
                  </a:cubicBezTo>
                  <a:cubicBezTo>
                    <a:pt x="6812" y="131744"/>
                    <a:pt x="6800" y="131712"/>
                    <a:pt x="6806" y="131712"/>
                  </a:cubicBezTo>
                  <a:cubicBezTo>
                    <a:pt x="6813" y="131712"/>
                    <a:pt x="6843" y="131753"/>
                    <a:pt x="6906" y="131854"/>
                  </a:cubicBezTo>
                  <a:cubicBezTo>
                    <a:pt x="7025" y="132033"/>
                    <a:pt x="7239" y="132437"/>
                    <a:pt x="7728" y="133104"/>
                  </a:cubicBezTo>
                  <a:cubicBezTo>
                    <a:pt x="7745" y="133149"/>
                    <a:pt x="7763" y="133193"/>
                    <a:pt x="7751" y="133193"/>
                  </a:cubicBezTo>
                  <a:cubicBezTo>
                    <a:pt x="7747" y="133193"/>
                    <a:pt x="7740" y="133188"/>
                    <a:pt x="7728" y="133176"/>
                  </a:cubicBezTo>
                  <a:cubicBezTo>
                    <a:pt x="7704" y="133164"/>
                    <a:pt x="7668" y="133116"/>
                    <a:pt x="7597" y="133021"/>
                  </a:cubicBezTo>
                  <a:cubicBezTo>
                    <a:pt x="7537" y="132938"/>
                    <a:pt x="7442" y="132818"/>
                    <a:pt x="7323" y="132628"/>
                  </a:cubicBezTo>
                  <a:lnTo>
                    <a:pt x="7323" y="132628"/>
                  </a:lnTo>
                  <a:cubicBezTo>
                    <a:pt x="7394" y="132747"/>
                    <a:pt x="7549" y="132961"/>
                    <a:pt x="7716" y="133199"/>
                  </a:cubicBezTo>
                  <a:cubicBezTo>
                    <a:pt x="7882" y="133438"/>
                    <a:pt x="8109" y="133676"/>
                    <a:pt x="8263" y="133914"/>
                  </a:cubicBezTo>
                  <a:cubicBezTo>
                    <a:pt x="8263" y="133914"/>
                    <a:pt x="8251" y="133902"/>
                    <a:pt x="8228" y="133866"/>
                  </a:cubicBezTo>
                  <a:cubicBezTo>
                    <a:pt x="8204" y="133842"/>
                    <a:pt x="8180" y="133795"/>
                    <a:pt x="8132" y="133747"/>
                  </a:cubicBezTo>
                  <a:lnTo>
                    <a:pt x="7847" y="133402"/>
                  </a:lnTo>
                  <a:cubicBezTo>
                    <a:pt x="7739" y="133271"/>
                    <a:pt x="7644" y="133128"/>
                    <a:pt x="7573" y="133033"/>
                  </a:cubicBezTo>
                  <a:cubicBezTo>
                    <a:pt x="7501" y="132951"/>
                    <a:pt x="7456" y="132887"/>
                    <a:pt x="7445" y="132870"/>
                  </a:cubicBezTo>
                  <a:lnTo>
                    <a:pt x="7445" y="132870"/>
                  </a:lnTo>
                  <a:cubicBezTo>
                    <a:pt x="7847" y="133462"/>
                    <a:pt x="7990" y="133593"/>
                    <a:pt x="8085" y="133711"/>
                  </a:cubicBezTo>
                  <a:cubicBezTo>
                    <a:pt x="8132" y="133771"/>
                    <a:pt x="8168" y="133819"/>
                    <a:pt x="8239" y="133914"/>
                  </a:cubicBezTo>
                  <a:cubicBezTo>
                    <a:pt x="8311" y="134009"/>
                    <a:pt x="8406" y="134152"/>
                    <a:pt x="8573" y="134390"/>
                  </a:cubicBezTo>
                  <a:cubicBezTo>
                    <a:pt x="8572" y="134390"/>
                    <a:pt x="8572" y="134390"/>
                    <a:pt x="8572" y="134390"/>
                  </a:cubicBezTo>
                  <a:cubicBezTo>
                    <a:pt x="8568" y="134390"/>
                    <a:pt x="8684" y="134573"/>
                    <a:pt x="8799" y="134712"/>
                  </a:cubicBezTo>
                  <a:cubicBezTo>
                    <a:pt x="8909" y="134842"/>
                    <a:pt x="9003" y="134963"/>
                    <a:pt x="8994" y="134963"/>
                  </a:cubicBezTo>
                  <a:cubicBezTo>
                    <a:pt x="8992" y="134963"/>
                    <a:pt x="8987" y="134959"/>
                    <a:pt x="8978" y="134950"/>
                  </a:cubicBezTo>
                  <a:cubicBezTo>
                    <a:pt x="8930" y="134890"/>
                    <a:pt x="8859" y="134819"/>
                    <a:pt x="8787" y="134723"/>
                  </a:cubicBezTo>
                  <a:cubicBezTo>
                    <a:pt x="8751" y="134688"/>
                    <a:pt x="8716" y="134640"/>
                    <a:pt x="8668" y="134581"/>
                  </a:cubicBezTo>
                  <a:cubicBezTo>
                    <a:pt x="8632" y="134533"/>
                    <a:pt x="8597" y="134485"/>
                    <a:pt x="8561" y="134426"/>
                  </a:cubicBezTo>
                  <a:cubicBezTo>
                    <a:pt x="8406" y="134226"/>
                    <a:pt x="8261" y="133996"/>
                    <a:pt x="8136" y="133830"/>
                  </a:cubicBezTo>
                  <a:lnTo>
                    <a:pt x="8136" y="133830"/>
                  </a:lnTo>
                  <a:cubicBezTo>
                    <a:pt x="8220" y="133944"/>
                    <a:pt x="8296" y="134081"/>
                    <a:pt x="8382" y="134200"/>
                  </a:cubicBezTo>
                  <a:cubicBezTo>
                    <a:pt x="8490" y="134342"/>
                    <a:pt x="8585" y="134473"/>
                    <a:pt x="8680" y="134616"/>
                  </a:cubicBezTo>
                  <a:cubicBezTo>
                    <a:pt x="8906" y="134866"/>
                    <a:pt x="9109" y="135140"/>
                    <a:pt x="9323" y="135354"/>
                  </a:cubicBezTo>
                  <a:cubicBezTo>
                    <a:pt x="9728" y="135831"/>
                    <a:pt x="10121" y="136176"/>
                    <a:pt x="10299" y="136367"/>
                  </a:cubicBezTo>
                  <a:cubicBezTo>
                    <a:pt x="10282" y="136344"/>
                    <a:pt x="10276" y="136329"/>
                    <a:pt x="10286" y="136329"/>
                  </a:cubicBezTo>
                  <a:cubicBezTo>
                    <a:pt x="10297" y="136329"/>
                    <a:pt x="10327" y="136347"/>
                    <a:pt x="10383" y="136390"/>
                  </a:cubicBezTo>
                  <a:cubicBezTo>
                    <a:pt x="10430" y="136438"/>
                    <a:pt x="10502" y="136509"/>
                    <a:pt x="10609" y="136593"/>
                  </a:cubicBezTo>
                  <a:cubicBezTo>
                    <a:pt x="10728" y="136676"/>
                    <a:pt x="10871" y="136795"/>
                    <a:pt x="11061" y="136950"/>
                  </a:cubicBezTo>
                  <a:cubicBezTo>
                    <a:pt x="11299" y="137140"/>
                    <a:pt x="11478" y="137295"/>
                    <a:pt x="11633" y="137414"/>
                  </a:cubicBezTo>
                  <a:cubicBezTo>
                    <a:pt x="11788" y="137521"/>
                    <a:pt x="11907" y="137605"/>
                    <a:pt x="11990" y="137676"/>
                  </a:cubicBezTo>
                  <a:cubicBezTo>
                    <a:pt x="12169" y="137795"/>
                    <a:pt x="12228" y="137843"/>
                    <a:pt x="12252" y="137879"/>
                  </a:cubicBezTo>
                  <a:cubicBezTo>
                    <a:pt x="12323" y="137926"/>
                    <a:pt x="12264" y="137926"/>
                    <a:pt x="12859" y="138331"/>
                  </a:cubicBezTo>
                  <a:cubicBezTo>
                    <a:pt x="13121" y="138474"/>
                    <a:pt x="13573" y="138760"/>
                    <a:pt x="13978" y="138998"/>
                  </a:cubicBezTo>
                  <a:cubicBezTo>
                    <a:pt x="14085" y="139057"/>
                    <a:pt x="14181" y="139129"/>
                    <a:pt x="14264" y="139176"/>
                  </a:cubicBezTo>
                  <a:cubicBezTo>
                    <a:pt x="14359" y="139224"/>
                    <a:pt x="14443" y="139260"/>
                    <a:pt x="14514" y="139295"/>
                  </a:cubicBezTo>
                  <a:cubicBezTo>
                    <a:pt x="14669" y="139367"/>
                    <a:pt x="14764" y="139415"/>
                    <a:pt x="14776" y="139415"/>
                  </a:cubicBezTo>
                  <a:cubicBezTo>
                    <a:pt x="15097" y="139581"/>
                    <a:pt x="15276" y="139676"/>
                    <a:pt x="15419" y="139760"/>
                  </a:cubicBezTo>
                  <a:cubicBezTo>
                    <a:pt x="15550" y="139843"/>
                    <a:pt x="15633" y="139891"/>
                    <a:pt x="15764" y="139962"/>
                  </a:cubicBezTo>
                  <a:cubicBezTo>
                    <a:pt x="16050" y="140093"/>
                    <a:pt x="16538" y="140307"/>
                    <a:pt x="17074" y="140546"/>
                  </a:cubicBezTo>
                  <a:cubicBezTo>
                    <a:pt x="17348" y="140665"/>
                    <a:pt x="17634" y="140784"/>
                    <a:pt x="17931" y="140891"/>
                  </a:cubicBezTo>
                  <a:cubicBezTo>
                    <a:pt x="18217" y="141010"/>
                    <a:pt x="18503" y="141129"/>
                    <a:pt x="18765" y="141212"/>
                  </a:cubicBezTo>
                  <a:cubicBezTo>
                    <a:pt x="19312" y="141403"/>
                    <a:pt x="19765" y="141570"/>
                    <a:pt x="20015" y="141641"/>
                  </a:cubicBezTo>
                  <a:cubicBezTo>
                    <a:pt x="20124" y="141672"/>
                    <a:pt x="20190" y="141690"/>
                    <a:pt x="20201" y="141690"/>
                  </a:cubicBezTo>
                  <a:cubicBezTo>
                    <a:pt x="20215" y="141690"/>
                    <a:pt x="20138" y="141660"/>
                    <a:pt x="19943" y="141593"/>
                  </a:cubicBezTo>
                  <a:lnTo>
                    <a:pt x="19646" y="141486"/>
                  </a:lnTo>
                  <a:lnTo>
                    <a:pt x="19646" y="141486"/>
                  </a:lnTo>
                  <a:cubicBezTo>
                    <a:pt x="19693" y="141498"/>
                    <a:pt x="19765" y="141522"/>
                    <a:pt x="19836" y="141546"/>
                  </a:cubicBezTo>
                  <a:cubicBezTo>
                    <a:pt x="21813" y="142177"/>
                    <a:pt x="23908" y="142701"/>
                    <a:pt x="26027" y="143082"/>
                  </a:cubicBezTo>
                  <a:cubicBezTo>
                    <a:pt x="28147" y="143475"/>
                    <a:pt x="30278" y="143725"/>
                    <a:pt x="32338" y="143856"/>
                  </a:cubicBezTo>
                  <a:lnTo>
                    <a:pt x="32326" y="143867"/>
                  </a:lnTo>
                  <a:cubicBezTo>
                    <a:pt x="33552" y="143951"/>
                    <a:pt x="34921" y="143987"/>
                    <a:pt x="36207" y="144010"/>
                  </a:cubicBezTo>
                  <a:lnTo>
                    <a:pt x="37148" y="144010"/>
                  </a:lnTo>
                  <a:cubicBezTo>
                    <a:pt x="37446" y="143998"/>
                    <a:pt x="37743" y="143998"/>
                    <a:pt x="38029" y="143987"/>
                  </a:cubicBezTo>
                  <a:cubicBezTo>
                    <a:pt x="38600" y="143975"/>
                    <a:pt x="39112" y="143963"/>
                    <a:pt x="39553" y="143951"/>
                  </a:cubicBezTo>
                  <a:cubicBezTo>
                    <a:pt x="40059" y="143934"/>
                    <a:pt x="40691" y="143912"/>
                    <a:pt x="40924" y="143912"/>
                  </a:cubicBezTo>
                  <a:cubicBezTo>
                    <a:pt x="41026" y="143912"/>
                    <a:pt x="41052" y="143916"/>
                    <a:pt x="40958" y="143927"/>
                  </a:cubicBezTo>
                  <a:cubicBezTo>
                    <a:pt x="41898" y="143879"/>
                    <a:pt x="42422" y="143856"/>
                    <a:pt x="43041" y="143796"/>
                  </a:cubicBezTo>
                  <a:cubicBezTo>
                    <a:pt x="43351" y="143772"/>
                    <a:pt x="43696" y="143748"/>
                    <a:pt x="44125" y="143713"/>
                  </a:cubicBezTo>
                  <a:cubicBezTo>
                    <a:pt x="44339" y="143701"/>
                    <a:pt x="44577" y="143689"/>
                    <a:pt x="44839" y="143665"/>
                  </a:cubicBezTo>
                  <a:cubicBezTo>
                    <a:pt x="45113" y="143641"/>
                    <a:pt x="45411" y="143629"/>
                    <a:pt x="45744" y="143594"/>
                  </a:cubicBezTo>
                  <a:lnTo>
                    <a:pt x="45744" y="143594"/>
                  </a:lnTo>
                  <a:cubicBezTo>
                    <a:pt x="45280" y="143653"/>
                    <a:pt x="45089" y="143665"/>
                    <a:pt x="45018" y="143677"/>
                  </a:cubicBezTo>
                  <a:lnTo>
                    <a:pt x="45042" y="143677"/>
                  </a:lnTo>
                  <a:cubicBezTo>
                    <a:pt x="45091" y="143677"/>
                    <a:pt x="45107" y="143677"/>
                    <a:pt x="44845" y="143697"/>
                  </a:cubicBezTo>
                  <a:lnTo>
                    <a:pt x="44845" y="143697"/>
                  </a:lnTo>
                  <a:cubicBezTo>
                    <a:pt x="45024" y="143684"/>
                    <a:pt x="45192" y="143674"/>
                    <a:pt x="45351" y="143665"/>
                  </a:cubicBezTo>
                  <a:cubicBezTo>
                    <a:pt x="45792" y="143617"/>
                    <a:pt x="46173" y="143582"/>
                    <a:pt x="46554" y="143546"/>
                  </a:cubicBezTo>
                  <a:cubicBezTo>
                    <a:pt x="47316" y="143463"/>
                    <a:pt x="48114" y="143391"/>
                    <a:pt x="49411" y="143189"/>
                  </a:cubicBezTo>
                  <a:lnTo>
                    <a:pt x="49411" y="143189"/>
                  </a:lnTo>
                  <a:cubicBezTo>
                    <a:pt x="49253" y="143219"/>
                    <a:pt x="49210" y="143232"/>
                    <a:pt x="49253" y="143232"/>
                  </a:cubicBezTo>
                  <a:cubicBezTo>
                    <a:pt x="49330" y="143232"/>
                    <a:pt x="49680" y="143190"/>
                    <a:pt x="50138" y="143129"/>
                  </a:cubicBezTo>
                  <a:cubicBezTo>
                    <a:pt x="50495" y="143094"/>
                    <a:pt x="50911" y="143034"/>
                    <a:pt x="51316" y="142986"/>
                  </a:cubicBezTo>
                  <a:cubicBezTo>
                    <a:pt x="51709" y="142915"/>
                    <a:pt x="52090" y="142855"/>
                    <a:pt x="52376" y="142808"/>
                  </a:cubicBezTo>
                  <a:lnTo>
                    <a:pt x="52376" y="142808"/>
                  </a:lnTo>
                  <a:cubicBezTo>
                    <a:pt x="52376" y="142808"/>
                    <a:pt x="51959" y="142867"/>
                    <a:pt x="51531" y="142927"/>
                  </a:cubicBezTo>
                  <a:cubicBezTo>
                    <a:pt x="51330" y="142962"/>
                    <a:pt x="51118" y="142986"/>
                    <a:pt x="50951" y="142998"/>
                  </a:cubicBezTo>
                  <a:lnTo>
                    <a:pt x="50951" y="142998"/>
                  </a:lnTo>
                  <a:cubicBezTo>
                    <a:pt x="51497" y="142921"/>
                    <a:pt x="52017" y="142832"/>
                    <a:pt x="52519" y="142760"/>
                  </a:cubicBezTo>
                  <a:cubicBezTo>
                    <a:pt x="53102" y="142665"/>
                    <a:pt x="53674" y="142582"/>
                    <a:pt x="54245" y="142486"/>
                  </a:cubicBezTo>
                  <a:lnTo>
                    <a:pt x="54245" y="142486"/>
                  </a:lnTo>
                  <a:lnTo>
                    <a:pt x="53638" y="142641"/>
                  </a:lnTo>
                  <a:cubicBezTo>
                    <a:pt x="54257" y="142558"/>
                    <a:pt x="54852" y="142451"/>
                    <a:pt x="55448" y="142343"/>
                  </a:cubicBezTo>
                  <a:cubicBezTo>
                    <a:pt x="56031" y="142236"/>
                    <a:pt x="56603" y="142129"/>
                    <a:pt x="57162" y="142034"/>
                  </a:cubicBezTo>
                  <a:cubicBezTo>
                    <a:pt x="58281" y="141808"/>
                    <a:pt x="59341" y="141570"/>
                    <a:pt x="60377" y="141355"/>
                  </a:cubicBezTo>
                  <a:cubicBezTo>
                    <a:pt x="62425" y="140915"/>
                    <a:pt x="64330" y="140510"/>
                    <a:pt x="66211" y="140177"/>
                  </a:cubicBezTo>
                  <a:cubicBezTo>
                    <a:pt x="66418" y="140127"/>
                    <a:pt x="66489" y="140106"/>
                    <a:pt x="66468" y="140106"/>
                  </a:cubicBezTo>
                  <a:cubicBezTo>
                    <a:pt x="66376" y="140106"/>
                    <a:pt x="64592" y="140475"/>
                    <a:pt x="64489" y="140475"/>
                  </a:cubicBezTo>
                  <a:cubicBezTo>
                    <a:pt x="64467" y="140475"/>
                    <a:pt x="64525" y="140458"/>
                    <a:pt x="64699" y="140415"/>
                  </a:cubicBezTo>
                  <a:cubicBezTo>
                    <a:pt x="66949" y="139962"/>
                    <a:pt x="69307" y="139545"/>
                    <a:pt x="70009" y="139403"/>
                  </a:cubicBezTo>
                  <a:cubicBezTo>
                    <a:pt x="73093" y="138783"/>
                    <a:pt x="72867" y="138748"/>
                    <a:pt x="76105" y="138152"/>
                  </a:cubicBezTo>
                  <a:lnTo>
                    <a:pt x="76105" y="138152"/>
                  </a:lnTo>
                  <a:cubicBezTo>
                    <a:pt x="75978" y="138171"/>
                    <a:pt x="75853" y="138186"/>
                    <a:pt x="75807" y="138186"/>
                  </a:cubicBezTo>
                  <a:cubicBezTo>
                    <a:pt x="75703" y="138186"/>
                    <a:pt x="76018" y="138103"/>
                    <a:pt x="77701" y="137771"/>
                  </a:cubicBezTo>
                  <a:cubicBezTo>
                    <a:pt x="78996" y="137526"/>
                    <a:pt x="79722" y="137413"/>
                    <a:pt x="79839" y="137413"/>
                  </a:cubicBezTo>
                  <a:cubicBezTo>
                    <a:pt x="79926" y="137413"/>
                    <a:pt x="79675" y="137476"/>
                    <a:pt x="79070" y="137593"/>
                  </a:cubicBezTo>
                  <a:cubicBezTo>
                    <a:pt x="78577" y="137689"/>
                    <a:pt x="78315" y="137738"/>
                    <a:pt x="78285" y="137738"/>
                  </a:cubicBezTo>
                  <a:cubicBezTo>
                    <a:pt x="78282" y="137738"/>
                    <a:pt x="78282" y="137737"/>
                    <a:pt x="78284" y="137736"/>
                  </a:cubicBezTo>
                  <a:lnTo>
                    <a:pt x="78284" y="137736"/>
                  </a:lnTo>
                  <a:cubicBezTo>
                    <a:pt x="77749" y="137841"/>
                    <a:pt x="77092" y="137972"/>
                    <a:pt x="77139" y="137972"/>
                  </a:cubicBezTo>
                  <a:cubicBezTo>
                    <a:pt x="77156" y="137972"/>
                    <a:pt x="77263" y="137955"/>
                    <a:pt x="77498" y="137914"/>
                  </a:cubicBezTo>
                  <a:lnTo>
                    <a:pt x="77796" y="137843"/>
                  </a:lnTo>
                  <a:cubicBezTo>
                    <a:pt x="78780" y="137675"/>
                    <a:pt x="81303" y="137195"/>
                    <a:pt x="81402" y="137195"/>
                  </a:cubicBezTo>
                  <a:cubicBezTo>
                    <a:pt x="81416" y="137195"/>
                    <a:pt x="81384" y="137204"/>
                    <a:pt x="81296" y="137224"/>
                  </a:cubicBezTo>
                  <a:cubicBezTo>
                    <a:pt x="81982" y="137089"/>
                    <a:pt x="82233" y="137036"/>
                    <a:pt x="82205" y="137036"/>
                  </a:cubicBezTo>
                  <a:cubicBezTo>
                    <a:pt x="82164" y="137036"/>
                    <a:pt x="81509" y="137153"/>
                    <a:pt x="80749" y="137295"/>
                  </a:cubicBezTo>
                  <a:cubicBezTo>
                    <a:pt x="81475" y="137152"/>
                    <a:pt x="82118" y="137045"/>
                    <a:pt x="82725" y="136926"/>
                  </a:cubicBezTo>
                  <a:cubicBezTo>
                    <a:pt x="83035" y="136867"/>
                    <a:pt x="83332" y="136819"/>
                    <a:pt x="83618" y="136759"/>
                  </a:cubicBezTo>
                  <a:cubicBezTo>
                    <a:pt x="83904" y="136712"/>
                    <a:pt x="84189" y="136664"/>
                    <a:pt x="84475" y="136617"/>
                  </a:cubicBezTo>
                  <a:cubicBezTo>
                    <a:pt x="85618" y="136414"/>
                    <a:pt x="86785" y="136224"/>
                    <a:pt x="88273" y="135962"/>
                  </a:cubicBezTo>
                  <a:lnTo>
                    <a:pt x="88273" y="135962"/>
                  </a:lnTo>
                  <a:cubicBezTo>
                    <a:pt x="87962" y="136008"/>
                    <a:pt x="87666" y="136050"/>
                    <a:pt x="87631" y="136050"/>
                  </a:cubicBezTo>
                  <a:cubicBezTo>
                    <a:pt x="87613" y="136050"/>
                    <a:pt x="87668" y="136038"/>
                    <a:pt x="87833" y="136009"/>
                  </a:cubicBezTo>
                  <a:cubicBezTo>
                    <a:pt x="92214" y="135283"/>
                    <a:pt x="89750" y="135640"/>
                    <a:pt x="92726" y="135128"/>
                  </a:cubicBezTo>
                  <a:cubicBezTo>
                    <a:pt x="93230" y="135050"/>
                    <a:pt x="93378" y="135031"/>
                    <a:pt x="93421" y="135031"/>
                  </a:cubicBezTo>
                  <a:cubicBezTo>
                    <a:pt x="93451" y="135031"/>
                    <a:pt x="93431" y="135040"/>
                    <a:pt x="93441" y="135045"/>
                  </a:cubicBezTo>
                  <a:cubicBezTo>
                    <a:pt x="93441" y="135045"/>
                    <a:pt x="93488" y="135045"/>
                    <a:pt x="93726" y="135009"/>
                  </a:cubicBezTo>
                  <a:cubicBezTo>
                    <a:pt x="93834" y="134985"/>
                    <a:pt x="94000" y="134962"/>
                    <a:pt x="94226" y="134914"/>
                  </a:cubicBezTo>
                  <a:cubicBezTo>
                    <a:pt x="94453" y="134878"/>
                    <a:pt x="94738" y="134831"/>
                    <a:pt x="95119" y="134771"/>
                  </a:cubicBezTo>
                  <a:cubicBezTo>
                    <a:pt x="95706" y="134687"/>
                    <a:pt x="95958" y="134656"/>
                    <a:pt x="96005" y="134656"/>
                  </a:cubicBezTo>
                  <a:cubicBezTo>
                    <a:pt x="96093" y="134656"/>
                    <a:pt x="95448" y="134768"/>
                    <a:pt x="94957" y="134850"/>
                  </a:cubicBezTo>
                  <a:lnTo>
                    <a:pt x="94957" y="134850"/>
                  </a:lnTo>
                  <a:cubicBezTo>
                    <a:pt x="97612" y="134413"/>
                    <a:pt x="99926" y="134111"/>
                    <a:pt x="101454" y="133890"/>
                  </a:cubicBezTo>
                  <a:lnTo>
                    <a:pt x="101454" y="133890"/>
                  </a:lnTo>
                  <a:lnTo>
                    <a:pt x="100025" y="134116"/>
                  </a:lnTo>
                  <a:cubicBezTo>
                    <a:pt x="100882" y="133985"/>
                    <a:pt x="101584" y="133878"/>
                    <a:pt x="102299" y="133759"/>
                  </a:cubicBezTo>
                  <a:lnTo>
                    <a:pt x="102299" y="133759"/>
                  </a:lnTo>
                  <a:lnTo>
                    <a:pt x="101477" y="133854"/>
                  </a:lnTo>
                  <a:cubicBezTo>
                    <a:pt x="101894" y="133795"/>
                    <a:pt x="102287" y="133735"/>
                    <a:pt x="102573" y="133688"/>
                  </a:cubicBezTo>
                  <a:cubicBezTo>
                    <a:pt x="102808" y="133658"/>
                    <a:pt x="102970" y="133637"/>
                    <a:pt x="103014" y="133637"/>
                  </a:cubicBezTo>
                  <a:cubicBezTo>
                    <a:pt x="103023" y="133637"/>
                    <a:pt x="103027" y="133638"/>
                    <a:pt x="103025" y="133640"/>
                  </a:cubicBezTo>
                  <a:cubicBezTo>
                    <a:pt x="103894" y="133485"/>
                    <a:pt x="102346" y="133688"/>
                    <a:pt x="104073" y="133390"/>
                  </a:cubicBezTo>
                  <a:cubicBezTo>
                    <a:pt x="104359" y="133342"/>
                    <a:pt x="104716" y="133295"/>
                    <a:pt x="105097" y="133235"/>
                  </a:cubicBezTo>
                  <a:cubicBezTo>
                    <a:pt x="105478" y="133188"/>
                    <a:pt x="105883" y="133128"/>
                    <a:pt x="106264" y="133068"/>
                  </a:cubicBezTo>
                  <a:cubicBezTo>
                    <a:pt x="107026" y="132973"/>
                    <a:pt x="107704" y="132878"/>
                    <a:pt x="107907" y="132878"/>
                  </a:cubicBezTo>
                  <a:cubicBezTo>
                    <a:pt x="106397" y="133075"/>
                    <a:pt x="106238" y="133105"/>
                    <a:pt x="106328" y="133105"/>
                  </a:cubicBezTo>
                  <a:cubicBezTo>
                    <a:pt x="106367" y="133105"/>
                    <a:pt x="106453" y="133099"/>
                    <a:pt x="106494" y="133099"/>
                  </a:cubicBezTo>
                  <a:cubicBezTo>
                    <a:pt x="106552" y="133099"/>
                    <a:pt x="106525" y="133110"/>
                    <a:pt x="106174" y="133161"/>
                  </a:cubicBezTo>
                  <a:lnTo>
                    <a:pt x="106174" y="133161"/>
                  </a:lnTo>
                  <a:cubicBezTo>
                    <a:pt x="106553" y="133110"/>
                    <a:pt x="106970" y="133055"/>
                    <a:pt x="107430" y="132997"/>
                  </a:cubicBezTo>
                  <a:cubicBezTo>
                    <a:pt x="107448" y="132995"/>
                    <a:pt x="107459" y="132995"/>
                    <a:pt x="107464" y="132995"/>
                  </a:cubicBezTo>
                  <a:cubicBezTo>
                    <a:pt x="107495" y="132995"/>
                    <a:pt x="107281" y="133026"/>
                    <a:pt x="107085" y="133057"/>
                  </a:cubicBezTo>
                  <a:cubicBezTo>
                    <a:pt x="110490" y="132652"/>
                    <a:pt x="108645" y="132795"/>
                    <a:pt x="112169" y="132330"/>
                  </a:cubicBezTo>
                  <a:lnTo>
                    <a:pt x="112169" y="132330"/>
                  </a:lnTo>
                  <a:cubicBezTo>
                    <a:pt x="112073" y="132348"/>
                    <a:pt x="112055" y="132356"/>
                    <a:pt x="112091" y="132356"/>
                  </a:cubicBezTo>
                  <a:cubicBezTo>
                    <a:pt x="112227" y="132356"/>
                    <a:pt x="113112" y="132253"/>
                    <a:pt x="113562" y="132187"/>
                  </a:cubicBezTo>
                  <a:lnTo>
                    <a:pt x="113562" y="132187"/>
                  </a:lnTo>
                  <a:cubicBezTo>
                    <a:pt x="113090" y="132251"/>
                    <a:pt x="112857" y="132277"/>
                    <a:pt x="112805" y="132277"/>
                  </a:cubicBezTo>
                  <a:cubicBezTo>
                    <a:pt x="112700" y="132277"/>
                    <a:pt x="113316" y="132172"/>
                    <a:pt x="114181" y="132045"/>
                  </a:cubicBezTo>
                  <a:cubicBezTo>
                    <a:pt x="114741" y="131973"/>
                    <a:pt x="115181" y="131914"/>
                    <a:pt x="115539" y="131866"/>
                  </a:cubicBezTo>
                  <a:cubicBezTo>
                    <a:pt x="115884" y="131830"/>
                    <a:pt x="116158" y="131795"/>
                    <a:pt x="116408" y="131771"/>
                  </a:cubicBezTo>
                  <a:cubicBezTo>
                    <a:pt x="116884" y="131711"/>
                    <a:pt x="117229" y="131664"/>
                    <a:pt x="117825" y="131592"/>
                  </a:cubicBezTo>
                  <a:lnTo>
                    <a:pt x="117825" y="131592"/>
                  </a:lnTo>
                  <a:lnTo>
                    <a:pt x="116467" y="131735"/>
                  </a:lnTo>
                  <a:cubicBezTo>
                    <a:pt x="116920" y="131664"/>
                    <a:pt x="118051" y="131533"/>
                    <a:pt x="119634" y="131354"/>
                  </a:cubicBezTo>
                  <a:cubicBezTo>
                    <a:pt x="119669" y="131354"/>
                    <a:pt x="119603" y="131364"/>
                    <a:pt x="119491" y="131378"/>
                  </a:cubicBezTo>
                  <a:lnTo>
                    <a:pt x="119491" y="131378"/>
                  </a:lnTo>
                  <a:cubicBezTo>
                    <a:pt x="121111" y="131182"/>
                    <a:pt x="123056" y="131039"/>
                    <a:pt x="125171" y="130771"/>
                  </a:cubicBezTo>
                  <a:cubicBezTo>
                    <a:pt x="125509" y="130742"/>
                    <a:pt x="125657" y="130734"/>
                    <a:pt x="125725" y="130734"/>
                  </a:cubicBezTo>
                  <a:cubicBezTo>
                    <a:pt x="125824" y="130734"/>
                    <a:pt x="125747" y="130752"/>
                    <a:pt x="125841" y="130752"/>
                  </a:cubicBezTo>
                  <a:cubicBezTo>
                    <a:pt x="125899" y="130752"/>
                    <a:pt x="126021" y="130745"/>
                    <a:pt x="126290" y="130723"/>
                  </a:cubicBezTo>
                  <a:cubicBezTo>
                    <a:pt x="129028" y="130449"/>
                    <a:pt x="129267" y="130497"/>
                    <a:pt x="132148" y="130211"/>
                  </a:cubicBezTo>
                  <a:lnTo>
                    <a:pt x="132148" y="130211"/>
                  </a:lnTo>
                  <a:cubicBezTo>
                    <a:pt x="131859" y="130228"/>
                    <a:pt x="131653" y="130240"/>
                    <a:pt x="131592" y="130240"/>
                  </a:cubicBezTo>
                  <a:cubicBezTo>
                    <a:pt x="131476" y="130240"/>
                    <a:pt x="131873" y="130196"/>
                    <a:pt x="133196" y="130056"/>
                  </a:cubicBezTo>
                  <a:lnTo>
                    <a:pt x="133196" y="130056"/>
                  </a:lnTo>
                  <a:lnTo>
                    <a:pt x="128457" y="130509"/>
                  </a:lnTo>
                  <a:lnTo>
                    <a:pt x="128457" y="130509"/>
                  </a:lnTo>
                  <a:lnTo>
                    <a:pt x="131493" y="130187"/>
                  </a:lnTo>
                  <a:lnTo>
                    <a:pt x="131493" y="130187"/>
                  </a:lnTo>
                  <a:cubicBezTo>
                    <a:pt x="130064" y="130306"/>
                    <a:pt x="128481" y="130473"/>
                    <a:pt x="127612" y="130544"/>
                  </a:cubicBezTo>
                  <a:cubicBezTo>
                    <a:pt x="128534" y="130446"/>
                    <a:pt x="128813" y="130420"/>
                    <a:pt x="128717" y="130420"/>
                  </a:cubicBezTo>
                  <a:cubicBezTo>
                    <a:pt x="128662" y="130420"/>
                    <a:pt x="128483" y="130429"/>
                    <a:pt x="128231" y="130437"/>
                  </a:cubicBezTo>
                  <a:cubicBezTo>
                    <a:pt x="130195" y="130318"/>
                    <a:pt x="132112" y="130068"/>
                    <a:pt x="134386" y="129901"/>
                  </a:cubicBezTo>
                  <a:lnTo>
                    <a:pt x="134386" y="129901"/>
                  </a:lnTo>
                  <a:lnTo>
                    <a:pt x="134315" y="129997"/>
                  </a:lnTo>
                  <a:cubicBezTo>
                    <a:pt x="135172" y="129913"/>
                    <a:pt x="135982" y="129878"/>
                    <a:pt x="136779" y="129818"/>
                  </a:cubicBezTo>
                  <a:cubicBezTo>
                    <a:pt x="137565" y="129770"/>
                    <a:pt x="138363" y="129711"/>
                    <a:pt x="139184" y="129651"/>
                  </a:cubicBezTo>
                  <a:cubicBezTo>
                    <a:pt x="140006" y="129592"/>
                    <a:pt x="140851" y="129532"/>
                    <a:pt x="141780" y="129461"/>
                  </a:cubicBezTo>
                  <a:cubicBezTo>
                    <a:pt x="142244" y="129437"/>
                    <a:pt x="142721" y="129401"/>
                    <a:pt x="143221" y="129366"/>
                  </a:cubicBezTo>
                  <a:cubicBezTo>
                    <a:pt x="143471" y="129354"/>
                    <a:pt x="143733" y="129330"/>
                    <a:pt x="143995" y="129318"/>
                  </a:cubicBezTo>
                  <a:cubicBezTo>
                    <a:pt x="144126" y="129306"/>
                    <a:pt x="144268" y="129306"/>
                    <a:pt x="144399" y="129294"/>
                  </a:cubicBezTo>
                  <a:lnTo>
                    <a:pt x="144411" y="129293"/>
                  </a:lnTo>
                  <a:lnTo>
                    <a:pt x="144411" y="129293"/>
                  </a:lnTo>
                  <a:cubicBezTo>
                    <a:pt x="144392" y="129294"/>
                    <a:pt x="144373" y="129294"/>
                    <a:pt x="144352" y="129294"/>
                  </a:cubicBezTo>
                  <a:cubicBezTo>
                    <a:pt x="144268" y="129294"/>
                    <a:pt x="144185" y="129306"/>
                    <a:pt x="144090" y="129306"/>
                  </a:cubicBezTo>
                  <a:cubicBezTo>
                    <a:pt x="143745" y="129330"/>
                    <a:pt x="143387" y="129342"/>
                    <a:pt x="143387" y="129342"/>
                  </a:cubicBezTo>
                  <a:cubicBezTo>
                    <a:pt x="143530" y="129330"/>
                    <a:pt x="143780" y="129306"/>
                    <a:pt x="144078" y="129282"/>
                  </a:cubicBezTo>
                  <a:cubicBezTo>
                    <a:pt x="144161" y="129282"/>
                    <a:pt x="144245" y="129270"/>
                    <a:pt x="144328" y="129270"/>
                  </a:cubicBezTo>
                  <a:cubicBezTo>
                    <a:pt x="144364" y="129270"/>
                    <a:pt x="144411" y="129259"/>
                    <a:pt x="144447" y="129259"/>
                  </a:cubicBezTo>
                  <a:lnTo>
                    <a:pt x="144518" y="129259"/>
                  </a:lnTo>
                  <a:cubicBezTo>
                    <a:pt x="144522" y="129255"/>
                    <a:pt x="144528" y="129253"/>
                    <a:pt x="144534" y="129253"/>
                  </a:cubicBezTo>
                  <a:cubicBezTo>
                    <a:pt x="144546" y="129253"/>
                    <a:pt x="144562" y="129259"/>
                    <a:pt x="144578" y="129259"/>
                  </a:cubicBezTo>
                  <a:cubicBezTo>
                    <a:pt x="144757" y="129259"/>
                    <a:pt x="144947" y="129270"/>
                    <a:pt x="145138" y="129282"/>
                  </a:cubicBezTo>
                  <a:cubicBezTo>
                    <a:pt x="145935" y="129318"/>
                    <a:pt x="146816" y="129413"/>
                    <a:pt x="147531" y="129485"/>
                  </a:cubicBezTo>
                  <a:cubicBezTo>
                    <a:pt x="147459" y="129497"/>
                    <a:pt x="147650" y="129520"/>
                    <a:pt x="147936" y="129568"/>
                  </a:cubicBezTo>
                  <a:cubicBezTo>
                    <a:pt x="148209" y="129616"/>
                    <a:pt x="148590" y="129675"/>
                    <a:pt x="148888" y="129723"/>
                  </a:cubicBezTo>
                  <a:cubicBezTo>
                    <a:pt x="148886" y="129722"/>
                    <a:pt x="148886" y="129722"/>
                    <a:pt x="148888" y="129722"/>
                  </a:cubicBezTo>
                  <a:cubicBezTo>
                    <a:pt x="148926" y="129722"/>
                    <a:pt x="149690" y="129837"/>
                    <a:pt x="150507" y="129985"/>
                  </a:cubicBezTo>
                  <a:cubicBezTo>
                    <a:pt x="151365" y="130140"/>
                    <a:pt x="152269" y="130342"/>
                    <a:pt x="152472" y="130354"/>
                  </a:cubicBezTo>
                  <a:cubicBezTo>
                    <a:pt x="152472" y="130354"/>
                    <a:pt x="152948" y="130485"/>
                    <a:pt x="153424" y="130616"/>
                  </a:cubicBezTo>
                  <a:cubicBezTo>
                    <a:pt x="153901" y="130759"/>
                    <a:pt x="154377" y="130890"/>
                    <a:pt x="154377" y="130890"/>
                  </a:cubicBezTo>
                  <a:cubicBezTo>
                    <a:pt x="156091" y="131402"/>
                    <a:pt x="157044" y="131747"/>
                    <a:pt x="157984" y="132116"/>
                  </a:cubicBezTo>
                  <a:cubicBezTo>
                    <a:pt x="158223" y="132199"/>
                    <a:pt x="158449" y="132283"/>
                    <a:pt x="158687" y="132390"/>
                  </a:cubicBezTo>
                  <a:cubicBezTo>
                    <a:pt x="158925" y="132497"/>
                    <a:pt x="159175" y="132604"/>
                    <a:pt x="159449" y="132723"/>
                  </a:cubicBezTo>
                  <a:cubicBezTo>
                    <a:pt x="159723" y="132830"/>
                    <a:pt x="159997" y="132985"/>
                    <a:pt x="160306" y="133140"/>
                  </a:cubicBezTo>
                  <a:cubicBezTo>
                    <a:pt x="160628" y="133283"/>
                    <a:pt x="160961" y="133473"/>
                    <a:pt x="161342" y="133688"/>
                  </a:cubicBezTo>
                  <a:cubicBezTo>
                    <a:pt x="161052" y="133539"/>
                    <a:pt x="160985" y="133511"/>
                    <a:pt x="160970" y="133511"/>
                  </a:cubicBezTo>
                  <a:cubicBezTo>
                    <a:pt x="160960" y="133511"/>
                    <a:pt x="160970" y="133521"/>
                    <a:pt x="160961" y="133521"/>
                  </a:cubicBezTo>
                  <a:cubicBezTo>
                    <a:pt x="160937" y="133521"/>
                    <a:pt x="160890" y="133497"/>
                    <a:pt x="160723" y="133414"/>
                  </a:cubicBezTo>
                  <a:cubicBezTo>
                    <a:pt x="160544" y="133330"/>
                    <a:pt x="160247" y="133176"/>
                    <a:pt x="159735" y="132926"/>
                  </a:cubicBezTo>
                  <a:lnTo>
                    <a:pt x="159735" y="132926"/>
                  </a:lnTo>
                  <a:cubicBezTo>
                    <a:pt x="160247" y="133188"/>
                    <a:pt x="160735" y="133426"/>
                    <a:pt x="161080" y="133628"/>
                  </a:cubicBezTo>
                  <a:cubicBezTo>
                    <a:pt x="161437" y="133819"/>
                    <a:pt x="161663" y="133950"/>
                    <a:pt x="161675" y="133950"/>
                  </a:cubicBezTo>
                  <a:cubicBezTo>
                    <a:pt x="161949" y="134128"/>
                    <a:pt x="162652" y="134521"/>
                    <a:pt x="163330" y="134997"/>
                  </a:cubicBezTo>
                  <a:cubicBezTo>
                    <a:pt x="163687" y="135235"/>
                    <a:pt x="164033" y="135497"/>
                    <a:pt x="164342" y="135735"/>
                  </a:cubicBezTo>
                  <a:cubicBezTo>
                    <a:pt x="164664" y="135962"/>
                    <a:pt x="164926" y="136212"/>
                    <a:pt x="165116" y="136378"/>
                  </a:cubicBezTo>
                  <a:cubicBezTo>
                    <a:pt x="165307" y="136533"/>
                    <a:pt x="165438" y="136628"/>
                    <a:pt x="165640" y="136795"/>
                  </a:cubicBezTo>
                  <a:cubicBezTo>
                    <a:pt x="165831" y="136974"/>
                    <a:pt x="166104" y="137212"/>
                    <a:pt x="166557" y="137664"/>
                  </a:cubicBezTo>
                  <a:cubicBezTo>
                    <a:pt x="166587" y="137703"/>
                    <a:pt x="166594" y="137715"/>
                    <a:pt x="166590" y="137715"/>
                  </a:cubicBezTo>
                  <a:cubicBezTo>
                    <a:pt x="166584" y="137715"/>
                    <a:pt x="166546" y="137677"/>
                    <a:pt x="166545" y="137676"/>
                  </a:cubicBezTo>
                  <a:lnTo>
                    <a:pt x="166545" y="137676"/>
                  </a:lnTo>
                  <a:cubicBezTo>
                    <a:pt x="166546" y="137677"/>
                    <a:pt x="166569" y="137701"/>
                    <a:pt x="166605" y="137736"/>
                  </a:cubicBezTo>
                  <a:cubicBezTo>
                    <a:pt x="166640" y="137771"/>
                    <a:pt x="166688" y="137831"/>
                    <a:pt x="166747" y="137891"/>
                  </a:cubicBezTo>
                  <a:cubicBezTo>
                    <a:pt x="166866" y="138010"/>
                    <a:pt x="167021" y="138176"/>
                    <a:pt x="167140" y="138307"/>
                  </a:cubicBezTo>
                  <a:cubicBezTo>
                    <a:pt x="167271" y="138438"/>
                    <a:pt x="167367" y="138533"/>
                    <a:pt x="167390" y="138557"/>
                  </a:cubicBezTo>
                  <a:cubicBezTo>
                    <a:pt x="167393" y="138560"/>
                    <a:pt x="167395" y="138562"/>
                    <a:pt x="167396" y="138562"/>
                  </a:cubicBezTo>
                  <a:cubicBezTo>
                    <a:pt x="167401" y="138562"/>
                    <a:pt x="167345" y="138484"/>
                    <a:pt x="167188" y="138295"/>
                  </a:cubicBezTo>
                  <a:lnTo>
                    <a:pt x="167188" y="138295"/>
                  </a:lnTo>
                  <a:cubicBezTo>
                    <a:pt x="167331" y="138462"/>
                    <a:pt x="167474" y="138641"/>
                    <a:pt x="167617" y="138831"/>
                  </a:cubicBezTo>
                  <a:cubicBezTo>
                    <a:pt x="167771" y="139022"/>
                    <a:pt x="167926" y="139224"/>
                    <a:pt x="168081" y="139426"/>
                  </a:cubicBezTo>
                  <a:cubicBezTo>
                    <a:pt x="168236" y="139641"/>
                    <a:pt x="168379" y="139855"/>
                    <a:pt x="168533" y="140081"/>
                  </a:cubicBezTo>
                  <a:cubicBezTo>
                    <a:pt x="168688" y="140307"/>
                    <a:pt x="168855" y="140534"/>
                    <a:pt x="168998" y="140784"/>
                  </a:cubicBezTo>
                  <a:cubicBezTo>
                    <a:pt x="169141" y="141034"/>
                    <a:pt x="169295" y="141272"/>
                    <a:pt x="169438" y="141534"/>
                  </a:cubicBezTo>
                  <a:cubicBezTo>
                    <a:pt x="169522" y="141653"/>
                    <a:pt x="169581" y="141784"/>
                    <a:pt x="169653" y="141915"/>
                  </a:cubicBezTo>
                  <a:cubicBezTo>
                    <a:pt x="169712" y="142046"/>
                    <a:pt x="169783" y="142189"/>
                    <a:pt x="169855" y="142320"/>
                  </a:cubicBezTo>
                  <a:cubicBezTo>
                    <a:pt x="170141" y="142844"/>
                    <a:pt x="170355" y="143415"/>
                    <a:pt x="170593" y="143963"/>
                  </a:cubicBezTo>
                  <a:cubicBezTo>
                    <a:pt x="170629" y="144034"/>
                    <a:pt x="170653" y="144094"/>
                    <a:pt x="170688" y="144177"/>
                  </a:cubicBezTo>
                  <a:cubicBezTo>
                    <a:pt x="170724" y="144248"/>
                    <a:pt x="170784" y="144320"/>
                    <a:pt x="170843" y="144379"/>
                  </a:cubicBezTo>
                  <a:cubicBezTo>
                    <a:pt x="170974" y="144487"/>
                    <a:pt x="171141" y="144546"/>
                    <a:pt x="171307" y="144558"/>
                  </a:cubicBezTo>
                  <a:cubicBezTo>
                    <a:pt x="171462" y="144558"/>
                    <a:pt x="171641" y="144534"/>
                    <a:pt x="171772" y="144439"/>
                  </a:cubicBezTo>
                  <a:cubicBezTo>
                    <a:pt x="171843" y="144391"/>
                    <a:pt x="171915" y="144344"/>
                    <a:pt x="171962" y="144272"/>
                  </a:cubicBezTo>
                  <a:cubicBezTo>
                    <a:pt x="172010" y="144201"/>
                    <a:pt x="172046" y="144129"/>
                    <a:pt x="172069" y="144058"/>
                  </a:cubicBezTo>
                  <a:cubicBezTo>
                    <a:pt x="172189" y="143796"/>
                    <a:pt x="172308" y="143534"/>
                    <a:pt x="172427" y="143272"/>
                  </a:cubicBezTo>
                  <a:cubicBezTo>
                    <a:pt x="172558" y="143022"/>
                    <a:pt x="172677" y="142772"/>
                    <a:pt x="172796" y="142534"/>
                  </a:cubicBezTo>
                  <a:cubicBezTo>
                    <a:pt x="172915" y="142284"/>
                    <a:pt x="173046" y="142058"/>
                    <a:pt x="173165" y="141831"/>
                  </a:cubicBezTo>
                  <a:cubicBezTo>
                    <a:pt x="173296" y="141605"/>
                    <a:pt x="173415" y="141391"/>
                    <a:pt x="173534" y="141189"/>
                  </a:cubicBezTo>
                  <a:cubicBezTo>
                    <a:pt x="173784" y="140784"/>
                    <a:pt x="174010" y="140415"/>
                    <a:pt x="174225" y="140093"/>
                  </a:cubicBezTo>
                  <a:cubicBezTo>
                    <a:pt x="174891" y="139034"/>
                    <a:pt x="175713" y="137926"/>
                    <a:pt x="176582" y="136890"/>
                  </a:cubicBezTo>
                  <a:cubicBezTo>
                    <a:pt x="176808" y="136640"/>
                    <a:pt x="177034" y="136390"/>
                    <a:pt x="177261" y="136152"/>
                  </a:cubicBezTo>
                  <a:cubicBezTo>
                    <a:pt x="177368" y="136021"/>
                    <a:pt x="177487" y="135902"/>
                    <a:pt x="177594" y="135783"/>
                  </a:cubicBezTo>
                  <a:cubicBezTo>
                    <a:pt x="177701" y="135664"/>
                    <a:pt x="177820" y="135557"/>
                    <a:pt x="177939" y="135438"/>
                  </a:cubicBezTo>
                  <a:cubicBezTo>
                    <a:pt x="178165" y="135212"/>
                    <a:pt x="178392" y="134997"/>
                    <a:pt x="178618" y="134795"/>
                  </a:cubicBezTo>
                  <a:cubicBezTo>
                    <a:pt x="178844" y="134592"/>
                    <a:pt x="179070" y="134402"/>
                    <a:pt x="179285" y="134211"/>
                  </a:cubicBezTo>
                  <a:lnTo>
                    <a:pt x="179285" y="134211"/>
                  </a:lnTo>
                  <a:cubicBezTo>
                    <a:pt x="179178" y="134319"/>
                    <a:pt x="179285" y="134235"/>
                    <a:pt x="178963" y="134509"/>
                  </a:cubicBezTo>
                  <a:cubicBezTo>
                    <a:pt x="179261" y="134259"/>
                    <a:pt x="179511" y="134045"/>
                    <a:pt x="179725" y="133878"/>
                  </a:cubicBezTo>
                  <a:cubicBezTo>
                    <a:pt x="179940" y="133711"/>
                    <a:pt x="180106" y="133569"/>
                    <a:pt x="180261" y="133449"/>
                  </a:cubicBezTo>
                  <a:cubicBezTo>
                    <a:pt x="180571" y="133223"/>
                    <a:pt x="180773" y="133057"/>
                    <a:pt x="180987" y="132902"/>
                  </a:cubicBezTo>
                  <a:cubicBezTo>
                    <a:pt x="181202" y="132747"/>
                    <a:pt x="181428" y="132580"/>
                    <a:pt x="181797" y="132342"/>
                  </a:cubicBezTo>
                  <a:cubicBezTo>
                    <a:pt x="181987" y="132223"/>
                    <a:pt x="182202" y="132092"/>
                    <a:pt x="182476" y="131937"/>
                  </a:cubicBezTo>
                  <a:cubicBezTo>
                    <a:pt x="182618" y="131866"/>
                    <a:pt x="182761" y="131771"/>
                    <a:pt x="182928" y="131687"/>
                  </a:cubicBezTo>
                  <a:cubicBezTo>
                    <a:pt x="183095" y="131604"/>
                    <a:pt x="183285" y="131509"/>
                    <a:pt x="183476" y="131402"/>
                  </a:cubicBezTo>
                  <a:cubicBezTo>
                    <a:pt x="183800" y="131253"/>
                    <a:pt x="183937" y="131199"/>
                    <a:pt x="183948" y="131199"/>
                  </a:cubicBezTo>
                  <a:cubicBezTo>
                    <a:pt x="183951" y="131199"/>
                    <a:pt x="183944" y="131203"/>
                    <a:pt x="183928" y="131211"/>
                  </a:cubicBezTo>
                  <a:cubicBezTo>
                    <a:pt x="183869" y="131247"/>
                    <a:pt x="183630" y="131354"/>
                    <a:pt x="183380" y="131485"/>
                  </a:cubicBezTo>
                  <a:cubicBezTo>
                    <a:pt x="183024" y="131676"/>
                    <a:pt x="182630" y="131899"/>
                    <a:pt x="182637" y="131899"/>
                  </a:cubicBezTo>
                  <a:cubicBezTo>
                    <a:pt x="182640" y="131899"/>
                    <a:pt x="182698" y="131869"/>
                    <a:pt x="182833" y="131795"/>
                  </a:cubicBezTo>
                  <a:cubicBezTo>
                    <a:pt x="182952" y="131759"/>
                    <a:pt x="183249" y="131616"/>
                    <a:pt x="183654" y="131402"/>
                  </a:cubicBezTo>
                  <a:cubicBezTo>
                    <a:pt x="183869" y="131306"/>
                    <a:pt x="184107" y="131199"/>
                    <a:pt x="184369" y="131068"/>
                  </a:cubicBezTo>
                  <a:cubicBezTo>
                    <a:pt x="184631" y="130961"/>
                    <a:pt x="184916" y="130830"/>
                    <a:pt x="185226" y="130711"/>
                  </a:cubicBezTo>
                  <a:cubicBezTo>
                    <a:pt x="186440" y="130211"/>
                    <a:pt x="187929" y="129759"/>
                    <a:pt x="189107" y="129544"/>
                  </a:cubicBezTo>
                  <a:lnTo>
                    <a:pt x="189107" y="129544"/>
                  </a:lnTo>
                  <a:lnTo>
                    <a:pt x="188548" y="129675"/>
                  </a:lnTo>
                  <a:cubicBezTo>
                    <a:pt x="188750" y="129640"/>
                    <a:pt x="188964" y="129592"/>
                    <a:pt x="189203" y="129544"/>
                  </a:cubicBezTo>
                  <a:cubicBezTo>
                    <a:pt x="189417" y="129544"/>
                    <a:pt x="189643" y="129544"/>
                    <a:pt x="189881" y="129556"/>
                  </a:cubicBezTo>
                  <a:lnTo>
                    <a:pt x="193144" y="129556"/>
                  </a:lnTo>
                  <a:cubicBezTo>
                    <a:pt x="193441" y="129556"/>
                    <a:pt x="193751" y="129544"/>
                    <a:pt x="194060" y="129544"/>
                  </a:cubicBezTo>
                  <a:cubicBezTo>
                    <a:pt x="194691" y="129532"/>
                    <a:pt x="195334" y="129532"/>
                    <a:pt x="196001" y="129520"/>
                  </a:cubicBezTo>
                  <a:lnTo>
                    <a:pt x="196001" y="129520"/>
                  </a:lnTo>
                  <a:cubicBezTo>
                    <a:pt x="196001" y="129520"/>
                    <a:pt x="195858" y="129532"/>
                    <a:pt x="195977" y="129532"/>
                  </a:cubicBezTo>
                  <a:cubicBezTo>
                    <a:pt x="198037" y="129449"/>
                    <a:pt x="201942" y="129259"/>
                    <a:pt x="204800" y="128794"/>
                  </a:cubicBezTo>
                  <a:lnTo>
                    <a:pt x="204800" y="128794"/>
                  </a:lnTo>
                  <a:cubicBezTo>
                    <a:pt x="204574" y="128842"/>
                    <a:pt x="204383" y="128878"/>
                    <a:pt x="204228" y="128901"/>
                  </a:cubicBezTo>
                  <a:cubicBezTo>
                    <a:pt x="204073" y="128925"/>
                    <a:pt x="203954" y="128937"/>
                    <a:pt x="203883" y="128949"/>
                  </a:cubicBezTo>
                  <a:cubicBezTo>
                    <a:pt x="203799" y="128963"/>
                    <a:pt x="203777" y="128969"/>
                    <a:pt x="203828" y="128969"/>
                  </a:cubicBezTo>
                  <a:cubicBezTo>
                    <a:pt x="203864" y="128969"/>
                    <a:pt x="203936" y="128966"/>
                    <a:pt x="204050" y="128961"/>
                  </a:cubicBezTo>
                  <a:cubicBezTo>
                    <a:pt x="204693" y="128878"/>
                    <a:pt x="204597" y="128866"/>
                    <a:pt x="204657" y="128842"/>
                  </a:cubicBezTo>
                  <a:cubicBezTo>
                    <a:pt x="204693" y="128830"/>
                    <a:pt x="204764" y="128806"/>
                    <a:pt x="204990" y="128770"/>
                  </a:cubicBezTo>
                  <a:cubicBezTo>
                    <a:pt x="205216" y="128723"/>
                    <a:pt x="205586" y="128675"/>
                    <a:pt x="206229" y="128544"/>
                  </a:cubicBezTo>
                  <a:cubicBezTo>
                    <a:pt x="206431" y="128508"/>
                    <a:pt x="206705" y="128461"/>
                    <a:pt x="206991" y="128401"/>
                  </a:cubicBezTo>
                  <a:cubicBezTo>
                    <a:pt x="207288" y="128342"/>
                    <a:pt x="207598" y="128282"/>
                    <a:pt x="207895" y="128211"/>
                  </a:cubicBezTo>
                  <a:cubicBezTo>
                    <a:pt x="208491" y="128080"/>
                    <a:pt x="209003" y="127949"/>
                    <a:pt x="209122" y="127937"/>
                  </a:cubicBezTo>
                  <a:lnTo>
                    <a:pt x="209122" y="127937"/>
                  </a:lnTo>
                  <a:cubicBezTo>
                    <a:pt x="209122" y="127937"/>
                    <a:pt x="208538" y="128104"/>
                    <a:pt x="207943" y="128258"/>
                  </a:cubicBezTo>
                  <a:cubicBezTo>
                    <a:pt x="207645" y="128330"/>
                    <a:pt x="207348" y="128389"/>
                    <a:pt x="207121" y="128449"/>
                  </a:cubicBezTo>
                  <a:cubicBezTo>
                    <a:pt x="206895" y="128497"/>
                    <a:pt x="206740" y="128520"/>
                    <a:pt x="206740" y="128520"/>
                  </a:cubicBezTo>
                  <a:cubicBezTo>
                    <a:pt x="207991" y="128342"/>
                    <a:pt x="209836" y="127770"/>
                    <a:pt x="211039" y="127282"/>
                  </a:cubicBezTo>
                  <a:lnTo>
                    <a:pt x="211039" y="127282"/>
                  </a:lnTo>
                  <a:lnTo>
                    <a:pt x="210884" y="127365"/>
                  </a:lnTo>
                  <a:cubicBezTo>
                    <a:pt x="212634" y="126663"/>
                    <a:pt x="213444" y="126115"/>
                    <a:pt x="214253" y="125544"/>
                  </a:cubicBezTo>
                  <a:cubicBezTo>
                    <a:pt x="214456" y="125413"/>
                    <a:pt x="214646" y="125246"/>
                    <a:pt x="214861" y="125079"/>
                  </a:cubicBezTo>
                  <a:cubicBezTo>
                    <a:pt x="215063" y="124901"/>
                    <a:pt x="215289" y="124722"/>
                    <a:pt x="215515" y="124508"/>
                  </a:cubicBezTo>
                  <a:cubicBezTo>
                    <a:pt x="215563" y="124448"/>
                    <a:pt x="215623" y="124401"/>
                    <a:pt x="215694" y="124341"/>
                  </a:cubicBezTo>
                  <a:cubicBezTo>
                    <a:pt x="215742" y="124282"/>
                    <a:pt x="215801" y="124222"/>
                    <a:pt x="215873" y="124151"/>
                  </a:cubicBezTo>
                  <a:cubicBezTo>
                    <a:pt x="215932" y="124091"/>
                    <a:pt x="215992" y="124020"/>
                    <a:pt x="216063" y="123960"/>
                  </a:cubicBezTo>
                  <a:cubicBezTo>
                    <a:pt x="216123" y="123889"/>
                    <a:pt x="216182" y="123817"/>
                    <a:pt x="216254" y="123746"/>
                  </a:cubicBezTo>
                  <a:cubicBezTo>
                    <a:pt x="216508" y="123457"/>
                    <a:pt x="216774" y="123111"/>
                    <a:pt x="217062" y="122721"/>
                  </a:cubicBezTo>
                  <a:lnTo>
                    <a:pt x="217062" y="122721"/>
                  </a:lnTo>
                  <a:cubicBezTo>
                    <a:pt x="217038" y="122752"/>
                    <a:pt x="216999" y="122803"/>
                    <a:pt x="216956" y="122853"/>
                  </a:cubicBezTo>
                  <a:cubicBezTo>
                    <a:pt x="216885" y="122936"/>
                    <a:pt x="216825" y="123008"/>
                    <a:pt x="216825" y="123008"/>
                  </a:cubicBezTo>
                  <a:cubicBezTo>
                    <a:pt x="216992" y="122793"/>
                    <a:pt x="217111" y="122591"/>
                    <a:pt x="217218" y="122412"/>
                  </a:cubicBezTo>
                  <a:cubicBezTo>
                    <a:pt x="217337" y="122246"/>
                    <a:pt x="217432" y="122091"/>
                    <a:pt x="217504" y="121960"/>
                  </a:cubicBezTo>
                  <a:cubicBezTo>
                    <a:pt x="217647" y="121686"/>
                    <a:pt x="217778" y="121484"/>
                    <a:pt x="217873" y="121281"/>
                  </a:cubicBezTo>
                  <a:cubicBezTo>
                    <a:pt x="217932" y="121174"/>
                    <a:pt x="217980" y="121079"/>
                    <a:pt x="218040" y="120960"/>
                  </a:cubicBezTo>
                  <a:cubicBezTo>
                    <a:pt x="218063" y="120900"/>
                    <a:pt x="218099" y="120853"/>
                    <a:pt x="218123" y="120781"/>
                  </a:cubicBezTo>
                  <a:cubicBezTo>
                    <a:pt x="218159" y="120722"/>
                    <a:pt x="218182" y="120650"/>
                    <a:pt x="218206" y="120579"/>
                  </a:cubicBezTo>
                  <a:cubicBezTo>
                    <a:pt x="218266" y="120436"/>
                    <a:pt x="218337" y="120281"/>
                    <a:pt x="218409" y="120091"/>
                  </a:cubicBezTo>
                  <a:cubicBezTo>
                    <a:pt x="218480" y="119888"/>
                    <a:pt x="218551" y="119662"/>
                    <a:pt x="218635" y="119400"/>
                  </a:cubicBezTo>
                  <a:cubicBezTo>
                    <a:pt x="218635" y="119400"/>
                    <a:pt x="218659" y="119364"/>
                    <a:pt x="218682" y="119305"/>
                  </a:cubicBezTo>
                  <a:cubicBezTo>
                    <a:pt x="218706" y="119257"/>
                    <a:pt x="218730" y="119174"/>
                    <a:pt x="218766" y="119091"/>
                  </a:cubicBezTo>
                  <a:cubicBezTo>
                    <a:pt x="218825" y="118936"/>
                    <a:pt x="218873" y="118781"/>
                    <a:pt x="218873" y="118781"/>
                  </a:cubicBezTo>
                  <a:cubicBezTo>
                    <a:pt x="218897" y="118698"/>
                    <a:pt x="218932" y="118591"/>
                    <a:pt x="218956" y="118495"/>
                  </a:cubicBezTo>
                  <a:cubicBezTo>
                    <a:pt x="218980" y="118388"/>
                    <a:pt x="219004" y="118269"/>
                    <a:pt x="219028" y="118150"/>
                  </a:cubicBezTo>
                  <a:cubicBezTo>
                    <a:pt x="219075" y="117912"/>
                    <a:pt x="219135" y="117650"/>
                    <a:pt x="219183" y="117352"/>
                  </a:cubicBezTo>
                  <a:cubicBezTo>
                    <a:pt x="219218" y="117067"/>
                    <a:pt x="219278" y="116757"/>
                    <a:pt x="219302" y="116424"/>
                  </a:cubicBezTo>
                  <a:cubicBezTo>
                    <a:pt x="219325" y="116257"/>
                    <a:pt x="219349" y="116090"/>
                    <a:pt x="219361" y="115924"/>
                  </a:cubicBezTo>
                  <a:cubicBezTo>
                    <a:pt x="219373" y="115745"/>
                    <a:pt x="219385" y="115578"/>
                    <a:pt x="219397" y="115400"/>
                  </a:cubicBezTo>
                  <a:cubicBezTo>
                    <a:pt x="219492" y="113983"/>
                    <a:pt x="219444" y="112423"/>
                    <a:pt x="219337" y="111125"/>
                  </a:cubicBezTo>
                  <a:lnTo>
                    <a:pt x="219337" y="111125"/>
                  </a:lnTo>
                  <a:cubicBezTo>
                    <a:pt x="219421" y="111852"/>
                    <a:pt x="219492" y="112983"/>
                    <a:pt x="219480" y="114173"/>
                  </a:cubicBezTo>
                  <a:cubicBezTo>
                    <a:pt x="219468" y="115352"/>
                    <a:pt x="219361" y="116590"/>
                    <a:pt x="219183" y="117531"/>
                  </a:cubicBezTo>
                  <a:cubicBezTo>
                    <a:pt x="219325" y="116816"/>
                    <a:pt x="219480" y="115590"/>
                    <a:pt x="219504" y="114447"/>
                  </a:cubicBezTo>
                  <a:cubicBezTo>
                    <a:pt x="219528" y="113876"/>
                    <a:pt x="219516" y="113328"/>
                    <a:pt x="219504" y="112876"/>
                  </a:cubicBezTo>
                  <a:cubicBezTo>
                    <a:pt x="219504" y="113192"/>
                    <a:pt x="219504" y="113496"/>
                    <a:pt x="219504" y="113769"/>
                  </a:cubicBezTo>
                  <a:cubicBezTo>
                    <a:pt x="219492" y="112887"/>
                    <a:pt x="219433" y="111864"/>
                    <a:pt x="219325" y="110709"/>
                  </a:cubicBezTo>
                  <a:cubicBezTo>
                    <a:pt x="219230" y="109554"/>
                    <a:pt x="219123" y="108256"/>
                    <a:pt x="219004" y="106827"/>
                  </a:cubicBezTo>
                  <a:lnTo>
                    <a:pt x="219004" y="106827"/>
                  </a:lnTo>
                  <a:cubicBezTo>
                    <a:pt x="219009" y="106842"/>
                    <a:pt x="219013" y="106850"/>
                    <a:pt x="219016" y="106850"/>
                  </a:cubicBezTo>
                  <a:cubicBezTo>
                    <a:pt x="219116" y="106850"/>
                    <a:pt x="218444" y="99322"/>
                    <a:pt x="218421" y="97302"/>
                  </a:cubicBezTo>
                  <a:cubicBezTo>
                    <a:pt x="218230" y="94778"/>
                    <a:pt x="218075" y="92266"/>
                    <a:pt x="217909" y="89646"/>
                  </a:cubicBezTo>
                  <a:cubicBezTo>
                    <a:pt x="217754" y="87039"/>
                    <a:pt x="217599" y="84324"/>
                    <a:pt x="217432" y="81372"/>
                  </a:cubicBezTo>
                  <a:lnTo>
                    <a:pt x="217432" y="81372"/>
                  </a:lnTo>
                  <a:cubicBezTo>
                    <a:pt x="217440" y="81827"/>
                    <a:pt x="217439" y="82003"/>
                    <a:pt x="217433" y="82003"/>
                  </a:cubicBezTo>
                  <a:cubicBezTo>
                    <a:pt x="217411" y="82003"/>
                    <a:pt x="217321" y="79989"/>
                    <a:pt x="217264" y="79989"/>
                  </a:cubicBezTo>
                  <a:cubicBezTo>
                    <a:pt x="217261" y="79989"/>
                    <a:pt x="217257" y="79997"/>
                    <a:pt x="217254" y="80014"/>
                  </a:cubicBezTo>
                  <a:cubicBezTo>
                    <a:pt x="217170" y="78645"/>
                    <a:pt x="217147" y="78121"/>
                    <a:pt x="217147" y="78002"/>
                  </a:cubicBezTo>
                  <a:cubicBezTo>
                    <a:pt x="217147" y="78002"/>
                    <a:pt x="217099" y="76954"/>
                    <a:pt x="217051" y="75919"/>
                  </a:cubicBezTo>
                  <a:lnTo>
                    <a:pt x="216956" y="73835"/>
                  </a:lnTo>
                  <a:cubicBezTo>
                    <a:pt x="216952" y="73659"/>
                    <a:pt x="216952" y="73587"/>
                    <a:pt x="216955" y="73587"/>
                  </a:cubicBezTo>
                  <a:lnTo>
                    <a:pt x="216955" y="73587"/>
                  </a:lnTo>
                  <a:cubicBezTo>
                    <a:pt x="216971" y="73587"/>
                    <a:pt x="217048" y="75019"/>
                    <a:pt x="217062" y="75019"/>
                  </a:cubicBezTo>
                  <a:cubicBezTo>
                    <a:pt x="217062" y="75019"/>
                    <a:pt x="217063" y="75017"/>
                    <a:pt x="217063" y="75014"/>
                  </a:cubicBezTo>
                  <a:cubicBezTo>
                    <a:pt x="216908" y="72001"/>
                    <a:pt x="217039" y="73752"/>
                    <a:pt x="216956" y="71751"/>
                  </a:cubicBezTo>
                  <a:lnTo>
                    <a:pt x="216956" y="71751"/>
                  </a:lnTo>
                  <a:cubicBezTo>
                    <a:pt x="216955" y="71800"/>
                    <a:pt x="216952" y="71824"/>
                    <a:pt x="216949" y="71824"/>
                  </a:cubicBezTo>
                  <a:cubicBezTo>
                    <a:pt x="216922" y="71824"/>
                    <a:pt x="216840" y="70514"/>
                    <a:pt x="216777" y="69001"/>
                  </a:cubicBezTo>
                  <a:lnTo>
                    <a:pt x="216777" y="69001"/>
                  </a:lnTo>
                  <a:lnTo>
                    <a:pt x="216861" y="71418"/>
                  </a:lnTo>
                  <a:cubicBezTo>
                    <a:pt x="216587" y="67215"/>
                    <a:pt x="216742" y="67775"/>
                    <a:pt x="216468" y="63548"/>
                  </a:cubicBezTo>
                  <a:lnTo>
                    <a:pt x="216468" y="63548"/>
                  </a:lnTo>
                  <a:lnTo>
                    <a:pt x="216575" y="64882"/>
                  </a:lnTo>
                  <a:cubicBezTo>
                    <a:pt x="216432" y="62715"/>
                    <a:pt x="216182" y="56857"/>
                    <a:pt x="216004" y="54737"/>
                  </a:cubicBezTo>
                  <a:cubicBezTo>
                    <a:pt x="215997" y="54511"/>
                    <a:pt x="215994" y="54250"/>
                    <a:pt x="216004" y="54250"/>
                  </a:cubicBezTo>
                  <a:cubicBezTo>
                    <a:pt x="216011" y="54250"/>
                    <a:pt x="216026" y="54392"/>
                    <a:pt x="216051" y="54797"/>
                  </a:cubicBezTo>
                  <a:cubicBezTo>
                    <a:pt x="215980" y="53499"/>
                    <a:pt x="215920" y="52130"/>
                    <a:pt x="215849" y="50737"/>
                  </a:cubicBezTo>
                  <a:cubicBezTo>
                    <a:pt x="215813" y="50034"/>
                    <a:pt x="215777" y="49332"/>
                    <a:pt x="215742" y="48641"/>
                  </a:cubicBezTo>
                  <a:cubicBezTo>
                    <a:pt x="215706" y="47939"/>
                    <a:pt x="215682" y="47248"/>
                    <a:pt x="215646" y="46558"/>
                  </a:cubicBezTo>
                  <a:cubicBezTo>
                    <a:pt x="215515" y="43808"/>
                    <a:pt x="215396" y="41212"/>
                    <a:pt x="215337" y="39188"/>
                  </a:cubicBezTo>
                  <a:lnTo>
                    <a:pt x="215337" y="39188"/>
                  </a:lnTo>
                  <a:lnTo>
                    <a:pt x="215373" y="39581"/>
                  </a:lnTo>
                  <a:cubicBezTo>
                    <a:pt x="215337" y="38616"/>
                    <a:pt x="215265" y="37890"/>
                    <a:pt x="215242" y="36676"/>
                  </a:cubicBezTo>
                  <a:lnTo>
                    <a:pt x="215242" y="36676"/>
                  </a:lnTo>
                  <a:cubicBezTo>
                    <a:pt x="215249" y="36719"/>
                    <a:pt x="215260" y="36853"/>
                    <a:pt x="215266" y="36853"/>
                  </a:cubicBezTo>
                  <a:cubicBezTo>
                    <a:pt x="215269" y="36853"/>
                    <a:pt x="215270" y="36795"/>
                    <a:pt x="215265" y="36616"/>
                  </a:cubicBezTo>
                  <a:cubicBezTo>
                    <a:pt x="215242" y="36104"/>
                    <a:pt x="215134" y="34044"/>
                    <a:pt x="215111" y="32759"/>
                  </a:cubicBezTo>
                  <a:lnTo>
                    <a:pt x="215111" y="32759"/>
                  </a:lnTo>
                  <a:lnTo>
                    <a:pt x="215170" y="33854"/>
                  </a:lnTo>
                  <a:cubicBezTo>
                    <a:pt x="215099" y="31318"/>
                    <a:pt x="215027" y="29377"/>
                    <a:pt x="214944" y="27532"/>
                  </a:cubicBezTo>
                  <a:cubicBezTo>
                    <a:pt x="214932" y="27305"/>
                    <a:pt x="214920" y="27079"/>
                    <a:pt x="214920" y="26841"/>
                  </a:cubicBezTo>
                  <a:cubicBezTo>
                    <a:pt x="214908" y="26615"/>
                    <a:pt x="214896" y="26389"/>
                    <a:pt x="214896" y="26162"/>
                  </a:cubicBezTo>
                  <a:cubicBezTo>
                    <a:pt x="214884" y="25710"/>
                    <a:pt x="214872" y="25246"/>
                    <a:pt x="214861" y="24781"/>
                  </a:cubicBezTo>
                  <a:cubicBezTo>
                    <a:pt x="214837" y="23853"/>
                    <a:pt x="214813" y="22888"/>
                    <a:pt x="214789" y="21829"/>
                  </a:cubicBezTo>
                  <a:cubicBezTo>
                    <a:pt x="214801" y="21829"/>
                    <a:pt x="214813" y="21579"/>
                    <a:pt x="214813" y="21174"/>
                  </a:cubicBezTo>
                  <a:cubicBezTo>
                    <a:pt x="214825" y="20769"/>
                    <a:pt x="214825" y="20209"/>
                    <a:pt x="214825" y="19590"/>
                  </a:cubicBezTo>
                  <a:cubicBezTo>
                    <a:pt x="214813" y="19269"/>
                    <a:pt x="214813" y="18947"/>
                    <a:pt x="214813" y="18614"/>
                  </a:cubicBezTo>
                  <a:cubicBezTo>
                    <a:pt x="214789" y="18281"/>
                    <a:pt x="214765" y="17935"/>
                    <a:pt x="214741" y="17614"/>
                  </a:cubicBezTo>
                  <a:cubicBezTo>
                    <a:pt x="214706" y="17280"/>
                    <a:pt x="214670" y="16959"/>
                    <a:pt x="214646" y="16661"/>
                  </a:cubicBezTo>
                  <a:cubicBezTo>
                    <a:pt x="214601" y="16376"/>
                    <a:pt x="214555" y="16101"/>
                    <a:pt x="214520" y="15858"/>
                  </a:cubicBezTo>
                  <a:lnTo>
                    <a:pt x="214520" y="15858"/>
                  </a:lnTo>
                  <a:cubicBezTo>
                    <a:pt x="213980" y="12937"/>
                    <a:pt x="212769" y="10592"/>
                    <a:pt x="211158" y="8720"/>
                  </a:cubicBezTo>
                  <a:cubicBezTo>
                    <a:pt x="210955" y="8482"/>
                    <a:pt x="210741" y="8267"/>
                    <a:pt x="210527" y="8041"/>
                  </a:cubicBezTo>
                  <a:cubicBezTo>
                    <a:pt x="210312" y="7815"/>
                    <a:pt x="210086" y="7613"/>
                    <a:pt x="209860" y="7386"/>
                  </a:cubicBezTo>
                  <a:cubicBezTo>
                    <a:pt x="209634" y="7184"/>
                    <a:pt x="209396" y="6982"/>
                    <a:pt x="209157" y="6779"/>
                  </a:cubicBezTo>
                  <a:cubicBezTo>
                    <a:pt x="208919" y="6589"/>
                    <a:pt x="208657" y="6398"/>
                    <a:pt x="208407" y="6208"/>
                  </a:cubicBezTo>
                  <a:cubicBezTo>
                    <a:pt x="208288" y="6112"/>
                    <a:pt x="208157" y="6017"/>
                    <a:pt x="208038" y="5922"/>
                  </a:cubicBezTo>
                  <a:cubicBezTo>
                    <a:pt x="207895" y="5839"/>
                    <a:pt x="207764" y="5755"/>
                    <a:pt x="207633" y="5660"/>
                  </a:cubicBezTo>
                  <a:cubicBezTo>
                    <a:pt x="207360" y="5493"/>
                    <a:pt x="207098" y="5315"/>
                    <a:pt x="206824" y="5136"/>
                  </a:cubicBezTo>
                  <a:cubicBezTo>
                    <a:pt x="206252" y="4827"/>
                    <a:pt x="205681" y="4469"/>
                    <a:pt x="205050" y="4184"/>
                  </a:cubicBezTo>
                  <a:cubicBezTo>
                    <a:pt x="204859" y="4088"/>
                    <a:pt x="204657" y="3981"/>
                    <a:pt x="204431" y="3874"/>
                  </a:cubicBezTo>
                  <a:cubicBezTo>
                    <a:pt x="204216" y="3755"/>
                    <a:pt x="203966" y="3660"/>
                    <a:pt x="203716" y="3541"/>
                  </a:cubicBezTo>
                  <a:cubicBezTo>
                    <a:pt x="203454" y="3434"/>
                    <a:pt x="203181" y="3314"/>
                    <a:pt x="202907" y="3195"/>
                  </a:cubicBezTo>
                  <a:cubicBezTo>
                    <a:pt x="202609" y="3088"/>
                    <a:pt x="202311" y="2969"/>
                    <a:pt x="202002" y="2862"/>
                  </a:cubicBezTo>
                  <a:cubicBezTo>
                    <a:pt x="201383" y="2612"/>
                    <a:pt x="200692" y="2421"/>
                    <a:pt x="199990" y="2195"/>
                  </a:cubicBezTo>
                  <a:cubicBezTo>
                    <a:pt x="199811" y="2136"/>
                    <a:pt x="199632" y="2088"/>
                    <a:pt x="199454" y="2040"/>
                  </a:cubicBezTo>
                  <a:cubicBezTo>
                    <a:pt x="199263" y="1993"/>
                    <a:pt x="199085" y="1945"/>
                    <a:pt x="198894" y="1898"/>
                  </a:cubicBezTo>
                  <a:cubicBezTo>
                    <a:pt x="198716" y="1850"/>
                    <a:pt x="198525" y="1802"/>
                    <a:pt x="198335" y="1755"/>
                  </a:cubicBezTo>
                  <a:cubicBezTo>
                    <a:pt x="198239" y="1731"/>
                    <a:pt x="198144" y="1707"/>
                    <a:pt x="198049" y="1671"/>
                  </a:cubicBezTo>
                  <a:cubicBezTo>
                    <a:pt x="197954" y="1659"/>
                    <a:pt x="197858" y="1636"/>
                    <a:pt x="197763" y="1612"/>
                  </a:cubicBezTo>
                  <a:cubicBezTo>
                    <a:pt x="194703" y="909"/>
                    <a:pt x="191310" y="481"/>
                    <a:pt x="188583" y="266"/>
                  </a:cubicBezTo>
                  <a:lnTo>
                    <a:pt x="188583" y="266"/>
                  </a:lnTo>
                  <a:cubicBezTo>
                    <a:pt x="189000" y="314"/>
                    <a:pt x="188964" y="314"/>
                    <a:pt x="188714" y="314"/>
                  </a:cubicBezTo>
                  <a:cubicBezTo>
                    <a:pt x="188583" y="302"/>
                    <a:pt x="188393" y="290"/>
                    <a:pt x="188179" y="278"/>
                  </a:cubicBezTo>
                  <a:cubicBezTo>
                    <a:pt x="187964" y="266"/>
                    <a:pt x="187726" y="266"/>
                    <a:pt x="187476" y="255"/>
                  </a:cubicBezTo>
                  <a:cubicBezTo>
                    <a:pt x="186833" y="207"/>
                    <a:pt x="185952" y="159"/>
                    <a:pt x="185250" y="147"/>
                  </a:cubicBezTo>
                  <a:cubicBezTo>
                    <a:pt x="184547" y="135"/>
                    <a:pt x="184035" y="112"/>
                    <a:pt x="184142" y="88"/>
                  </a:cubicBezTo>
                  <a:lnTo>
                    <a:pt x="184142" y="88"/>
                  </a:lnTo>
                  <a:lnTo>
                    <a:pt x="184595" y="100"/>
                  </a:lnTo>
                  <a:cubicBezTo>
                    <a:pt x="184357" y="88"/>
                    <a:pt x="184011" y="64"/>
                    <a:pt x="183595" y="40"/>
                  </a:cubicBezTo>
                  <a:cubicBezTo>
                    <a:pt x="183178" y="28"/>
                    <a:pt x="182690" y="16"/>
                    <a:pt x="182178" y="16"/>
                  </a:cubicBezTo>
                  <a:cubicBezTo>
                    <a:pt x="181850" y="5"/>
                    <a:pt x="181507" y="1"/>
                    <a:pt x="181159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" name="Google Shape;1541;p30">
              <a:extLst>
                <a:ext uri="{FF2B5EF4-FFF2-40B4-BE49-F238E27FC236}">
                  <a16:creationId xmlns="" xmlns:a16="http://schemas.microsoft.com/office/drawing/2014/main" id="{8AED3C10-0B26-44F9-83A8-00E1D4432B44}"/>
                </a:ext>
              </a:extLst>
            </p:cNvPr>
            <p:cNvSpPr/>
            <p:nvPr/>
          </p:nvSpPr>
          <p:spPr>
            <a:xfrm>
              <a:off x="3080725" y="1247900"/>
              <a:ext cx="19075" cy="625"/>
            </a:xfrm>
            <a:custGeom>
              <a:avLst/>
              <a:gdLst/>
              <a:ahLst/>
              <a:cxnLst/>
              <a:rect l="l" t="t" r="r" b="b"/>
              <a:pathLst>
                <a:path w="763" h="25" extrusionOk="0">
                  <a:moveTo>
                    <a:pt x="763" y="1"/>
                  </a:moveTo>
                  <a:lnTo>
                    <a:pt x="763" y="1"/>
                  </a:lnTo>
                  <a:cubicBezTo>
                    <a:pt x="620" y="12"/>
                    <a:pt x="465" y="12"/>
                    <a:pt x="334" y="12"/>
                  </a:cubicBezTo>
                  <a:cubicBezTo>
                    <a:pt x="215" y="12"/>
                    <a:pt x="155" y="24"/>
                    <a:pt x="1" y="24"/>
                  </a:cubicBezTo>
                  <a:lnTo>
                    <a:pt x="477" y="24"/>
                  </a:lnTo>
                  <a:cubicBezTo>
                    <a:pt x="584" y="12"/>
                    <a:pt x="679" y="12"/>
                    <a:pt x="763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" name="Google Shape;1542;p30">
              <a:extLst>
                <a:ext uri="{FF2B5EF4-FFF2-40B4-BE49-F238E27FC236}">
                  <a16:creationId xmlns="" xmlns:a16="http://schemas.microsoft.com/office/drawing/2014/main" id="{4B3AE5A0-3F44-475C-8E28-4BA5C0CF4CA1}"/>
                </a:ext>
              </a:extLst>
            </p:cNvPr>
            <p:cNvSpPr/>
            <p:nvPr/>
          </p:nvSpPr>
          <p:spPr>
            <a:xfrm>
              <a:off x="1564775" y="4520025"/>
              <a:ext cx="5375" cy="2125"/>
            </a:xfrm>
            <a:custGeom>
              <a:avLst/>
              <a:gdLst/>
              <a:ahLst/>
              <a:cxnLst/>
              <a:rect l="l" t="t" r="r" b="b"/>
              <a:pathLst>
                <a:path w="215" h="85" extrusionOk="0">
                  <a:moveTo>
                    <a:pt x="0" y="1"/>
                  </a:moveTo>
                  <a:lnTo>
                    <a:pt x="0" y="1"/>
                  </a:lnTo>
                  <a:cubicBezTo>
                    <a:pt x="23" y="12"/>
                    <a:pt x="53" y="23"/>
                    <a:pt x="88" y="36"/>
                  </a:cubicBezTo>
                  <a:lnTo>
                    <a:pt x="88" y="36"/>
                  </a:lnTo>
                  <a:cubicBezTo>
                    <a:pt x="68" y="23"/>
                    <a:pt x="56" y="19"/>
                    <a:pt x="0" y="1"/>
                  </a:cubicBezTo>
                  <a:close/>
                  <a:moveTo>
                    <a:pt x="88" y="36"/>
                  </a:moveTo>
                  <a:lnTo>
                    <a:pt x="88" y="36"/>
                  </a:lnTo>
                  <a:cubicBezTo>
                    <a:pt x="94" y="39"/>
                    <a:pt x="100" y="43"/>
                    <a:pt x="107" y="48"/>
                  </a:cubicBezTo>
                  <a:lnTo>
                    <a:pt x="214" y="84"/>
                  </a:lnTo>
                  <a:cubicBezTo>
                    <a:pt x="171" y="65"/>
                    <a:pt x="127" y="50"/>
                    <a:pt x="88" y="36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" name="Google Shape;1543;p30">
              <a:extLst>
                <a:ext uri="{FF2B5EF4-FFF2-40B4-BE49-F238E27FC236}">
                  <a16:creationId xmlns="" xmlns:a16="http://schemas.microsoft.com/office/drawing/2014/main" id="{33C889B3-F9E1-4BD4-A200-48A2E3D0B3AD}"/>
                </a:ext>
              </a:extLst>
            </p:cNvPr>
            <p:cNvSpPr/>
            <p:nvPr/>
          </p:nvSpPr>
          <p:spPr>
            <a:xfrm>
              <a:off x="5122650" y="1018400"/>
              <a:ext cx="11050" cy="1525"/>
            </a:xfrm>
            <a:custGeom>
              <a:avLst/>
              <a:gdLst/>
              <a:ahLst/>
              <a:cxnLst/>
              <a:rect l="l" t="t" r="r" b="b"/>
              <a:pathLst>
                <a:path w="442" h="61" extrusionOk="0">
                  <a:moveTo>
                    <a:pt x="441" y="1"/>
                  </a:moveTo>
                  <a:lnTo>
                    <a:pt x="1" y="60"/>
                  </a:lnTo>
                  <a:lnTo>
                    <a:pt x="441" y="13"/>
                  </a:lnTo>
                  <a:lnTo>
                    <a:pt x="441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" name="Google Shape;1544;p30">
              <a:extLst>
                <a:ext uri="{FF2B5EF4-FFF2-40B4-BE49-F238E27FC236}">
                  <a16:creationId xmlns="" xmlns:a16="http://schemas.microsoft.com/office/drawing/2014/main" id="{38308EC7-328F-419C-BA18-E1E134352006}"/>
                </a:ext>
              </a:extLst>
            </p:cNvPr>
            <p:cNvSpPr/>
            <p:nvPr/>
          </p:nvSpPr>
          <p:spPr>
            <a:xfrm>
              <a:off x="1153100" y="4000025"/>
              <a:ext cx="1525" cy="9250"/>
            </a:xfrm>
            <a:custGeom>
              <a:avLst/>
              <a:gdLst/>
              <a:ahLst/>
              <a:cxnLst/>
              <a:rect l="l" t="t" r="r" b="b"/>
              <a:pathLst>
                <a:path w="61" h="370" extrusionOk="0">
                  <a:moveTo>
                    <a:pt x="1" y="1"/>
                  </a:moveTo>
                  <a:cubicBezTo>
                    <a:pt x="1" y="24"/>
                    <a:pt x="25" y="179"/>
                    <a:pt x="60" y="370"/>
                  </a:cubicBezTo>
                  <a:cubicBezTo>
                    <a:pt x="60" y="310"/>
                    <a:pt x="37" y="203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" name="Google Shape;1545;p30">
              <a:extLst>
                <a:ext uri="{FF2B5EF4-FFF2-40B4-BE49-F238E27FC236}">
                  <a16:creationId xmlns="" xmlns:a16="http://schemas.microsoft.com/office/drawing/2014/main" id="{9AADAD53-BCBB-45F3-A135-61F654D174D0}"/>
                </a:ext>
              </a:extLst>
            </p:cNvPr>
            <p:cNvSpPr/>
            <p:nvPr/>
          </p:nvSpPr>
          <p:spPr>
            <a:xfrm>
              <a:off x="1107275" y="3667550"/>
              <a:ext cx="3900" cy="42575"/>
            </a:xfrm>
            <a:custGeom>
              <a:avLst/>
              <a:gdLst/>
              <a:ahLst/>
              <a:cxnLst/>
              <a:rect l="l" t="t" r="r" b="b"/>
              <a:pathLst>
                <a:path w="156" h="1703" extrusionOk="0">
                  <a:moveTo>
                    <a:pt x="0" y="0"/>
                  </a:moveTo>
                  <a:lnTo>
                    <a:pt x="0" y="0"/>
                  </a:lnTo>
                  <a:cubicBezTo>
                    <a:pt x="60" y="738"/>
                    <a:pt x="107" y="1274"/>
                    <a:pt x="155" y="1703"/>
                  </a:cubicBezTo>
                  <a:lnTo>
                    <a:pt x="0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" name="Google Shape;1546;p30">
              <a:extLst>
                <a:ext uri="{FF2B5EF4-FFF2-40B4-BE49-F238E27FC236}">
                  <a16:creationId xmlns="" xmlns:a16="http://schemas.microsoft.com/office/drawing/2014/main" id="{DAB32D90-4389-4C19-B436-FA711BFCB14B}"/>
                </a:ext>
              </a:extLst>
            </p:cNvPr>
            <p:cNvSpPr/>
            <p:nvPr/>
          </p:nvSpPr>
          <p:spPr>
            <a:xfrm>
              <a:off x="1092100" y="3474075"/>
              <a:ext cx="600" cy="4475"/>
            </a:xfrm>
            <a:custGeom>
              <a:avLst/>
              <a:gdLst/>
              <a:ahLst/>
              <a:cxnLst/>
              <a:rect l="l" t="t" r="r" b="b"/>
              <a:pathLst>
                <a:path w="24" h="179" extrusionOk="0">
                  <a:moveTo>
                    <a:pt x="0" y="0"/>
                  </a:moveTo>
                  <a:cubicBezTo>
                    <a:pt x="0" y="0"/>
                    <a:pt x="0" y="12"/>
                    <a:pt x="0" y="12"/>
                  </a:cubicBezTo>
                  <a:lnTo>
                    <a:pt x="24" y="179"/>
                  </a:lnTo>
                  <a:cubicBezTo>
                    <a:pt x="12" y="60"/>
                    <a:pt x="0" y="24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" name="Google Shape;1547;p30">
              <a:extLst>
                <a:ext uri="{FF2B5EF4-FFF2-40B4-BE49-F238E27FC236}">
                  <a16:creationId xmlns="" xmlns:a16="http://schemas.microsoft.com/office/drawing/2014/main" id="{FBD67653-2136-4361-8523-D3657E6569EE}"/>
                </a:ext>
              </a:extLst>
            </p:cNvPr>
            <p:cNvSpPr/>
            <p:nvPr/>
          </p:nvSpPr>
          <p:spPr>
            <a:xfrm>
              <a:off x="3997800" y="4263725"/>
              <a:ext cx="19450" cy="2425"/>
            </a:xfrm>
            <a:custGeom>
              <a:avLst/>
              <a:gdLst/>
              <a:ahLst/>
              <a:cxnLst/>
              <a:rect l="l" t="t" r="r" b="b"/>
              <a:pathLst>
                <a:path w="778" h="97" extrusionOk="0">
                  <a:moveTo>
                    <a:pt x="775" y="0"/>
                  </a:moveTo>
                  <a:lnTo>
                    <a:pt x="775" y="0"/>
                  </a:lnTo>
                  <a:cubicBezTo>
                    <a:pt x="772" y="0"/>
                    <a:pt x="657" y="13"/>
                    <a:pt x="489" y="34"/>
                  </a:cubicBezTo>
                  <a:lnTo>
                    <a:pt x="489" y="34"/>
                  </a:lnTo>
                  <a:cubicBezTo>
                    <a:pt x="695" y="10"/>
                    <a:pt x="778" y="0"/>
                    <a:pt x="775" y="0"/>
                  </a:cubicBezTo>
                  <a:close/>
                  <a:moveTo>
                    <a:pt x="489" y="34"/>
                  </a:moveTo>
                  <a:cubicBezTo>
                    <a:pt x="450" y="39"/>
                    <a:pt x="406" y="44"/>
                    <a:pt x="358" y="49"/>
                  </a:cubicBezTo>
                  <a:cubicBezTo>
                    <a:pt x="295" y="55"/>
                    <a:pt x="232" y="65"/>
                    <a:pt x="168" y="75"/>
                  </a:cubicBezTo>
                  <a:lnTo>
                    <a:pt x="168" y="75"/>
                  </a:lnTo>
                  <a:cubicBezTo>
                    <a:pt x="285" y="59"/>
                    <a:pt x="395" y="46"/>
                    <a:pt x="489" y="34"/>
                  </a:cubicBezTo>
                  <a:close/>
                  <a:moveTo>
                    <a:pt x="168" y="75"/>
                  </a:moveTo>
                  <a:cubicBezTo>
                    <a:pt x="114" y="82"/>
                    <a:pt x="57" y="89"/>
                    <a:pt x="1" y="97"/>
                  </a:cubicBezTo>
                  <a:cubicBezTo>
                    <a:pt x="57" y="91"/>
                    <a:pt x="113" y="83"/>
                    <a:pt x="168" y="75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" name="Google Shape;1548;p30">
              <a:extLst>
                <a:ext uri="{FF2B5EF4-FFF2-40B4-BE49-F238E27FC236}">
                  <a16:creationId xmlns="" xmlns:a16="http://schemas.microsoft.com/office/drawing/2014/main" id="{2CAA6FEA-BA77-486B-810D-B02246389474}"/>
                </a:ext>
              </a:extLst>
            </p:cNvPr>
            <p:cNvSpPr/>
            <p:nvPr/>
          </p:nvSpPr>
          <p:spPr>
            <a:xfrm>
              <a:off x="2911650" y="4435200"/>
              <a:ext cx="34575" cy="6875"/>
            </a:xfrm>
            <a:custGeom>
              <a:avLst/>
              <a:gdLst/>
              <a:ahLst/>
              <a:cxnLst/>
              <a:rect l="l" t="t" r="r" b="b"/>
              <a:pathLst>
                <a:path w="1383" h="275" extrusionOk="0">
                  <a:moveTo>
                    <a:pt x="1382" y="0"/>
                  </a:moveTo>
                  <a:lnTo>
                    <a:pt x="1382" y="0"/>
                  </a:lnTo>
                  <a:cubicBezTo>
                    <a:pt x="620" y="143"/>
                    <a:pt x="25" y="250"/>
                    <a:pt x="1" y="274"/>
                  </a:cubicBezTo>
                  <a:cubicBezTo>
                    <a:pt x="453" y="191"/>
                    <a:pt x="906" y="96"/>
                    <a:pt x="138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" name="Google Shape;1549;p30">
              <a:extLst>
                <a:ext uri="{FF2B5EF4-FFF2-40B4-BE49-F238E27FC236}">
                  <a16:creationId xmlns="" xmlns:a16="http://schemas.microsoft.com/office/drawing/2014/main" id="{A09166F7-A5E6-4A49-A7C6-A505F676BB91}"/>
                </a:ext>
              </a:extLst>
            </p:cNvPr>
            <p:cNvSpPr/>
            <p:nvPr/>
          </p:nvSpPr>
          <p:spPr>
            <a:xfrm>
              <a:off x="5191125" y="4375075"/>
              <a:ext cx="5675" cy="5075"/>
            </a:xfrm>
            <a:custGeom>
              <a:avLst/>
              <a:gdLst/>
              <a:ahLst/>
              <a:cxnLst/>
              <a:rect l="l" t="t" r="r" b="b"/>
              <a:pathLst>
                <a:path w="227" h="203" extrusionOk="0">
                  <a:moveTo>
                    <a:pt x="0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12"/>
                  </a:cubicBezTo>
                  <a:lnTo>
                    <a:pt x="226" y="203"/>
                  </a:lnTo>
                  <a:cubicBezTo>
                    <a:pt x="155" y="131"/>
                    <a:pt x="83" y="72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" name="Google Shape;1550;p30">
              <a:extLst>
                <a:ext uri="{FF2B5EF4-FFF2-40B4-BE49-F238E27FC236}">
                  <a16:creationId xmlns="" xmlns:a16="http://schemas.microsoft.com/office/drawing/2014/main" id="{061190BA-0059-4095-A4D0-C2D95B122E13}"/>
                </a:ext>
              </a:extLst>
            </p:cNvPr>
            <p:cNvSpPr/>
            <p:nvPr/>
          </p:nvSpPr>
          <p:spPr>
            <a:xfrm>
              <a:off x="2946200" y="4425675"/>
              <a:ext cx="50325" cy="9550"/>
            </a:xfrm>
            <a:custGeom>
              <a:avLst/>
              <a:gdLst/>
              <a:ahLst/>
              <a:cxnLst/>
              <a:rect l="l" t="t" r="r" b="b"/>
              <a:pathLst>
                <a:path w="2013" h="382" extrusionOk="0">
                  <a:moveTo>
                    <a:pt x="2012" y="0"/>
                  </a:moveTo>
                  <a:lnTo>
                    <a:pt x="2012" y="0"/>
                  </a:lnTo>
                  <a:cubicBezTo>
                    <a:pt x="1250" y="131"/>
                    <a:pt x="607" y="262"/>
                    <a:pt x="0" y="381"/>
                  </a:cubicBezTo>
                  <a:cubicBezTo>
                    <a:pt x="643" y="262"/>
                    <a:pt x="1381" y="120"/>
                    <a:pt x="201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" name="Google Shape;1551;p30">
              <a:extLst>
                <a:ext uri="{FF2B5EF4-FFF2-40B4-BE49-F238E27FC236}">
                  <a16:creationId xmlns="" xmlns:a16="http://schemas.microsoft.com/office/drawing/2014/main" id="{474C7D0D-632E-4A7E-AE8C-68EE3491C6B9}"/>
                </a:ext>
              </a:extLst>
            </p:cNvPr>
            <p:cNvSpPr/>
            <p:nvPr/>
          </p:nvSpPr>
          <p:spPr>
            <a:xfrm>
              <a:off x="1075125" y="2458775"/>
              <a:ext cx="25" cy="12525"/>
            </a:xfrm>
            <a:custGeom>
              <a:avLst/>
              <a:gdLst/>
              <a:ahLst/>
              <a:cxnLst/>
              <a:rect l="l" t="t" r="r" b="b"/>
              <a:pathLst>
                <a:path w="1" h="501" extrusionOk="0">
                  <a:moveTo>
                    <a:pt x="0" y="500"/>
                  </a:moveTo>
                  <a:lnTo>
                    <a:pt x="0" y="48"/>
                  </a:lnTo>
                  <a:cubicBezTo>
                    <a:pt x="0" y="60"/>
                    <a:pt x="0" y="36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" name="Google Shape;1552;p30">
              <a:extLst>
                <a:ext uri="{FF2B5EF4-FFF2-40B4-BE49-F238E27FC236}">
                  <a16:creationId xmlns="" xmlns:a16="http://schemas.microsoft.com/office/drawing/2014/main" id="{40C6386A-E552-40B5-9A2F-29F321D40B91}"/>
                </a:ext>
              </a:extLst>
            </p:cNvPr>
            <p:cNvSpPr/>
            <p:nvPr/>
          </p:nvSpPr>
          <p:spPr>
            <a:xfrm>
              <a:off x="1075125" y="2446275"/>
              <a:ext cx="25" cy="12525"/>
            </a:xfrm>
            <a:custGeom>
              <a:avLst/>
              <a:gdLst/>
              <a:ahLst/>
              <a:cxnLst/>
              <a:rect l="l" t="t" r="r" b="b"/>
              <a:pathLst>
                <a:path w="1" h="501" extrusionOk="0">
                  <a:moveTo>
                    <a:pt x="0" y="500"/>
                  </a:moveTo>
                  <a:lnTo>
                    <a:pt x="0" y="0"/>
                  </a:lnTo>
                  <a:cubicBezTo>
                    <a:pt x="0" y="226"/>
                    <a:pt x="0" y="429"/>
                    <a:pt x="0" y="50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" name="Google Shape;1553;p30">
              <a:extLst>
                <a:ext uri="{FF2B5EF4-FFF2-40B4-BE49-F238E27FC236}">
                  <a16:creationId xmlns="" xmlns:a16="http://schemas.microsoft.com/office/drawing/2014/main" id="{4A1DDF97-F89E-4E45-B0C7-14FE1009E708}"/>
                </a:ext>
              </a:extLst>
            </p:cNvPr>
            <p:cNvSpPr/>
            <p:nvPr/>
          </p:nvSpPr>
          <p:spPr>
            <a:xfrm>
              <a:off x="1075125" y="2420075"/>
              <a:ext cx="325" cy="26225"/>
            </a:xfrm>
            <a:custGeom>
              <a:avLst/>
              <a:gdLst/>
              <a:ahLst/>
              <a:cxnLst/>
              <a:rect l="l" t="t" r="r" b="b"/>
              <a:pathLst>
                <a:path w="13" h="1049" extrusionOk="0">
                  <a:moveTo>
                    <a:pt x="0" y="0"/>
                  </a:moveTo>
                  <a:lnTo>
                    <a:pt x="0" y="1048"/>
                  </a:lnTo>
                  <a:cubicBezTo>
                    <a:pt x="0" y="691"/>
                    <a:pt x="12" y="238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" name="Google Shape;1554;p30">
              <a:extLst>
                <a:ext uri="{FF2B5EF4-FFF2-40B4-BE49-F238E27FC236}">
                  <a16:creationId xmlns="" xmlns:a16="http://schemas.microsoft.com/office/drawing/2014/main" id="{79593E38-7366-49C3-9BB0-68462E3D22E0}"/>
                </a:ext>
              </a:extLst>
            </p:cNvPr>
            <p:cNvSpPr/>
            <p:nvPr/>
          </p:nvSpPr>
          <p:spPr>
            <a:xfrm>
              <a:off x="1073050" y="2779050"/>
              <a:ext cx="600" cy="3600"/>
            </a:xfrm>
            <a:custGeom>
              <a:avLst/>
              <a:gdLst/>
              <a:ahLst/>
              <a:cxnLst/>
              <a:rect l="l" t="t" r="r" b="b"/>
              <a:pathLst>
                <a:path w="24" h="144" extrusionOk="0">
                  <a:moveTo>
                    <a:pt x="0" y="0"/>
                  </a:moveTo>
                  <a:lnTo>
                    <a:pt x="24" y="143"/>
                  </a:lnTo>
                  <a:cubicBezTo>
                    <a:pt x="12" y="60"/>
                    <a:pt x="12" y="12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" name="Google Shape;1555;p30">
              <a:extLst>
                <a:ext uri="{FF2B5EF4-FFF2-40B4-BE49-F238E27FC236}">
                  <a16:creationId xmlns="" xmlns:a16="http://schemas.microsoft.com/office/drawing/2014/main" id="{31C4FA2F-B73D-4F32-81DD-76A0236852FF}"/>
                </a:ext>
              </a:extLst>
            </p:cNvPr>
            <p:cNvSpPr/>
            <p:nvPr/>
          </p:nvSpPr>
          <p:spPr>
            <a:xfrm>
              <a:off x="1073050" y="2782625"/>
              <a:ext cx="1200" cy="89900"/>
            </a:xfrm>
            <a:custGeom>
              <a:avLst/>
              <a:gdLst/>
              <a:ahLst/>
              <a:cxnLst/>
              <a:rect l="l" t="t" r="r" b="b"/>
              <a:pathLst>
                <a:path w="48" h="3596" extrusionOk="0">
                  <a:moveTo>
                    <a:pt x="24" y="0"/>
                  </a:moveTo>
                  <a:lnTo>
                    <a:pt x="24" y="0"/>
                  </a:lnTo>
                  <a:cubicBezTo>
                    <a:pt x="48" y="583"/>
                    <a:pt x="0" y="2750"/>
                    <a:pt x="36" y="3596"/>
                  </a:cubicBezTo>
                  <a:cubicBezTo>
                    <a:pt x="24" y="2703"/>
                    <a:pt x="48" y="1357"/>
                    <a:pt x="36" y="119"/>
                  </a:cubicBezTo>
                  <a:lnTo>
                    <a:pt x="24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" name="Google Shape;1556;p30">
              <a:extLst>
                <a:ext uri="{FF2B5EF4-FFF2-40B4-BE49-F238E27FC236}">
                  <a16:creationId xmlns="" xmlns:a16="http://schemas.microsoft.com/office/drawing/2014/main" id="{07078DE1-64C8-418A-87F8-45AFB7085C96}"/>
                </a:ext>
              </a:extLst>
            </p:cNvPr>
            <p:cNvSpPr/>
            <p:nvPr/>
          </p:nvSpPr>
          <p:spPr>
            <a:xfrm>
              <a:off x="1073925" y="3180575"/>
              <a:ext cx="3600" cy="82475"/>
            </a:xfrm>
            <a:custGeom>
              <a:avLst/>
              <a:gdLst/>
              <a:ahLst/>
              <a:cxnLst/>
              <a:rect l="l" t="t" r="r" b="b"/>
              <a:pathLst>
                <a:path w="144" h="3299" extrusionOk="0">
                  <a:moveTo>
                    <a:pt x="1" y="1"/>
                  </a:moveTo>
                  <a:lnTo>
                    <a:pt x="1" y="1"/>
                  </a:lnTo>
                  <a:cubicBezTo>
                    <a:pt x="26" y="1395"/>
                    <a:pt x="33" y="1706"/>
                    <a:pt x="40" y="1706"/>
                  </a:cubicBezTo>
                  <a:cubicBezTo>
                    <a:pt x="42" y="1706"/>
                    <a:pt x="45" y="1650"/>
                    <a:pt x="48" y="1596"/>
                  </a:cubicBezTo>
                  <a:cubicBezTo>
                    <a:pt x="55" y="1543"/>
                    <a:pt x="58" y="1493"/>
                    <a:pt x="61" y="1493"/>
                  </a:cubicBezTo>
                  <a:cubicBezTo>
                    <a:pt x="64" y="1493"/>
                    <a:pt x="67" y="1524"/>
                    <a:pt x="72" y="1608"/>
                  </a:cubicBezTo>
                  <a:cubicBezTo>
                    <a:pt x="84" y="1799"/>
                    <a:pt x="96" y="2275"/>
                    <a:pt x="144" y="3299"/>
                  </a:cubicBezTo>
                  <a:lnTo>
                    <a:pt x="132" y="2811"/>
                  </a:lnTo>
                  <a:cubicBezTo>
                    <a:pt x="108" y="2513"/>
                    <a:pt x="96" y="2120"/>
                    <a:pt x="96" y="1727"/>
                  </a:cubicBezTo>
                  <a:lnTo>
                    <a:pt x="48" y="167"/>
                  </a:lnTo>
                  <a:cubicBezTo>
                    <a:pt x="48" y="477"/>
                    <a:pt x="48" y="839"/>
                    <a:pt x="40" y="839"/>
                  </a:cubicBezTo>
                  <a:cubicBezTo>
                    <a:pt x="33" y="839"/>
                    <a:pt x="21" y="623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" name="Google Shape;1557;p30">
              <a:extLst>
                <a:ext uri="{FF2B5EF4-FFF2-40B4-BE49-F238E27FC236}">
                  <a16:creationId xmlns="" xmlns:a16="http://schemas.microsoft.com/office/drawing/2014/main" id="{7E3D62DB-E21E-4154-ABA8-63E70C48CE1D}"/>
                </a:ext>
              </a:extLst>
            </p:cNvPr>
            <p:cNvSpPr/>
            <p:nvPr/>
          </p:nvSpPr>
          <p:spPr>
            <a:xfrm>
              <a:off x="1087725" y="3487125"/>
              <a:ext cx="2850" cy="39700"/>
            </a:xfrm>
            <a:custGeom>
              <a:avLst/>
              <a:gdLst/>
              <a:ahLst/>
              <a:cxnLst/>
              <a:rect l="l" t="t" r="r" b="b"/>
              <a:pathLst>
                <a:path w="114" h="1588" extrusionOk="0">
                  <a:moveTo>
                    <a:pt x="8" y="1"/>
                  </a:moveTo>
                  <a:cubicBezTo>
                    <a:pt x="1" y="1"/>
                    <a:pt x="37" y="684"/>
                    <a:pt x="33" y="684"/>
                  </a:cubicBezTo>
                  <a:cubicBezTo>
                    <a:pt x="33" y="684"/>
                    <a:pt x="32" y="683"/>
                    <a:pt x="32" y="681"/>
                  </a:cubicBezTo>
                  <a:lnTo>
                    <a:pt x="32" y="681"/>
                  </a:lnTo>
                  <a:cubicBezTo>
                    <a:pt x="77" y="1248"/>
                    <a:pt x="104" y="1587"/>
                    <a:pt x="109" y="1587"/>
                  </a:cubicBezTo>
                  <a:cubicBezTo>
                    <a:pt x="114" y="1587"/>
                    <a:pt x="101" y="1333"/>
                    <a:pt x="68" y="752"/>
                  </a:cubicBezTo>
                  <a:cubicBezTo>
                    <a:pt x="28" y="187"/>
                    <a:pt x="12" y="1"/>
                    <a:pt x="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" name="Google Shape;1558;p30">
              <a:extLst>
                <a:ext uri="{FF2B5EF4-FFF2-40B4-BE49-F238E27FC236}">
                  <a16:creationId xmlns="" xmlns:a16="http://schemas.microsoft.com/office/drawing/2014/main" id="{12297FB9-C601-4690-B195-82B56E5B7C4C}"/>
                </a:ext>
              </a:extLst>
            </p:cNvPr>
            <p:cNvSpPr/>
            <p:nvPr/>
          </p:nvSpPr>
          <p:spPr>
            <a:xfrm>
              <a:off x="2106200" y="4579275"/>
              <a:ext cx="16325" cy="1200"/>
            </a:xfrm>
            <a:custGeom>
              <a:avLst/>
              <a:gdLst/>
              <a:ahLst/>
              <a:cxnLst/>
              <a:rect l="l" t="t" r="r" b="b"/>
              <a:pathLst>
                <a:path w="653" h="48" extrusionOk="0">
                  <a:moveTo>
                    <a:pt x="167" y="0"/>
                  </a:moveTo>
                  <a:cubicBezTo>
                    <a:pt x="157" y="2"/>
                    <a:pt x="153" y="3"/>
                    <a:pt x="154" y="4"/>
                  </a:cubicBezTo>
                  <a:lnTo>
                    <a:pt x="154" y="4"/>
                  </a:lnTo>
                  <a:lnTo>
                    <a:pt x="167" y="0"/>
                  </a:lnTo>
                  <a:close/>
                  <a:moveTo>
                    <a:pt x="154" y="4"/>
                  </a:moveTo>
                  <a:lnTo>
                    <a:pt x="1" y="48"/>
                  </a:lnTo>
                  <a:cubicBezTo>
                    <a:pt x="650" y="12"/>
                    <a:pt x="652" y="6"/>
                    <a:pt x="513" y="6"/>
                  </a:cubicBezTo>
                  <a:cubicBezTo>
                    <a:pt x="443" y="6"/>
                    <a:pt x="337" y="8"/>
                    <a:pt x="258" y="8"/>
                  </a:cubicBezTo>
                  <a:cubicBezTo>
                    <a:pt x="200" y="8"/>
                    <a:pt x="157" y="7"/>
                    <a:pt x="154" y="4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" name="Google Shape;1559;p30">
              <a:extLst>
                <a:ext uri="{FF2B5EF4-FFF2-40B4-BE49-F238E27FC236}">
                  <a16:creationId xmlns="" xmlns:a16="http://schemas.microsoft.com/office/drawing/2014/main" id="{73B151C0-5C7B-4C45-B4DF-42E178CC64D0}"/>
                </a:ext>
              </a:extLst>
            </p:cNvPr>
            <p:cNvSpPr/>
            <p:nvPr/>
          </p:nvSpPr>
          <p:spPr>
            <a:xfrm>
              <a:off x="2397300" y="4535200"/>
              <a:ext cx="45875" cy="8075"/>
            </a:xfrm>
            <a:custGeom>
              <a:avLst/>
              <a:gdLst/>
              <a:ahLst/>
              <a:cxnLst/>
              <a:rect l="l" t="t" r="r" b="b"/>
              <a:pathLst>
                <a:path w="1835" h="323" extrusionOk="0">
                  <a:moveTo>
                    <a:pt x="1835" y="1"/>
                  </a:moveTo>
                  <a:cubicBezTo>
                    <a:pt x="1834" y="1"/>
                    <a:pt x="1525" y="49"/>
                    <a:pt x="1215" y="108"/>
                  </a:cubicBezTo>
                  <a:cubicBezTo>
                    <a:pt x="906" y="144"/>
                    <a:pt x="584" y="191"/>
                    <a:pt x="584" y="191"/>
                  </a:cubicBezTo>
                  <a:lnTo>
                    <a:pt x="1" y="322"/>
                  </a:lnTo>
                  <a:cubicBezTo>
                    <a:pt x="1" y="322"/>
                    <a:pt x="465" y="239"/>
                    <a:pt x="918" y="168"/>
                  </a:cubicBezTo>
                  <a:cubicBezTo>
                    <a:pt x="1156" y="132"/>
                    <a:pt x="1382" y="84"/>
                    <a:pt x="1549" y="60"/>
                  </a:cubicBezTo>
                  <a:cubicBezTo>
                    <a:pt x="1727" y="25"/>
                    <a:pt x="1834" y="1"/>
                    <a:pt x="1835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" name="Google Shape;1560;p30">
              <a:extLst>
                <a:ext uri="{FF2B5EF4-FFF2-40B4-BE49-F238E27FC236}">
                  <a16:creationId xmlns="" xmlns:a16="http://schemas.microsoft.com/office/drawing/2014/main" id="{A203A86F-3ABC-4108-AF09-089C4C81E0A7}"/>
                </a:ext>
              </a:extLst>
            </p:cNvPr>
            <p:cNvSpPr/>
            <p:nvPr/>
          </p:nvSpPr>
          <p:spPr>
            <a:xfrm>
              <a:off x="2625325" y="4495325"/>
              <a:ext cx="53000" cy="11325"/>
            </a:xfrm>
            <a:custGeom>
              <a:avLst/>
              <a:gdLst/>
              <a:ahLst/>
              <a:cxnLst/>
              <a:rect l="l" t="t" r="r" b="b"/>
              <a:pathLst>
                <a:path w="2120" h="453" extrusionOk="0">
                  <a:moveTo>
                    <a:pt x="2119" y="1"/>
                  </a:moveTo>
                  <a:lnTo>
                    <a:pt x="548" y="334"/>
                  </a:lnTo>
                  <a:lnTo>
                    <a:pt x="0" y="453"/>
                  </a:lnTo>
                  <a:lnTo>
                    <a:pt x="0" y="453"/>
                  </a:lnTo>
                  <a:lnTo>
                    <a:pt x="2119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" name="Google Shape;1561;p30">
              <a:extLst>
                <a:ext uri="{FF2B5EF4-FFF2-40B4-BE49-F238E27FC236}">
                  <a16:creationId xmlns="" xmlns:a16="http://schemas.microsoft.com/office/drawing/2014/main" id="{C819BF88-2B9C-407B-A011-D6055CA2A8B0}"/>
                </a:ext>
              </a:extLst>
            </p:cNvPr>
            <p:cNvSpPr/>
            <p:nvPr/>
          </p:nvSpPr>
          <p:spPr>
            <a:xfrm>
              <a:off x="5379525" y="4543250"/>
              <a:ext cx="12225" cy="23825"/>
            </a:xfrm>
            <a:custGeom>
              <a:avLst/>
              <a:gdLst/>
              <a:ahLst/>
              <a:cxnLst/>
              <a:rect l="l" t="t" r="r" b="b"/>
              <a:pathLst>
                <a:path w="489" h="953" extrusionOk="0">
                  <a:moveTo>
                    <a:pt x="489" y="0"/>
                  </a:moveTo>
                  <a:lnTo>
                    <a:pt x="275" y="322"/>
                  </a:lnTo>
                  <a:cubicBezTo>
                    <a:pt x="179" y="524"/>
                    <a:pt x="108" y="679"/>
                    <a:pt x="60" y="786"/>
                  </a:cubicBezTo>
                  <a:cubicBezTo>
                    <a:pt x="13" y="905"/>
                    <a:pt x="1" y="953"/>
                    <a:pt x="13" y="953"/>
                  </a:cubicBezTo>
                  <a:cubicBezTo>
                    <a:pt x="24" y="929"/>
                    <a:pt x="167" y="643"/>
                    <a:pt x="48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" name="Google Shape;1562;p30">
              <a:extLst>
                <a:ext uri="{FF2B5EF4-FFF2-40B4-BE49-F238E27FC236}">
                  <a16:creationId xmlns="" xmlns:a16="http://schemas.microsoft.com/office/drawing/2014/main" id="{9706BE2C-24A8-4171-8A51-6D917ABC29F9}"/>
                </a:ext>
              </a:extLst>
            </p:cNvPr>
            <p:cNvSpPr/>
            <p:nvPr/>
          </p:nvSpPr>
          <p:spPr>
            <a:xfrm>
              <a:off x="6489775" y="3995550"/>
              <a:ext cx="36050" cy="62550"/>
            </a:xfrm>
            <a:custGeom>
              <a:avLst/>
              <a:gdLst/>
              <a:ahLst/>
              <a:cxnLst/>
              <a:rect l="l" t="t" r="r" b="b"/>
              <a:pathLst>
                <a:path w="1442" h="2502" extrusionOk="0">
                  <a:moveTo>
                    <a:pt x="1442" y="1"/>
                  </a:moveTo>
                  <a:lnTo>
                    <a:pt x="1442" y="1"/>
                  </a:lnTo>
                  <a:cubicBezTo>
                    <a:pt x="1227" y="537"/>
                    <a:pt x="953" y="1049"/>
                    <a:pt x="692" y="1477"/>
                  </a:cubicBezTo>
                  <a:cubicBezTo>
                    <a:pt x="423" y="1909"/>
                    <a:pt x="190" y="2260"/>
                    <a:pt x="12" y="2487"/>
                  </a:cubicBezTo>
                  <a:lnTo>
                    <a:pt x="12" y="2487"/>
                  </a:lnTo>
                  <a:cubicBezTo>
                    <a:pt x="96" y="2381"/>
                    <a:pt x="221" y="2243"/>
                    <a:pt x="334" y="2061"/>
                  </a:cubicBezTo>
                  <a:cubicBezTo>
                    <a:pt x="406" y="1965"/>
                    <a:pt x="477" y="1858"/>
                    <a:pt x="549" y="1751"/>
                  </a:cubicBezTo>
                  <a:cubicBezTo>
                    <a:pt x="584" y="1704"/>
                    <a:pt x="620" y="1644"/>
                    <a:pt x="656" y="1596"/>
                  </a:cubicBezTo>
                  <a:cubicBezTo>
                    <a:pt x="680" y="1537"/>
                    <a:pt x="715" y="1477"/>
                    <a:pt x="751" y="1418"/>
                  </a:cubicBezTo>
                  <a:cubicBezTo>
                    <a:pt x="882" y="1180"/>
                    <a:pt x="1037" y="942"/>
                    <a:pt x="1144" y="692"/>
                  </a:cubicBezTo>
                  <a:cubicBezTo>
                    <a:pt x="1263" y="441"/>
                    <a:pt x="1370" y="215"/>
                    <a:pt x="1442" y="1"/>
                  </a:cubicBezTo>
                  <a:close/>
                  <a:moveTo>
                    <a:pt x="12" y="2487"/>
                  </a:moveTo>
                  <a:lnTo>
                    <a:pt x="12" y="2487"/>
                  </a:lnTo>
                  <a:cubicBezTo>
                    <a:pt x="8" y="2492"/>
                    <a:pt x="5" y="2497"/>
                    <a:pt x="1" y="2501"/>
                  </a:cubicBezTo>
                  <a:cubicBezTo>
                    <a:pt x="5" y="2497"/>
                    <a:pt x="9" y="2492"/>
                    <a:pt x="12" y="248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" name="Google Shape;1563;p30">
              <a:extLst>
                <a:ext uri="{FF2B5EF4-FFF2-40B4-BE49-F238E27FC236}">
                  <a16:creationId xmlns="" xmlns:a16="http://schemas.microsoft.com/office/drawing/2014/main" id="{835C027F-BF0A-49AC-9FA9-07ED771899B2}"/>
                </a:ext>
              </a:extLst>
            </p:cNvPr>
            <p:cNvSpPr/>
            <p:nvPr/>
          </p:nvSpPr>
          <p:spPr>
            <a:xfrm>
              <a:off x="5447100" y="983275"/>
              <a:ext cx="48250" cy="1825"/>
            </a:xfrm>
            <a:custGeom>
              <a:avLst/>
              <a:gdLst/>
              <a:ahLst/>
              <a:cxnLst/>
              <a:rect l="l" t="t" r="r" b="b"/>
              <a:pathLst>
                <a:path w="1930" h="73" extrusionOk="0">
                  <a:moveTo>
                    <a:pt x="1929" y="1"/>
                  </a:moveTo>
                  <a:lnTo>
                    <a:pt x="0" y="72"/>
                  </a:lnTo>
                  <a:lnTo>
                    <a:pt x="905" y="49"/>
                  </a:lnTo>
                  <a:lnTo>
                    <a:pt x="1929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" name="Google Shape;1564;p30">
              <a:extLst>
                <a:ext uri="{FF2B5EF4-FFF2-40B4-BE49-F238E27FC236}">
                  <a16:creationId xmlns="" xmlns:a16="http://schemas.microsoft.com/office/drawing/2014/main" id="{5DA4931D-B5FF-4652-B00F-CE42A42C6096}"/>
                </a:ext>
              </a:extLst>
            </p:cNvPr>
            <p:cNvSpPr/>
            <p:nvPr/>
          </p:nvSpPr>
          <p:spPr>
            <a:xfrm>
              <a:off x="1040000" y="2146525"/>
              <a:ext cx="1225" cy="42825"/>
            </a:xfrm>
            <a:custGeom>
              <a:avLst/>
              <a:gdLst/>
              <a:ahLst/>
              <a:cxnLst/>
              <a:rect l="l" t="t" r="r" b="b"/>
              <a:pathLst>
                <a:path w="49" h="1713" extrusionOk="0">
                  <a:moveTo>
                    <a:pt x="12" y="0"/>
                  </a:moveTo>
                  <a:lnTo>
                    <a:pt x="0" y="1548"/>
                  </a:lnTo>
                  <a:cubicBezTo>
                    <a:pt x="4" y="1655"/>
                    <a:pt x="10" y="1712"/>
                    <a:pt x="16" y="1712"/>
                  </a:cubicBezTo>
                  <a:cubicBezTo>
                    <a:pt x="31" y="1712"/>
                    <a:pt x="48" y="1403"/>
                    <a:pt x="48" y="703"/>
                  </a:cubicBezTo>
                  <a:lnTo>
                    <a:pt x="12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" name="Google Shape;1565;p30">
              <a:extLst>
                <a:ext uri="{FF2B5EF4-FFF2-40B4-BE49-F238E27FC236}">
                  <a16:creationId xmlns="" xmlns:a16="http://schemas.microsoft.com/office/drawing/2014/main" id="{EB702E23-6D86-412C-9A59-08FD3B725075}"/>
                </a:ext>
              </a:extLst>
            </p:cNvPr>
            <p:cNvSpPr/>
            <p:nvPr/>
          </p:nvSpPr>
          <p:spPr>
            <a:xfrm>
              <a:off x="1041475" y="1967225"/>
              <a:ext cx="3300" cy="164750"/>
            </a:xfrm>
            <a:custGeom>
              <a:avLst/>
              <a:gdLst/>
              <a:ahLst/>
              <a:cxnLst/>
              <a:rect l="l" t="t" r="r" b="b"/>
              <a:pathLst>
                <a:path w="132" h="6590" extrusionOk="0">
                  <a:moveTo>
                    <a:pt x="65" y="0"/>
                  </a:moveTo>
                  <a:cubicBezTo>
                    <a:pt x="56" y="0"/>
                    <a:pt x="46" y="67"/>
                    <a:pt x="37" y="219"/>
                  </a:cubicBezTo>
                  <a:cubicBezTo>
                    <a:pt x="84" y="1386"/>
                    <a:pt x="49" y="1672"/>
                    <a:pt x="96" y="2922"/>
                  </a:cubicBezTo>
                  <a:cubicBezTo>
                    <a:pt x="85" y="3828"/>
                    <a:pt x="55" y="4529"/>
                    <a:pt x="41" y="4529"/>
                  </a:cubicBezTo>
                  <a:cubicBezTo>
                    <a:pt x="39" y="4529"/>
                    <a:pt x="38" y="4521"/>
                    <a:pt x="37" y="4505"/>
                  </a:cubicBezTo>
                  <a:lnTo>
                    <a:pt x="37" y="4505"/>
                  </a:lnTo>
                  <a:cubicBezTo>
                    <a:pt x="49" y="4851"/>
                    <a:pt x="1" y="6053"/>
                    <a:pt x="25" y="6589"/>
                  </a:cubicBezTo>
                  <a:cubicBezTo>
                    <a:pt x="84" y="5291"/>
                    <a:pt x="108" y="3648"/>
                    <a:pt x="96" y="1922"/>
                  </a:cubicBezTo>
                  <a:cubicBezTo>
                    <a:pt x="104" y="1801"/>
                    <a:pt x="111" y="1758"/>
                    <a:pt x="116" y="1758"/>
                  </a:cubicBezTo>
                  <a:cubicBezTo>
                    <a:pt x="127" y="1758"/>
                    <a:pt x="132" y="1937"/>
                    <a:pt x="132" y="1993"/>
                  </a:cubicBezTo>
                  <a:cubicBezTo>
                    <a:pt x="132" y="1696"/>
                    <a:pt x="132" y="1398"/>
                    <a:pt x="120" y="1112"/>
                  </a:cubicBezTo>
                  <a:cubicBezTo>
                    <a:pt x="120" y="838"/>
                    <a:pt x="108" y="576"/>
                    <a:pt x="96" y="386"/>
                  </a:cubicBezTo>
                  <a:cubicBezTo>
                    <a:pt x="89" y="150"/>
                    <a:pt x="78" y="0"/>
                    <a:pt x="6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Google Shape;1566;p30">
              <a:extLst>
                <a:ext uri="{FF2B5EF4-FFF2-40B4-BE49-F238E27FC236}">
                  <a16:creationId xmlns="" xmlns:a16="http://schemas.microsoft.com/office/drawing/2014/main" id="{E8C188AC-89F3-4B42-B95A-9DDD26624C92}"/>
                </a:ext>
              </a:extLst>
            </p:cNvPr>
            <p:cNvSpPr/>
            <p:nvPr/>
          </p:nvSpPr>
          <p:spPr>
            <a:xfrm>
              <a:off x="2890825" y="1222300"/>
              <a:ext cx="15800" cy="25"/>
            </a:xfrm>
            <a:custGeom>
              <a:avLst/>
              <a:gdLst/>
              <a:ahLst/>
              <a:cxnLst/>
              <a:rect l="l" t="t" r="r" b="b"/>
              <a:pathLst>
                <a:path w="632" h="1" extrusionOk="0">
                  <a:moveTo>
                    <a:pt x="632" y="1"/>
                  </a:moveTo>
                  <a:lnTo>
                    <a:pt x="1" y="1"/>
                  </a:lnTo>
                  <a:cubicBezTo>
                    <a:pt x="179" y="1"/>
                    <a:pt x="393" y="1"/>
                    <a:pt x="632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" name="Google Shape;1567;p30">
              <a:extLst>
                <a:ext uri="{FF2B5EF4-FFF2-40B4-BE49-F238E27FC236}">
                  <a16:creationId xmlns="" xmlns:a16="http://schemas.microsoft.com/office/drawing/2014/main" id="{4E393BD2-FE87-4A08-AA5C-CB5BB8EA2885}"/>
                </a:ext>
              </a:extLst>
            </p:cNvPr>
            <p:cNvSpPr/>
            <p:nvPr/>
          </p:nvSpPr>
          <p:spPr>
            <a:xfrm>
              <a:off x="4397275" y="1091225"/>
              <a:ext cx="16900" cy="3400"/>
            </a:xfrm>
            <a:custGeom>
              <a:avLst/>
              <a:gdLst/>
              <a:ahLst/>
              <a:cxnLst/>
              <a:rect l="l" t="t" r="r" b="b"/>
              <a:pathLst>
                <a:path w="676" h="136" extrusionOk="0">
                  <a:moveTo>
                    <a:pt x="675" y="0"/>
                  </a:moveTo>
                  <a:cubicBezTo>
                    <a:pt x="673" y="0"/>
                    <a:pt x="642" y="6"/>
                    <a:pt x="589" y="17"/>
                  </a:cubicBezTo>
                  <a:lnTo>
                    <a:pt x="589" y="17"/>
                  </a:lnTo>
                  <a:cubicBezTo>
                    <a:pt x="611" y="13"/>
                    <a:pt x="632" y="9"/>
                    <a:pt x="655" y="5"/>
                  </a:cubicBezTo>
                  <a:cubicBezTo>
                    <a:pt x="669" y="2"/>
                    <a:pt x="675" y="0"/>
                    <a:pt x="675" y="0"/>
                  </a:cubicBezTo>
                  <a:close/>
                  <a:moveTo>
                    <a:pt x="589" y="17"/>
                  </a:moveTo>
                  <a:lnTo>
                    <a:pt x="589" y="17"/>
                  </a:lnTo>
                  <a:cubicBezTo>
                    <a:pt x="184" y="92"/>
                    <a:pt x="11" y="125"/>
                    <a:pt x="0" y="136"/>
                  </a:cubicBezTo>
                  <a:cubicBezTo>
                    <a:pt x="249" y="86"/>
                    <a:pt x="473" y="40"/>
                    <a:pt x="589" y="1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" name="Google Shape;1568;p30">
              <a:extLst>
                <a:ext uri="{FF2B5EF4-FFF2-40B4-BE49-F238E27FC236}">
                  <a16:creationId xmlns="" xmlns:a16="http://schemas.microsoft.com/office/drawing/2014/main" id="{0CE06036-9CBA-4F5F-A37B-CFA93B1B161E}"/>
                </a:ext>
              </a:extLst>
            </p:cNvPr>
            <p:cNvSpPr/>
            <p:nvPr/>
          </p:nvSpPr>
          <p:spPr>
            <a:xfrm>
              <a:off x="4653550" y="1048175"/>
              <a:ext cx="15200" cy="2400"/>
            </a:xfrm>
            <a:custGeom>
              <a:avLst/>
              <a:gdLst/>
              <a:ahLst/>
              <a:cxnLst/>
              <a:rect l="l" t="t" r="r" b="b"/>
              <a:pathLst>
                <a:path w="608" h="96" extrusionOk="0">
                  <a:moveTo>
                    <a:pt x="608" y="1"/>
                  </a:moveTo>
                  <a:cubicBezTo>
                    <a:pt x="381" y="36"/>
                    <a:pt x="203" y="60"/>
                    <a:pt x="0" y="96"/>
                  </a:cubicBezTo>
                  <a:cubicBezTo>
                    <a:pt x="238" y="60"/>
                    <a:pt x="465" y="24"/>
                    <a:pt x="60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" name="Google Shape;1569;p30">
              <a:extLst>
                <a:ext uri="{FF2B5EF4-FFF2-40B4-BE49-F238E27FC236}">
                  <a16:creationId xmlns="" xmlns:a16="http://schemas.microsoft.com/office/drawing/2014/main" id="{549DBE4B-E0C1-490A-AC6B-DB698B583CE7}"/>
                </a:ext>
              </a:extLst>
            </p:cNvPr>
            <p:cNvSpPr/>
            <p:nvPr/>
          </p:nvSpPr>
          <p:spPr>
            <a:xfrm>
              <a:off x="2906600" y="1222175"/>
              <a:ext cx="41500" cy="150"/>
            </a:xfrm>
            <a:custGeom>
              <a:avLst/>
              <a:gdLst/>
              <a:ahLst/>
              <a:cxnLst/>
              <a:rect l="l" t="t" r="r" b="b"/>
              <a:pathLst>
                <a:path w="1660" h="6" extrusionOk="0">
                  <a:moveTo>
                    <a:pt x="1430" y="0"/>
                  </a:moveTo>
                  <a:cubicBezTo>
                    <a:pt x="1128" y="0"/>
                    <a:pt x="532" y="6"/>
                    <a:pt x="1" y="6"/>
                  </a:cubicBezTo>
                  <a:lnTo>
                    <a:pt x="1620" y="6"/>
                  </a:lnTo>
                  <a:cubicBezTo>
                    <a:pt x="1659" y="2"/>
                    <a:pt x="1581" y="0"/>
                    <a:pt x="143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" name="Google Shape;1570;p30">
              <a:extLst>
                <a:ext uri="{FF2B5EF4-FFF2-40B4-BE49-F238E27FC236}">
                  <a16:creationId xmlns="" xmlns:a16="http://schemas.microsoft.com/office/drawing/2014/main" id="{13A9960E-8308-401C-8C70-97980D1F623A}"/>
                </a:ext>
              </a:extLst>
            </p:cNvPr>
            <p:cNvSpPr/>
            <p:nvPr/>
          </p:nvSpPr>
          <p:spPr>
            <a:xfrm>
              <a:off x="1048325" y="1679800"/>
              <a:ext cx="2125" cy="22050"/>
            </a:xfrm>
            <a:custGeom>
              <a:avLst/>
              <a:gdLst/>
              <a:ahLst/>
              <a:cxnLst/>
              <a:rect l="l" t="t" r="r" b="b"/>
              <a:pathLst>
                <a:path w="85" h="882" extrusionOk="0">
                  <a:moveTo>
                    <a:pt x="84" y="1"/>
                  </a:moveTo>
                  <a:cubicBezTo>
                    <a:pt x="48" y="346"/>
                    <a:pt x="13" y="620"/>
                    <a:pt x="1" y="882"/>
                  </a:cubicBezTo>
                  <a:cubicBezTo>
                    <a:pt x="25" y="608"/>
                    <a:pt x="60" y="334"/>
                    <a:pt x="84" y="60"/>
                  </a:cubicBezTo>
                  <a:cubicBezTo>
                    <a:pt x="84" y="48"/>
                    <a:pt x="84" y="24"/>
                    <a:pt x="8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5" name="Google Shape;1571;p30">
              <a:extLst>
                <a:ext uri="{FF2B5EF4-FFF2-40B4-BE49-F238E27FC236}">
                  <a16:creationId xmlns="" xmlns:a16="http://schemas.microsoft.com/office/drawing/2014/main" id="{7DEA65F5-5012-404C-A05D-6C62618A5722}"/>
                </a:ext>
              </a:extLst>
            </p:cNvPr>
            <p:cNvSpPr/>
            <p:nvPr/>
          </p:nvSpPr>
          <p:spPr>
            <a:xfrm>
              <a:off x="2216325" y="1217550"/>
              <a:ext cx="22650" cy="325"/>
            </a:xfrm>
            <a:custGeom>
              <a:avLst/>
              <a:gdLst/>
              <a:ahLst/>
              <a:cxnLst/>
              <a:rect l="l" t="t" r="r" b="b"/>
              <a:pathLst>
                <a:path w="906" h="13" extrusionOk="0">
                  <a:moveTo>
                    <a:pt x="418" y="0"/>
                  </a:moveTo>
                  <a:cubicBezTo>
                    <a:pt x="275" y="0"/>
                    <a:pt x="132" y="0"/>
                    <a:pt x="1" y="12"/>
                  </a:cubicBezTo>
                  <a:lnTo>
                    <a:pt x="906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6" name="Google Shape;1572;p30">
              <a:extLst>
                <a:ext uri="{FF2B5EF4-FFF2-40B4-BE49-F238E27FC236}">
                  <a16:creationId xmlns="" xmlns:a16="http://schemas.microsoft.com/office/drawing/2014/main" id="{1BCFAE0B-62CE-400E-BC7A-28229DB1BEA1}"/>
                </a:ext>
              </a:extLst>
            </p:cNvPr>
            <p:cNvSpPr/>
            <p:nvPr/>
          </p:nvSpPr>
          <p:spPr>
            <a:xfrm>
              <a:off x="1721325" y="1211600"/>
              <a:ext cx="25325" cy="1800"/>
            </a:xfrm>
            <a:custGeom>
              <a:avLst/>
              <a:gdLst/>
              <a:ahLst/>
              <a:cxnLst/>
              <a:rect l="l" t="t" r="r" b="b"/>
              <a:pathLst>
                <a:path w="1013" h="72" extrusionOk="0">
                  <a:moveTo>
                    <a:pt x="1013" y="0"/>
                  </a:moveTo>
                  <a:lnTo>
                    <a:pt x="1013" y="0"/>
                  </a:lnTo>
                  <a:cubicBezTo>
                    <a:pt x="751" y="24"/>
                    <a:pt x="418" y="36"/>
                    <a:pt x="13" y="48"/>
                  </a:cubicBezTo>
                  <a:cubicBezTo>
                    <a:pt x="1" y="60"/>
                    <a:pt x="60" y="71"/>
                    <a:pt x="215" y="71"/>
                  </a:cubicBezTo>
                  <a:cubicBezTo>
                    <a:pt x="680" y="71"/>
                    <a:pt x="846" y="24"/>
                    <a:pt x="101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7" name="Google Shape;1573;p30">
              <a:extLst>
                <a:ext uri="{FF2B5EF4-FFF2-40B4-BE49-F238E27FC236}">
                  <a16:creationId xmlns="" xmlns:a16="http://schemas.microsoft.com/office/drawing/2014/main" id="{C6E03181-78F9-4DD0-946C-C4AD7E3B4359}"/>
                </a:ext>
              </a:extLst>
            </p:cNvPr>
            <p:cNvSpPr/>
            <p:nvPr/>
          </p:nvSpPr>
          <p:spPr>
            <a:xfrm>
              <a:off x="1070950" y="1567575"/>
              <a:ext cx="3300" cy="14025"/>
            </a:xfrm>
            <a:custGeom>
              <a:avLst/>
              <a:gdLst/>
              <a:ahLst/>
              <a:cxnLst/>
              <a:rect l="l" t="t" r="r" b="b"/>
              <a:pathLst>
                <a:path w="132" h="561" extrusionOk="0">
                  <a:moveTo>
                    <a:pt x="132" y="1"/>
                  </a:moveTo>
                  <a:lnTo>
                    <a:pt x="132" y="1"/>
                  </a:lnTo>
                  <a:cubicBezTo>
                    <a:pt x="132" y="1"/>
                    <a:pt x="84" y="132"/>
                    <a:pt x="60" y="275"/>
                  </a:cubicBezTo>
                  <a:cubicBezTo>
                    <a:pt x="54" y="309"/>
                    <a:pt x="48" y="344"/>
                    <a:pt x="41" y="377"/>
                  </a:cubicBezTo>
                  <a:lnTo>
                    <a:pt x="41" y="377"/>
                  </a:lnTo>
                  <a:cubicBezTo>
                    <a:pt x="69" y="250"/>
                    <a:pt x="100" y="110"/>
                    <a:pt x="132" y="1"/>
                  </a:cubicBezTo>
                  <a:close/>
                  <a:moveTo>
                    <a:pt x="41" y="377"/>
                  </a:moveTo>
                  <a:lnTo>
                    <a:pt x="41" y="377"/>
                  </a:lnTo>
                  <a:cubicBezTo>
                    <a:pt x="27" y="444"/>
                    <a:pt x="13" y="507"/>
                    <a:pt x="1" y="560"/>
                  </a:cubicBezTo>
                  <a:cubicBezTo>
                    <a:pt x="1" y="560"/>
                    <a:pt x="21" y="478"/>
                    <a:pt x="41" y="37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8" name="Google Shape;1574;p30">
              <a:extLst>
                <a:ext uri="{FF2B5EF4-FFF2-40B4-BE49-F238E27FC236}">
                  <a16:creationId xmlns="" xmlns:a16="http://schemas.microsoft.com/office/drawing/2014/main" id="{112CF675-90CA-4252-94CF-236F1BA984CB}"/>
                </a:ext>
              </a:extLst>
            </p:cNvPr>
            <p:cNvSpPr/>
            <p:nvPr/>
          </p:nvSpPr>
          <p:spPr>
            <a:xfrm>
              <a:off x="2605675" y="1222900"/>
              <a:ext cx="4775" cy="325"/>
            </a:xfrm>
            <a:custGeom>
              <a:avLst/>
              <a:gdLst/>
              <a:ahLst/>
              <a:cxnLst/>
              <a:rect l="l" t="t" r="r" b="b"/>
              <a:pathLst>
                <a:path w="191" h="13" extrusionOk="0">
                  <a:moveTo>
                    <a:pt x="0" y="0"/>
                  </a:moveTo>
                  <a:cubicBezTo>
                    <a:pt x="36" y="0"/>
                    <a:pt x="107" y="12"/>
                    <a:pt x="191" y="12"/>
                  </a:cubicBezTo>
                  <a:cubicBezTo>
                    <a:pt x="191" y="12"/>
                    <a:pt x="119" y="0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9" name="Google Shape;1575;p30">
              <a:extLst>
                <a:ext uri="{FF2B5EF4-FFF2-40B4-BE49-F238E27FC236}">
                  <a16:creationId xmlns="" xmlns:a16="http://schemas.microsoft.com/office/drawing/2014/main" id="{B3729B38-6568-4D4E-8309-9D0FE5D4A431}"/>
                </a:ext>
              </a:extLst>
            </p:cNvPr>
            <p:cNvSpPr/>
            <p:nvPr/>
          </p:nvSpPr>
          <p:spPr>
            <a:xfrm>
              <a:off x="1032850" y="2775175"/>
              <a:ext cx="25" cy="4500"/>
            </a:xfrm>
            <a:custGeom>
              <a:avLst/>
              <a:gdLst/>
              <a:ahLst/>
              <a:cxnLst/>
              <a:rect l="l" t="t" r="r" b="b"/>
              <a:pathLst>
                <a:path w="1" h="180" extrusionOk="0">
                  <a:moveTo>
                    <a:pt x="1" y="167"/>
                  </a:moveTo>
                  <a:cubicBezTo>
                    <a:pt x="1" y="179"/>
                    <a:pt x="1" y="155"/>
                    <a:pt x="1" y="155"/>
                  </a:cubicBezTo>
                  <a:cubicBezTo>
                    <a:pt x="1" y="36"/>
                    <a:pt x="1" y="0"/>
                    <a:pt x="1" y="16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0" name="Google Shape;1576;p30">
              <a:extLst>
                <a:ext uri="{FF2B5EF4-FFF2-40B4-BE49-F238E27FC236}">
                  <a16:creationId xmlns="" xmlns:a16="http://schemas.microsoft.com/office/drawing/2014/main" id="{645E655E-E534-4C87-960B-FAB921E4D827}"/>
                </a:ext>
              </a:extLst>
            </p:cNvPr>
            <p:cNvSpPr/>
            <p:nvPr/>
          </p:nvSpPr>
          <p:spPr>
            <a:xfrm>
              <a:off x="1042675" y="2185225"/>
              <a:ext cx="625" cy="10150"/>
            </a:xfrm>
            <a:custGeom>
              <a:avLst/>
              <a:gdLst/>
              <a:ahLst/>
              <a:cxnLst/>
              <a:rect l="l" t="t" r="r" b="b"/>
              <a:pathLst>
                <a:path w="25" h="406" extrusionOk="0">
                  <a:moveTo>
                    <a:pt x="1" y="0"/>
                  </a:moveTo>
                  <a:lnTo>
                    <a:pt x="1" y="334"/>
                  </a:lnTo>
                  <a:cubicBezTo>
                    <a:pt x="13" y="369"/>
                    <a:pt x="13" y="405"/>
                    <a:pt x="24" y="405"/>
                  </a:cubicBezTo>
                  <a:lnTo>
                    <a:pt x="1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1" name="Google Shape;1577;p30">
              <a:extLst>
                <a:ext uri="{FF2B5EF4-FFF2-40B4-BE49-F238E27FC236}">
                  <a16:creationId xmlns="" xmlns:a16="http://schemas.microsoft.com/office/drawing/2014/main" id="{C9652EF1-17A0-4EA0-9FB1-14283E0A57AF}"/>
                </a:ext>
              </a:extLst>
            </p:cNvPr>
            <p:cNvSpPr/>
            <p:nvPr/>
          </p:nvSpPr>
          <p:spPr>
            <a:xfrm>
              <a:off x="5128400" y="984775"/>
              <a:ext cx="8850" cy="850"/>
            </a:xfrm>
            <a:custGeom>
              <a:avLst/>
              <a:gdLst/>
              <a:ahLst/>
              <a:cxnLst/>
              <a:rect l="l" t="t" r="r" b="b"/>
              <a:pathLst>
                <a:path w="354" h="34" extrusionOk="0">
                  <a:moveTo>
                    <a:pt x="271" y="0"/>
                  </a:moveTo>
                  <a:cubicBezTo>
                    <a:pt x="73" y="25"/>
                    <a:pt x="0" y="33"/>
                    <a:pt x="3" y="33"/>
                  </a:cubicBezTo>
                  <a:cubicBezTo>
                    <a:pt x="8" y="33"/>
                    <a:pt x="177" y="15"/>
                    <a:pt x="35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2" name="Google Shape;1578;p30">
              <a:extLst>
                <a:ext uri="{FF2B5EF4-FFF2-40B4-BE49-F238E27FC236}">
                  <a16:creationId xmlns="" xmlns:a16="http://schemas.microsoft.com/office/drawing/2014/main" id="{95EB1E7F-B1E9-423D-AC88-A23F1D6B3794}"/>
                </a:ext>
              </a:extLst>
            </p:cNvPr>
            <p:cNvSpPr/>
            <p:nvPr/>
          </p:nvSpPr>
          <p:spPr>
            <a:xfrm>
              <a:off x="6400125" y="4139025"/>
              <a:ext cx="45150" cy="29300"/>
            </a:xfrm>
            <a:custGeom>
              <a:avLst/>
              <a:gdLst/>
              <a:ahLst/>
              <a:cxnLst/>
              <a:rect l="l" t="t" r="r" b="b"/>
              <a:pathLst>
                <a:path w="1806" h="1172" extrusionOk="0">
                  <a:moveTo>
                    <a:pt x="1795" y="0"/>
                  </a:moveTo>
                  <a:cubicBezTo>
                    <a:pt x="1780" y="0"/>
                    <a:pt x="1565" y="139"/>
                    <a:pt x="980" y="525"/>
                  </a:cubicBezTo>
                  <a:cubicBezTo>
                    <a:pt x="1087" y="465"/>
                    <a:pt x="1170" y="417"/>
                    <a:pt x="1230" y="382"/>
                  </a:cubicBezTo>
                  <a:cubicBezTo>
                    <a:pt x="1289" y="334"/>
                    <a:pt x="1325" y="310"/>
                    <a:pt x="1349" y="298"/>
                  </a:cubicBezTo>
                  <a:cubicBezTo>
                    <a:pt x="1361" y="292"/>
                    <a:pt x="1369" y="289"/>
                    <a:pt x="1372" y="289"/>
                  </a:cubicBezTo>
                  <a:cubicBezTo>
                    <a:pt x="1380" y="289"/>
                    <a:pt x="1353" y="311"/>
                    <a:pt x="1301" y="346"/>
                  </a:cubicBezTo>
                  <a:cubicBezTo>
                    <a:pt x="1241" y="382"/>
                    <a:pt x="1146" y="477"/>
                    <a:pt x="1003" y="548"/>
                  </a:cubicBezTo>
                  <a:cubicBezTo>
                    <a:pt x="872" y="632"/>
                    <a:pt x="729" y="727"/>
                    <a:pt x="587" y="810"/>
                  </a:cubicBezTo>
                  <a:cubicBezTo>
                    <a:pt x="301" y="989"/>
                    <a:pt x="39" y="1144"/>
                    <a:pt x="3" y="1168"/>
                  </a:cubicBezTo>
                  <a:cubicBezTo>
                    <a:pt x="1" y="1170"/>
                    <a:pt x="1" y="1172"/>
                    <a:pt x="4" y="1172"/>
                  </a:cubicBezTo>
                  <a:cubicBezTo>
                    <a:pt x="16" y="1172"/>
                    <a:pt x="67" y="1152"/>
                    <a:pt x="170" y="1096"/>
                  </a:cubicBezTo>
                  <a:cubicBezTo>
                    <a:pt x="289" y="1025"/>
                    <a:pt x="503" y="906"/>
                    <a:pt x="825" y="727"/>
                  </a:cubicBezTo>
                  <a:lnTo>
                    <a:pt x="825" y="727"/>
                  </a:lnTo>
                  <a:cubicBezTo>
                    <a:pt x="817" y="730"/>
                    <a:pt x="812" y="732"/>
                    <a:pt x="810" y="732"/>
                  </a:cubicBezTo>
                  <a:cubicBezTo>
                    <a:pt x="794" y="732"/>
                    <a:pt x="894" y="665"/>
                    <a:pt x="1039" y="572"/>
                  </a:cubicBezTo>
                  <a:cubicBezTo>
                    <a:pt x="1218" y="465"/>
                    <a:pt x="1420" y="298"/>
                    <a:pt x="1575" y="179"/>
                  </a:cubicBezTo>
                  <a:cubicBezTo>
                    <a:pt x="1710" y="74"/>
                    <a:pt x="1806" y="0"/>
                    <a:pt x="179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3" name="Google Shape;1579;p30">
              <a:extLst>
                <a:ext uri="{FF2B5EF4-FFF2-40B4-BE49-F238E27FC236}">
                  <a16:creationId xmlns="" xmlns:a16="http://schemas.microsoft.com/office/drawing/2014/main" id="{54992D57-5E30-4D41-B469-3493E5A541D5}"/>
                </a:ext>
              </a:extLst>
            </p:cNvPr>
            <p:cNvSpPr/>
            <p:nvPr/>
          </p:nvSpPr>
          <p:spPr>
            <a:xfrm>
              <a:off x="1051900" y="1645875"/>
              <a:ext cx="3000" cy="20850"/>
            </a:xfrm>
            <a:custGeom>
              <a:avLst/>
              <a:gdLst/>
              <a:ahLst/>
              <a:cxnLst/>
              <a:rect l="l" t="t" r="r" b="b"/>
              <a:pathLst>
                <a:path w="120" h="834" extrusionOk="0">
                  <a:moveTo>
                    <a:pt x="120" y="0"/>
                  </a:moveTo>
                  <a:cubicBezTo>
                    <a:pt x="90" y="169"/>
                    <a:pt x="66" y="342"/>
                    <a:pt x="43" y="514"/>
                  </a:cubicBezTo>
                  <a:lnTo>
                    <a:pt x="43" y="514"/>
                  </a:lnTo>
                  <a:cubicBezTo>
                    <a:pt x="63" y="372"/>
                    <a:pt x="88" y="205"/>
                    <a:pt x="120" y="0"/>
                  </a:cubicBezTo>
                  <a:close/>
                  <a:moveTo>
                    <a:pt x="43" y="514"/>
                  </a:moveTo>
                  <a:cubicBezTo>
                    <a:pt x="25" y="636"/>
                    <a:pt x="12" y="740"/>
                    <a:pt x="1" y="834"/>
                  </a:cubicBezTo>
                  <a:cubicBezTo>
                    <a:pt x="14" y="728"/>
                    <a:pt x="28" y="622"/>
                    <a:pt x="43" y="514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4" name="Google Shape;1580;p30">
              <a:extLst>
                <a:ext uri="{FF2B5EF4-FFF2-40B4-BE49-F238E27FC236}">
                  <a16:creationId xmlns="" xmlns:a16="http://schemas.microsoft.com/office/drawing/2014/main" id="{A9D33D83-6287-4D59-A7DD-9901D76EB684}"/>
                </a:ext>
              </a:extLst>
            </p:cNvPr>
            <p:cNvSpPr/>
            <p:nvPr/>
          </p:nvSpPr>
          <p:spPr>
            <a:xfrm>
              <a:off x="6420725" y="4153325"/>
              <a:ext cx="6575" cy="3900"/>
            </a:xfrm>
            <a:custGeom>
              <a:avLst/>
              <a:gdLst/>
              <a:ahLst/>
              <a:cxnLst/>
              <a:rect l="l" t="t" r="r" b="b"/>
              <a:pathLst>
                <a:path w="263" h="156" extrusionOk="0">
                  <a:moveTo>
                    <a:pt x="263" y="0"/>
                  </a:moveTo>
                  <a:cubicBezTo>
                    <a:pt x="156" y="60"/>
                    <a:pt x="96" y="96"/>
                    <a:pt x="1" y="155"/>
                  </a:cubicBezTo>
                  <a:lnTo>
                    <a:pt x="263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5" name="Google Shape;1581;p30">
              <a:extLst>
                <a:ext uri="{FF2B5EF4-FFF2-40B4-BE49-F238E27FC236}">
                  <a16:creationId xmlns="" xmlns:a16="http://schemas.microsoft.com/office/drawing/2014/main" id="{3E586C63-DE50-4B3E-BF7B-5413AAE3F14A}"/>
                </a:ext>
              </a:extLst>
            </p:cNvPr>
            <p:cNvSpPr/>
            <p:nvPr/>
          </p:nvSpPr>
          <p:spPr>
            <a:xfrm>
              <a:off x="6199575" y="1060075"/>
              <a:ext cx="9850" cy="5100"/>
            </a:xfrm>
            <a:custGeom>
              <a:avLst/>
              <a:gdLst/>
              <a:ahLst/>
              <a:cxnLst/>
              <a:rect l="l" t="t" r="r" b="b"/>
              <a:pathLst>
                <a:path w="394" h="204" extrusionOk="0">
                  <a:moveTo>
                    <a:pt x="0" y="1"/>
                  </a:moveTo>
                  <a:lnTo>
                    <a:pt x="0" y="1"/>
                  </a:lnTo>
                  <a:cubicBezTo>
                    <a:pt x="92" y="50"/>
                    <a:pt x="183" y="95"/>
                    <a:pt x="260" y="134"/>
                  </a:cubicBezTo>
                  <a:lnTo>
                    <a:pt x="260" y="134"/>
                  </a:lnTo>
                  <a:cubicBezTo>
                    <a:pt x="70" y="34"/>
                    <a:pt x="10" y="1"/>
                    <a:pt x="0" y="1"/>
                  </a:cubicBezTo>
                  <a:close/>
                  <a:moveTo>
                    <a:pt x="260" y="134"/>
                  </a:moveTo>
                  <a:lnTo>
                    <a:pt x="260" y="134"/>
                  </a:lnTo>
                  <a:cubicBezTo>
                    <a:pt x="299" y="154"/>
                    <a:pt x="343" y="177"/>
                    <a:pt x="393" y="203"/>
                  </a:cubicBezTo>
                  <a:cubicBezTo>
                    <a:pt x="359" y="184"/>
                    <a:pt x="313" y="160"/>
                    <a:pt x="260" y="134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6" name="Google Shape;1582;p30">
              <a:extLst>
                <a:ext uri="{FF2B5EF4-FFF2-40B4-BE49-F238E27FC236}">
                  <a16:creationId xmlns="" xmlns:a16="http://schemas.microsoft.com/office/drawing/2014/main" id="{F4960805-330F-4C08-A71A-2973311FE867}"/>
                </a:ext>
              </a:extLst>
            </p:cNvPr>
            <p:cNvSpPr/>
            <p:nvPr/>
          </p:nvSpPr>
          <p:spPr>
            <a:xfrm>
              <a:off x="5414050" y="959175"/>
              <a:ext cx="20275" cy="925"/>
            </a:xfrm>
            <a:custGeom>
              <a:avLst/>
              <a:gdLst/>
              <a:ahLst/>
              <a:cxnLst/>
              <a:rect l="l" t="t" r="r" b="b"/>
              <a:pathLst>
                <a:path w="811" h="37" extrusionOk="0">
                  <a:moveTo>
                    <a:pt x="810" y="1"/>
                  </a:moveTo>
                  <a:cubicBezTo>
                    <a:pt x="751" y="3"/>
                    <a:pt x="693" y="5"/>
                    <a:pt x="637" y="8"/>
                  </a:cubicBezTo>
                  <a:lnTo>
                    <a:pt x="637" y="8"/>
                  </a:lnTo>
                  <a:lnTo>
                    <a:pt x="810" y="1"/>
                  </a:lnTo>
                  <a:close/>
                  <a:moveTo>
                    <a:pt x="637" y="8"/>
                  </a:moveTo>
                  <a:lnTo>
                    <a:pt x="1" y="36"/>
                  </a:lnTo>
                  <a:cubicBezTo>
                    <a:pt x="185" y="36"/>
                    <a:pt x="393" y="20"/>
                    <a:pt x="637" y="8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7" name="Google Shape;1583;p30">
              <a:extLst>
                <a:ext uri="{FF2B5EF4-FFF2-40B4-BE49-F238E27FC236}">
                  <a16:creationId xmlns="" xmlns:a16="http://schemas.microsoft.com/office/drawing/2014/main" id="{AB44448B-876D-4B6A-85B7-B960FD4E84DC}"/>
                </a:ext>
              </a:extLst>
            </p:cNvPr>
            <p:cNvSpPr/>
            <p:nvPr/>
          </p:nvSpPr>
          <p:spPr>
            <a:xfrm>
              <a:off x="6456150" y="1382150"/>
              <a:ext cx="3900" cy="28900"/>
            </a:xfrm>
            <a:custGeom>
              <a:avLst/>
              <a:gdLst/>
              <a:ahLst/>
              <a:cxnLst/>
              <a:rect l="l" t="t" r="r" b="b"/>
              <a:pathLst>
                <a:path w="156" h="1156" extrusionOk="0">
                  <a:moveTo>
                    <a:pt x="1" y="0"/>
                  </a:moveTo>
                  <a:lnTo>
                    <a:pt x="1" y="0"/>
                  </a:lnTo>
                  <a:cubicBezTo>
                    <a:pt x="31" y="203"/>
                    <a:pt x="61" y="371"/>
                    <a:pt x="84" y="520"/>
                  </a:cubicBezTo>
                  <a:lnTo>
                    <a:pt x="84" y="520"/>
                  </a:lnTo>
                  <a:cubicBezTo>
                    <a:pt x="84" y="517"/>
                    <a:pt x="84" y="515"/>
                    <a:pt x="84" y="512"/>
                  </a:cubicBezTo>
                  <a:cubicBezTo>
                    <a:pt x="60" y="357"/>
                    <a:pt x="36" y="215"/>
                    <a:pt x="1" y="0"/>
                  </a:cubicBezTo>
                  <a:close/>
                  <a:moveTo>
                    <a:pt x="84" y="520"/>
                  </a:moveTo>
                  <a:cubicBezTo>
                    <a:pt x="97" y="685"/>
                    <a:pt x="120" y="874"/>
                    <a:pt x="155" y="1155"/>
                  </a:cubicBezTo>
                  <a:cubicBezTo>
                    <a:pt x="155" y="1108"/>
                    <a:pt x="143" y="1048"/>
                    <a:pt x="143" y="977"/>
                  </a:cubicBezTo>
                  <a:cubicBezTo>
                    <a:pt x="132" y="869"/>
                    <a:pt x="108" y="750"/>
                    <a:pt x="96" y="596"/>
                  </a:cubicBezTo>
                  <a:cubicBezTo>
                    <a:pt x="92" y="571"/>
                    <a:pt x="88" y="545"/>
                    <a:pt x="84" y="52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8" name="Google Shape;1584;p30">
              <a:extLst>
                <a:ext uri="{FF2B5EF4-FFF2-40B4-BE49-F238E27FC236}">
                  <a16:creationId xmlns="" xmlns:a16="http://schemas.microsoft.com/office/drawing/2014/main" id="{774A4CA7-AAA8-45DA-ADD2-0BD259D72B32}"/>
                </a:ext>
              </a:extLst>
            </p:cNvPr>
            <p:cNvSpPr/>
            <p:nvPr/>
          </p:nvSpPr>
          <p:spPr>
            <a:xfrm>
              <a:off x="6471325" y="1797975"/>
              <a:ext cx="625" cy="22050"/>
            </a:xfrm>
            <a:custGeom>
              <a:avLst/>
              <a:gdLst/>
              <a:ahLst/>
              <a:cxnLst/>
              <a:rect l="l" t="t" r="r" b="b"/>
              <a:pathLst>
                <a:path w="25" h="882" extrusionOk="0">
                  <a:moveTo>
                    <a:pt x="1" y="0"/>
                  </a:moveTo>
                  <a:lnTo>
                    <a:pt x="25" y="881"/>
                  </a:lnTo>
                  <a:cubicBezTo>
                    <a:pt x="25" y="798"/>
                    <a:pt x="25" y="667"/>
                    <a:pt x="25" y="560"/>
                  </a:cubicBezTo>
                  <a:cubicBezTo>
                    <a:pt x="25" y="393"/>
                    <a:pt x="13" y="179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9" name="Google Shape;1585;p30">
              <a:extLst>
                <a:ext uri="{FF2B5EF4-FFF2-40B4-BE49-F238E27FC236}">
                  <a16:creationId xmlns="" xmlns:a16="http://schemas.microsoft.com/office/drawing/2014/main" id="{172E6F6A-BD8A-4CF0-B9DF-1247239C3DFE}"/>
                </a:ext>
              </a:extLst>
            </p:cNvPr>
            <p:cNvSpPr/>
            <p:nvPr/>
          </p:nvSpPr>
          <p:spPr>
            <a:xfrm>
              <a:off x="1127550" y="4069750"/>
              <a:ext cx="9500" cy="37750"/>
            </a:xfrm>
            <a:custGeom>
              <a:avLst/>
              <a:gdLst/>
              <a:ahLst/>
              <a:cxnLst/>
              <a:rect l="l" t="t" r="r" b="b"/>
              <a:pathLst>
                <a:path w="380" h="1510" extrusionOk="0">
                  <a:moveTo>
                    <a:pt x="3" y="0"/>
                  </a:moveTo>
                  <a:cubicBezTo>
                    <a:pt x="1" y="0"/>
                    <a:pt x="78" y="346"/>
                    <a:pt x="380" y="1510"/>
                  </a:cubicBezTo>
                  <a:cubicBezTo>
                    <a:pt x="285" y="1141"/>
                    <a:pt x="249" y="902"/>
                    <a:pt x="213" y="712"/>
                  </a:cubicBezTo>
                  <a:lnTo>
                    <a:pt x="213" y="712"/>
                  </a:lnTo>
                  <a:cubicBezTo>
                    <a:pt x="216" y="728"/>
                    <a:pt x="216" y="735"/>
                    <a:pt x="215" y="735"/>
                  </a:cubicBezTo>
                  <a:cubicBezTo>
                    <a:pt x="204" y="735"/>
                    <a:pt x="76" y="272"/>
                    <a:pt x="23" y="81"/>
                  </a:cubicBezTo>
                  <a:cubicBezTo>
                    <a:pt x="12" y="32"/>
                    <a:pt x="4" y="0"/>
                    <a:pt x="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0" name="Google Shape;1586;p30">
              <a:extLst>
                <a:ext uri="{FF2B5EF4-FFF2-40B4-BE49-F238E27FC236}">
                  <a16:creationId xmlns="" xmlns:a16="http://schemas.microsoft.com/office/drawing/2014/main" id="{37F52E7B-A88D-4CFD-84EF-0D0F68CC8C1F}"/>
                </a:ext>
              </a:extLst>
            </p:cNvPr>
            <p:cNvSpPr/>
            <p:nvPr/>
          </p:nvSpPr>
          <p:spPr>
            <a:xfrm>
              <a:off x="1050425" y="1666700"/>
              <a:ext cx="1500" cy="15475"/>
            </a:xfrm>
            <a:custGeom>
              <a:avLst/>
              <a:gdLst/>
              <a:ahLst/>
              <a:cxnLst/>
              <a:rect l="l" t="t" r="r" b="b"/>
              <a:pathLst>
                <a:path w="60" h="619" extrusionOk="0">
                  <a:moveTo>
                    <a:pt x="60" y="1"/>
                  </a:moveTo>
                  <a:cubicBezTo>
                    <a:pt x="36" y="203"/>
                    <a:pt x="12" y="394"/>
                    <a:pt x="0" y="584"/>
                  </a:cubicBezTo>
                  <a:cubicBezTo>
                    <a:pt x="0" y="604"/>
                    <a:pt x="0" y="618"/>
                    <a:pt x="2" y="618"/>
                  </a:cubicBezTo>
                  <a:cubicBezTo>
                    <a:pt x="4" y="618"/>
                    <a:pt x="10" y="593"/>
                    <a:pt x="24" y="525"/>
                  </a:cubicBezTo>
                  <a:cubicBezTo>
                    <a:pt x="24" y="417"/>
                    <a:pt x="36" y="263"/>
                    <a:pt x="6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1" name="Google Shape;1587;p30">
              <a:extLst>
                <a:ext uri="{FF2B5EF4-FFF2-40B4-BE49-F238E27FC236}">
                  <a16:creationId xmlns="" xmlns:a16="http://schemas.microsoft.com/office/drawing/2014/main" id="{9537B48D-815B-4B69-8F54-2C9C6AD0492B}"/>
                </a:ext>
              </a:extLst>
            </p:cNvPr>
            <p:cNvSpPr/>
            <p:nvPr/>
          </p:nvSpPr>
          <p:spPr>
            <a:xfrm>
              <a:off x="6466875" y="1398525"/>
              <a:ext cx="4775" cy="70275"/>
            </a:xfrm>
            <a:custGeom>
              <a:avLst/>
              <a:gdLst/>
              <a:ahLst/>
              <a:cxnLst/>
              <a:rect l="l" t="t" r="r" b="b"/>
              <a:pathLst>
                <a:path w="191" h="2811" extrusionOk="0">
                  <a:moveTo>
                    <a:pt x="0" y="0"/>
                  </a:moveTo>
                  <a:cubicBezTo>
                    <a:pt x="0" y="1"/>
                    <a:pt x="8" y="59"/>
                    <a:pt x="21" y="157"/>
                  </a:cubicBezTo>
                  <a:lnTo>
                    <a:pt x="21" y="157"/>
                  </a:lnTo>
                  <a:cubicBezTo>
                    <a:pt x="15" y="105"/>
                    <a:pt x="8" y="53"/>
                    <a:pt x="0" y="0"/>
                  </a:cubicBezTo>
                  <a:close/>
                  <a:moveTo>
                    <a:pt x="21" y="157"/>
                  </a:moveTo>
                  <a:cubicBezTo>
                    <a:pt x="46" y="355"/>
                    <a:pt x="67" y="553"/>
                    <a:pt x="95" y="750"/>
                  </a:cubicBezTo>
                  <a:cubicBezTo>
                    <a:pt x="101" y="810"/>
                    <a:pt x="106" y="870"/>
                    <a:pt x="111" y="929"/>
                  </a:cubicBezTo>
                  <a:lnTo>
                    <a:pt x="111" y="929"/>
                  </a:lnTo>
                  <a:cubicBezTo>
                    <a:pt x="110" y="913"/>
                    <a:pt x="108" y="897"/>
                    <a:pt x="107" y="881"/>
                  </a:cubicBezTo>
                  <a:cubicBezTo>
                    <a:pt x="95" y="715"/>
                    <a:pt x="72" y="572"/>
                    <a:pt x="60" y="441"/>
                  </a:cubicBezTo>
                  <a:cubicBezTo>
                    <a:pt x="44" y="328"/>
                    <a:pt x="31" y="231"/>
                    <a:pt x="21" y="157"/>
                  </a:cubicBezTo>
                  <a:close/>
                  <a:moveTo>
                    <a:pt x="111" y="929"/>
                  </a:moveTo>
                  <a:lnTo>
                    <a:pt x="111" y="929"/>
                  </a:lnTo>
                  <a:cubicBezTo>
                    <a:pt x="115" y="986"/>
                    <a:pt x="119" y="1045"/>
                    <a:pt x="123" y="1105"/>
                  </a:cubicBezTo>
                  <a:lnTo>
                    <a:pt x="123" y="1105"/>
                  </a:lnTo>
                  <a:cubicBezTo>
                    <a:pt x="119" y="1047"/>
                    <a:pt x="115" y="988"/>
                    <a:pt x="111" y="929"/>
                  </a:cubicBezTo>
                  <a:close/>
                  <a:moveTo>
                    <a:pt x="123" y="1105"/>
                  </a:moveTo>
                  <a:lnTo>
                    <a:pt x="123" y="1105"/>
                  </a:lnTo>
                  <a:cubicBezTo>
                    <a:pt x="131" y="1230"/>
                    <a:pt x="137" y="1353"/>
                    <a:pt x="143" y="1477"/>
                  </a:cubicBezTo>
                  <a:cubicBezTo>
                    <a:pt x="146" y="1509"/>
                    <a:pt x="149" y="1542"/>
                    <a:pt x="152" y="1574"/>
                  </a:cubicBezTo>
                  <a:lnTo>
                    <a:pt x="152" y="1574"/>
                  </a:lnTo>
                  <a:cubicBezTo>
                    <a:pt x="150" y="1517"/>
                    <a:pt x="147" y="1460"/>
                    <a:pt x="143" y="1405"/>
                  </a:cubicBezTo>
                  <a:cubicBezTo>
                    <a:pt x="136" y="1304"/>
                    <a:pt x="130" y="1204"/>
                    <a:pt x="123" y="1105"/>
                  </a:cubicBezTo>
                  <a:close/>
                  <a:moveTo>
                    <a:pt x="152" y="1574"/>
                  </a:moveTo>
                  <a:cubicBezTo>
                    <a:pt x="156" y="1689"/>
                    <a:pt x="159" y="1806"/>
                    <a:pt x="167" y="1917"/>
                  </a:cubicBezTo>
                  <a:cubicBezTo>
                    <a:pt x="179" y="2084"/>
                    <a:pt x="179" y="2239"/>
                    <a:pt x="179" y="2369"/>
                  </a:cubicBezTo>
                  <a:cubicBezTo>
                    <a:pt x="182" y="2431"/>
                    <a:pt x="184" y="2488"/>
                    <a:pt x="185" y="2539"/>
                  </a:cubicBezTo>
                  <a:lnTo>
                    <a:pt x="185" y="2539"/>
                  </a:lnTo>
                  <a:cubicBezTo>
                    <a:pt x="182" y="2242"/>
                    <a:pt x="180" y="1917"/>
                    <a:pt x="152" y="1574"/>
                  </a:cubicBezTo>
                  <a:close/>
                  <a:moveTo>
                    <a:pt x="185" y="2539"/>
                  </a:moveTo>
                  <a:lnTo>
                    <a:pt x="185" y="2539"/>
                  </a:lnTo>
                  <a:cubicBezTo>
                    <a:pt x="187" y="2632"/>
                    <a:pt x="188" y="2723"/>
                    <a:pt x="191" y="2810"/>
                  </a:cubicBezTo>
                  <a:cubicBezTo>
                    <a:pt x="191" y="2810"/>
                    <a:pt x="191" y="2706"/>
                    <a:pt x="185" y="2539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2" name="Google Shape;1588;p30">
              <a:extLst>
                <a:ext uri="{FF2B5EF4-FFF2-40B4-BE49-F238E27FC236}">
                  <a16:creationId xmlns="" xmlns:a16="http://schemas.microsoft.com/office/drawing/2014/main" id="{491D13BD-B2D1-4094-8A5E-4393109DA8B0}"/>
                </a:ext>
              </a:extLst>
            </p:cNvPr>
            <p:cNvSpPr/>
            <p:nvPr/>
          </p:nvSpPr>
          <p:spPr>
            <a:xfrm>
              <a:off x="4015375" y="4304525"/>
              <a:ext cx="16100" cy="1825"/>
            </a:xfrm>
            <a:custGeom>
              <a:avLst/>
              <a:gdLst/>
              <a:ahLst/>
              <a:cxnLst/>
              <a:rect l="l" t="t" r="r" b="b"/>
              <a:pathLst>
                <a:path w="644" h="73" extrusionOk="0">
                  <a:moveTo>
                    <a:pt x="643" y="1"/>
                  </a:moveTo>
                  <a:lnTo>
                    <a:pt x="643" y="1"/>
                  </a:lnTo>
                  <a:cubicBezTo>
                    <a:pt x="539" y="8"/>
                    <a:pt x="412" y="25"/>
                    <a:pt x="270" y="42"/>
                  </a:cubicBezTo>
                  <a:lnTo>
                    <a:pt x="270" y="42"/>
                  </a:lnTo>
                  <a:lnTo>
                    <a:pt x="643" y="1"/>
                  </a:lnTo>
                  <a:close/>
                  <a:moveTo>
                    <a:pt x="270" y="42"/>
                  </a:moveTo>
                  <a:lnTo>
                    <a:pt x="0" y="72"/>
                  </a:lnTo>
                  <a:cubicBezTo>
                    <a:pt x="94" y="63"/>
                    <a:pt x="184" y="53"/>
                    <a:pt x="270" y="42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3" name="Google Shape;1589;p30">
              <a:extLst>
                <a:ext uri="{FF2B5EF4-FFF2-40B4-BE49-F238E27FC236}">
                  <a16:creationId xmlns="" xmlns:a16="http://schemas.microsoft.com/office/drawing/2014/main" id="{D358E783-3BD1-4775-9E7B-3E8CA09FFA6A}"/>
                </a:ext>
              </a:extLst>
            </p:cNvPr>
            <p:cNvSpPr/>
            <p:nvPr/>
          </p:nvSpPr>
          <p:spPr>
            <a:xfrm>
              <a:off x="6475500" y="1675625"/>
              <a:ext cx="1225" cy="47350"/>
            </a:xfrm>
            <a:custGeom>
              <a:avLst/>
              <a:gdLst/>
              <a:ahLst/>
              <a:cxnLst/>
              <a:rect l="l" t="t" r="r" b="b"/>
              <a:pathLst>
                <a:path w="49" h="1894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489"/>
                    <a:pt x="12" y="1025"/>
                    <a:pt x="24" y="1572"/>
                  </a:cubicBezTo>
                  <a:cubicBezTo>
                    <a:pt x="36" y="1680"/>
                    <a:pt x="36" y="1811"/>
                    <a:pt x="48" y="1894"/>
                  </a:cubicBezTo>
                  <a:lnTo>
                    <a:pt x="0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" name="Google Shape;1590;p30">
              <a:extLst>
                <a:ext uri="{FF2B5EF4-FFF2-40B4-BE49-F238E27FC236}">
                  <a16:creationId xmlns="" xmlns:a16="http://schemas.microsoft.com/office/drawing/2014/main" id="{CCD6A623-5B1B-48C7-88BC-8763F664FD08}"/>
                </a:ext>
              </a:extLst>
            </p:cNvPr>
            <p:cNvSpPr/>
            <p:nvPr/>
          </p:nvSpPr>
          <p:spPr>
            <a:xfrm>
              <a:off x="1132875" y="4087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" name="Google Shape;1591;p30">
              <a:extLst>
                <a:ext uri="{FF2B5EF4-FFF2-40B4-BE49-F238E27FC236}">
                  <a16:creationId xmlns="" xmlns:a16="http://schemas.microsoft.com/office/drawing/2014/main" id="{60CBBA31-5273-4DB1-B0A2-D58056E665C8}"/>
                </a:ext>
              </a:extLst>
            </p:cNvPr>
            <p:cNvSpPr/>
            <p:nvPr/>
          </p:nvSpPr>
          <p:spPr>
            <a:xfrm>
              <a:off x="1032850" y="948300"/>
              <a:ext cx="5559650" cy="3820725"/>
            </a:xfrm>
            <a:custGeom>
              <a:avLst/>
              <a:gdLst/>
              <a:ahLst/>
              <a:cxnLst/>
              <a:rect l="l" t="t" r="r" b="b"/>
              <a:pathLst>
                <a:path w="222386" h="152829" extrusionOk="0">
                  <a:moveTo>
                    <a:pt x="188202" y="147"/>
                  </a:moveTo>
                  <a:lnTo>
                    <a:pt x="188202" y="147"/>
                  </a:lnTo>
                  <a:cubicBezTo>
                    <a:pt x="188218" y="148"/>
                    <a:pt x="188234" y="149"/>
                    <a:pt x="188250" y="150"/>
                  </a:cubicBezTo>
                  <a:cubicBezTo>
                    <a:pt x="188236" y="149"/>
                    <a:pt x="188220" y="148"/>
                    <a:pt x="188202" y="147"/>
                  </a:cubicBezTo>
                  <a:close/>
                  <a:moveTo>
                    <a:pt x="174582" y="233"/>
                  </a:moveTo>
                  <a:cubicBezTo>
                    <a:pt x="174570" y="234"/>
                    <a:pt x="174559" y="234"/>
                    <a:pt x="174547" y="235"/>
                  </a:cubicBezTo>
                  <a:lnTo>
                    <a:pt x="174547" y="235"/>
                  </a:lnTo>
                  <a:cubicBezTo>
                    <a:pt x="174559" y="234"/>
                    <a:pt x="174570" y="234"/>
                    <a:pt x="174582" y="233"/>
                  </a:cubicBezTo>
                  <a:close/>
                  <a:moveTo>
                    <a:pt x="173622" y="303"/>
                  </a:moveTo>
                  <a:cubicBezTo>
                    <a:pt x="173611" y="304"/>
                    <a:pt x="173606" y="305"/>
                    <a:pt x="173606" y="305"/>
                  </a:cubicBezTo>
                  <a:cubicBezTo>
                    <a:pt x="173613" y="304"/>
                    <a:pt x="173621" y="304"/>
                    <a:pt x="173628" y="303"/>
                  </a:cubicBezTo>
                  <a:lnTo>
                    <a:pt x="173628" y="303"/>
                  </a:lnTo>
                  <a:cubicBezTo>
                    <a:pt x="173626" y="303"/>
                    <a:pt x="173624" y="303"/>
                    <a:pt x="173622" y="303"/>
                  </a:cubicBezTo>
                  <a:close/>
                  <a:moveTo>
                    <a:pt x="174547" y="235"/>
                  </a:moveTo>
                  <a:cubicBezTo>
                    <a:pt x="174102" y="258"/>
                    <a:pt x="173583" y="281"/>
                    <a:pt x="173189" y="305"/>
                  </a:cubicBezTo>
                  <a:cubicBezTo>
                    <a:pt x="172796" y="328"/>
                    <a:pt x="172522" y="364"/>
                    <a:pt x="172570" y="376"/>
                  </a:cubicBezTo>
                  <a:cubicBezTo>
                    <a:pt x="172570" y="376"/>
                    <a:pt x="172796" y="352"/>
                    <a:pt x="173010" y="340"/>
                  </a:cubicBezTo>
                  <a:cubicBezTo>
                    <a:pt x="173237" y="316"/>
                    <a:pt x="173451" y="305"/>
                    <a:pt x="173451" y="305"/>
                  </a:cubicBezTo>
                  <a:cubicBezTo>
                    <a:pt x="173512" y="304"/>
                    <a:pt x="173562" y="303"/>
                    <a:pt x="173601" y="303"/>
                  </a:cubicBezTo>
                  <a:cubicBezTo>
                    <a:pt x="173609" y="303"/>
                    <a:pt x="173616" y="303"/>
                    <a:pt x="173622" y="303"/>
                  </a:cubicBezTo>
                  <a:lnTo>
                    <a:pt x="173622" y="303"/>
                  </a:lnTo>
                  <a:cubicBezTo>
                    <a:pt x="173663" y="300"/>
                    <a:pt x="173774" y="290"/>
                    <a:pt x="173915" y="281"/>
                  </a:cubicBezTo>
                  <a:cubicBezTo>
                    <a:pt x="174096" y="269"/>
                    <a:pt x="174321" y="247"/>
                    <a:pt x="174547" y="235"/>
                  </a:cubicBezTo>
                  <a:close/>
                  <a:moveTo>
                    <a:pt x="177006" y="365"/>
                  </a:moveTo>
                  <a:lnTo>
                    <a:pt x="177006" y="365"/>
                  </a:lnTo>
                  <a:cubicBezTo>
                    <a:pt x="176737" y="375"/>
                    <a:pt x="176476" y="387"/>
                    <a:pt x="176225" y="400"/>
                  </a:cubicBezTo>
                  <a:cubicBezTo>
                    <a:pt x="176129" y="404"/>
                    <a:pt x="176093" y="405"/>
                    <a:pt x="176098" y="405"/>
                  </a:cubicBezTo>
                  <a:cubicBezTo>
                    <a:pt x="176118" y="405"/>
                    <a:pt x="176738" y="382"/>
                    <a:pt x="177006" y="365"/>
                  </a:cubicBezTo>
                  <a:close/>
                  <a:moveTo>
                    <a:pt x="163343" y="1518"/>
                  </a:moveTo>
                  <a:cubicBezTo>
                    <a:pt x="163339" y="1518"/>
                    <a:pt x="163335" y="1519"/>
                    <a:pt x="163331" y="1519"/>
                  </a:cubicBezTo>
                  <a:cubicBezTo>
                    <a:pt x="163276" y="1526"/>
                    <a:pt x="163222" y="1533"/>
                    <a:pt x="163169" y="1540"/>
                  </a:cubicBezTo>
                  <a:lnTo>
                    <a:pt x="163169" y="1540"/>
                  </a:lnTo>
                  <a:cubicBezTo>
                    <a:pt x="163236" y="1532"/>
                    <a:pt x="163294" y="1524"/>
                    <a:pt x="163343" y="1518"/>
                  </a:cubicBezTo>
                  <a:close/>
                  <a:moveTo>
                    <a:pt x="163169" y="1540"/>
                  </a:moveTo>
                  <a:cubicBezTo>
                    <a:pt x="163066" y="1553"/>
                    <a:pt x="162940" y="1568"/>
                    <a:pt x="162789" y="1586"/>
                  </a:cubicBezTo>
                  <a:lnTo>
                    <a:pt x="162789" y="1586"/>
                  </a:lnTo>
                  <a:cubicBezTo>
                    <a:pt x="162911" y="1572"/>
                    <a:pt x="163038" y="1557"/>
                    <a:pt x="163169" y="1540"/>
                  </a:cubicBezTo>
                  <a:close/>
                  <a:moveTo>
                    <a:pt x="162789" y="1586"/>
                  </a:moveTo>
                  <a:cubicBezTo>
                    <a:pt x="162633" y="1604"/>
                    <a:pt x="162484" y="1621"/>
                    <a:pt x="162342" y="1638"/>
                  </a:cubicBezTo>
                  <a:cubicBezTo>
                    <a:pt x="162512" y="1619"/>
                    <a:pt x="162660" y="1601"/>
                    <a:pt x="162789" y="1586"/>
                  </a:cubicBezTo>
                  <a:close/>
                  <a:moveTo>
                    <a:pt x="157151" y="1960"/>
                  </a:moveTo>
                  <a:cubicBezTo>
                    <a:pt x="156951" y="1985"/>
                    <a:pt x="156826" y="2002"/>
                    <a:pt x="156748" y="2014"/>
                  </a:cubicBezTo>
                  <a:lnTo>
                    <a:pt x="156748" y="2014"/>
                  </a:lnTo>
                  <a:cubicBezTo>
                    <a:pt x="156881" y="1996"/>
                    <a:pt x="157015" y="1978"/>
                    <a:pt x="157151" y="1960"/>
                  </a:cubicBezTo>
                  <a:close/>
                  <a:moveTo>
                    <a:pt x="107740" y="9591"/>
                  </a:moveTo>
                  <a:cubicBezTo>
                    <a:pt x="107681" y="9596"/>
                    <a:pt x="107617" y="9601"/>
                    <a:pt x="107550" y="9607"/>
                  </a:cubicBezTo>
                  <a:lnTo>
                    <a:pt x="107550" y="9607"/>
                  </a:lnTo>
                  <a:cubicBezTo>
                    <a:pt x="107667" y="9598"/>
                    <a:pt x="107740" y="9591"/>
                    <a:pt x="107740" y="9591"/>
                  </a:cubicBezTo>
                  <a:close/>
                  <a:moveTo>
                    <a:pt x="58314" y="10852"/>
                  </a:moveTo>
                  <a:cubicBezTo>
                    <a:pt x="58195" y="10853"/>
                    <a:pt x="58093" y="10854"/>
                    <a:pt x="58020" y="10854"/>
                  </a:cubicBezTo>
                  <a:cubicBezTo>
                    <a:pt x="58134" y="10854"/>
                    <a:pt x="58231" y="10853"/>
                    <a:pt x="58314" y="10852"/>
                  </a:cubicBezTo>
                  <a:close/>
                  <a:moveTo>
                    <a:pt x="4631" y="18237"/>
                  </a:moveTo>
                  <a:cubicBezTo>
                    <a:pt x="4590" y="18282"/>
                    <a:pt x="4561" y="18331"/>
                    <a:pt x="4561" y="18331"/>
                  </a:cubicBezTo>
                  <a:cubicBezTo>
                    <a:pt x="4585" y="18299"/>
                    <a:pt x="4608" y="18268"/>
                    <a:pt x="4631" y="18237"/>
                  </a:cubicBezTo>
                  <a:close/>
                  <a:moveTo>
                    <a:pt x="217242" y="20295"/>
                  </a:moveTo>
                  <a:cubicBezTo>
                    <a:pt x="217242" y="20295"/>
                    <a:pt x="217242" y="20314"/>
                    <a:pt x="217247" y="20342"/>
                  </a:cubicBezTo>
                  <a:lnTo>
                    <a:pt x="217247" y="20342"/>
                  </a:lnTo>
                  <a:cubicBezTo>
                    <a:pt x="217244" y="20322"/>
                    <a:pt x="217242" y="20295"/>
                    <a:pt x="217242" y="20295"/>
                  </a:cubicBezTo>
                  <a:close/>
                  <a:moveTo>
                    <a:pt x="217247" y="20342"/>
                  </a:moveTo>
                  <a:cubicBezTo>
                    <a:pt x="217248" y="20353"/>
                    <a:pt x="217249" y="20362"/>
                    <a:pt x="217251" y="20364"/>
                  </a:cubicBezTo>
                  <a:lnTo>
                    <a:pt x="217251" y="20364"/>
                  </a:lnTo>
                  <a:cubicBezTo>
                    <a:pt x="217249" y="20356"/>
                    <a:pt x="217248" y="20348"/>
                    <a:pt x="217247" y="20342"/>
                  </a:cubicBezTo>
                  <a:close/>
                  <a:moveTo>
                    <a:pt x="2119" y="23220"/>
                  </a:moveTo>
                  <a:cubicBezTo>
                    <a:pt x="2055" y="23413"/>
                    <a:pt x="1992" y="23613"/>
                    <a:pt x="1930" y="23819"/>
                  </a:cubicBezTo>
                  <a:cubicBezTo>
                    <a:pt x="2048" y="23458"/>
                    <a:pt x="2100" y="23294"/>
                    <a:pt x="2119" y="23220"/>
                  </a:cubicBezTo>
                  <a:close/>
                  <a:moveTo>
                    <a:pt x="477" y="38190"/>
                  </a:moveTo>
                  <a:lnTo>
                    <a:pt x="470" y="38572"/>
                  </a:lnTo>
                  <a:lnTo>
                    <a:pt x="470" y="38572"/>
                  </a:lnTo>
                  <a:cubicBezTo>
                    <a:pt x="474" y="38517"/>
                    <a:pt x="477" y="38397"/>
                    <a:pt x="477" y="38190"/>
                  </a:cubicBezTo>
                  <a:close/>
                  <a:moveTo>
                    <a:pt x="217861" y="42119"/>
                  </a:moveTo>
                  <a:lnTo>
                    <a:pt x="217861" y="42119"/>
                  </a:lnTo>
                  <a:cubicBezTo>
                    <a:pt x="217867" y="42315"/>
                    <a:pt x="217869" y="42396"/>
                    <a:pt x="217872" y="42437"/>
                  </a:cubicBezTo>
                  <a:lnTo>
                    <a:pt x="217872" y="42437"/>
                  </a:lnTo>
                  <a:cubicBezTo>
                    <a:pt x="217869" y="42336"/>
                    <a:pt x="217865" y="42230"/>
                    <a:pt x="217861" y="42119"/>
                  </a:cubicBezTo>
                  <a:close/>
                  <a:moveTo>
                    <a:pt x="36" y="64122"/>
                  </a:moveTo>
                  <a:cubicBezTo>
                    <a:pt x="36" y="64291"/>
                    <a:pt x="37" y="64438"/>
                    <a:pt x="39" y="64559"/>
                  </a:cubicBezTo>
                  <a:lnTo>
                    <a:pt x="39" y="64559"/>
                  </a:lnTo>
                  <a:cubicBezTo>
                    <a:pt x="38" y="64406"/>
                    <a:pt x="38" y="64260"/>
                    <a:pt x="36" y="64122"/>
                  </a:cubicBezTo>
                  <a:close/>
                  <a:moveTo>
                    <a:pt x="275" y="89935"/>
                  </a:moveTo>
                  <a:cubicBezTo>
                    <a:pt x="275" y="90025"/>
                    <a:pt x="278" y="90124"/>
                    <a:pt x="284" y="90221"/>
                  </a:cubicBezTo>
                  <a:lnTo>
                    <a:pt x="284" y="90221"/>
                  </a:lnTo>
                  <a:cubicBezTo>
                    <a:pt x="281" y="90129"/>
                    <a:pt x="278" y="90034"/>
                    <a:pt x="275" y="89935"/>
                  </a:cubicBezTo>
                  <a:close/>
                  <a:moveTo>
                    <a:pt x="3975" y="125421"/>
                  </a:moveTo>
                  <a:cubicBezTo>
                    <a:pt x="3982" y="125464"/>
                    <a:pt x="3991" y="125514"/>
                    <a:pt x="4001" y="125570"/>
                  </a:cubicBezTo>
                  <a:cubicBezTo>
                    <a:pt x="4001" y="125540"/>
                    <a:pt x="3992" y="125495"/>
                    <a:pt x="3975" y="125421"/>
                  </a:cubicBezTo>
                  <a:close/>
                  <a:moveTo>
                    <a:pt x="4847" y="128535"/>
                  </a:moveTo>
                  <a:cubicBezTo>
                    <a:pt x="4847" y="128535"/>
                    <a:pt x="4852" y="128555"/>
                    <a:pt x="4862" y="128589"/>
                  </a:cubicBezTo>
                  <a:lnTo>
                    <a:pt x="4862" y="128589"/>
                  </a:lnTo>
                  <a:cubicBezTo>
                    <a:pt x="4857" y="128572"/>
                    <a:pt x="4852" y="128553"/>
                    <a:pt x="4847" y="128535"/>
                  </a:cubicBezTo>
                  <a:close/>
                  <a:moveTo>
                    <a:pt x="180743" y="137373"/>
                  </a:moveTo>
                  <a:lnTo>
                    <a:pt x="180743" y="137373"/>
                  </a:lnTo>
                  <a:cubicBezTo>
                    <a:pt x="180677" y="137435"/>
                    <a:pt x="180612" y="137497"/>
                    <a:pt x="180547" y="137560"/>
                  </a:cubicBezTo>
                  <a:lnTo>
                    <a:pt x="180738" y="137381"/>
                  </a:lnTo>
                  <a:cubicBezTo>
                    <a:pt x="180741" y="137377"/>
                    <a:pt x="180742" y="137374"/>
                    <a:pt x="180743" y="137373"/>
                  </a:cubicBezTo>
                  <a:close/>
                  <a:moveTo>
                    <a:pt x="62925" y="143572"/>
                  </a:moveTo>
                  <a:cubicBezTo>
                    <a:pt x="62733" y="143608"/>
                    <a:pt x="62580" y="143638"/>
                    <a:pt x="62463" y="143663"/>
                  </a:cubicBezTo>
                  <a:lnTo>
                    <a:pt x="62463" y="143663"/>
                  </a:lnTo>
                  <a:cubicBezTo>
                    <a:pt x="62603" y="143635"/>
                    <a:pt x="62756" y="143605"/>
                    <a:pt x="62925" y="143572"/>
                  </a:cubicBezTo>
                  <a:close/>
                  <a:moveTo>
                    <a:pt x="175415" y="143906"/>
                  </a:moveTo>
                  <a:lnTo>
                    <a:pt x="175332" y="144060"/>
                  </a:lnTo>
                  <a:cubicBezTo>
                    <a:pt x="175327" y="144070"/>
                    <a:pt x="175322" y="144080"/>
                    <a:pt x="175317" y="144090"/>
                  </a:cubicBezTo>
                  <a:lnTo>
                    <a:pt x="175317" y="144090"/>
                  </a:lnTo>
                  <a:cubicBezTo>
                    <a:pt x="175350" y="144029"/>
                    <a:pt x="175382" y="143967"/>
                    <a:pt x="175415" y="143906"/>
                  </a:cubicBezTo>
                  <a:close/>
                  <a:moveTo>
                    <a:pt x="49102" y="145882"/>
                  </a:moveTo>
                  <a:lnTo>
                    <a:pt x="49102" y="145882"/>
                  </a:lnTo>
                  <a:cubicBezTo>
                    <a:pt x="49084" y="145884"/>
                    <a:pt x="49064" y="145886"/>
                    <a:pt x="49043" y="145888"/>
                  </a:cubicBezTo>
                  <a:lnTo>
                    <a:pt x="49043" y="145888"/>
                  </a:lnTo>
                  <a:cubicBezTo>
                    <a:pt x="49063" y="145886"/>
                    <a:pt x="49082" y="145884"/>
                    <a:pt x="49102" y="145882"/>
                  </a:cubicBezTo>
                  <a:close/>
                  <a:moveTo>
                    <a:pt x="31873" y="146192"/>
                  </a:moveTo>
                  <a:cubicBezTo>
                    <a:pt x="31930" y="146194"/>
                    <a:pt x="31999" y="146197"/>
                    <a:pt x="32088" y="146203"/>
                  </a:cubicBezTo>
                  <a:cubicBezTo>
                    <a:pt x="32910" y="146263"/>
                    <a:pt x="33183" y="146299"/>
                    <a:pt x="33291" y="146311"/>
                  </a:cubicBezTo>
                  <a:cubicBezTo>
                    <a:pt x="32912" y="146275"/>
                    <a:pt x="32463" y="146240"/>
                    <a:pt x="31873" y="146192"/>
                  </a:cubicBezTo>
                  <a:close/>
                  <a:moveTo>
                    <a:pt x="43101" y="146608"/>
                  </a:moveTo>
                  <a:cubicBezTo>
                    <a:pt x="42470" y="146632"/>
                    <a:pt x="41684" y="146680"/>
                    <a:pt x="40839" y="146715"/>
                  </a:cubicBezTo>
                  <a:cubicBezTo>
                    <a:pt x="40744" y="146704"/>
                    <a:pt x="40756" y="146692"/>
                    <a:pt x="40851" y="146692"/>
                  </a:cubicBezTo>
                  <a:cubicBezTo>
                    <a:pt x="40932" y="146680"/>
                    <a:pt x="41102" y="146680"/>
                    <a:pt x="41350" y="146669"/>
                  </a:cubicBezTo>
                  <a:lnTo>
                    <a:pt x="41350" y="146669"/>
                  </a:lnTo>
                  <a:cubicBezTo>
                    <a:pt x="41339" y="146669"/>
                    <a:pt x="41334" y="146670"/>
                    <a:pt x="41336" y="146670"/>
                  </a:cubicBezTo>
                  <a:cubicBezTo>
                    <a:pt x="41361" y="146670"/>
                    <a:pt x="42411" y="146630"/>
                    <a:pt x="43101" y="146608"/>
                  </a:cubicBezTo>
                  <a:close/>
                  <a:moveTo>
                    <a:pt x="182576" y="1"/>
                  </a:moveTo>
                  <a:cubicBezTo>
                    <a:pt x="181947" y="1"/>
                    <a:pt x="181322" y="7"/>
                    <a:pt x="180702" y="19"/>
                  </a:cubicBezTo>
                  <a:cubicBezTo>
                    <a:pt x="180404" y="19"/>
                    <a:pt x="180095" y="19"/>
                    <a:pt x="179797" y="31"/>
                  </a:cubicBezTo>
                  <a:lnTo>
                    <a:pt x="179345" y="31"/>
                  </a:lnTo>
                  <a:cubicBezTo>
                    <a:pt x="179190" y="43"/>
                    <a:pt x="179047" y="43"/>
                    <a:pt x="178892" y="55"/>
                  </a:cubicBezTo>
                  <a:cubicBezTo>
                    <a:pt x="178297" y="66"/>
                    <a:pt x="177690" y="90"/>
                    <a:pt x="177106" y="114"/>
                  </a:cubicBezTo>
                  <a:cubicBezTo>
                    <a:pt x="176809" y="126"/>
                    <a:pt x="176511" y="138"/>
                    <a:pt x="176213" y="150"/>
                  </a:cubicBezTo>
                  <a:cubicBezTo>
                    <a:pt x="175927" y="162"/>
                    <a:pt x="175630" y="186"/>
                    <a:pt x="175344" y="197"/>
                  </a:cubicBezTo>
                  <a:cubicBezTo>
                    <a:pt x="174768" y="233"/>
                    <a:pt x="174193" y="268"/>
                    <a:pt x="173628" y="303"/>
                  </a:cubicBezTo>
                  <a:lnTo>
                    <a:pt x="173628" y="303"/>
                  </a:lnTo>
                  <a:cubicBezTo>
                    <a:pt x="173987" y="306"/>
                    <a:pt x="173168" y="364"/>
                    <a:pt x="172177" y="459"/>
                  </a:cubicBezTo>
                  <a:cubicBezTo>
                    <a:pt x="171112" y="552"/>
                    <a:pt x="169844" y="667"/>
                    <a:pt x="169709" y="684"/>
                  </a:cubicBezTo>
                  <a:lnTo>
                    <a:pt x="169709" y="684"/>
                  </a:lnTo>
                  <a:cubicBezTo>
                    <a:pt x="169941" y="652"/>
                    <a:pt x="169991" y="639"/>
                    <a:pt x="169919" y="639"/>
                  </a:cubicBezTo>
                  <a:cubicBezTo>
                    <a:pt x="169633" y="639"/>
                    <a:pt x="167406" y="847"/>
                    <a:pt x="167054" y="847"/>
                  </a:cubicBezTo>
                  <a:cubicBezTo>
                    <a:pt x="166926" y="847"/>
                    <a:pt x="167045" y="820"/>
                    <a:pt x="167593" y="745"/>
                  </a:cubicBezTo>
                  <a:lnTo>
                    <a:pt x="167593" y="745"/>
                  </a:lnTo>
                  <a:cubicBezTo>
                    <a:pt x="166986" y="805"/>
                    <a:pt x="166248" y="888"/>
                    <a:pt x="166379" y="900"/>
                  </a:cubicBezTo>
                  <a:cubicBezTo>
                    <a:pt x="165938" y="942"/>
                    <a:pt x="165646" y="965"/>
                    <a:pt x="165578" y="965"/>
                  </a:cubicBezTo>
                  <a:cubicBezTo>
                    <a:pt x="165509" y="965"/>
                    <a:pt x="165664" y="942"/>
                    <a:pt x="166117" y="888"/>
                  </a:cubicBezTo>
                  <a:lnTo>
                    <a:pt x="166117" y="888"/>
                  </a:lnTo>
                  <a:cubicBezTo>
                    <a:pt x="162866" y="1233"/>
                    <a:pt x="164021" y="1138"/>
                    <a:pt x="161092" y="1483"/>
                  </a:cubicBezTo>
                  <a:cubicBezTo>
                    <a:pt x="161092" y="1471"/>
                    <a:pt x="161247" y="1448"/>
                    <a:pt x="161438" y="1424"/>
                  </a:cubicBezTo>
                  <a:cubicBezTo>
                    <a:pt x="161616" y="1388"/>
                    <a:pt x="161842" y="1364"/>
                    <a:pt x="161997" y="1340"/>
                  </a:cubicBezTo>
                  <a:lnTo>
                    <a:pt x="161997" y="1340"/>
                  </a:lnTo>
                  <a:cubicBezTo>
                    <a:pt x="161247" y="1436"/>
                    <a:pt x="160509" y="1531"/>
                    <a:pt x="159640" y="1650"/>
                  </a:cubicBezTo>
                  <a:cubicBezTo>
                    <a:pt x="158782" y="1769"/>
                    <a:pt x="157782" y="1900"/>
                    <a:pt x="156544" y="2055"/>
                  </a:cubicBezTo>
                  <a:cubicBezTo>
                    <a:pt x="156657" y="2037"/>
                    <a:pt x="156536" y="2045"/>
                    <a:pt x="156748" y="2014"/>
                  </a:cubicBezTo>
                  <a:lnTo>
                    <a:pt x="156748" y="2014"/>
                  </a:lnTo>
                  <a:cubicBezTo>
                    <a:pt x="154791" y="2280"/>
                    <a:pt x="153104" y="2538"/>
                    <a:pt x="151365" y="2817"/>
                  </a:cubicBezTo>
                  <a:cubicBezTo>
                    <a:pt x="149507" y="3114"/>
                    <a:pt x="147602" y="3412"/>
                    <a:pt x="145281" y="3781"/>
                  </a:cubicBezTo>
                  <a:cubicBezTo>
                    <a:pt x="145572" y="3720"/>
                    <a:pt x="145666" y="3696"/>
                    <a:pt x="145630" y="3696"/>
                  </a:cubicBezTo>
                  <a:cubicBezTo>
                    <a:pt x="145501" y="3696"/>
                    <a:pt x="143696" y="4008"/>
                    <a:pt x="143457" y="4008"/>
                  </a:cubicBezTo>
                  <a:cubicBezTo>
                    <a:pt x="143453" y="4008"/>
                    <a:pt x="143450" y="4008"/>
                    <a:pt x="143447" y="4007"/>
                  </a:cubicBezTo>
                  <a:lnTo>
                    <a:pt x="140959" y="4448"/>
                  </a:lnTo>
                  <a:lnTo>
                    <a:pt x="141959" y="4305"/>
                  </a:lnTo>
                  <a:lnTo>
                    <a:pt x="141959" y="4305"/>
                  </a:lnTo>
                  <a:cubicBezTo>
                    <a:pt x="140875" y="4496"/>
                    <a:pt x="139852" y="4686"/>
                    <a:pt x="138863" y="4865"/>
                  </a:cubicBezTo>
                  <a:cubicBezTo>
                    <a:pt x="137875" y="5043"/>
                    <a:pt x="136923" y="5222"/>
                    <a:pt x="135982" y="5389"/>
                  </a:cubicBezTo>
                  <a:lnTo>
                    <a:pt x="137601" y="5067"/>
                  </a:lnTo>
                  <a:lnTo>
                    <a:pt x="133529" y="5829"/>
                  </a:lnTo>
                  <a:lnTo>
                    <a:pt x="135839" y="5424"/>
                  </a:lnTo>
                  <a:lnTo>
                    <a:pt x="135839" y="5424"/>
                  </a:lnTo>
                  <a:cubicBezTo>
                    <a:pt x="133636" y="5853"/>
                    <a:pt x="136089" y="5448"/>
                    <a:pt x="133184" y="5972"/>
                  </a:cubicBezTo>
                  <a:cubicBezTo>
                    <a:pt x="133246" y="5960"/>
                    <a:pt x="133271" y="5954"/>
                    <a:pt x="133266" y="5954"/>
                  </a:cubicBezTo>
                  <a:cubicBezTo>
                    <a:pt x="133246" y="5954"/>
                    <a:pt x="132776" y="6037"/>
                    <a:pt x="132172" y="6151"/>
                  </a:cubicBezTo>
                  <a:cubicBezTo>
                    <a:pt x="131410" y="6293"/>
                    <a:pt x="130434" y="6448"/>
                    <a:pt x="129862" y="6532"/>
                  </a:cubicBezTo>
                  <a:lnTo>
                    <a:pt x="129874" y="6532"/>
                  </a:lnTo>
                  <a:cubicBezTo>
                    <a:pt x="128803" y="6734"/>
                    <a:pt x="127695" y="6972"/>
                    <a:pt x="126076" y="7198"/>
                  </a:cubicBezTo>
                  <a:cubicBezTo>
                    <a:pt x="126018" y="7205"/>
                    <a:pt x="125982" y="7207"/>
                    <a:pt x="125962" y="7207"/>
                  </a:cubicBezTo>
                  <a:cubicBezTo>
                    <a:pt x="125842" y="7207"/>
                    <a:pt x="126277" y="7112"/>
                    <a:pt x="126168" y="7112"/>
                  </a:cubicBezTo>
                  <a:cubicBezTo>
                    <a:pt x="126158" y="7112"/>
                    <a:pt x="126143" y="7113"/>
                    <a:pt x="126124" y="7115"/>
                  </a:cubicBezTo>
                  <a:cubicBezTo>
                    <a:pt x="125600" y="7222"/>
                    <a:pt x="124314" y="7436"/>
                    <a:pt x="123004" y="7627"/>
                  </a:cubicBezTo>
                  <a:cubicBezTo>
                    <a:pt x="121804" y="7800"/>
                    <a:pt x="120575" y="7973"/>
                    <a:pt x="119860" y="8092"/>
                  </a:cubicBezTo>
                  <a:lnTo>
                    <a:pt x="119860" y="8092"/>
                  </a:lnTo>
                  <a:cubicBezTo>
                    <a:pt x="120072" y="8052"/>
                    <a:pt x="120095" y="8029"/>
                    <a:pt x="120026" y="8029"/>
                  </a:cubicBezTo>
                  <a:cubicBezTo>
                    <a:pt x="120014" y="8029"/>
                    <a:pt x="119998" y="8030"/>
                    <a:pt x="119980" y="8032"/>
                  </a:cubicBezTo>
                  <a:lnTo>
                    <a:pt x="119087" y="8187"/>
                  </a:lnTo>
                  <a:cubicBezTo>
                    <a:pt x="118422" y="8264"/>
                    <a:pt x="118129" y="8296"/>
                    <a:pt x="118047" y="8296"/>
                  </a:cubicBezTo>
                  <a:cubicBezTo>
                    <a:pt x="118003" y="8296"/>
                    <a:pt x="118021" y="8287"/>
                    <a:pt x="118075" y="8270"/>
                  </a:cubicBezTo>
                  <a:lnTo>
                    <a:pt x="118075" y="8270"/>
                  </a:lnTo>
                  <a:cubicBezTo>
                    <a:pt x="116875" y="8415"/>
                    <a:pt x="116768" y="8438"/>
                    <a:pt x="116862" y="8438"/>
                  </a:cubicBezTo>
                  <a:cubicBezTo>
                    <a:pt x="116908" y="8438"/>
                    <a:pt x="117003" y="8433"/>
                    <a:pt x="117040" y="8433"/>
                  </a:cubicBezTo>
                  <a:cubicBezTo>
                    <a:pt x="117118" y="8433"/>
                    <a:pt x="116929" y="8459"/>
                    <a:pt x="115420" y="8627"/>
                  </a:cubicBezTo>
                  <a:cubicBezTo>
                    <a:pt x="115706" y="8591"/>
                    <a:pt x="115575" y="8603"/>
                    <a:pt x="116158" y="8532"/>
                  </a:cubicBezTo>
                  <a:lnTo>
                    <a:pt x="116158" y="8532"/>
                  </a:lnTo>
                  <a:cubicBezTo>
                    <a:pt x="115706" y="8579"/>
                    <a:pt x="115253" y="8639"/>
                    <a:pt x="114801" y="8687"/>
                  </a:cubicBezTo>
                  <a:cubicBezTo>
                    <a:pt x="114360" y="8734"/>
                    <a:pt x="113908" y="8782"/>
                    <a:pt x="113467" y="8829"/>
                  </a:cubicBezTo>
                  <a:cubicBezTo>
                    <a:pt x="112586" y="8925"/>
                    <a:pt x="111705" y="9020"/>
                    <a:pt x="110848" y="9103"/>
                  </a:cubicBezTo>
                  <a:cubicBezTo>
                    <a:pt x="109979" y="9187"/>
                    <a:pt x="109121" y="9270"/>
                    <a:pt x="108276" y="9353"/>
                  </a:cubicBezTo>
                  <a:cubicBezTo>
                    <a:pt x="107419" y="9425"/>
                    <a:pt x="106585" y="9508"/>
                    <a:pt x="105740" y="9568"/>
                  </a:cubicBezTo>
                  <a:cubicBezTo>
                    <a:pt x="105240" y="9568"/>
                    <a:pt x="105978" y="9520"/>
                    <a:pt x="106693" y="9449"/>
                  </a:cubicBezTo>
                  <a:cubicBezTo>
                    <a:pt x="107274" y="9400"/>
                    <a:pt x="107848" y="9344"/>
                    <a:pt x="107733" y="9344"/>
                  </a:cubicBezTo>
                  <a:cubicBezTo>
                    <a:pt x="107706" y="9344"/>
                    <a:pt x="107644" y="9347"/>
                    <a:pt x="107538" y="9353"/>
                  </a:cubicBezTo>
                  <a:cubicBezTo>
                    <a:pt x="102692" y="9782"/>
                    <a:pt x="97489" y="10163"/>
                    <a:pt x="92774" y="10365"/>
                  </a:cubicBezTo>
                  <a:lnTo>
                    <a:pt x="93655" y="10330"/>
                  </a:lnTo>
                  <a:lnTo>
                    <a:pt x="93655" y="10330"/>
                  </a:lnTo>
                  <a:cubicBezTo>
                    <a:pt x="93000" y="10437"/>
                    <a:pt x="90143" y="10449"/>
                    <a:pt x="87762" y="10568"/>
                  </a:cubicBezTo>
                  <a:cubicBezTo>
                    <a:pt x="88267" y="10537"/>
                    <a:pt x="88477" y="10506"/>
                    <a:pt x="88417" y="10506"/>
                  </a:cubicBezTo>
                  <a:cubicBezTo>
                    <a:pt x="88407" y="10506"/>
                    <a:pt x="88391" y="10507"/>
                    <a:pt x="88369" y="10508"/>
                  </a:cubicBezTo>
                  <a:cubicBezTo>
                    <a:pt x="85142" y="10603"/>
                    <a:pt x="81785" y="10723"/>
                    <a:pt x="76891" y="10806"/>
                  </a:cubicBezTo>
                  <a:lnTo>
                    <a:pt x="77498" y="10782"/>
                  </a:lnTo>
                  <a:lnTo>
                    <a:pt x="77498" y="10782"/>
                  </a:lnTo>
                  <a:cubicBezTo>
                    <a:pt x="75957" y="10792"/>
                    <a:pt x="73629" y="10809"/>
                    <a:pt x="71705" y="10809"/>
                  </a:cubicBezTo>
                  <a:cubicBezTo>
                    <a:pt x="71251" y="10809"/>
                    <a:pt x="70820" y="10808"/>
                    <a:pt x="70426" y="10806"/>
                  </a:cubicBezTo>
                  <a:cubicBezTo>
                    <a:pt x="69819" y="10830"/>
                    <a:pt x="68652" y="10818"/>
                    <a:pt x="69367" y="10854"/>
                  </a:cubicBezTo>
                  <a:cubicBezTo>
                    <a:pt x="63032" y="10687"/>
                    <a:pt x="57282" y="10842"/>
                    <a:pt x="51662" y="10627"/>
                  </a:cubicBezTo>
                  <a:lnTo>
                    <a:pt x="51662" y="10627"/>
                  </a:lnTo>
                  <a:cubicBezTo>
                    <a:pt x="51995" y="10633"/>
                    <a:pt x="52394" y="10636"/>
                    <a:pt x="52643" y="10636"/>
                  </a:cubicBezTo>
                  <a:cubicBezTo>
                    <a:pt x="52891" y="10636"/>
                    <a:pt x="52989" y="10633"/>
                    <a:pt x="52722" y="10627"/>
                  </a:cubicBezTo>
                  <a:lnTo>
                    <a:pt x="47935" y="10568"/>
                  </a:lnTo>
                  <a:lnTo>
                    <a:pt x="47935" y="10568"/>
                  </a:lnTo>
                  <a:cubicBezTo>
                    <a:pt x="48316" y="10615"/>
                    <a:pt x="48566" y="10603"/>
                    <a:pt x="49566" y="10639"/>
                  </a:cubicBezTo>
                  <a:cubicBezTo>
                    <a:pt x="49315" y="10644"/>
                    <a:pt x="48937" y="10647"/>
                    <a:pt x="48495" y="10647"/>
                  </a:cubicBezTo>
                  <a:cubicBezTo>
                    <a:pt x="47871" y="10647"/>
                    <a:pt x="47121" y="10641"/>
                    <a:pt x="46423" y="10627"/>
                  </a:cubicBezTo>
                  <a:lnTo>
                    <a:pt x="46423" y="10627"/>
                  </a:lnTo>
                  <a:cubicBezTo>
                    <a:pt x="46587" y="10628"/>
                    <a:pt x="46726" y="10629"/>
                    <a:pt x="46842" y="10629"/>
                  </a:cubicBezTo>
                  <a:cubicBezTo>
                    <a:pt x="48256" y="10629"/>
                    <a:pt x="46341" y="10566"/>
                    <a:pt x="45483" y="10544"/>
                  </a:cubicBezTo>
                  <a:lnTo>
                    <a:pt x="45483" y="10544"/>
                  </a:lnTo>
                  <a:cubicBezTo>
                    <a:pt x="45637" y="10556"/>
                    <a:pt x="45316" y="10556"/>
                    <a:pt x="45399" y="10568"/>
                  </a:cubicBezTo>
                  <a:cubicBezTo>
                    <a:pt x="44802" y="10545"/>
                    <a:pt x="44466" y="10537"/>
                    <a:pt x="44253" y="10537"/>
                  </a:cubicBezTo>
                  <a:cubicBezTo>
                    <a:pt x="43789" y="10537"/>
                    <a:pt x="43916" y="10574"/>
                    <a:pt x="43205" y="10574"/>
                  </a:cubicBezTo>
                  <a:cubicBezTo>
                    <a:pt x="42880" y="10574"/>
                    <a:pt x="42379" y="10567"/>
                    <a:pt x="41565" y="10544"/>
                  </a:cubicBezTo>
                  <a:lnTo>
                    <a:pt x="41744" y="10532"/>
                  </a:lnTo>
                  <a:cubicBezTo>
                    <a:pt x="40458" y="10520"/>
                    <a:pt x="39279" y="10532"/>
                    <a:pt x="37910" y="10508"/>
                  </a:cubicBezTo>
                  <a:cubicBezTo>
                    <a:pt x="37699" y="10491"/>
                    <a:pt x="37829" y="10486"/>
                    <a:pt x="38081" y="10486"/>
                  </a:cubicBezTo>
                  <a:cubicBezTo>
                    <a:pt x="38357" y="10486"/>
                    <a:pt x="38779" y="10492"/>
                    <a:pt x="39061" y="10492"/>
                  </a:cubicBezTo>
                  <a:cubicBezTo>
                    <a:pt x="39218" y="10492"/>
                    <a:pt x="39332" y="10490"/>
                    <a:pt x="39351" y="10484"/>
                  </a:cubicBezTo>
                  <a:cubicBezTo>
                    <a:pt x="38869" y="10478"/>
                    <a:pt x="38389" y="10477"/>
                    <a:pt x="37914" y="10477"/>
                  </a:cubicBezTo>
                  <a:cubicBezTo>
                    <a:pt x="37439" y="10477"/>
                    <a:pt x="36968" y="10478"/>
                    <a:pt x="36502" y="10478"/>
                  </a:cubicBezTo>
                  <a:cubicBezTo>
                    <a:pt x="35571" y="10478"/>
                    <a:pt x="34660" y="10473"/>
                    <a:pt x="33779" y="10437"/>
                  </a:cubicBezTo>
                  <a:lnTo>
                    <a:pt x="33779" y="10437"/>
                  </a:lnTo>
                  <a:cubicBezTo>
                    <a:pt x="34600" y="10449"/>
                    <a:pt x="35791" y="10449"/>
                    <a:pt x="36612" y="10461"/>
                  </a:cubicBezTo>
                  <a:cubicBezTo>
                    <a:pt x="34707" y="10389"/>
                    <a:pt x="34481" y="10389"/>
                    <a:pt x="33064" y="10365"/>
                  </a:cubicBezTo>
                  <a:lnTo>
                    <a:pt x="33207" y="10365"/>
                  </a:lnTo>
                  <a:cubicBezTo>
                    <a:pt x="33207" y="10365"/>
                    <a:pt x="32993" y="10365"/>
                    <a:pt x="32695" y="10353"/>
                  </a:cubicBezTo>
                  <a:cubicBezTo>
                    <a:pt x="32386" y="10353"/>
                    <a:pt x="31969" y="10342"/>
                    <a:pt x="31564" y="10342"/>
                  </a:cubicBezTo>
                  <a:lnTo>
                    <a:pt x="29921" y="10342"/>
                  </a:lnTo>
                  <a:lnTo>
                    <a:pt x="30755" y="10353"/>
                  </a:lnTo>
                  <a:cubicBezTo>
                    <a:pt x="30159" y="10389"/>
                    <a:pt x="29540" y="10401"/>
                    <a:pt x="28921" y="10413"/>
                  </a:cubicBezTo>
                  <a:cubicBezTo>
                    <a:pt x="28290" y="10437"/>
                    <a:pt x="27647" y="10449"/>
                    <a:pt x="26980" y="10461"/>
                  </a:cubicBezTo>
                  <a:cubicBezTo>
                    <a:pt x="25826" y="10501"/>
                    <a:pt x="24601" y="10551"/>
                    <a:pt x="23253" y="10670"/>
                  </a:cubicBezTo>
                  <a:lnTo>
                    <a:pt x="23253" y="10670"/>
                  </a:lnTo>
                  <a:cubicBezTo>
                    <a:pt x="24046" y="10593"/>
                    <a:pt x="24204" y="10572"/>
                    <a:pt x="24113" y="10572"/>
                  </a:cubicBezTo>
                  <a:cubicBezTo>
                    <a:pt x="24003" y="10572"/>
                    <a:pt x="23527" y="10603"/>
                    <a:pt x="23364" y="10603"/>
                  </a:cubicBezTo>
                  <a:cubicBezTo>
                    <a:pt x="23313" y="10603"/>
                    <a:pt x="23293" y="10600"/>
                    <a:pt x="23325" y="10592"/>
                  </a:cubicBezTo>
                  <a:lnTo>
                    <a:pt x="23325" y="10592"/>
                  </a:lnTo>
                  <a:cubicBezTo>
                    <a:pt x="22617" y="10622"/>
                    <a:pt x="21600" y="10721"/>
                    <a:pt x="21529" y="10721"/>
                  </a:cubicBezTo>
                  <a:cubicBezTo>
                    <a:pt x="21516" y="10721"/>
                    <a:pt x="21533" y="10718"/>
                    <a:pt x="21587" y="10711"/>
                  </a:cubicBezTo>
                  <a:lnTo>
                    <a:pt x="21587" y="10711"/>
                  </a:lnTo>
                  <a:cubicBezTo>
                    <a:pt x="20063" y="10913"/>
                    <a:pt x="19015" y="10961"/>
                    <a:pt x="16884" y="11425"/>
                  </a:cubicBezTo>
                  <a:cubicBezTo>
                    <a:pt x="16882" y="11425"/>
                    <a:pt x="16880" y="11425"/>
                    <a:pt x="16878" y="11425"/>
                  </a:cubicBezTo>
                  <a:cubicBezTo>
                    <a:pt x="16760" y="11425"/>
                    <a:pt x="15659" y="11687"/>
                    <a:pt x="15558" y="11687"/>
                  </a:cubicBezTo>
                  <a:cubicBezTo>
                    <a:pt x="15541" y="11687"/>
                    <a:pt x="15551" y="11680"/>
                    <a:pt x="15598" y="11663"/>
                  </a:cubicBezTo>
                  <a:lnTo>
                    <a:pt x="15598" y="11663"/>
                  </a:lnTo>
                  <a:cubicBezTo>
                    <a:pt x="15110" y="11770"/>
                    <a:pt x="14895" y="11854"/>
                    <a:pt x="14848" y="11866"/>
                  </a:cubicBezTo>
                  <a:cubicBezTo>
                    <a:pt x="14840" y="11868"/>
                    <a:pt x="14836" y="11869"/>
                    <a:pt x="14837" y="11869"/>
                  </a:cubicBezTo>
                  <a:cubicBezTo>
                    <a:pt x="14839" y="11869"/>
                    <a:pt x="14938" y="11845"/>
                    <a:pt x="15086" y="11806"/>
                  </a:cubicBezTo>
                  <a:cubicBezTo>
                    <a:pt x="15387" y="11731"/>
                    <a:pt x="15883" y="11636"/>
                    <a:pt x="15914" y="11636"/>
                  </a:cubicBezTo>
                  <a:cubicBezTo>
                    <a:pt x="15917" y="11636"/>
                    <a:pt x="15915" y="11637"/>
                    <a:pt x="15907" y="11639"/>
                  </a:cubicBezTo>
                  <a:cubicBezTo>
                    <a:pt x="14407" y="12008"/>
                    <a:pt x="12645" y="12485"/>
                    <a:pt x="10800" y="13270"/>
                  </a:cubicBezTo>
                  <a:cubicBezTo>
                    <a:pt x="9895" y="13687"/>
                    <a:pt x="8966" y="14152"/>
                    <a:pt x="8073" y="14759"/>
                  </a:cubicBezTo>
                  <a:cubicBezTo>
                    <a:pt x="7180" y="15354"/>
                    <a:pt x="6335" y="16068"/>
                    <a:pt x="5573" y="16890"/>
                  </a:cubicBezTo>
                  <a:cubicBezTo>
                    <a:pt x="5406" y="17069"/>
                    <a:pt x="5251" y="17235"/>
                    <a:pt x="5108" y="17402"/>
                  </a:cubicBezTo>
                  <a:cubicBezTo>
                    <a:pt x="4978" y="17569"/>
                    <a:pt x="4847" y="17735"/>
                    <a:pt x="4727" y="17890"/>
                  </a:cubicBezTo>
                  <a:cubicBezTo>
                    <a:pt x="4477" y="18188"/>
                    <a:pt x="4287" y="18497"/>
                    <a:pt x="4096" y="18771"/>
                  </a:cubicBezTo>
                  <a:cubicBezTo>
                    <a:pt x="4049" y="18843"/>
                    <a:pt x="4001" y="18914"/>
                    <a:pt x="3954" y="18974"/>
                  </a:cubicBezTo>
                  <a:cubicBezTo>
                    <a:pt x="3918" y="19045"/>
                    <a:pt x="3882" y="19116"/>
                    <a:pt x="3835" y="19176"/>
                  </a:cubicBezTo>
                  <a:cubicBezTo>
                    <a:pt x="3763" y="19307"/>
                    <a:pt x="3680" y="19438"/>
                    <a:pt x="3608" y="19569"/>
                  </a:cubicBezTo>
                  <a:cubicBezTo>
                    <a:pt x="3454" y="19819"/>
                    <a:pt x="3334" y="20069"/>
                    <a:pt x="3215" y="20319"/>
                  </a:cubicBezTo>
                  <a:cubicBezTo>
                    <a:pt x="3156" y="20438"/>
                    <a:pt x="3096" y="20557"/>
                    <a:pt x="3025" y="20688"/>
                  </a:cubicBezTo>
                  <a:cubicBezTo>
                    <a:pt x="2965" y="20807"/>
                    <a:pt x="2918" y="20938"/>
                    <a:pt x="2858" y="21069"/>
                  </a:cubicBezTo>
                  <a:cubicBezTo>
                    <a:pt x="2799" y="21200"/>
                    <a:pt x="2751" y="21331"/>
                    <a:pt x="2692" y="21462"/>
                  </a:cubicBezTo>
                  <a:cubicBezTo>
                    <a:pt x="2656" y="21533"/>
                    <a:pt x="2632" y="21605"/>
                    <a:pt x="2596" y="21676"/>
                  </a:cubicBezTo>
                  <a:cubicBezTo>
                    <a:pt x="2572" y="21748"/>
                    <a:pt x="2549" y="21819"/>
                    <a:pt x="2525" y="21891"/>
                  </a:cubicBezTo>
                  <a:cubicBezTo>
                    <a:pt x="2418" y="22188"/>
                    <a:pt x="2287" y="22498"/>
                    <a:pt x="2180" y="22843"/>
                  </a:cubicBezTo>
                  <a:cubicBezTo>
                    <a:pt x="2120" y="23022"/>
                    <a:pt x="2060" y="23200"/>
                    <a:pt x="2001" y="23391"/>
                  </a:cubicBezTo>
                  <a:cubicBezTo>
                    <a:pt x="1941" y="23581"/>
                    <a:pt x="1870" y="23784"/>
                    <a:pt x="1822" y="23998"/>
                  </a:cubicBezTo>
                  <a:cubicBezTo>
                    <a:pt x="1751" y="24249"/>
                    <a:pt x="1719" y="24348"/>
                    <a:pt x="1713" y="24348"/>
                  </a:cubicBezTo>
                  <a:cubicBezTo>
                    <a:pt x="1705" y="24348"/>
                    <a:pt x="1744" y="24174"/>
                    <a:pt x="1799" y="23950"/>
                  </a:cubicBezTo>
                  <a:cubicBezTo>
                    <a:pt x="1846" y="23760"/>
                    <a:pt x="1918" y="23534"/>
                    <a:pt x="1965" y="23355"/>
                  </a:cubicBezTo>
                  <a:cubicBezTo>
                    <a:pt x="2025" y="23177"/>
                    <a:pt x="2060" y="23046"/>
                    <a:pt x="2060" y="23045"/>
                  </a:cubicBezTo>
                  <a:lnTo>
                    <a:pt x="2060" y="23045"/>
                  </a:lnTo>
                  <a:cubicBezTo>
                    <a:pt x="1989" y="23284"/>
                    <a:pt x="1906" y="23498"/>
                    <a:pt x="1834" y="23724"/>
                  </a:cubicBezTo>
                  <a:cubicBezTo>
                    <a:pt x="1775" y="23938"/>
                    <a:pt x="1715" y="24153"/>
                    <a:pt x="1656" y="24367"/>
                  </a:cubicBezTo>
                  <a:cubicBezTo>
                    <a:pt x="1596" y="24581"/>
                    <a:pt x="1537" y="24784"/>
                    <a:pt x="1489" y="24986"/>
                  </a:cubicBezTo>
                  <a:cubicBezTo>
                    <a:pt x="1441" y="25201"/>
                    <a:pt x="1394" y="25403"/>
                    <a:pt x="1346" y="25605"/>
                  </a:cubicBezTo>
                  <a:cubicBezTo>
                    <a:pt x="1251" y="26010"/>
                    <a:pt x="1179" y="26427"/>
                    <a:pt x="1108" y="26844"/>
                  </a:cubicBezTo>
                  <a:cubicBezTo>
                    <a:pt x="1037" y="27260"/>
                    <a:pt x="977" y="27689"/>
                    <a:pt x="917" y="28141"/>
                  </a:cubicBezTo>
                  <a:cubicBezTo>
                    <a:pt x="927" y="28040"/>
                    <a:pt x="930" y="27995"/>
                    <a:pt x="927" y="27995"/>
                  </a:cubicBezTo>
                  <a:cubicBezTo>
                    <a:pt x="918" y="27995"/>
                    <a:pt x="867" y="28304"/>
                    <a:pt x="798" y="28701"/>
                  </a:cubicBezTo>
                  <a:cubicBezTo>
                    <a:pt x="727" y="29427"/>
                    <a:pt x="715" y="29677"/>
                    <a:pt x="691" y="29975"/>
                  </a:cubicBezTo>
                  <a:cubicBezTo>
                    <a:pt x="667" y="30284"/>
                    <a:pt x="644" y="30642"/>
                    <a:pt x="572" y="31606"/>
                  </a:cubicBezTo>
                  <a:cubicBezTo>
                    <a:pt x="572" y="31273"/>
                    <a:pt x="584" y="30844"/>
                    <a:pt x="620" y="30142"/>
                  </a:cubicBezTo>
                  <a:lnTo>
                    <a:pt x="620" y="30142"/>
                  </a:lnTo>
                  <a:cubicBezTo>
                    <a:pt x="477" y="31868"/>
                    <a:pt x="453" y="33571"/>
                    <a:pt x="453" y="35368"/>
                  </a:cubicBezTo>
                  <a:cubicBezTo>
                    <a:pt x="450" y="35426"/>
                    <a:pt x="447" y="35452"/>
                    <a:pt x="444" y="35452"/>
                  </a:cubicBezTo>
                  <a:cubicBezTo>
                    <a:pt x="436" y="35452"/>
                    <a:pt x="429" y="35230"/>
                    <a:pt x="429" y="34928"/>
                  </a:cubicBezTo>
                  <a:cubicBezTo>
                    <a:pt x="417" y="34511"/>
                    <a:pt x="429" y="33963"/>
                    <a:pt x="429" y="33654"/>
                  </a:cubicBezTo>
                  <a:lnTo>
                    <a:pt x="429" y="33654"/>
                  </a:lnTo>
                  <a:cubicBezTo>
                    <a:pt x="394" y="34654"/>
                    <a:pt x="417" y="35964"/>
                    <a:pt x="417" y="37083"/>
                  </a:cubicBezTo>
                  <a:cubicBezTo>
                    <a:pt x="429" y="38214"/>
                    <a:pt x="429" y="39167"/>
                    <a:pt x="453" y="39476"/>
                  </a:cubicBezTo>
                  <a:lnTo>
                    <a:pt x="470" y="38572"/>
                  </a:lnTo>
                  <a:lnTo>
                    <a:pt x="470" y="38572"/>
                  </a:lnTo>
                  <a:cubicBezTo>
                    <a:pt x="468" y="38597"/>
                    <a:pt x="466" y="38608"/>
                    <a:pt x="463" y="38608"/>
                  </a:cubicBezTo>
                  <a:cubicBezTo>
                    <a:pt x="452" y="38608"/>
                    <a:pt x="436" y="38350"/>
                    <a:pt x="429" y="38024"/>
                  </a:cubicBezTo>
                  <a:cubicBezTo>
                    <a:pt x="406" y="36309"/>
                    <a:pt x="453" y="35547"/>
                    <a:pt x="465" y="35452"/>
                  </a:cubicBezTo>
                  <a:lnTo>
                    <a:pt x="465" y="36726"/>
                  </a:lnTo>
                  <a:cubicBezTo>
                    <a:pt x="525" y="36071"/>
                    <a:pt x="501" y="34785"/>
                    <a:pt x="536" y="33356"/>
                  </a:cubicBezTo>
                  <a:cubicBezTo>
                    <a:pt x="572" y="31916"/>
                    <a:pt x="632" y="30320"/>
                    <a:pt x="798" y="29058"/>
                  </a:cubicBezTo>
                  <a:lnTo>
                    <a:pt x="798" y="29058"/>
                  </a:lnTo>
                  <a:cubicBezTo>
                    <a:pt x="798" y="29058"/>
                    <a:pt x="786" y="29320"/>
                    <a:pt x="775" y="29582"/>
                  </a:cubicBezTo>
                  <a:cubicBezTo>
                    <a:pt x="763" y="29725"/>
                    <a:pt x="763" y="29856"/>
                    <a:pt x="751" y="29951"/>
                  </a:cubicBezTo>
                  <a:cubicBezTo>
                    <a:pt x="751" y="29973"/>
                    <a:pt x="751" y="29993"/>
                    <a:pt x="751" y="30011"/>
                  </a:cubicBezTo>
                  <a:cubicBezTo>
                    <a:pt x="763" y="29939"/>
                    <a:pt x="775" y="29832"/>
                    <a:pt x="787" y="29713"/>
                  </a:cubicBezTo>
                  <a:cubicBezTo>
                    <a:pt x="798" y="29463"/>
                    <a:pt x="834" y="29141"/>
                    <a:pt x="858" y="28808"/>
                  </a:cubicBezTo>
                  <a:cubicBezTo>
                    <a:pt x="894" y="28487"/>
                    <a:pt x="941" y="28165"/>
                    <a:pt x="965" y="27915"/>
                  </a:cubicBezTo>
                  <a:cubicBezTo>
                    <a:pt x="1001" y="27665"/>
                    <a:pt x="1013" y="27510"/>
                    <a:pt x="1013" y="27510"/>
                  </a:cubicBezTo>
                  <a:cubicBezTo>
                    <a:pt x="1060" y="27225"/>
                    <a:pt x="1120" y="26998"/>
                    <a:pt x="1132" y="26998"/>
                  </a:cubicBezTo>
                  <a:cubicBezTo>
                    <a:pt x="1144" y="26998"/>
                    <a:pt x="1132" y="27046"/>
                    <a:pt x="1120" y="27177"/>
                  </a:cubicBezTo>
                  <a:cubicBezTo>
                    <a:pt x="1096" y="27308"/>
                    <a:pt x="1072" y="27522"/>
                    <a:pt x="1025" y="27832"/>
                  </a:cubicBezTo>
                  <a:cubicBezTo>
                    <a:pt x="1346" y="26034"/>
                    <a:pt x="1263" y="26224"/>
                    <a:pt x="1656" y="24700"/>
                  </a:cubicBezTo>
                  <a:cubicBezTo>
                    <a:pt x="1675" y="24633"/>
                    <a:pt x="1684" y="24605"/>
                    <a:pt x="1687" y="24605"/>
                  </a:cubicBezTo>
                  <a:lnTo>
                    <a:pt x="1687" y="24605"/>
                  </a:lnTo>
                  <a:cubicBezTo>
                    <a:pt x="1690" y="24605"/>
                    <a:pt x="1677" y="24668"/>
                    <a:pt x="1656" y="24760"/>
                  </a:cubicBezTo>
                  <a:cubicBezTo>
                    <a:pt x="1656" y="24760"/>
                    <a:pt x="1763" y="24331"/>
                    <a:pt x="1882" y="23903"/>
                  </a:cubicBezTo>
                  <a:cubicBezTo>
                    <a:pt x="1930" y="23677"/>
                    <a:pt x="2013" y="23474"/>
                    <a:pt x="2060" y="23307"/>
                  </a:cubicBezTo>
                  <a:cubicBezTo>
                    <a:pt x="2108" y="23153"/>
                    <a:pt x="2144" y="23046"/>
                    <a:pt x="2144" y="23045"/>
                  </a:cubicBezTo>
                  <a:lnTo>
                    <a:pt x="2144" y="23045"/>
                  </a:lnTo>
                  <a:cubicBezTo>
                    <a:pt x="2114" y="23148"/>
                    <a:pt x="2116" y="23162"/>
                    <a:pt x="2121" y="23162"/>
                  </a:cubicBezTo>
                  <a:cubicBezTo>
                    <a:pt x="2123" y="23162"/>
                    <a:pt x="2126" y="23160"/>
                    <a:pt x="2128" y="23160"/>
                  </a:cubicBezTo>
                  <a:cubicBezTo>
                    <a:pt x="2132" y="23160"/>
                    <a:pt x="2133" y="23168"/>
                    <a:pt x="2119" y="23220"/>
                  </a:cubicBezTo>
                  <a:lnTo>
                    <a:pt x="2119" y="23220"/>
                  </a:lnTo>
                  <a:cubicBezTo>
                    <a:pt x="2534" y="21969"/>
                    <a:pt x="2983" y="20968"/>
                    <a:pt x="3406" y="20164"/>
                  </a:cubicBezTo>
                  <a:cubicBezTo>
                    <a:pt x="3465" y="20045"/>
                    <a:pt x="3513" y="19938"/>
                    <a:pt x="3584" y="19831"/>
                  </a:cubicBezTo>
                  <a:cubicBezTo>
                    <a:pt x="3644" y="19724"/>
                    <a:pt x="3704" y="19616"/>
                    <a:pt x="3763" y="19521"/>
                  </a:cubicBezTo>
                  <a:cubicBezTo>
                    <a:pt x="3882" y="19319"/>
                    <a:pt x="3989" y="19140"/>
                    <a:pt x="4096" y="18962"/>
                  </a:cubicBezTo>
                  <a:cubicBezTo>
                    <a:pt x="4216" y="18807"/>
                    <a:pt x="4323" y="18652"/>
                    <a:pt x="4430" y="18509"/>
                  </a:cubicBezTo>
                  <a:cubicBezTo>
                    <a:pt x="4519" y="18375"/>
                    <a:pt x="4609" y="18241"/>
                    <a:pt x="4708" y="18137"/>
                  </a:cubicBezTo>
                  <a:lnTo>
                    <a:pt x="4708" y="18137"/>
                  </a:lnTo>
                  <a:cubicBezTo>
                    <a:pt x="4683" y="18169"/>
                    <a:pt x="4657" y="18203"/>
                    <a:pt x="4631" y="18237"/>
                  </a:cubicBezTo>
                  <a:lnTo>
                    <a:pt x="4631" y="18237"/>
                  </a:lnTo>
                  <a:cubicBezTo>
                    <a:pt x="4635" y="18232"/>
                    <a:pt x="4640" y="18228"/>
                    <a:pt x="4644" y="18223"/>
                  </a:cubicBezTo>
                  <a:lnTo>
                    <a:pt x="4727" y="18116"/>
                  </a:lnTo>
                  <a:lnTo>
                    <a:pt x="4727" y="18116"/>
                  </a:lnTo>
                  <a:cubicBezTo>
                    <a:pt x="4721" y="18123"/>
                    <a:pt x="4714" y="18130"/>
                    <a:pt x="4708" y="18137"/>
                  </a:cubicBezTo>
                  <a:lnTo>
                    <a:pt x="4708" y="18137"/>
                  </a:lnTo>
                  <a:cubicBezTo>
                    <a:pt x="5291" y="17377"/>
                    <a:pt x="5671" y="17015"/>
                    <a:pt x="5847" y="16795"/>
                  </a:cubicBezTo>
                  <a:cubicBezTo>
                    <a:pt x="6033" y="16619"/>
                    <a:pt x="6066" y="16578"/>
                    <a:pt x="6056" y="16578"/>
                  </a:cubicBezTo>
                  <a:cubicBezTo>
                    <a:pt x="6055" y="16578"/>
                    <a:pt x="6052" y="16579"/>
                    <a:pt x="6049" y="16580"/>
                  </a:cubicBezTo>
                  <a:cubicBezTo>
                    <a:pt x="6046" y="16580"/>
                    <a:pt x="6039" y="16582"/>
                    <a:pt x="6035" y="16582"/>
                  </a:cubicBezTo>
                  <a:cubicBezTo>
                    <a:pt x="6024" y="16582"/>
                    <a:pt x="6024" y="16570"/>
                    <a:pt x="6109" y="16485"/>
                  </a:cubicBezTo>
                  <a:cubicBezTo>
                    <a:pt x="6156" y="16426"/>
                    <a:pt x="6251" y="16330"/>
                    <a:pt x="6406" y="16176"/>
                  </a:cubicBezTo>
                  <a:cubicBezTo>
                    <a:pt x="6561" y="16021"/>
                    <a:pt x="6799" y="15830"/>
                    <a:pt x="7121" y="15556"/>
                  </a:cubicBezTo>
                  <a:cubicBezTo>
                    <a:pt x="7121" y="15556"/>
                    <a:pt x="7228" y="15461"/>
                    <a:pt x="7406" y="15354"/>
                  </a:cubicBezTo>
                  <a:cubicBezTo>
                    <a:pt x="7585" y="15235"/>
                    <a:pt x="7823" y="15080"/>
                    <a:pt x="8049" y="14925"/>
                  </a:cubicBezTo>
                  <a:cubicBezTo>
                    <a:pt x="8299" y="14794"/>
                    <a:pt x="8549" y="14652"/>
                    <a:pt x="8728" y="14544"/>
                  </a:cubicBezTo>
                  <a:cubicBezTo>
                    <a:pt x="8823" y="14497"/>
                    <a:pt x="8895" y="14449"/>
                    <a:pt x="8954" y="14425"/>
                  </a:cubicBezTo>
                  <a:cubicBezTo>
                    <a:pt x="9002" y="14390"/>
                    <a:pt x="9038" y="14378"/>
                    <a:pt x="9038" y="14378"/>
                  </a:cubicBezTo>
                  <a:lnTo>
                    <a:pt x="9395" y="14128"/>
                  </a:lnTo>
                  <a:cubicBezTo>
                    <a:pt x="9502" y="14068"/>
                    <a:pt x="9621" y="13997"/>
                    <a:pt x="9752" y="13937"/>
                  </a:cubicBezTo>
                  <a:cubicBezTo>
                    <a:pt x="9883" y="13866"/>
                    <a:pt x="10026" y="13806"/>
                    <a:pt x="10145" y="13747"/>
                  </a:cubicBezTo>
                  <a:cubicBezTo>
                    <a:pt x="10332" y="13653"/>
                    <a:pt x="10475" y="13589"/>
                    <a:pt x="10493" y="13589"/>
                  </a:cubicBezTo>
                  <a:cubicBezTo>
                    <a:pt x="10498" y="13589"/>
                    <a:pt x="10493" y="13594"/>
                    <a:pt x="10478" y="13604"/>
                  </a:cubicBezTo>
                  <a:cubicBezTo>
                    <a:pt x="10859" y="13401"/>
                    <a:pt x="11038" y="13330"/>
                    <a:pt x="11109" y="13306"/>
                  </a:cubicBezTo>
                  <a:cubicBezTo>
                    <a:pt x="11131" y="13293"/>
                    <a:pt x="11137" y="13288"/>
                    <a:pt x="11132" y="13288"/>
                  </a:cubicBezTo>
                  <a:cubicBezTo>
                    <a:pt x="11123" y="13288"/>
                    <a:pt x="11083" y="13303"/>
                    <a:pt x="11038" y="13318"/>
                  </a:cubicBezTo>
                  <a:cubicBezTo>
                    <a:pt x="10954" y="13350"/>
                    <a:pt x="10845" y="13393"/>
                    <a:pt x="10836" y="13393"/>
                  </a:cubicBezTo>
                  <a:cubicBezTo>
                    <a:pt x="10828" y="13393"/>
                    <a:pt x="10891" y="13363"/>
                    <a:pt x="11097" y="13270"/>
                  </a:cubicBezTo>
                  <a:cubicBezTo>
                    <a:pt x="11359" y="13163"/>
                    <a:pt x="11633" y="13044"/>
                    <a:pt x="11943" y="12937"/>
                  </a:cubicBezTo>
                  <a:cubicBezTo>
                    <a:pt x="12240" y="12830"/>
                    <a:pt x="12550" y="12723"/>
                    <a:pt x="12883" y="12604"/>
                  </a:cubicBezTo>
                  <a:cubicBezTo>
                    <a:pt x="13205" y="12497"/>
                    <a:pt x="13538" y="12401"/>
                    <a:pt x="13871" y="12294"/>
                  </a:cubicBezTo>
                  <a:cubicBezTo>
                    <a:pt x="14193" y="12187"/>
                    <a:pt x="14526" y="12116"/>
                    <a:pt x="14848" y="12020"/>
                  </a:cubicBezTo>
                  <a:cubicBezTo>
                    <a:pt x="15003" y="11985"/>
                    <a:pt x="15157" y="11937"/>
                    <a:pt x="15312" y="11901"/>
                  </a:cubicBezTo>
                  <a:cubicBezTo>
                    <a:pt x="15467" y="11866"/>
                    <a:pt x="15610" y="11830"/>
                    <a:pt x="15753" y="11806"/>
                  </a:cubicBezTo>
                  <a:cubicBezTo>
                    <a:pt x="16038" y="11735"/>
                    <a:pt x="16300" y="11687"/>
                    <a:pt x="16527" y="11627"/>
                  </a:cubicBezTo>
                  <a:cubicBezTo>
                    <a:pt x="16991" y="11544"/>
                    <a:pt x="17324" y="11496"/>
                    <a:pt x="17455" y="11485"/>
                  </a:cubicBezTo>
                  <a:cubicBezTo>
                    <a:pt x="17571" y="11458"/>
                    <a:pt x="17605" y="11447"/>
                    <a:pt x="17587" y="11447"/>
                  </a:cubicBezTo>
                  <a:cubicBezTo>
                    <a:pt x="17523" y="11447"/>
                    <a:pt x="16793" y="11581"/>
                    <a:pt x="16756" y="11581"/>
                  </a:cubicBezTo>
                  <a:cubicBezTo>
                    <a:pt x="16735" y="11581"/>
                    <a:pt x="16952" y="11535"/>
                    <a:pt x="17681" y="11389"/>
                  </a:cubicBezTo>
                  <a:cubicBezTo>
                    <a:pt x="17860" y="11377"/>
                    <a:pt x="18110" y="11342"/>
                    <a:pt x="18432" y="11294"/>
                  </a:cubicBezTo>
                  <a:cubicBezTo>
                    <a:pt x="18741" y="11246"/>
                    <a:pt x="19122" y="11187"/>
                    <a:pt x="19539" y="11127"/>
                  </a:cubicBezTo>
                  <a:cubicBezTo>
                    <a:pt x="19967" y="11068"/>
                    <a:pt x="20432" y="10996"/>
                    <a:pt x="20920" y="10937"/>
                  </a:cubicBezTo>
                  <a:cubicBezTo>
                    <a:pt x="21396" y="10877"/>
                    <a:pt x="21908" y="10830"/>
                    <a:pt x="22408" y="10782"/>
                  </a:cubicBezTo>
                  <a:lnTo>
                    <a:pt x="22408" y="10782"/>
                  </a:lnTo>
                  <a:cubicBezTo>
                    <a:pt x="21987" y="10856"/>
                    <a:pt x="20936" y="10965"/>
                    <a:pt x="21007" y="10965"/>
                  </a:cubicBezTo>
                  <a:cubicBezTo>
                    <a:pt x="21038" y="10965"/>
                    <a:pt x="21288" y="10944"/>
                    <a:pt x="21908" y="10889"/>
                  </a:cubicBezTo>
                  <a:cubicBezTo>
                    <a:pt x="22051" y="10865"/>
                    <a:pt x="22230" y="10842"/>
                    <a:pt x="22420" y="10818"/>
                  </a:cubicBezTo>
                  <a:cubicBezTo>
                    <a:pt x="22623" y="10794"/>
                    <a:pt x="22837" y="10782"/>
                    <a:pt x="23051" y="10770"/>
                  </a:cubicBezTo>
                  <a:cubicBezTo>
                    <a:pt x="23516" y="10734"/>
                    <a:pt x="24016" y="10687"/>
                    <a:pt x="24539" y="10663"/>
                  </a:cubicBezTo>
                  <a:cubicBezTo>
                    <a:pt x="25587" y="10627"/>
                    <a:pt x="26695" y="10592"/>
                    <a:pt x="27552" y="10580"/>
                  </a:cubicBezTo>
                  <a:cubicBezTo>
                    <a:pt x="27564" y="10568"/>
                    <a:pt x="27814" y="10556"/>
                    <a:pt x="28207" y="10544"/>
                  </a:cubicBezTo>
                  <a:cubicBezTo>
                    <a:pt x="28600" y="10520"/>
                    <a:pt x="29159" y="10508"/>
                    <a:pt x="29790" y="10508"/>
                  </a:cubicBezTo>
                  <a:cubicBezTo>
                    <a:pt x="30433" y="10508"/>
                    <a:pt x="31159" y="10496"/>
                    <a:pt x="31909" y="10496"/>
                  </a:cubicBezTo>
                  <a:cubicBezTo>
                    <a:pt x="32648" y="10508"/>
                    <a:pt x="33410" y="10508"/>
                    <a:pt x="34136" y="10520"/>
                  </a:cubicBezTo>
                  <a:cubicBezTo>
                    <a:pt x="33945" y="10532"/>
                    <a:pt x="39529" y="10615"/>
                    <a:pt x="42196" y="10675"/>
                  </a:cubicBezTo>
                  <a:lnTo>
                    <a:pt x="42125" y="10687"/>
                  </a:lnTo>
                  <a:cubicBezTo>
                    <a:pt x="42309" y="10670"/>
                    <a:pt x="42783" y="10663"/>
                    <a:pt x="43407" y="10663"/>
                  </a:cubicBezTo>
                  <a:cubicBezTo>
                    <a:pt x="44520" y="10663"/>
                    <a:pt x="46111" y="10683"/>
                    <a:pt x="47399" y="10699"/>
                  </a:cubicBezTo>
                  <a:cubicBezTo>
                    <a:pt x="47316" y="10734"/>
                    <a:pt x="46959" y="10734"/>
                    <a:pt x="45864" y="10734"/>
                  </a:cubicBezTo>
                  <a:lnTo>
                    <a:pt x="47757" y="10770"/>
                  </a:lnTo>
                  <a:cubicBezTo>
                    <a:pt x="47977" y="10764"/>
                    <a:pt x="48236" y="10761"/>
                    <a:pt x="48592" y="10761"/>
                  </a:cubicBezTo>
                  <a:cubicBezTo>
                    <a:pt x="48947" y="10761"/>
                    <a:pt x="49400" y="10764"/>
                    <a:pt x="50007" y="10770"/>
                  </a:cubicBezTo>
                  <a:lnTo>
                    <a:pt x="49531" y="10806"/>
                  </a:lnTo>
                  <a:cubicBezTo>
                    <a:pt x="52043" y="10842"/>
                    <a:pt x="54591" y="10842"/>
                    <a:pt x="57817" y="10925"/>
                  </a:cubicBezTo>
                  <a:cubicBezTo>
                    <a:pt x="57901" y="10901"/>
                    <a:pt x="57270" y="10865"/>
                    <a:pt x="57032" y="10842"/>
                  </a:cubicBezTo>
                  <a:cubicBezTo>
                    <a:pt x="56794" y="10806"/>
                    <a:pt x="56960" y="10794"/>
                    <a:pt x="58663" y="10794"/>
                  </a:cubicBezTo>
                  <a:cubicBezTo>
                    <a:pt x="58777" y="10815"/>
                    <a:pt x="58882" y="10845"/>
                    <a:pt x="58314" y="10852"/>
                  </a:cubicBezTo>
                  <a:lnTo>
                    <a:pt x="58314" y="10852"/>
                  </a:lnTo>
                  <a:cubicBezTo>
                    <a:pt x="58517" y="10850"/>
                    <a:pt x="58772" y="10848"/>
                    <a:pt x="59035" y="10848"/>
                  </a:cubicBezTo>
                  <a:cubicBezTo>
                    <a:pt x="59244" y="10848"/>
                    <a:pt x="59457" y="10850"/>
                    <a:pt x="59651" y="10854"/>
                  </a:cubicBezTo>
                  <a:lnTo>
                    <a:pt x="58294" y="10877"/>
                  </a:lnTo>
                  <a:cubicBezTo>
                    <a:pt x="58708" y="10887"/>
                    <a:pt x="58949" y="10891"/>
                    <a:pt x="59108" y="10891"/>
                  </a:cubicBezTo>
                  <a:cubicBezTo>
                    <a:pt x="59446" y="10891"/>
                    <a:pt x="59415" y="10875"/>
                    <a:pt x="59893" y="10875"/>
                  </a:cubicBezTo>
                  <a:cubicBezTo>
                    <a:pt x="59986" y="10875"/>
                    <a:pt x="60097" y="10876"/>
                    <a:pt x="60234" y="10877"/>
                  </a:cubicBezTo>
                  <a:cubicBezTo>
                    <a:pt x="60211" y="10901"/>
                    <a:pt x="61104" y="10901"/>
                    <a:pt x="60937" y="10925"/>
                  </a:cubicBezTo>
                  <a:cubicBezTo>
                    <a:pt x="60699" y="10925"/>
                    <a:pt x="60186" y="10910"/>
                    <a:pt x="59759" y="10910"/>
                  </a:cubicBezTo>
                  <a:cubicBezTo>
                    <a:pt x="59652" y="10910"/>
                    <a:pt x="59551" y="10911"/>
                    <a:pt x="59461" y="10913"/>
                  </a:cubicBezTo>
                  <a:cubicBezTo>
                    <a:pt x="60782" y="10925"/>
                    <a:pt x="62389" y="10949"/>
                    <a:pt x="62913" y="10984"/>
                  </a:cubicBezTo>
                  <a:cubicBezTo>
                    <a:pt x="62826" y="10965"/>
                    <a:pt x="62881" y="10946"/>
                    <a:pt x="63436" y="10946"/>
                  </a:cubicBezTo>
                  <a:cubicBezTo>
                    <a:pt x="63561" y="10946"/>
                    <a:pt x="63710" y="10947"/>
                    <a:pt x="63890" y="10949"/>
                  </a:cubicBezTo>
                  <a:cubicBezTo>
                    <a:pt x="66390" y="10961"/>
                    <a:pt x="64747" y="10984"/>
                    <a:pt x="66211" y="11008"/>
                  </a:cubicBezTo>
                  <a:cubicBezTo>
                    <a:pt x="66309" y="11006"/>
                    <a:pt x="66432" y="11006"/>
                    <a:pt x="66569" y="11006"/>
                  </a:cubicBezTo>
                  <a:cubicBezTo>
                    <a:pt x="66918" y="11006"/>
                    <a:pt x="67364" y="11010"/>
                    <a:pt x="67735" y="11010"/>
                  </a:cubicBezTo>
                  <a:cubicBezTo>
                    <a:pt x="68130" y="11010"/>
                    <a:pt x="68441" y="11005"/>
                    <a:pt x="68462" y="10984"/>
                  </a:cubicBezTo>
                  <a:cubicBezTo>
                    <a:pt x="69188" y="10996"/>
                    <a:pt x="69331" y="11008"/>
                    <a:pt x="69617" y="11032"/>
                  </a:cubicBezTo>
                  <a:cubicBezTo>
                    <a:pt x="70259" y="11020"/>
                    <a:pt x="71783" y="11008"/>
                    <a:pt x="72950" y="11008"/>
                  </a:cubicBezTo>
                  <a:cubicBezTo>
                    <a:pt x="74117" y="10984"/>
                    <a:pt x="74951" y="10973"/>
                    <a:pt x="74212" y="10961"/>
                  </a:cubicBezTo>
                  <a:lnTo>
                    <a:pt x="73879" y="10961"/>
                  </a:lnTo>
                  <a:cubicBezTo>
                    <a:pt x="73939" y="10961"/>
                    <a:pt x="74022" y="10949"/>
                    <a:pt x="74093" y="10949"/>
                  </a:cubicBezTo>
                  <a:cubicBezTo>
                    <a:pt x="78344" y="10877"/>
                    <a:pt x="82940" y="10877"/>
                    <a:pt x="87154" y="10723"/>
                  </a:cubicBezTo>
                  <a:lnTo>
                    <a:pt x="87154" y="10734"/>
                  </a:lnTo>
                  <a:cubicBezTo>
                    <a:pt x="88405" y="10675"/>
                    <a:pt x="89810" y="10639"/>
                    <a:pt x="91119" y="10580"/>
                  </a:cubicBezTo>
                  <a:cubicBezTo>
                    <a:pt x="92429" y="10508"/>
                    <a:pt x="93655" y="10449"/>
                    <a:pt x="94548" y="10401"/>
                  </a:cubicBezTo>
                  <a:cubicBezTo>
                    <a:pt x="95048" y="10369"/>
                    <a:pt x="95665" y="10348"/>
                    <a:pt x="95925" y="10348"/>
                  </a:cubicBezTo>
                  <a:cubicBezTo>
                    <a:pt x="96055" y="10348"/>
                    <a:pt x="96096" y="10353"/>
                    <a:pt x="95989" y="10365"/>
                  </a:cubicBezTo>
                  <a:cubicBezTo>
                    <a:pt x="97918" y="10246"/>
                    <a:pt x="98132" y="10234"/>
                    <a:pt x="100906" y="10068"/>
                  </a:cubicBezTo>
                  <a:lnTo>
                    <a:pt x="100906" y="10068"/>
                  </a:lnTo>
                  <a:cubicBezTo>
                    <a:pt x="100166" y="10122"/>
                    <a:pt x="100094" y="10132"/>
                    <a:pt x="100136" y="10132"/>
                  </a:cubicBezTo>
                  <a:cubicBezTo>
                    <a:pt x="100157" y="10132"/>
                    <a:pt x="100209" y="10129"/>
                    <a:pt x="100216" y="10129"/>
                  </a:cubicBezTo>
                  <a:cubicBezTo>
                    <a:pt x="100232" y="10129"/>
                    <a:pt x="100046" y="10140"/>
                    <a:pt x="98930" y="10211"/>
                  </a:cubicBezTo>
                  <a:cubicBezTo>
                    <a:pt x="101430" y="10056"/>
                    <a:pt x="102002" y="10056"/>
                    <a:pt x="104680" y="9806"/>
                  </a:cubicBezTo>
                  <a:lnTo>
                    <a:pt x="104680" y="9806"/>
                  </a:lnTo>
                  <a:cubicBezTo>
                    <a:pt x="104493" y="9830"/>
                    <a:pt x="104459" y="9840"/>
                    <a:pt x="104533" y="9840"/>
                  </a:cubicBezTo>
                  <a:cubicBezTo>
                    <a:pt x="104643" y="9840"/>
                    <a:pt x="104990" y="9817"/>
                    <a:pt x="105431" y="9782"/>
                  </a:cubicBezTo>
                  <a:cubicBezTo>
                    <a:pt x="105788" y="9758"/>
                    <a:pt x="106228" y="9722"/>
                    <a:pt x="106633" y="9699"/>
                  </a:cubicBezTo>
                  <a:cubicBezTo>
                    <a:pt x="106966" y="9661"/>
                    <a:pt x="107284" y="9630"/>
                    <a:pt x="107550" y="9607"/>
                  </a:cubicBezTo>
                  <a:lnTo>
                    <a:pt x="107550" y="9607"/>
                  </a:lnTo>
                  <a:cubicBezTo>
                    <a:pt x="107384" y="9621"/>
                    <a:pt x="107130" y="9642"/>
                    <a:pt x="106871" y="9663"/>
                  </a:cubicBezTo>
                  <a:cubicBezTo>
                    <a:pt x="106657" y="9675"/>
                    <a:pt x="106431" y="9687"/>
                    <a:pt x="106264" y="9699"/>
                  </a:cubicBezTo>
                  <a:cubicBezTo>
                    <a:pt x="106109" y="9711"/>
                    <a:pt x="105990" y="9711"/>
                    <a:pt x="105990" y="9711"/>
                  </a:cubicBezTo>
                  <a:cubicBezTo>
                    <a:pt x="107324" y="9603"/>
                    <a:pt x="108490" y="9496"/>
                    <a:pt x="109681" y="9389"/>
                  </a:cubicBezTo>
                  <a:lnTo>
                    <a:pt x="109681" y="9389"/>
                  </a:lnTo>
                  <a:lnTo>
                    <a:pt x="109038" y="9496"/>
                  </a:lnTo>
                  <a:cubicBezTo>
                    <a:pt x="109681" y="9449"/>
                    <a:pt x="110300" y="9401"/>
                    <a:pt x="110907" y="9341"/>
                  </a:cubicBezTo>
                  <a:cubicBezTo>
                    <a:pt x="111515" y="9270"/>
                    <a:pt x="112110" y="9210"/>
                    <a:pt x="112693" y="9151"/>
                  </a:cubicBezTo>
                  <a:cubicBezTo>
                    <a:pt x="113860" y="9020"/>
                    <a:pt x="114967" y="8901"/>
                    <a:pt x="116039" y="8758"/>
                  </a:cubicBezTo>
                  <a:cubicBezTo>
                    <a:pt x="117099" y="8615"/>
                    <a:pt x="118135" y="8484"/>
                    <a:pt x="119147" y="8365"/>
                  </a:cubicBezTo>
                  <a:cubicBezTo>
                    <a:pt x="120147" y="8222"/>
                    <a:pt x="121135" y="8103"/>
                    <a:pt x="122099" y="7984"/>
                  </a:cubicBezTo>
                  <a:cubicBezTo>
                    <a:pt x="122316" y="7949"/>
                    <a:pt x="122389" y="7935"/>
                    <a:pt x="122365" y="7935"/>
                  </a:cubicBezTo>
                  <a:cubicBezTo>
                    <a:pt x="122264" y="7935"/>
                    <a:pt x="120446" y="8183"/>
                    <a:pt x="120322" y="8183"/>
                  </a:cubicBezTo>
                  <a:cubicBezTo>
                    <a:pt x="120294" y="8183"/>
                    <a:pt x="120353" y="8170"/>
                    <a:pt x="120540" y="8139"/>
                  </a:cubicBezTo>
                  <a:cubicBezTo>
                    <a:pt x="121123" y="8067"/>
                    <a:pt x="121706" y="7984"/>
                    <a:pt x="122278" y="7913"/>
                  </a:cubicBezTo>
                  <a:cubicBezTo>
                    <a:pt x="122849" y="7841"/>
                    <a:pt x="123397" y="7782"/>
                    <a:pt x="123885" y="7710"/>
                  </a:cubicBezTo>
                  <a:cubicBezTo>
                    <a:pt x="124885" y="7579"/>
                    <a:pt x="125671" y="7472"/>
                    <a:pt x="126040" y="7413"/>
                  </a:cubicBezTo>
                  <a:cubicBezTo>
                    <a:pt x="127636" y="7186"/>
                    <a:pt x="128374" y="7020"/>
                    <a:pt x="129136" y="6865"/>
                  </a:cubicBezTo>
                  <a:cubicBezTo>
                    <a:pt x="129886" y="6710"/>
                    <a:pt x="130672" y="6567"/>
                    <a:pt x="132327" y="6270"/>
                  </a:cubicBezTo>
                  <a:lnTo>
                    <a:pt x="132327" y="6270"/>
                  </a:lnTo>
                  <a:cubicBezTo>
                    <a:pt x="132203" y="6287"/>
                    <a:pt x="132081" y="6301"/>
                    <a:pt x="132030" y="6301"/>
                  </a:cubicBezTo>
                  <a:cubicBezTo>
                    <a:pt x="131905" y="6301"/>
                    <a:pt x="132210" y="6215"/>
                    <a:pt x="133970" y="5877"/>
                  </a:cubicBezTo>
                  <a:cubicBezTo>
                    <a:pt x="135292" y="5639"/>
                    <a:pt x="136039" y="5529"/>
                    <a:pt x="136166" y="5529"/>
                  </a:cubicBezTo>
                  <a:cubicBezTo>
                    <a:pt x="136263" y="5529"/>
                    <a:pt x="136005" y="5592"/>
                    <a:pt x="135375" y="5710"/>
                  </a:cubicBezTo>
                  <a:cubicBezTo>
                    <a:pt x="134815" y="5817"/>
                    <a:pt x="134553" y="5853"/>
                    <a:pt x="134577" y="5853"/>
                  </a:cubicBezTo>
                  <a:cubicBezTo>
                    <a:pt x="134025" y="5958"/>
                    <a:pt x="133343" y="6089"/>
                    <a:pt x="133393" y="6089"/>
                  </a:cubicBezTo>
                  <a:cubicBezTo>
                    <a:pt x="133411" y="6089"/>
                    <a:pt x="133523" y="6072"/>
                    <a:pt x="133767" y="6031"/>
                  </a:cubicBezTo>
                  <a:lnTo>
                    <a:pt x="134065" y="5960"/>
                  </a:lnTo>
                  <a:cubicBezTo>
                    <a:pt x="135085" y="5781"/>
                    <a:pt x="137693" y="5315"/>
                    <a:pt x="137772" y="5315"/>
                  </a:cubicBezTo>
                  <a:cubicBezTo>
                    <a:pt x="137782" y="5315"/>
                    <a:pt x="137748" y="5323"/>
                    <a:pt x="137661" y="5341"/>
                  </a:cubicBezTo>
                  <a:cubicBezTo>
                    <a:pt x="138360" y="5213"/>
                    <a:pt x="138620" y="5162"/>
                    <a:pt x="138597" y="5162"/>
                  </a:cubicBezTo>
                  <a:cubicBezTo>
                    <a:pt x="138571" y="5162"/>
                    <a:pt x="138168" y="5229"/>
                    <a:pt x="137627" y="5322"/>
                  </a:cubicBezTo>
                  <a:lnTo>
                    <a:pt x="137627" y="5322"/>
                  </a:lnTo>
                  <a:cubicBezTo>
                    <a:pt x="140295" y="4861"/>
                    <a:pt x="141941" y="4550"/>
                    <a:pt x="144828" y="4091"/>
                  </a:cubicBezTo>
                  <a:lnTo>
                    <a:pt x="144828" y="4091"/>
                  </a:lnTo>
                  <a:cubicBezTo>
                    <a:pt x="144524" y="4135"/>
                    <a:pt x="144233" y="4171"/>
                    <a:pt x="144176" y="4171"/>
                  </a:cubicBezTo>
                  <a:cubicBezTo>
                    <a:pt x="144142" y="4171"/>
                    <a:pt x="144192" y="4158"/>
                    <a:pt x="144376" y="4126"/>
                  </a:cubicBezTo>
                  <a:cubicBezTo>
                    <a:pt x="146626" y="3769"/>
                    <a:pt x="147126" y="3686"/>
                    <a:pt x="147436" y="3626"/>
                  </a:cubicBezTo>
                  <a:cubicBezTo>
                    <a:pt x="147745" y="3555"/>
                    <a:pt x="147876" y="3519"/>
                    <a:pt x="149400" y="3281"/>
                  </a:cubicBezTo>
                  <a:cubicBezTo>
                    <a:pt x="149910" y="3208"/>
                    <a:pt x="150071" y="3191"/>
                    <a:pt x="150120" y="3191"/>
                  </a:cubicBezTo>
                  <a:cubicBezTo>
                    <a:pt x="150164" y="3191"/>
                    <a:pt x="150115" y="3205"/>
                    <a:pt x="150149" y="3205"/>
                  </a:cubicBezTo>
                  <a:cubicBezTo>
                    <a:pt x="150206" y="3205"/>
                    <a:pt x="150499" y="3165"/>
                    <a:pt x="151865" y="2948"/>
                  </a:cubicBezTo>
                  <a:cubicBezTo>
                    <a:pt x="152464" y="2864"/>
                    <a:pt x="152722" y="2833"/>
                    <a:pt x="152773" y="2833"/>
                  </a:cubicBezTo>
                  <a:cubicBezTo>
                    <a:pt x="152881" y="2833"/>
                    <a:pt x="152035" y="2978"/>
                    <a:pt x="151532" y="3067"/>
                  </a:cubicBezTo>
                  <a:cubicBezTo>
                    <a:pt x="152234" y="2948"/>
                    <a:pt x="152901" y="2841"/>
                    <a:pt x="153556" y="2757"/>
                  </a:cubicBezTo>
                  <a:cubicBezTo>
                    <a:pt x="154199" y="2662"/>
                    <a:pt x="154818" y="2579"/>
                    <a:pt x="155401" y="2507"/>
                  </a:cubicBezTo>
                  <a:cubicBezTo>
                    <a:pt x="156568" y="2352"/>
                    <a:pt x="157580" y="2233"/>
                    <a:pt x="158390" y="2138"/>
                  </a:cubicBezTo>
                  <a:lnTo>
                    <a:pt x="158390" y="2138"/>
                  </a:lnTo>
                  <a:lnTo>
                    <a:pt x="156901" y="2341"/>
                  </a:lnTo>
                  <a:cubicBezTo>
                    <a:pt x="157794" y="2221"/>
                    <a:pt x="158521" y="2126"/>
                    <a:pt x="159259" y="2031"/>
                  </a:cubicBezTo>
                  <a:lnTo>
                    <a:pt x="159259" y="2031"/>
                  </a:lnTo>
                  <a:lnTo>
                    <a:pt x="158401" y="2102"/>
                  </a:lnTo>
                  <a:cubicBezTo>
                    <a:pt x="158842" y="2055"/>
                    <a:pt x="159247" y="2007"/>
                    <a:pt x="159533" y="1971"/>
                  </a:cubicBezTo>
                  <a:cubicBezTo>
                    <a:pt x="159777" y="1942"/>
                    <a:pt x="159942" y="1921"/>
                    <a:pt x="159986" y="1921"/>
                  </a:cubicBezTo>
                  <a:cubicBezTo>
                    <a:pt x="159995" y="1921"/>
                    <a:pt x="159999" y="1922"/>
                    <a:pt x="159997" y="1924"/>
                  </a:cubicBezTo>
                  <a:cubicBezTo>
                    <a:pt x="160890" y="1793"/>
                    <a:pt x="159306" y="1948"/>
                    <a:pt x="161080" y="1710"/>
                  </a:cubicBezTo>
                  <a:cubicBezTo>
                    <a:pt x="161664" y="1650"/>
                    <a:pt x="162545" y="1543"/>
                    <a:pt x="163331" y="1448"/>
                  </a:cubicBezTo>
                  <a:cubicBezTo>
                    <a:pt x="164128" y="1364"/>
                    <a:pt x="164819" y="1293"/>
                    <a:pt x="165021" y="1293"/>
                  </a:cubicBezTo>
                  <a:cubicBezTo>
                    <a:pt x="163564" y="1445"/>
                    <a:pt x="163333" y="1476"/>
                    <a:pt x="163391" y="1476"/>
                  </a:cubicBezTo>
                  <a:cubicBezTo>
                    <a:pt x="163405" y="1476"/>
                    <a:pt x="163438" y="1474"/>
                    <a:pt x="163474" y="1471"/>
                  </a:cubicBezTo>
                  <a:cubicBezTo>
                    <a:pt x="163493" y="1471"/>
                    <a:pt x="163514" y="1471"/>
                    <a:pt x="163533" y="1471"/>
                  </a:cubicBezTo>
                  <a:cubicBezTo>
                    <a:pt x="163622" y="1471"/>
                    <a:pt x="163669" y="1475"/>
                    <a:pt x="163343" y="1518"/>
                  </a:cubicBezTo>
                  <a:lnTo>
                    <a:pt x="163343" y="1518"/>
                  </a:lnTo>
                  <a:cubicBezTo>
                    <a:pt x="163709" y="1483"/>
                    <a:pt x="164109" y="1447"/>
                    <a:pt x="164545" y="1400"/>
                  </a:cubicBezTo>
                  <a:cubicBezTo>
                    <a:pt x="164563" y="1398"/>
                    <a:pt x="164574" y="1398"/>
                    <a:pt x="164578" y="1398"/>
                  </a:cubicBezTo>
                  <a:cubicBezTo>
                    <a:pt x="164605" y="1398"/>
                    <a:pt x="164382" y="1427"/>
                    <a:pt x="164176" y="1448"/>
                  </a:cubicBezTo>
                  <a:cubicBezTo>
                    <a:pt x="167688" y="1138"/>
                    <a:pt x="165783" y="1221"/>
                    <a:pt x="169415" y="900"/>
                  </a:cubicBezTo>
                  <a:lnTo>
                    <a:pt x="169415" y="900"/>
                  </a:lnTo>
                  <a:cubicBezTo>
                    <a:pt x="169313" y="916"/>
                    <a:pt x="169298" y="922"/>
                    <a:pt x="169344" y="922"/>
                  </a:cubicBezTo>
                  <a:cubicBezTo>
                    <a:pt x="169400" y="922"/>
                    <a:pt x="169547" y="913"/>
                    <a:pt x="169736" y="900"/>
                  </a:cubicBezTo>
                  <a:cubicBezTo>
                    <a:pt x="170081" y="888"/>
                    <a:pt x="170558" y="852"/>
                    <a:pt x="170855" y="828"/>
                  </a:cubicBezTo>
                  <a:lnTo>
                    <a:pt x="170855" y="828"/>
                  </a:lnTo>
                  <a:cubicBezTo>
                    <a:pt x="170407" y="861"/>
                    <a:pt x="170168" y="875"/>
                    <a:pt x="170089" y="875"/>
                  </a:cubicBezTo>
                  <a:cubicBezTo>
                    <a:pt x="169911" y="875"/>
                    <a:pt x="170561" y="804"/>
                    <a:pt x="171486" y="721"/>
                  </a:cubicBezTo>
                  <a:cubicBezTo>
                    <a:pt x="172653" y="638"/>
                    <a:pt x="173296" y="602"/>
                    <a:pt x="173784" y="567"/>
                  </a:cubicBezTo>
                  <a:cubicBezTo>
                    <a:pt x="174284" y="531"/>
                    <a:pt x="174642" y="507"/>
                    <a:pt x="175249" y="471"/>
                  </a:cubicBezTo>
                  <a:lnTo>
                    <a:pt x="175249" y="471"/>
                  </a:lnTo>
                  <a:lnTo>
                    <a:pt x="173856" y="543"/>
                  </a:lnTo>
                  <a:cubicBezTo>
                    <a:pt x="174094" y="519"/>
                    <a:pt x="174499" y="483"/>
                    <a:pt x="175058" y="459"/>
                  </a:cubicBezTo>
                  <a:cubicBezTo>
                    <a:pt x="175606" y="424"/>
                    <a:pt x="176308" y="376"/>
                    <a:pt x="177118" y="352"/>
                  </a:cubicBezTo>
                  <a:lnTo>
                    <a:pt x="177118" y="352"/>
                  </a:lnTo>
                  <a:cubicBezTo>
                    <a:pt x="177149" y="355"/>
                    <a:pt x="177098" y="360"/>
                    <a:pt x="177006" y="365"/>
                  </a:cubicBezTo>
                  <a:lnTo>
                    <a:pt x="177006" y="365"/>
                  </a:lnTo>
                  <a:cubicBezTo>
                    <a:pt x="177705" y="339"/>
                    <a:pt x="178462" y="322"/>
                    <a:pt x="179261" y="305"/>
                  </a:cubicBezTo>
                  <a:cubicBezTo>
                    <a:pt x="179821" y="305"/>
                    <a:pt x="180392" y="293"/>
                    <a:pt x="180988" y="293"/>
                  </a:cubicBezTo>
                  <a:cubicBezTo>
                    <a:pt x="181285" y="293"/>
                    <a:pt x="181595" y="293"/>
                    <a:pt x="181904" y="281"/>
                  </a:cubicBezTo>
                  <a:lnTo>
                    <a:pt x="182833" y="281"/>
                  </a:lnTo>
                  <a:cubicBezTo>
                    <a:pt x="184000" y="305"/>
                    <a:pt x="182952" y="328"/>
                    <a:pt x="183976" y="352"/>
                  </a:cubicBezTo>
                  <a:cubicBezTo>
                    <a:pt x="186798" y="376"/>
                    <a:pt x="187036" y="447"/>
                    <a:pt x="190001" y="626"/>
                  </a:cubicBezTo>
                  <a:cubicBezTo>
                    <a:pt x="189593" y="575"/>
                    <a:pt x="189347" y="548"/>
                    <a:pt x="189425" y="548"/>
                  </a:cubicBezTo>
                  <a:cubicBezTo>
                    <a:pt x="189510" y="548"/>
                    <a:pt x="189990" y="581"/>
                    <a:pt x="191084" y="650"/>
                  </a:cubicBezTo>
                  <a:cubicBezTo>
                    <a:pt x="191084" y="650"/>
                    <a:pt x="190775" y="626"/>
                    <a:pt x="190322" y="590"/>
                  </a:cubicBezTo>
                  <a:cubicBezTo>
                    <a:pt x="189870" y="555"/>
                    <a:pt x="189262" y="507"/>
                    <a:pt x="188643" y="483"/>
                  </a:cubicBezTo>
                  <a:cubicBezTo>
                    <a:pt x="188036" y="447"/>
                    <a:pt x="187429" y="412"/>
                    <a:pt x="186965" y="400"/>
                  </a:cubicBezTo>
                  <a:cubicBezTo>
                    <a:pt x="186512" y="388"/>
                    <a:pt x="186203" y="376"/>
                    <a:pt x="186203" y="376"/>
                  </a:cubicBezTo>
                  <a:lnTo>
                    <a:pt x="186203" y="376"/>
                  </a:lnTo>
                  <a:cubicBezTo>
                    <a:pt x="186203" y="376"/>
                    <a:pt x="186405" y="376"/>
                    <a:pt x="186703" y="388"/>
                  </a:cubicBezTo>
                  <a:cubicBezTo>
                    <a:pt x="186988" y="388"/>
                    <a:pt x="187381" y="400"/>
                    <a:pt x="187774" y="424"/>
                  </a:cubicBezTo>
                  <a:cubicBezTo>
                    <a:pt x="188560" y="447"/>
                    <a:pt x="189346" y="483"/>
                    <a:pt x="189346" y="483"/>
                  </a:cubicBezTo>
                  <a:cubicBezTo>
                    <a:pt x="188608" y="447"/>
                    <a:pt x="187822" y="400"/>
                    <a:pt x="187119" y="364"/>
                  </a:cubicBezTo>
                  <a:cubicBezTo>
                    <a:pt x="186417" y="352"/>
                    <a:pt x="185786" y="328"/>
                    <a:pt x="185345" y="316"/>
                  </a:cubicBezTo>
                  <a:lnTo>
                    <a:pt x="185345" y="316"/>
                  </a:lnTo>
                  <a:cubicBezTo>
                    <a:pt x="185927" y="326"/>
                    <a:pt x="186259" y="331"/>
                    <a:pt x="186408" y="331"/>
                  </a:cubicBezTo>
                  <a:cubicBezTo>
                    <a:pt x="186643" y="331"/>
                    <a:pt x="186419" y="317"/>
                    <a:pt x="185988" y="281"/>
                  </a:cubicBezTo>
                  <a:lnTo>
                    <a:pt x="185988" y="281"/>
                  </a:lnTo>
                  <a:cubicBezTo>
                    <a:pt x="188000" y="400"/>
                    <a:pt x="189989" y="436"/>
                    <a:pt x="192299" y="721"/>
                  </a:cubicBezTo>
                  <a:lnTo>
                    <a:pt x="192227" y="793"/>
                  </a:lnTo>
                  <a:cubicBezTo>
                    <a:pt x="192656" y="852"/>
                    <a:pt x="193084" y="900"/>
                    <a:pt x="193501" y="948"/>
                  </a:cubicBezTo>
                  <a:cubicBezTo>
                    <a:pt x="193906" y="1007"/>
                    <a:pt x="194323" y="1055"/>
                    <a:pt x="194727" y="1114"/>
                  </a:cubicBezTo>
                  <a:cubicBezTo>
                    <a:pt x="195537" y="1209"/>
                    <a:pt x="196335" y="1364"/>
                    <a:pt x="197168" y="1495"/>
                  </a:cubicBezTo>
                  <a:cubicBezTo>
                    <a:pt x="197371" y="1519"/>
                    <a:pt x="197585" y="1567"/>
                    <a:pt x="197787" y="1614"/>
                  </a:cubicBezTo>
                  <a:cubicBezTo>
                    <a:pt x="198002" y="1650"/>
                    <a:pt x="198216" y="1698"/>
                    <a:pt x="198430" y="1733"/>
                  </a:cubicBezTo>
                  <a:cubicBezTo>
                    <a:pt x="198656" y="1781"/>
                    <a:pt x="198871" y="1829"/>
                    <a:pt x="199097" y="1876"/>
                  </a:cubicBezTo>
                  <a:cubicBezTo>
                    <a:pt x="199323" y="1924"/>
                    <a:pt x="199538" y="1983"/>
                    <a:pt x="199776" y="2031"/>
                  </a:cubicBezTo>
                  <a:cubicBezTo>
                    <a:pt x="200228" y="2150"/>
                    <a:pt x="200716" y="2257"/>
                    <a:pt x="201216" y="2400"/>
                  </a:cubicBezTo>
                  <a:cubicBezTo>
                    <a:pt x="201704" y="2555"/>
                    <a:pt x="202216" y="2710"/>
                    <a:pt x="202764" y="2876"/>
                  </a:cubicBezTo>
                  <a:lnTo>
                    <a:pt x="201371" y="2436"/>
                  </a:lnTo>
                  <a:lnTo>
                    <a:pt x="201371" y="2436"/>
                  </a:lnTo>
                  <a:cubicBezTo>
                    <a:pt x="201514" y="2472"/>
                    <a:pt x="201764" y="2543"/>
                    <a:pt x="202062" y="2626"/>
                  </a:cubicBezTo>
                  <a:cubicBezTo>
                    <a:pt x="202216" y="2674"/>
                    <a:pt x="202383" y="2722"/>
                    <a:pt x="202562" y="2769"/>
                  </a:cubicBezTo>
                  <a:cubicBezTo>
                    <a:pt x="202645" y="2805"/>
                    <a:pt x="202740" y="2829"/>
                    <a:pt x="202824" y="2853"/>
                  </a:cubicBezTo>
                  <a:cubicBezTo>
                    <a:pt x="202919" y="2888"/>
                    <a:pt x="203014" y="2924"/>
                    <a:pt x="203109" y="2960"/>
                  </a:cubicBezTo>
                  <a:cubicBezTo>
                    <a:pt x="203490" y="3091"/>
                    <a:pt x="203895" y="3234"/>
                    <a:pt x="204288" y="3376"/>
                  </a:cubicBezTo>
                  <a:cubicBezTo>
                    <a:pt x="204491" y="3448"/>
                    <a:pt x="204681" y="3531"/>
                    <a:pt x="204872" y="3615"/>
                  </a:cubicBezTo>
                  <a:cubicBezTo>
                    <a:pt x="205062" y="3686"/>
                    <a:pt x="205241" y="3757"/>
                    <a:pt x="205407" y="3829"/>
                  </a:cubicBezTo>
                  <a:cubicBezTo>
                    <a:pt x="205403" y="3828"/>
                    <a:pt x="205399" y="3828"/>
                    <a:pt x="205397" y="3828"/>
                  </a:cubicBezTo>
                  <a:cubicBezTo>
                    <a:pt x="205359" y="3828"/>
                    <a:pt x="205531" y="3908"/>
                    <a:pt x="205776" y="4019"/>
                  </a:cubicBezTo>
                  <a:cubicBezTo>
                    <a:pt x="205848" y="4055"/>
                    <a:pt x="205919" y="4079"/>
                    <a:pt x="205991" y="4115"/>
                  </a:cubicBezTo>
                  <a:cubicBezTo>
                    <a:pt x="206074" y="4150"/>
                    <a:pt x="206146" y="4198"/>
                    <a:pt x="206217" y="4234"/>
                  </a:cubicBezTo>
                  <a:cubicBezTo>
                    <a:pt x="206372" y="4317"/>
                    <a:pt x="206527" y="4388"/>
                    <a:pt x="206669" y="4460"/>
                  </a:cubicBezTo>
                  <a:cubicBezTo>
                    <a:pt x="206669" y="4460"/>
                    <a:pt x="206668" y="4460"/>
                    <a:pt x="206668" y="4460"/>
                  </a:cubicBezTo>
                  <a:lnTo>
                    <a:pt x="206668" y="4460"/>
                  </a:lnTo>
                  <a:cubicBezTo>
                    <a:pt x="206660" y="4460"/>
                    <a:pt x="207409" y="4789"/>
                    <a:pt x="208158" y="5234"/>
                  </a:cubicBezTo>
                  <a:cubicBezTo>
                    <a:pt x="208360" y="5341"/>
                    <a:pt x="208551" y="5448"/>
                    <a:pt x="208741" y="5555"/>
                  </a:cubicBezTo>
                  <a:cubicBezTo>
                    <a:pt x="208932" y="5662"/>
                    <a:pt x="209098" y="5781"/>
                    <a:pt x="209265" y="5889"/>
                  </a:cubicBezTo>
                  <a:cubicBezTo>
                    <a:pt x="209575" y="6079"/>
                    <a:pt x="209825" y="6234"/>
                    <a:pt x="209920" y="6282"/>
                  </a:cubicBezTo>
                  <a:cubicBezTo>
                    <a:pt x="209920" y="6282"/>
                    <a:pt x="209944" y="6293"/>
                    <a:pt x="209991" y="6329"/>
                  </a:cubicBezTo>
                  <a:cubicBezTo>
                    <a:pt x="210039" y="6365"/>
                    <a:pt x="210098" y="6412"/>
                    <a:pt x="210170" y="6472"/>
                  </a:cubicBezTo>
                  <a:cubicBezTo>
                    <a:pt x="210325" y="6591"/>
                    <a:pt x="210515" y="6746"/>
                    <a:pt x="210718" y="6901"/>
                  </a:cubicBezTo>
                  <a:cubicBezTo>
                    <a:pt x="210908" y="7067"/>
                    <a:pt x="211122" y="7210"/>
                    <a:pt x="211253" y="7341"/>
                  </a:cubicBezTo>
                  <a:cubicBezTo>
                    <a:pt x="211396" y="7472"/>
                    <a:pt x="211491" y="7555"/>
                    <a:pt x="211491" y="7555"/>
                  </a:cubicBezTo>
                  <a:cubicBezTo>
                    <a:pt x="211658" y="7710"/>
                    <a:pt x="211825" y="7841"/>
                    <a:pt x="211968" y="7984"/>
                  </a:cubicBezTo>
                  <a:cubicBezTo>
                    <a:pt x="212122" y="8127"/>
                    <a:pt x="212253" y="8270"/>
                    <a:pt x="212396" y="8401"/>
                  </a:cubicBezTo>
                  <a:cubicBezTo>
                    <a:pt x="212456" y="8460"/>
                    <a:pt x="212527" y="8520"/>
                    <a:pt x="212587" y="8579"/>
                  </a:cubicBezTo>
                  <a:cubicBezTo>
                    <a:pt x="212646" y="8651"/>
                    <a:pt x="212706" y="8710"/>
                    <a:pt x="212765" y="8770"/>
                  </a:cubicBezTo>
                  <a:cubicBezTo>
                    <a:pt x="212873" y="8901"/>
                    <a:pt x="212980" y="9020"/>
                    <a:pt x="213087" y="9127"/>
                  </a:cubicBezTo>
                  <a:cubicBezTo>
                    <a:pt x="213146" y="9187"/>
                    <a:pt x="213194" y="9234"/>
                    <a:pt x="213242" y="9294"/>
                  </a:cubicBezTo>
                  <a:cubicBezTo>
                    <a:pt x="213289" y="9353"/>
                    <a:pt x="213337" y="9401"/>
                    <a:pt x="213385" y="9460"/>
                  </a:cubicBezTo>
                  <a:cubicBezTo>
                    <a:pt x="213468" y="9568"/>
                    <a:pt x="213563" y="9675"/>
                    <a:pt x="213646" y="9782"/>
                  </a:cubicBezTo>
                  <a:cubicBezTo>
                    <a:pt x="213825" y="9984"/>
                    <a:pt x="213980" y="10199"/>
                    <a:pt x="214135" y="10401"/>
                  </a:cubicBezTo>
                  <a:cubicBezTo>
                    <a:pt x="214206" y="10496"/>
                    <a:pt x="214289" y="10603"/>
                    <a:pt x="214361" y="10711"/>
                  </a:cubicBezTo>
                  <a:cubicBezTo>
                    <a:pt x="214444" y="10818"/>
                    <a:pt x="214504" y="10925"/>
                    <a:pt x="214575" y="11032"/>
                  </a:cubicBezTo>
                  <a:cubicBezTo>
                    <a:pt x="214718" y="11258"/>
                    <a:pt x="214885" y="11485"/>
                    <a:pt x="215028" y="11746"/>
                  </a:cubicBezTo>
                  <a:cubicBezTo>
                    <a:pt x="215099" y="11877"/>
                    <a:pt x="215182" y="12020"/>
                    <a:pt x="215254" y="12163"/>
                  </a:cubicBezTo>
                  <a:cubicBezTo>
                    <a:pt x="215337" y="12294"/>
                    <a:pt x="215420" y="12449"/>
                    <a:pt x="215492" y="12616"/>
                  </a:cubicBezTo>
                  <a:cubicBezTo>
                    <a:pt x="215575" y="12770"/>
                    <a:pt x="215647" y="12949"/>
                    <a:pt x="215730" y="13128"/>
                  </a:cubicBezTo>
                  <a:cubicBezTo>
                    <a:pt x="215797" y="13271"/>
                    <a:pt x="215856" y="13422"/>
                    <a:pt x="215926" y="13581"/>
                  </a:cubicBezTo>
                  <a:lnTo>
                    <a:pt x="215926" y="13581"/>
                  </a:lnTo>
                  <a:cubicBezTo>
                    <a:pt x="215824" y="13358"/>
                    <a:pt x="215801" y="13330"/>
                    <a:pt x="215792" y="13330"/>
                  </a:cubicBezTo>
                  <a:cubicBezTo>
                    <a:pt x="215788" y="13330"/>
                    <a:pt x="215786" y="13333"/>
                    <a:pt x="215783" y="13333"/>
                  </a:cubicBezTo>
                  <a:cubicBezTo>
                    <a:pt x="215782" y="13333"/>
                    <a:pt x="215780" y="13332"/>
                    <a:pt x="215778" y="13330"/>
                  </a:cubicBezTo>
                  <a:cubicBezTo>
                    <a:pt x="215766" y="13318"/>
                    <a:pt x="215742" y="13270"/>
                    <a:pt x="215659" y="13092"/>
                  </a:cubicBezTo>
                  <a:cubicBezTo>
                    <a:pt x="215611" y="13009"/>
                    <a:pt x="215551" y="12878"/>
                    <a:pt x="215468" y="12723"/>
                  </a:cubicBezTo>
                  <a:cubicBezTo>
                    <a:pt x="215385" y="12556"/>
                    <a:pt x="215290" y="12342"/>
                    <a:pt x="215135" y="12093"/>
                  </a:cubicBezTo>
                  <a:lnTo>
                    <a:pt x="215135" y="12093"/>
                  </a:lnTo>
                  <a:cubicBezTo>
                    <a:pt x="215290" y="12342"/>
                    <a:pt x="215409" y="12604"/>
                    <a:pt x="215516" y="12842"/>
                  </a:cubicBezTo>
                  <a:cubicBezTo>
                    <a:pt x="215575" y="12961"/>
                    <a:pt x="215623" y="13080"/>
                    <a:pt x="215682" y="13187"/>
                  </a:cubicBezTo>
                  <a:cubicBezTo>
                    <a:pt x="215730" y="13294"/>
                    <a:pt x="215766" y="13401"/>
                    <a:pt x="215801" y="13497"/>
                  </a:cubicBezTo>
                  <a:cubicBezTo>
                    <a:pt x="215885" y="13687"/>
                    <a:pt x="215956" y="13842"/>
                    <a:pt x="215992" y="13949"/>
                  </a:cubicBezTo>
                  <a:cubicBezTo>
                    <a:pt x="216040" y="14056"/>
                    <a:pt x="216075" y="14128"/>
                    <a:pt x="216075" y="14128"/>
                  </a:cubicBezTo>
                  <a:cubicBezTo>
                    <a:pt x="216123" y="14294"/>
                    <a:pt x="216218" y="14568"/>
                    <a:pt x="216337" y="14902"/>
                  </a:cubicBezTo>
                  <a:cubicBezTo>
                    <a:pt x="216397" y="15068"/>
                    <a:pt x="216444" y="15247"/>
                    <a:pt x="216504" y="15449"/>
                  </a:cubicBezTo>
                  <a:cubicBezTo>
                    <a:pt x="216552" y="15640"/>
                    <a:pt x="216623" y="15842"/>
                    <a:pt x="216671" y="16057"/>
                  </a:cubicBezTo>
                  <a:cubicBezTo>
                    <a:pt x="216766" y="16473"/>
                    <a:pt x="216873" y="16902"/>
                    <a:pt x="216933" y="17307"/>
                  </a:cubicBezTo>
                  <a:cubicBezTo>
                    <a:pt x="216968" y="17509"/>
                    <a:pt x="216992" y="17688"/>
                    <a:pt x="217028" y="17866"/>
                  </a:cubicBezTo>
                  <a:cubicBezTo>
                    <a:pt x="217040" y="18045"/>
                    <a:pt x="217064" y="18200"/>
                    <a:pt x="217075" y="18331"/>
                  </a:cubicBezTo>
                  <a:cubicBezTo>
                    <a:pt x="217147" y="18819"/>
                    <a:pt x="217206" y="18985"/>
                    <a:pt x="217254" y="20295"/>
                  </a:cubicBezTo>
                  <a:cubicBezTo>
                    <a:pt x="217254" y="20347"/>
                    <a:pt x="217253" y="20364"/>
                    <a:pt x="217251" y="20364"/>
                  </a:cubicBezTo>
                  <a:cubicBezTo>
                    <a:pt x="217251" y="20364"/>
                    <a:pt x="217251" y="20364"/>
                    <a:pt x="217251" y="20364"/>
                  </a:cubicBezTo>
                  <a:lnTo>
                    <a:pt x="217251" y="20364"/>
                  </a:lnTo>
                  <a:cubicBezTo>
                    <a:pt x="217252" y="20369"/>
                    <a:pt x="217253" y="20373"/>
                    <a:pt x="217254" y="20378"/>
                  </a:cubicBezTo>
                  <a:cubicBezTo>
                    <a:pt x="217254" y="20438"/>
                    <a:pt x="217254" y="20509"/>
                    <a:pt x="217254" y="20605"/>
                  </a:cubicBezTo>
                  <a:cubicBezTo>
                    <a:pt x="217266" y="20783"/>
                    <a:pt x="217278" y="20998"/>
                    <a:pt x="217278" y="21188"/>
                  </a:cubicBezTo>
                  <a:cubicBezTo>
                    <a:pt x="217285" y="21397"/>
                    <a:pt x="217291" y="21564"/>
                    <a:pt x="217298" y="21564"/>
                  </a:cubicBezTo>
                  <a:cubicBezTo>
                    <a:pt x="217303" y="21564"/>
                    <a:pt x="217308" y="21465"/>
                    <a:pt x="217314" y="21212"/>
                  </a:cubicBezTo>
                  <a:lnTo>
                    <a:pt x="217314" y="21212"/>
                  </a:lnTo>
                  <a:cubicBezTo>
                    <a:pt x="217302" y="23034"/>
                    <a:pt x="217337" y="25570"/>
                    <a:pt x="217385" y="28058"/>
                  </a:cubicBezTo>
                  <a:cubicBezTo>
                    <a:pt x="217468" y="30534"/>
                    <a:pt x="217552" y="32963"/>
                    <a:pt x="217564" y="34547"/>
                  </a:cubicBezTo>
                  <a:cubicBezTo>
                    <a:pt x="217611" y="35833"/>
                    <a:pt x="217659" y="37262"/>
                    <a:pt x="217718" y="38643"/>
                  </a:cubicBezTo>
                  <a:cubicBezTo>
                    <a:pt x="217778" y="40036"/>
                    <a:pt x="217837" y="41393"/>
                    <a:pt x="217885" y="42560"/>
                  </a:cubicBezTo>
                  <a:cubicBezTo>
                    <a:pt x="217878" y="42480"/>
                    <a:pt x="217876" y="42489"/>
                    <a:pt x="217872" y="42437"/>
                  </a:cubicBezTo>
                  <a:lnTo>
                    <a:pt x="217872" y="42437"/>
                  </a:lnTo>
                  <a:cubicBezTo>
                    <a:pt x="217973" y="45266"/>
                    <a:pt x="218032" y="44222"/>
                    <a:pt x="218147" y="47763"/>
                  </a:cubicBezTo>
                  <a:cubicBezTo>
                    <a:pt x="218152" y="48146"/>
                    <a:pt x="218150" y="48293"/>
                    <a:pt x="218145" y="48293"/>
                  </a:cubicBezTo>
                  <a:cubicBezTo>
                    <a:pt x="218127" y="48293"/>
                    <a:pt x="218070" y="46763"/>
                    <a:pt x="218062" y="46763"/>
                  </a:cubicBezTo>
                  <a:lnTo>
                    <a:pt x="218062" y="46763"/>
                  </a:lnTo>
                  <a:cubicBezTo>
                    <a:pt x="218060" y="46763"/>
                    <a:pt x="218060" y="46829"/>
                    <a:pt x="218064" y="46989"/>
                  </a:cubicBezTo>
                  <a:cubicBezTo>
                    <a:pt x="218028" y="47239"/>
                    <a:pt x="218076" y="48358"/>
                    <a:pt x="218147" y="49704"/>
                  </a:cubicBezTo>
                  <a:cubicBezTo>
                    <a:pt x="218218" y="51061"/>
                    <a:pt x="218302" y="52656"/>
                    <a:pt x="218338" y="53895"/>
                  </a:cubicBezTo>
                  <a:lnTo>
                    <a:pt x="218302" y="53287"/>
                  </a:lnTo>
                  <a:lnTo>
                    <a:pt x="218302" y="53287"/>
                  </a:lnTo>
                  <a:cubicBezTo>
                    <a:pt x="218361" y="55180"/>
                    <a:pt x="218552" y="57895"/>
                    <a:pt x="218695" y="60979"/>
                  </a:cubicBezTo>
                  <a:cubicBezTo>
                    <a:pt x="218695" y="60979"/>
                    <a:pt x="218689" y="60906"/>
                    <a:pt x="218686" y="60906"/>
                  </a:cubicBezTo>
                  <a:cubicBezTo>
                    <a:pt x="218684" y="60906"/>
                    <a:pt x="218683" y="60922"/>
                    <a:pt x="218683" y="60967"/>
                  </a:cubicBezTo>
                  <a:cubicBezTo>
                    <a:pt x="218826" y="63074"/>
                    <a:pt x="219064" y="67063"/>
                    <a:pt x="219230" y="70027"/>
                  </a:cubicBezTo>
                  <a:cubicBezTo>
                    <a:pt x="219173" y="69386"/>
                    <a:pt x="219149" y="68989"/>
                    <a:pt x="219140" y="68989"/>
                  </a:cubicBezTo>
                  <a:cubicBezTo>
                    <a:pt x="219136" y="68989"/>
                    <a:pt x="219135" y="69069"/>
                    <a:pt x="219135" y="69242"/>
                  </a:cubicBezTo>
                  <a:cubicBezTo>
                    <a:pt x="219207" y="70575"/>
                    <a:pt x="219171" y="68849"/>
                    <a:pt x="219326" y="71504"/>
                  </a:cubicBezTo>
                  <a:cubicBezTo>
                    <a:pt x="219350" y="72361"/>
                    <a:pt x="219433" y="74278"/>
                    <a:pt x="219409" y="74540"/>
                  </a:cubicBezTo>
                  <a:lnTo>
                    <a:pt x="219266" y="72040"/>
                  </a:lnTo>
                  <a:lnTo>
                    <a:pt x="219266" y="72040"/>
                  </a:lnTo>
                  <a:cubicBezTo>
                    <a:pt x="219290" y="73325"/>
                    <a:pt x="219445" y="75278"/>
                    <a:pt x="219504" y="76600"/>
                  </a:cubicBezTo>
                  <a:lnTo>
                    <a:pt x="219469" y="76421"/>
                  </a:lnTo>
                  <a:lnTo>
                    <a:pt x="219469" y="76421"/>
                  </a:lnTo>
                  <a:cubicBezTo>
                    <a:pt x="219707" y="80267"/>
                    <a:pt x="219766" y="80314"/>
                    <a:pt x="220004" y="84434"/>
                  </a:cubicBezTo>
                  <a:lnTo>
                    <a:pt x="220004" y="84005"/>
                  </a:lnTo>
                  <a:cubicBezTo>
                    <a:pt x="220195" y="86256"/>
                    <a:pt x="220076" y="85898"/>
                    <a:pt x="220254" y="88137"/>
                  </a:cubicBezTo>
                  <a:lnTo>
                    <a:pt x="220243" y="88827"/>
                  </a:lnTo>
                  <a:cubicBezTo>
                    <a:pt x="220338" y="90304"/>
                    <a:pt x="220635" y="94018"/>
                    <a:pt x="220826" y="96685"/>
                  </a:cubicBezTo>
                  <a:cubicBezTo>
                    <a:pt x="220683" y="95185"/>
                    <a:pt x="220445" y="92066"/>
                    <a:pt x="220290" y="90137"/>
                  </a:cubicBezTo>
                  <a:lnTo>
                    <a:pt x="220290" y="90137"/>
                  </a:lnTo>
                  <a:cubicBezTo>
                    <a:pt x="220385" y="91613"/>
                    <a:pt x="220635" y="95138"/>
                    <a:pt x="220707" y="95912"/>
                  </a:cubicBezTo>
                  <a:cubicBezTo>
                    <a:pt x="220671" y="95316"/>
                    <a:pt x="220600" y="94566"/>
                    <a:pt x="220576" y="93983"/>
                  </a:cubicBezTo>
                  <a:lnTo>
                    <a:pt x="220576" y="93983"/>
                  </a:lnTo>
                  <a:cubicBezTo>
                    <a:pt x="220743" y="95781"/>
                    <a:pt x="220921" y="98162"/>
                    <a:pt x="221112" y="101091"/>
                  </a:cubicBezTo>
                  <a:cubicBezTo>
                    <a:pt x="221108" y="101077"/>
                    <a:pt x="221104" y="101070"/>
                    <a:pt x="221101" y="101070"/>
                  </a:cubicBezTo>
                  <a:lnTo>
                    <a:pt x="221101" y="101070"/>
                  </a:lnTo>
                  <a:cubicBezTo>
                    <a:pt x="221079" y="101070"/>
                    <a:pt x="221093" y="101461"/>
                    <a:pt x="221135" y="102103"/>
                  </a:cubicBezTo>
                  <a:cubicBezTo>
                    <a:pt x="221171" y="102829"/>
                    <a:pt x="221255" y="103877"/>
                    <a:pt x="221338" y="104996"/>
                  </a:cubicBezTo>
                  <a:cubicBezTo>
                    <a:pt x="221516" y="107234"/>
                    <a:pt x="221719" y="109806"/>
                    <a:pt x="221755" y="110878"/>
                  </a:cubicBezTo>
                  <a:cubicBezTo>
                    <a:pt x="221862" y="112175"/>
                    <a:pt x="221993" y="113461"/>
                    <a:pt x="222017" y="114747"/>
                  </a:cubicBezTo>
                  <a:cubicBezTo>
                    <a:pt x="222028" y="116057"/>
                    <a:pt x="221933" y="117367"/>
                    <a:pt x="221719" y="118676"/>
                  </a:cubicBezTo>
                  <a:cubicBezTo>
                    <a:pt x="221612" y="119331"/>
                    <a:pt x="221457" y="119986"/>
                    <a:pt x="221278" y="120641"/>
                  </a:cubicBezTo>
                  <a:cubicBezTo>
                    <a:pt x="221088" y="121296"/>
                    <a:pt x="220850" y="121950"/>
                    <a:pt x="220564" y="122582"/>
                  </a:cubicBezTo>
                  <a:cubicBezTo>
                    <a:pt x="220278" y="123213"/>
                    <a:pt x="219933" y="123844"/>
                    <a:pt x="219540" y="124439"/>
                  </a:cubicBezTo>
                  <a:cubicBezTo>
                    <a:pt x="219135" y="125034"/>
                    <a:pt x="218671" y="125606"/>
                    <a:pt x="218147" y="126141"/>
                  </a:cubicBezTo>
                  <a:cubicBezTo>
                    <a:pt x="218349" y="125975"/>
                    <a:pt x="218457" y="125844"/>
                    <a:pt x="218540" y="125772"/>
                  </a:cubicBezTo>
                  <a:cubicBezTo>
                    <a:pt x="218581" y="125723"/>
                    <a:pt x="218606" y="125702"/>
                    <a:pt x="218612" y="125702"/>
                  </a:cubicBezTo>
                  <a:cubicBezTo>
                    <a:pt x="218615" y="125702"/>
                    <a:pt x="218615" y="125706"/>
                    <a:pt x="218611" y="125713"/>
                  </a:cubicBezTo>
                  <a:cubicBezTo>
                    <a:pt x="218588" y="125737"/>
                    <a:pt x="218540" y="125796"/>
                    <a:pt x="218457" y="125891"/>
                  </a:cubicBezTo>
                  <a:cubicBezTo>
                    <a:pt x="218421" y="125927"/>
                    <a:pt x="218373" y="125987"/>
                    <a:pt x="218326" y="126034"/>
                  </a:cubicBezTo>
                  <a:cubicBezTo>
                    <a:pt x="218278" y="126082"/>
                    <a:pt x="218218" y="126141"/>
                    <a:pt x="218159" y="126201"/>
                  </a:cubicBezTo>
                  <a:cubicBezTo>
                    <a:pt x="218040" y="126320"/>
                    <a:pt x="217921" y="126439"/>
                    <a:pt x="217790" y="126558"/>
                  </a:cubicBezTo>
                  <a:cubicBezTo>
                    <a:pt x="217671" y="126677"/>
                    <a:pt x="217564" y="126808"/>
                    <a:pt x="217445" y="126892"/>
                  </a:cubicBezTo>
                  <a:cubicBezTo>
                    <a:pt x="217266" y="127049"/>
                    <a:pt x="217144" y="127160"/>
                    <a:pt x="217174" y="127160"/>
                  </a:cubicBezTo>
                  <a:cubicBezTo>
                    <a:pt x="217178" y="127160"/>
                    <a:pt x="217185" y="127158"/>
                    <a:pt x="217195" y="127154"/>
                  </a:cubicBezTo>
                  <a:lnTo>
                    <a:pt x="217195" y="127154"/>
                  </a:lnTo>
                  <a:cubicBezTo>
                    <a:pt x="217064" y="127261"/>
                    <a:pt x="216944" y="127368"/>
                    <a:pt x="216825" y="127463"/>
                  </a:cubicBezTo>
                  <a:cubicBezTo>
                    <a:pt x="216718" y="127558"/>
                    <a:pt x="216599" y="127630"/>
                    <a:pt x="216492" y="127701"/>
                  </a:cubicBezTo>
                  <a:cubicBezTo>
                    <a:pt x="216290" y="127844"/>
                    <a:pt x="216123" y="127963"/>
                    <a:pt x="215992" y="128058"/>
                  </a:cubicBezTo>
                  <a:cubicBezTo>
                    <a:pt x="215921" y="128106"/>
                    <a:pt x="215861" y="128142"/>
                    <a:pt x="215813" y="128177"/>
                  </a:cubicBezTo>
                  <a:cubicBezTo>
                    <a:pt x="215766" y="128213"/>
                    <a:pt x="215718" y="128237"/>
                    <a:pt x="215671" y="128261"/>
                  </a:cubicBezTo>
                  <a:cubicBezTo>
                    <a:pt x="215599" y="128308"/>
                    <a:pt x="215551" y="128332"/>
                    <a:pt x="215516" y="128344"/>
                  </a:cubicBezTo>
                  <a:cubicBezTo>
                    <a:pt x="215516" y="128344"/>
                    <a:pt x="215290" y="128475"/>
                    <a:pt x="214944" y="128678"/>
                  </a:cubicBezTo>
                  <a:cubicBezTo>
                    <a:pt x="214897" y="128701"/>
                    <a:pt x="214861" y="128725"/>
                    <a:pt x="214813" y="128749"/>
                  </a:cubicBezTo>
                  <a:cubicBezTo>
                    <a:pt x="214766" y="128773"/>
                    <a:pt x="214706" y="128797"/>
                    <a:pt x="214658" y="128820"/>
                  </a:cubicBezTo>
                  <a:cubicBezTo>
                    <a:pt x="214551" y="128880"/>
                    <a:pt x="214444" y="128928"/>
                    <a:pt x="214337" y="128975"/>
                  </a:cubicBezTo>
                  <a:cubicBezTo>
                    <a:pt x="214111" y="129082"/>
                    <a:pt x="213873" y="129201"/>
                    <a:pt x="213623" y="129309"/>
                  </a:cubicBezTo>
                  <a:cubicBezTo>
                    <a:pt x="213385" y="129404"/>
                    <a:pt x="213134" y="129511"/>
                    <a:pt x="212896" y="129594"/>
                  </a:cubicBezTo>
                  <a:cubicBezTo>
                    <a:pt x="212789" y="129642"/>
                    <a:pt x="212670" y="129690"/>
                    <a:pt x="212563" y="129725"/>
                  </a:cubicBezTo>
                  <a:cubicBezTo>
                    <a:pt x="212456" y="129773"/>
                    <a:pt x="212361" y="129797"/>
                    <a:pt x="212265" y="129832"/>
                  </a:cubicBezTo>
                  <a:cubicBezTo>
                    <a:pt x="211884" y="129951"/>
                    <a:pt x="211634" y="130035"/>
                    <a:pt x="211634" y="130035"/>
                  </a:cubicBezTo>
                  <a:cubicBezTo>
                    <a:pt x="211472" y="130086"/>
                    <a:pt x="211399" y="130108"/>
                    <a:pt x="211390" y="130108"/>
                  </a:cubicBezTo>
                  <a:cubicBezTo>
                    <a:pt x="211371" y="130108"/>
                    <a:pt x="211607" y="130023"/>
                    <a:pt x="211884" y="129928"/>
                  </a:cubicBezTo>
                  <a:cubicBezTo>
                    <a:pt x="212087" y="129856"/>
                    <a:pt x="212325" y="129773"/>
                    <a:pt x="212503" y="129713"/>
                  </a:cubicBezTo>
                  <a:cubicBezTo>
                    <a:pt x="212670" y="129642"/>
                    <a:pt x="212777" y="129594"/>
                    <a:pt x="212753" y="129594"/>
                  </a:cubicBezTo>
                  <a:cubicBezTo>
                    <a:pt x="212658" y="129630"/>
                    <a:pt x="212575" y="129666"/>
                    <a:pt x="212492" y="129701"/>
                  </a:cubicBezTo>
                  <a:cubicBezTo>
                    <a:pt x="212420" y="129725"/>
                    <a:pt x="212337" y="129749"/>
                    <a:pt x="212265" y="129773"/>
                  </a:cubicBezTo>
                  <a:cubicBezTo>
                    <a:pt x="212111" y="129832"/>
                    <a:pt x="211980" y="129868"/>
                    <a:pt x="211861" y="129916"/>
                  </a:cubicBezTo>
                  <a:cubicBezTo>
                    <a:pt x="211634" y="129987"/>
                    <a:pt x="211444" y="130047"/>
                    <a:pt x="211313" y="130094"/>
                  </a:cubicBezTo>
                  <a:cubicBezTo>
                    <a:pt x="211027" y="130178"/>
                    <a:pt x="210896" y="130202"/>
                    <a:pt x="210801" y="130225"/>
                  </a:cubicBezTo>
                  <a:cubicBezTo>
                    <a:pt x="210706" y="130249"/>
                    <a:pt x="210646" y="130249"/>
                    <a:pt x="210479" y="130297"/>
                  </a:cubicBezTo>
                  <a:cubicBezTo>
                    <a:pt x="210408" y="130309"/>
                    <a:pt x="210301" y="130344"/>
                    <a:pt x="210146" y="130380"/>
                  </a:cubicBezTo>
                  <a:cubicBezTo>
                    <a:pt x="210003" y="130416"/>
                    <a:pt x="209813" y="130463"/>
                    <a:pt x="209563" y="130511"/>
                  </a:cubicBezTo>
                  <a:cubicBezTo>
                    <a:pt x="209590" y="130508"/>
                    <a:pt x="209610" y="130507"/>
                    <a:pt x="209622" y="130507"/>
                  </a:cubicBezTo>
                  <a:cubicBezTo>
                    <a:pt x="209705" y="130507"/>
                    <a:pt x="209447" y="130574"/>
                    <a:pt x="208991" y="130678"/>
                  </a:cubicBezTo>
                  <a:cubicBezTo>
                    <a:pt x="208860" y="130713"/>
                    <a:pt x="208717" y="130737"/>
                    <a:pt x="208551" y="130785"/>
                  </a:cubicBezTo>
                  <a:cubicBezTo>
                    <a:pt x="208479" y="130797"/>
                    <a:pt x="208384" y="130821"/>
                    <a:pt x="208301" y="130833"/>
                  </a:cubicBezTo>
                  <a:cubicBezTo>
                    <a:pt x="208217" y="130856"/>
                    <a:pt x="208122" y="130868"/>
                    <a:pt x="208027" y="130880"/>
                  </a:cubicBezTo>
                  <a:cubicBezTo>
                    <a:pt x="207658" y="130952"/>
                    <a:pt x="207241" y="131023"/>
                    <a:pt x="206812" y="131094"/>
                  </a:cubicBezTo>
                  <a:cubicBezTo>
                    <a:pt x="206812" y="131094"/>
                    <a:pt x="207419" y="130999"/>
                    <a:pt x="208027" y="130904"/>
                  </a:cubicBezTo>
                  <a:cubicBezTo>
                    <a:pt x="208336" y="130856"/>
                    <a:pt x="208634" y="130785"/>
                    <a:pt x="208860" y="130749"/>
                  </a:cubicBezTo>
                  <a:cubicBezTo>
                    <a:pt x="209086" y="130702"/>
                    <a:pt x="209241" y="130666"/>
                    <a:pt x="209241" y="130666"/>
                  </a:cubicBezTo>
                  <a:lnTo>
                    <a:pt x="209241" y="130666"/>
                  </a:lnTo>
                  <a:cubicBezTo>
                    <a:pt x="208193" y="130928"/>
                    <a:pt x="207431" y="131035"/>
                    <a:pt x="206824" y="131154"/>
                  </a:cubicBezTo>
                  <a:cubicBezTo>
                    <a:pt x="206217" y="131237"/>
                    <a:pt x="205753" y="131285"/>
                    <a:pt x="205288" y="131344"/>
                  </a:cubicBezTo>
                  <a:cubicBezTo>
                    <a:pt x="204360" y="131440"/>
                    <a:pt x="203419" y="131535"/>
                    <a:pt x="201264" y="131702"/>
                  </a:cubicBezTo>
                  <a:lnTo>
                    <a:pt x="202621" y="131571"/>
                  </a:lnTo>
                  <a:lnTo>
                    <a:pt x="202621" y="131571"/>
                  </a:lnTo>
                  <a:cubicBezTo>
                    <a:pt x="202074" y="131618"/>
                    <a:pt x="201288" y="131690"/>
                    <a:pt x="200371" y="131737"/>
                  </a:cubicBezTo>
                  <a:cubicBezTo>
                    <a:pt x="199919" y="131749"/>
                    <a:pt x="199430" y="131785"/>
                    <a:pt x="198942" y="131809"/>
                  </a:cubicBezTo>
                  <a:cubicBezTo>
                    <a:pt x="198442" y="131821"/>
                    <a:pt x="197930" y="131833"/>
                    <a:pt x="197418" y="131845"/>
                  </a:cubicBezTo>
                  <a:cubicBezTo>
                    <a:pt x="196906" y="131868"/>
                    <a:pt x="196394" y="131868"/>
                    <a:pt x="195894" y="131880"/>
                  </a:cubicBezTo>
                  <a:cubicBezTo>
                    <a:pt x="195394" y="131892"/>
                    <a:pt x="194918" y="131892"/>
                    <a:pt x="194465" y="131904"/>
                  </a:cubicBezTo>
                  <a:cubicBezTo>
                    <a:pt x="193561" y="131904"/>
                    <a:pt x="192775" y="131904"/>
                    <a:pt x="192227" y="131916"/>
                  </a:cubicBezTo>
                  <a:cubicBezTo>
                    <a:pt x="191822" y="131904"/>
                    <a:pt x="191310" y="131880"/>
                    <a:pt x="192287" y="131880"/>
                  </a:cubicBezTo>
                  <a:cubicBezTo>
                    <a:pt x="191953" y="131880"/>
                    <a:pt x="191620" y="131868"/>
                    <a:pt x="191275" y="131868"/>
                  </a:cubicBezTo>
                  <a:lnTo>
                    <a:pt x="190739" y="131868"/>
                  </a:lnTo>
                  <a:cubicBezTo>
                    <a:pt x="190620" y="131880"/>
                    <a:pt x="190548" y="131904"/>
                    <a:pt x="190465" y="131928"/>
                  </a:cubicBezTo>
                  <a:lnTo>
                    <a:pt x="190203" y="131987"/>
                  </a:lnTo>
                  <a:cubicBezTo>
                    <a:pt x="190036" y="132035"/>
                    <a:pt x="189858" y="132071"/>
                    <a:pt x="189691" y="132118"/>
                  </a:cubicBezTo>
                  <a:cubicBezTo>
                    <a:pt x="189512" y="132154"/>
                    <a:pt x="189346" y="132190"/>
                    <a:pt x="189179" y="132249"/>
                  </a:cubicBezTo>
                  <a:cubicBezTo>
                    <a:pt x="188834" y="132357"/>
                    <a:pt x="188489" y="132464"/>
                    <a:pt x="188143" y="132571"/>
                  </a:cubicBezTo>
                  <a:cubicBezTo>
                    <a:pt x="186786" y="133047"/>
                    <a:pt x="185452" y="133666"/>
                    <a:pt x="184226" y="134392"/>
                  </a:cubicBezTo>
                  <a:cubicBezTo>
                    <a:pt x="183012" y="135119"/>
                    <a:pt x="181892" y="135952"/>
                    <a:pt x="180928" y="136809"/>
                  </a:cubicBezTo>
                  <a:cubicBezTo>
                    <a:pt x="179964" y="137655"/>
                    <a:pt x="179154" y="138536"/>
                    <a:pt x="178475" y="139334"/>
                  </a:cubicBezTo>
                  <a:lnTo>
                    <a:pt x="178725" y="139012"/>
                  </a:lnTo>
                  <a:lnTo>
                    <a:pt x="178725" y="139012"/>
                  </a:lnTo>
                  <a:cubicBezTo>
                    <a:pt x="178559" y="139203"/>
                    <a:pt x="178416" y="139381"/>
                    <a:pt x="178273" y="139560"/>
                  </a:cubicBezTo>
                  <a:cubicBezTo>
                    <a:pt x="178118" y="139738"/>
                    <a:pt x="177999" y="139929"/>
                    <a:pt x="177856" y="140119"/>
                  </a:cubicBezTo>
                  <a:cubicBezTo>
                    <a:pt x="177713" y="140298"/>
                    <a:pt x="177571" y="140500"/>
                    <a:pt x="177416" y="140715"/>
                  </a:cubicBezTo>
                  <a:cubicBezTo>
                    <a:pt x="177273" y="140929"/>
                    <a:pt x="177094" y="141143"/>
                    <a:pt x="176928" y="141405"/>
                  </a:cubicBezTo>
                  <a:cubicBezTo>
                    <a:pt x="176942" y="141369"/>
                    <a:pt x="177014" y="141249"/>
                    <a:pt x="177009" y="141249"/>
                  </a:cubicBezTo>
                  <a:lnTo>
                    <a:pt x="177009" y="141249"/>
                  </a:lnTo>
                  <a:cubicBezTo>
                    <a:pt x="177006" y="141249"/>
                    <a:pt x="176971" y="141299"/>
                    <a:pt x="176868" y="141453"/>
                  </a:cubicBezTo>
                  <a:cubicBezTo>
                    <a:pt x="176797" y="141560"/>
                    <a:pt x="176678" y="141762"/>
                    <a:pt x="176523" y="142001"/>
                  </a:cubicBezTo>
                  <a:cubicBezTo>
                    <a:pt x="176368" y="142263"/>
                    <a:pt x="176177" y="142560"/>
                    <a:pt x="175987" y="142894"/>
                  </a:cubicBezTo>
                  <a:cubicBezTo>
                    <a:pt x="175606" y="143560"/>
                    <a:pt x="175225" y="144334"/>
                    <a:pt x="174927" y="144930"/>
                  </a:cubicBezTo>
                  <a:lnTo>
                    <a:pt x="175165" y="144418"/>
                  </a:lnTo>
                  <a:cubicBezTo>
                    <a:pt x="175219" y="144300"/>
                    <a:pt x="175272" y="144182"/>
                    <a:pt x="175317" y="144090"/>
                  </a:cubicBezTo>
                  <a:lnTo>
                    <a:pt x="175317" y="144090"/>
                  </a:lnTo>
                  <a:cubicBezTo>
                    <a:pt x="174747" y="145174"/>
                    <a:pt x="174312" y="146174"/>
                    <a:pt x="173963" y="147132"/>
                  </a:cubicBezTo>
                  <a:cubicBezTo>
                    <a:pt x="173772" y="147632"/>
                    <a:pt x="173618" y="148108"/>
                    <a:pt x="173463" y="148585"/>
                  </a:cubicBezTo>
                  <a:cubicBezTo>
                    <a:pt x="173320" y="149073"/>
                    <a:pt x="173189" y="149525"/>
                    <a:pt x="173106" y="150013"/>
                  </a:cubicBezTo>
                  <a:cubicBezTo>
                    <a:pt x="173022" y="150478"/>
                    <a:pt x="172927" y="150930"/>
                    <a:pt x="172832" y="151383"/>
                  </a:cubicBezTo>
                  <a:cubicBezTo>
                    <a:pt x="172772" y="151609"/>
                    <a:pt x="172725" y="151835"/>
                    <a:pt x="172665" y="152061"/>
                  </a:cubicBezTo>
                  <a:lnTo>
                    <a:pt x="172629" y="152168"/>
                  </a:lnTo>
                  <a:cubicBezTo>
                    <a:pt x="172618" y="152192"/>
                    <a:pt x="172618" y="152216"/>
                    <a:pt x="172606" y="152240"/>
                  </a:cubicBezTo>
                  <a:cubicBezTo>
                    <a:pt x="172594" y="152264"/>
                    <a:pt x="172582" y="152288"/>
                    <a:pt x="172570" y="152311"/>
                  </a:cubicBezTo>
                  <a:cubicBezTo>
                    <a:pt x="172558" y="152323"/>
                    <a:pt x="172558" y="152335"/>
                    <a:pt x="172546" y="152347"/>
                  </a:cubicBezTo>
                  <a:cubicBezTo>
                    <a:pt x="172522" y="152347"/>
                    <a:pt x="172522" y="152335"/>
                    <a:pt x="172510" y="152323"/>
                  </a:cubicBezTo>
                  <a:cubicBezTo>
                    <a:pt x="172439" y="152240"/>
                    <a:pt x="172320" y="151621"/>
                    <a:pt x="172248" y="151156"/>
                  </a:cubicBezTo>
                  <a:cubicBezTo>
                    <a:pt x="172201" y="150906"/>
                    <a:pt x="172165" y="150656"/>
                    <a:pt x="172141" y="150394"/>
                  </a:cubicBezTo>
                  <a:cubicBezTo>
                    <a:pt x="172117" y="150263"/>
                    <a:pt x="172106" y="150133"/>
                    <a:pt x="172094" y="150002"/>
                  </a:cubicBezTo>
                  <a:lnTo>
                    <a:pt x="172082" y="149906"/>
                  </a:lnTo>
                  <a:cubicBezTo>
                    <a:pt x="172070" y="149859"/>
                    <a:pt x="172070" y="149835"/>
                    <a:pt x="172058" y="149799"/>
                  </a:cubicBezTo>
                  <a:cubicBezTo>
                    <a:pt x="172046" y="149728"/>
                    <a:pt x="172034" y="149668"/>
                    <a:pt x="172022" y="149597"/>
                  </a:cubicBezTo>
                  <a:cubicBezTo>
                    <a:pt x="172034" y="149597"/>
                    <a:pt x="172010" y="149335"/>
                    <a:pt x="171939" y="148930"/>
                  </a:cubicBezTo>
                  <a:cubicBezTo>
                    <a:pt x="171867" y="148513"/>
                    <a:pt x="171748" y="147954"/>
                    <a:pt x="171582" y="147323"/>
                  </a:cubicBezTo>
                  <a:cubicBezTo>
                    <a:pt x="171415" y="146704"/>
                    <a:pt x="171177" y="146037"/>
                    <a:pt x="170927" y="145406"/>
                  </a:cubicBezTo>
                  <a:cubicBezTo>
                    <a:pt x="170796" y="145084"/>
                    <a:pt x="170665" y="144787"/>
                    <a:pt x="170534" y="144501"/>
                  </a:cubicBezTo>
                  <a:cubicBezTo>
                    <a:pt x="170403" y="144215"/>
                    <a:pt x="170260" y="143965"/>
                    <a:pt x="170141" y="143727"/>
                  </a:cubicBezTo>
                  <a:lnTo>
                    <a:pt x="170141" y="143727"/>
                  </a:lnTo>
                  <a:lnTo>
                    <a:pt x="170189" y="143787"/>
                  </a:lnTo>
                  <a:cubicBezTo>
                    <a:pt x="169820" y="143120"/>
                    <a:pt x="169439" y="142489"/>
                    <a:pt x="169022" y="141905"/>
                  </a:cubicBezTo>
                  <a:cubicBezTo>
                    <a:pt x="168605" y="141322"/>
                    <a:pt x="168176" y="140774"/>
                    <a:pt x="167724" y="140274"/>
                  </a:cubicBezTo>
                  <a:cubicBezTo>
                    <a:pt x="167272" y="139774"/>
                    <a:pt x="166795" y="139310"/>
                    <a:pt x="166319" y="138869"/>
                  </a:cubicBezTo>
                  <a:cubicBezTo>
                    <a:pt x="165843" y="138429"/>
                    <a:pt x="165343" y="138036"/>
                    <a:pt x="164831" y="137655"/>
                  </a:cubicBezTo>
                  <a:cubicBezTo>
                    <a:pt x="162795" y="136131"/>
                    <a:pt x="160568" y="134988"/>
                    <a:pt x="157925" y="134011"/>
                  </a:cubicBezTo>
                  <a:cubicBezTo>
                    <a:pt x="157104" y="133690"/>
                    <a:pt x="155984" y="133309"/>
                    <a:pt x="154675" y="132952"/>
                  </a:cubicBezTo>
                  <a:cubicBezTo>
                    <a:pt x="153353" y="132607"/>
                    <a:pt x="151841" y="132273"/>
                    <a:pt x="150246" y="132035"/>
                  </a:cubicBezTo>
                  <a:cubicBezTo>
                    <a:pt x="149436" y="131916"/>
                    <a:pt x="148626" y="131821"/>
                    <a:pt x="147805" y="131749"/>
                  </a:cubicBezTo>
                  <a:cubicBezTo>
                    <a:pt x="147388" y="131714"/>
                    <a:pt x="146971" y="131678"/>
                    <a:pt x="146567" y="131654"/>
                  </a:cubicBezTo>
                  <a:lnTo>
                    <a:pt x="146257" y="131642"/>
                  </a:lnTo>
                  <a:lnTo>
                    <a:pt x="146102" y="131630"/>
                  </a:lnTo>
                  <a:lnTo>
                    <a:pt x="145936" y="131630"/>
                  </a:lnTo>
                  <a:cubicBezTo>
                    <a:pt x="145721" y="131642"/>
                    <a:pt x="145519" y="131654"/>
                    <a:pt x="145316" y="131678"/>
                  </a:cubicBezTo>
                  <a:cubicBezTo>
                    <a:pt x="143697" y="131773"/>
                    <a:pt x="142138" y="131868"/>
                    <a:pt x="140733" y="131952"/>
                  </a:cubicBezTo>
                  <a:cubicBezTo>
                    <a:pt x="140880" y="131944"/>
                    <a:pt x="140973" y="131940"/>
                    <a:pt x="141021" y="131940"/>
                  </a:cubicBezTo>
                  <a:cubicBezTo>
                    <a:pt x="141249" y="131940"/>
                    <a:pt x="140430" y="132024"/>
                    <a:pt x="139601" y="132083"/>
                  </a:cubicBezTo>
                  <a:cubicBezTo>
                    <a:pt x="138475" y="132144"/>
                    <a:pt x="136607" y="132311"/>
                    <a:pt x="136237" y="132311"/>
                  </a:cubicBezTo>
                  <a:cubicBezTo>
                    <a:pt x="136177" y="132311"/>
                    <a:pt x="136156" y="132307"/>
                    <a:pt x="136184" y="132297"/>
                  </a:cubicBezTo>
                  <a:cubicBezTo>
                    <a:pt x="136184" y="132297"/>
                    <a:pt x="136303" y="132297"/>
                    <a:pt x="136423" y="132285"/>
                  </a:cubicBezTo>
                  <a:cubicBezTo>
                    <a:pt x="136530" y="132273"/>
                    <a:pt x="136649" y="132261"/>
                    <a:pt x="136649" y="132261"/>
                  </a:cubicBezTo>
                  <a:lnTo>
                    <a:pt x="136649" y="132261"/>
                  </a:lnTo>
                  <a:cubicBezTo>
                    <a:pt x="135661" y="132285"/>
                    <a:pt x="132970" y="132547"/>
                    <a:pt x="130862" y="132738"/>
                  </a:cubicBezTo>
                  <a:lnTo>
                    <a:pt x="130529" y="132845"/>
                  </a:lnTo>
                  <a:cubicBezTo>
                    <a:pt x="129838" y="132892"/>
                    <a:pt x="129100" y="132940"/>
                    <a:pt x="128314" y="133011"/>
                  </a:cubicBezTo>
                  <a:cubicBezTo>
                    <a:pt x="127933" y="133035"/>
                    <a:pt x="127529" y="133071"/>
                    <a:pt x="127136" y="133107"/>
                  </a:cubicBezTo>
                  <a:cubicBezTo>
                    <a:pt x="126731" y="133142"/>
                    <a:pt x="126314" y="133190"/>
                    <a:pt x="125909" y="133238"/>
                  </a:cubicBezTo>
                  <a:cubicBezTo>
                    <a:pt x="124254" y="133416"/>
                    <a:pt x="122540" y="133619"/>
                    <a:pt x="120897" y="133797"/>
                  </a:cubicBezTo>
                  <a:cubicBezTo>
                    <a:pt x="120075" y="133892"/>
                    <a:pt x="119278" y="133988"/>
                    <a:pt x="118516" y="134071"/>
                  </a:cubicBezTo>
                  <a:cubicBezTo>
                    <a:pt x="117742" y="134166"/>
                    <a:pt x="117015" y="134238"/>
                    <a:pt x="116349" y="134333"/>
                  </a:cubicBezTo>
                  <a:cubicBezTo>
                    <a:pt x="115015" y="134512"/>
                    <a:pt x="113896" y="134654"/>
                    <a:pt x="113146" y="134726"/>
                  </a:cubicBezTo>
                  <a:cubicBezTo>
                    <a:pt x="111836" y="134916"/>
                    <a:pt x="110193" y="135143"/>
                    <a:pt x="108895" y="135333"/>
                  </a:cubicBezTo>
                  <a:lnTo>
                    <a:pt x="108955" y="135274"/>
                  </a:lnTo>
                  <a:lnTo>
                    <a:pt x="108955" y="135274"/>
                  </a:lnTo>
                  <a:cubicBezTo>
                    <a:pt x="108038" y="135405"/>
                    <a:pt x="107240" y="135500"/>
                    <a:pt x="106490" y="135607"/>
                  </a:cubicBezTo>
                  <a:cubicBezTo>
                    <a:pt x="105728" y="135726"/>
                    <a:pt x="105014" y="135833"/>
                    <a:pt x="104276" y="135940"/>
                  </a:cubicBezTo>
                  <a:cubicBezTo>
                    <a:pt x="102811" y="136167"/>
                    <a:pt x="101228" y="136417"/>
                    <a:pt x="98965" y="136762"/>
                  </a:cubicBezTo>
                  <a:lnTo>
                    <a:pt x="99882" y="136583"/>
                  </a:lnTo>
                  <a:lnTo>
                    <a:pt x="99882" y="136583"/>
                  </a:lnTo>
                  <a:cubicBezTo>
                    <a:pt x="97346" y="136988"/>
                    <a:pt x="96691" y="137179"/>
                    <a:pt x="94346" y="137595"/>
                  </a:cubicBezTo>
                  <a:lnTo>
                    <a:pt x="93643" y="137655"/>
                  </a:lnTo>
                  <a:cubicBezTo>
                    <a:pt x="91429" y="138036"/>
                    <a:pt x="89202" y="138405"/>
                    <a:pt x="86976" y="138786"/>
                  </a:cubicBezTo>
                  <a:cubicBezTo>
                    <a:pt x="86428" y="138881"/>
                    <a:pt x="85869" y="138976"/>
                    <a:pt x="85309" y="139060"/>
                  </a:cubicBezTo>
                  <a:cubicBezTo>
                    <a:pt x="84761" y="139167"/>
                    <a:pt x="84214" y="139274"/>
                    <a:pt x="83666" y="139381"/>
                  </a:cubicBezTo>
                  <a:cubicBezTo>
                    <a:pt x="82559" y="139596"/>
                    <a:pt x="81463" y="139810"/>
                    <a:pt x="80380" y="140024"/>
                  </a:cubicBezTo>
                  <a:cubicBezTo>
                    <a:pt x="80451" y="140000"/>
                    <a:pt x="80570" y="139965"/>
                    <a:pt x="81285" y="139822"/>
                  </a:cubicBezTo>
                  <a:lnTo>
                    <a:pt x="81285" y="139822"/>
                  </a:lnTo>
                  <a:cubicBezTo>
                    <a:pt x="79278" y="140202"/>
                    <a:pt x="73617" y="141231"/>
                    <a:pt x="73969" y="141252"/>
                  </a:cubicBezTo>
                  <a:lnTo>
                    <a:pt x="73969" y="141252"/>
                  </a:lnTo>
                  <a:cubicBezTo>
                    <a:pt x="73862" y="141263"/>
                    <a:pt x="73604" y="141308"/>
                    <a:pt x="73248" y="141381"/>
                  </a:cubicBezTo>
                  <a:cubicBezTo>
                    <a:pt x="72784" y="141477"/>
                    <a:pt x="72141" y="141608"/>
                    <a:pt x="71438" y="141762"/>
                  </a:cubicBezTo>
                  <a:cubicBezTo>
                    <a:pt x="70009" y="142060"/>
                    <a:pt x="68295" y="142429"/>
                    <a:pt x="67116" y="142691"/>
                  </a:cubicBezTo>
                  <a:lnTo>
                    <a:pt x="67473" y="142572"/>
                  </a:lnTo>
                  <a:lnTo>
                    <a:pt x="67473" y="142572"/>
                  </a:lnTo>
                  <a:cubicBezTo>
                    <a:pt x="65485" y="143036"/>
                    <a:pt x="65426" y="143060"/>
                    <a:pt x="62628" y="143656"/>
                  </a:cubicBezTo>
                  <a:cubicBezTo>
                    <a:pt x="62366" y="143707"/>
                    <a:pt x="62218" y="143731"/>
                    <a:pt x="62189" y="143731"/>
                  </a:cubicBezTo>
                  <a:cubicBezTo>
                    <a:pt x="62159" y="143731"/>
                    <a:pt x="62249" y="143707"/>
                    <a:pt x="62463" y="143663"/>
                  </a:cubicBezTo>
                  <a:lnTo>
                    <a:pt x="62463" y="143663"/>
                  </a:lnTo>
                  <a:cubicBezTo>
                    <a:pt x="61686" y="143816"/>
                    <a:pt x="61315" y="143898"/>
                    <a:pt x="60901" y="143989"/>
                  </a:cubicBezTo>
                  <a:cubicBezTo>
                    <a:pt x="60651" y="144048"/>
                    <a:pt x="60401" y="144096"/>
                    <a:pt x="60032" y="144179"/>
                  </a:cubicBezTo>
                  <a:cubicBezTo>
                    <a:pt x="59663" y="144251"/>
                    <a:pt x="59199" y="144358"/>
                    <a:pt x="58520" y="144465"/>
                  </a:cubicBezTo>
                  <a:cubicBezTo>
                    <a:pt x="58520" y="144465"/>
                    <a:pt x="58770" y="144418"/>
                    <a:pt x="59020" y="144370"/>
                  </a:cubicBezTo>
                  <a:cubicBezTo>
                    <a:pt x="59270" y="144310"/>
                    <a:pt x="59520" y="144251"/>
                    <a:pt x="59520" y="144251"/>
                  </a:cubicBezTo>
                  <a:lnTo>
                    <a:pt x="59520" y="144251"/>
                  </a:lnTo>
                  <a:cubicBezTo>
                    <a:pt x="58949" y="144370"/>
                    <a:pt x="58532" y="144441"/>
                    <a:pt x="58210" y="144501"/>
                  </a:cubicBezTo>
                  <a:cubicBezTo>
                    <a:pt x="57889" y="144560"/>
                    <a:pt x="57651" y="144608"/>
                    <a:pt x="57460" y="144644"/>
                  </a:cubicBezTo>
                  <a:cubicBezTo>
                    <a:pt x="57055" y="144727"/>
                    <a:pt x="56794" y="144775"/>
                    <a:pt x="56162" y="144906"/>
                  </a:cubicBezTo>
                  <a:cubicBezTo>
                    <a:pt x="55448" y="145049"/>
                    <a:pt x="54365" y="145203"/>
                    <a:pt x="53412" y="145346"/>
                  </a:cubicBezTo>
                  <a:cubicBezTo>
                    <a:pt x="53174" y="145370"/>
                    <a:pt x="52948" y="145406"/>
                    <a:pt x="52733" y="145441"/>
                  </a:cubicBezTo>
                  <a:cubicBezTo>
                    <a:pt x="52519" y="145465"/>
                    <a:pt x="52317" y="145489"/>
                    <a:pt x="52150" y="145501"/>
                  </a:cubicBezTo>
                  <a:cubicBezTo>
                    <a:pt x="51805" y="145549"/>
                    <a:pt x="51555" y="145561"/>
                    <a:pt x="51471" y="145572"/>
                  </a:cubicBezTo>
                  <a:cubicBezTo>
                    <a:pt x="51317" y="145596"/>
                    <a:pt x="50924" y="145668"/>
                    <a:pt x="50400" y="145739"/>
                  </a:cubicBezTo>
                  <a:cubicBezTo>
                    <a:pt x="50150" y="145775"/>
                    <a:pt x="49852" y="145822"/>
                    <a:pt x="49543" y="145858"/>
                  </a:cubicBezTo>
                  <a:cubicBezTo>
                    <a:pt x="49221" y="145894"/>
                    <a:pt x="48888" y="145930"/>
                    <a:pt x="48554" y="145965"/>
                  </a:cubicBezTo>
                  <a:cubicBezTo>
                    <a:pt x="48378" y="145965"/>
                    <a:pt x="48784" y="145914"/>
                    <a:pt x="49043" y="145888"/>
                  </a:cubicBezTo>
                  <a:lnTo>
                    <a:pt x="49043" y="145888"/>
                  </a:lnTo>
                  <a:cubicBezTo>
                    <a:pt x="48104" y="145981"/>
                    <a:pt x="47289" y="146062"/>
                    <a:pt x="46542" y="146132"/>
                  </a:cubicBezTo>
                  <a:cubicBezTo>
                    <a:pt x="45780" y="146203"/>
                    <a:pt x="45102" y="146263"/>
                    <a:pt x="44459" y="146311"/>
                  </a:cubicBezTo>
                  <a:cubicBezTo>
                    <a:pt x="43816" y="146370"/>
                    <a:pt x="43208" y="146394"/>
                    <a:pt x="42601" y="146430"/>
                  </a:cubicBezTo>
                  <a:cubicBezTo>
                    <a:pt x="42292" y="146442"/>
                    <a:pt x="41982" y="146453"/>
                    <a:pt x="41673" y="146477"/>
                  </a:cubicBezTo>
                  <a:cubicBezTo>
                    <a:pt x="41351" y="146489"/>
                    <a:pt x="41030" y="146501"/>
                    <a:pt x="40696" y="146501"/>
                  </a:cubicBezTo>
                  <a:cubicBezTo>
                    <a:pt x="40649" y="146489"/>
                    <a:pt x="40470" y="146477"/>
                    <a:pt x="40244" y="146477"/>
                  </a:cubicBezTo>
                  <a:cubicBezTo>
                    <a:pt x="41018" y="146477"/>
                    <a:pt x="41756" y="146430"/>
                    <a:pt x="42411" y="146406"/>
                  </a:cubicBezTo>
                  <a:cubicBezTo>
                    <a:pt x="42744" y="146382"/>
                    <a:pt x="43054" y="146370"/>
                    <a:pt x="43351" y="146358"/>
                  </a:cubicBezTo>
                  <a:cubicBezTo>
                    <a:pt x="43637" y="146346"/>
                    <a:pt x="43911" y="146334"/>
                    <a:pt x="44149" y="146311"/>
                  </a:cubicBezTo>
                  <a:cubicBezTo>
                    <a:pt x="44949" y="146252"/>
                    <a:pt x="45469" y="146210"/>
                    <a:pt x="45565" y="146203"/>
                  </a:cubicBezTo>
                  <a:lnTo>
                    <a:pt x="45565" y="146203"/>
                  </a:lnTo>
                  <a:cubicBezTo>
                    <a:pt x="45566" y="146203"/>
                    <a:pt x="45566" y="146203"/>
                    <a:pt x="45566" y="146203"/>
                  </a:cubicBezTo>
                  <a:cubicBezTo>
                    <a:pt x="45578" y="146202"/>
                    <a:pt x="45583" y="146202"/>
                    <a:pt x="45581" y="146202"/>
                  </a:cubicBezTo>
                  <a:cubicBezTo>
                    <a:pt x="45580" y="146202"/>
                    <a:pt x="45575" y="146202"/>
                    <a:pt x="45565" y="146203"/>
                  </a:cubicBezTo>
                  <a:lnTo>
                    <a:pt x="45565" y="146203"/>
                  </a:lnTo>
                  <a:cubicBezTo>
                    <a:pt x="45562" y="146200"/>
                    <a:pt x="45543" y="146199"/>
                    <a:pt x="45510" y="146199"/>
                  </a:cubicBezTo>
                  <a:cubicBezTo>
                    <a:pt x="45301" y="146199"/>
                    <a:pt x="44558" y="146248"/>
                    <a:pt x="44351" y="146248"/>
                  </a:cubicBezTo>
                  <a:cubicBezTo>
                    <a:pt x="44206" y="146248"/>
                    <a:pt x="44320" y="146224"/>
                    <a:pt x="45054" y="146144"/>
                  </a:cubicBezTo>
                  <a:lnTo>
                    <a:pt x="45054" y="146144"/>
                  </a:lnTo>
                  <a:cubicBezTo>
                    <a:pt x="44804" y="146168"/>
                    <a:pt x="44530" y="146192"/>
                    <a:pt x="44244" y="146227"/>
                  </a:cubicBezTo>
                  <a:cubicBezTo>
                    <a:pt x="44101" y="146239"/>
                    <a:pt x="43959" y="146251"/>
                    <a:pt x="43804" y="146263"/>
                  </a:cubicBezTo>
                  <a:cubicBezTo>
                    <a:pt x="43649" y="146275"/>
                    <a:pt x="43494" y="146287"/>
                    <a:pt x="43339" y="146287"/>
                  </a:cubicBezTo>
                  <a:cubicBezTo>
                    <a:pt x="42697" y="146334"/>
                    <a:pt x="42006" y="146370"/>
                    <a:pt x="41303" y="146418"/>
                  </a:cubicBezTo>
                  <a:cubicBezTo>
                    <a:pt x="40601" y="146453"/>
                    <a:pt x="39887" y="146465"/>
                    <a:pt x="39196" y="146477"/>
                  </a:cubicBezTo>
                  <a:cubicBezTo>
                    <a:pt x="38851" y="146489"/>
                    <a:pt x="38517" y="146501"/>
                    <a:pt x="38184" y="146501"/>
                  </a:cubicBezTo>
                  <a:cubicBezTo>
                    <a:pt x="37851" y="146489"/>
                    <a:pt x="37541" y="146489"/>
                    <a:pt x="37232" y="146477"/>
                  </a:cubicBezTo>
                  <a:cubicBezTo>
                    <a:pt x="37112" y="146477"/>
                    <a:pt x="37005" y="146477"/>
                    <a:pt x="36910" y="146465"/>
                  </a:cubicBezTo>
                  <a:lnTo>
                    <a:pt x="37160" y="146465"/>
                  </a:lnTo>
                  <a:cubicBezTo>
                    <a:pt x="36601" y="146453"/>
                    <a:pt x="36100" y="146442"/>
                    <a:pt x="35636" y="146430"/>
                  </a:cubicBezTo>
                  <a:cubicBezTo>
                    <a:pt x="34862" y="146406"/>
                    <a:pt x="34374" y="146370"/>
                    <a:pt x="33636" y="146323"/>
                  </a:cubicBezTo>
                  <a:cubicBezTo>
                    <a:pt x="33564" y="146311"/>
                    <a:pt x="33350" y="146299"/>
                    <a:pt x="33052" y="146275"/>
                  </a:cubicBezTo>
                  <a:cubicBezTo>
                    <a:pt x="32755" y="146239"/>
                    <a:pt x="32362" y="146215"/>
                    <a:pt x="31945" y="146180"/>
                  </a:cubicBezTo>
                  <a:cubicBezTo>
                    <a:pt x="31540" y="146144"/>
                    <a:pt x="31100" y="146096"/>
                    <a:pt x="30683" y="146049"/>
                  </a:cubicBezTo>
                  <a:cubicBezTo>
                    <a:pt x="30266" y="146001"/>
                    <a:pt x="29873" y="145965"/>
                    <a:pt x="29564" y="145918"/>
                  </a:cubicBezTo>
                  <a:lnTo>
                    <a:pt x="29564" y="145918"/>
                  </a:lnTo>
                  <a:cubicBezTo>
                    <a:pt x="29576" y="145925"/>
                    <a:pt x="29561" y="145928"/>
                    <a:pt x="29530" y="145928"/>
                  </a:cubicBezTo>
                  <a:cubicBezTo>
                    <a:pt x="29399" y="145928"/>
                    <a:pt x="28979" y="145878"/>
                    <a:pt x="28917" y="145878"/>
                  </a:cubicBezTo>
                  <a:cubicBezTo>
                    <a:pt x="28873" y="145878"/>
                    <a:pt x="29008" y="145903"/>
                    <a:pt x="29552" y="145989"/>
                  </a:cubicBezTo>
                  <a:cubicBezTo>
                    <a:pt x="29517" y="145983"/>
                    <a:pt x="29503" y="145980"/>
                    <a:pt x="29508" y="145980"/>
                  </a:cubicBezTo>
                  <a:cubicBezTo>
                    <a:pt x="29530" y="145980"/>
                    <a:pt x="29939" y="146040"/>
                    <a:pt x="30612" y="146108"/>
                  </a:cubicBezTo>
                  <a:cubicBezTo>
                    <a:pt x="30790" y="146120"/>
                    <a:pt x="31016" y="146144"/>
                    <a:pt x="31136" y="146156"/>
                  </a:cubicBezTo>
                  <a:lnTo>
                    <a:pt x="31052" y="146156"/>
                  </a:lnTo>
                  <a:cubicBezTo>
                    <a:pt x="31457" y="146203"/>
                    <a:pt x="31921" y="146239"/>
                    <a:pt x="32433" y="146275"/>
                  </a:cubicBezTo>
                  <a:cubicBezTo>
                    <a:pt x="32695" y="146299"/>
                    <a:pt x="32969" y="146323"/>
                    <a:pt x="33243" y="146346"/>
                  </a:cubicBezTo>
                  <a:cubicBezTo>
                    <a:pt x="33529" y="146358"/>
                    <a:pt x="33814" y="146370"/>
                    <a:pt x="34124" y="146394"/>
                  </a:cubicBezTo>
                  <a:cubicBezTo>
                    <a:pt x="33636" y="146370"/>
                    <a:pt x="33136" y="146358"/>
                    <a:pt x="32588" y="146311"/>
                  </a:cubicBezTo>
                  <a:cubicBezTo>
                    <a:pt x="32314" y="146287"/>
                    <a:pt x="32017" y="146263"/>
                    <a:pt x="31719" y="146239"/>
                  </a:cubicBezTo>
                  <a:cubicBezTo>
                    <a:pt x="31421" y="146215"/>
                    <a:pt x="31100" y="146180"/>
                    <a:pt x="30755" y="146132"/>
                  </a:cubicBezTo>
                  <a:cubicBezTo>
                    <a:pt x="30445" y="146108"/>
                    <a:pt x="30112" y="146096"/>
                    <a:pt x="29802" y="146061"/>
                  </a:cubicBezTo>
                  <a:cubicBezTo>
                    <a:pt x="29504" y="146037"/>
                    <a:pt x="29231" y="146013"/>
                    <a:pt x="29028" y="145989"/>
                  </a:cubicBezTo>
                  <a:cubicBezTo>
                    <a:pt x="28826" y="145953"/>
                    <a:pt x="28588" y="145918"/>
                    <a:pt x="28338" y="145870"/>
                  </a:cubicBezTo>
                  <a:cubicBezTo>
                    <a:pt x="28088" y="145822"/>
                    <a:pt x="27826" y="145775"/>
                    <a:pt x="27552" y="145727"/>
                  </a:cubicBezTo>
                  <a:cubicBezTo>
                    <a:pt x="27278" y="145668"/>
                    <a:pt x="27004" y="145620"/>
                    <a:pt x="26730" y="145561"/>
                  </a:cubicBezTo>
                  <a:cubicBezTo>
                    <a:pt x="26456" y="145501"/>
                    <a:pt x="26171" y="145441"/>
                    <a:pt x="25909" y="145382"/>
                  </a:cubicBezTo>
                  <a:cubicBezTo>
                    <a:pt x="25373" y="145275"/>
                    <a:pt x="24897" y="145144"/>
                    <a:pt x="24504" y="145049"/>
                  </a:cubicBezTo>
                  <a:cubicBezTo>
                    <a:pt x="24313" y="145001"/>
                    <a:pt x="24147" y="144965"/>
                    <a:pt x="24016" y="144930"/>
                  </a:cubicBezTo>
                  <a:cubicBezTo>
                    <a:pt x="23885" y="144894"/>
                    <a:pt x="23789" y="144858"/>
                    <a:pt x="23742" y="144834"/>
                  </a:cubicBezTo>
                  <a:cubicBezTo>
                    <a:pt x="21896" y="144394"/>
                    <a:pt x="19777" y="143703"/>
                    <a:pt x="17896" y="142882"/>
                  </a:cubicBezTo>
                  <a:cubicBezTo>
                    <a:pt x="17789" y="142834"/>
                    <a:pt x="17670" y="142786"/>
                    <a:pt x="17551" y="142739"/>
                  </a:cubicBezTo>
                  <a:cubicBezTo>
                    <a:pt x="17431" y="142679"/>
                    <a:pt x="17324" y="142632"/>
                    <a:pt x="17205" y="142572"/>
                  </a:cubicBezTo>
                  <a:cubicBezTo>
                    <a:pt x="16979" y="142465"/>
                    <a:pt x="16765" y="142370"/>
                    <a:pt x="16538" y="142263"/>
                  </a:cubicBezTo>
                  <a:cubicBezTo>
                    <a:pt x="16110" y="142048"/>
                    <a:pt x="15705" y="141834"/>
                    <a:pt x="15312" y="141631"/>
                  </a:cubicBezTo>
                  <a:cubicBezTo>
                    <a:pt x="14550" y="141215"/>
                    <a:pt x="13895" y="140822"/>
                    <a:pt x="13395" y="140500"/>
                  </a:cubicBezTo>
                  <a:cubicBezTo>
                    <a:pt x="12943" y="140203"/>
                    <a:pt x="12705" y="140000"/>
                    <a:pt x="12526" y="139869"/>
                  </a:cubicBezTo>
                  <a:cubicBezTo>
                    <a:pt x="12347" y="139726"/>
                    <a:pt x="12252" y="139631"/>
                    <a:pt x="12097" y="139500"/>
                  </a:cubicBezTo>
                  <a:lnTo>
                    <a:pt x="12097" y="139500"/>
                  </a:lnTo>
                  <a:cubicBezTo>
                    <a:pt x="12586" y="139881"/>
                    <a:pt x="13181" y="140310"/>
                    <a:pt x="13467" y="140488"/>
                  </a:cubicBezTo>
                  <a:cubicBezTo>
                    <a:pt x="13240" y="140334"/>
                    <a:pt x="12990" y="140167"/>
                    <a:pt x="12740" y="139977"/>
                  </a:cubicBezTo>
                  <a:cubicBezTo>
                    <a:pt x="12609" y="139881"/>
                    <a:pt x="12467" y="139786"/>
                    <a:pt x="12336" y="139679"/>
                  </a:cubicBezTo>
                  <a:cubicBezTo>
                    <a:pt x="12205" y="139584"/>
                    <a:pt x="12074" y="139476"/>
                    <a:pt x="11931" y="139357"/>
                  </a:cubicBezTo>
                  <a:cubicBezTo>
                    <a:pt x="11383" y="138917"/>
                    <a:pt x="10823" y="138429"/>
                    <a:pt x="10335" y="137929"/>
                  </a:cubicBezTo>
                  <a:cubicBezTo>
                    <a:pt x="9859" y="137440"/>
                    <a:pt x="9442" y="136952"/>
                    <a:pt x="9133" y="136559"/>
                  </a:cubicBezTo>
                  <a:cubicBezTo>
                    <a:pt x="8978" y="136369"/>
                    <a:pt x="8859" y="136190"/>
                    <a:pt x="8764" y="136059"/>
                  </a:cubicBezTo>
                  <a:cubicBezTo>
                    <a:pt x="8716" y="135988"/>
                    <a:pt x="8680" y="135928"/>
                    <a:pt x="8633" y="135869"/>
                  </a:cubicBezTo>
                  <a:cubicBezTo>
                    <a:pt x="8597" y="135821"/>
                    <a:pt x="8561" y="135786"/>
                    <a:pt x="8537" y="135762"/>
                  </a:cubicBezTo>
                  <a:cubicBezTo>
                    <a:pt x="8442" y="135631"/>
                    <a:pt x="8347" y="135512"/>
                    <a:pt x="8276" y="135428"/>
                  </a:cubicBezTo>
                  <a:cubicBezTo>
                    <a:pt x="8216" y="135333"/>
                    <a:pt x="8156" y="135250"/>
                    <a:pt x="8121" y="135190"/>
                  </a:cubicBezTo>
                  <a:cubicBezTo>
                    <a:pt x="8037" y="135059"/>
                    <a:pt x="7990" y="135000"/>
                    <a:pt x="7990" y="134976"/>
                  </a:cubicBezTo>
                  <a:cubicBezTo>
                    <a:pt x="7987" y="134972"/>
                    <a:pt x="7986" y="134970"/>
                    <a:pt x="7986" y="134970"/>
                  </a:cubicBezTo>
                  <a:lnTo>
                    <a:pt x="7986" y="134970"/>
                  </a:lnTo>
                  <a:cubicBezTo>
                    <a:pt x="7988" y="134970"/>
                    <a:pt x="8069" y="135082"/>
                    <a:pt x="8133" y="135166"/>
                  </a:cubicBezTo>
                  <a:cubicBezTo>
                    <a:pt x="8184" y="135232"/>
                    <a:pt x="8226" y="135285"/>
                    <a:pt x="8229" y="135285"/>
                  </a:cubicBezTo>
                  <a:cubicBezTo>
                    <a:pt x="8231" y="135285"/>
                    <a:pt x="8217" y="135264"/>
                    <a:pt x="8180" y="135214"/>
                  </a:cubicBezTo>
                  <a:cubicBezTo>
                    <a:pt x="8085" y="135071"/>
                    <a:pt x="7811" y="134726"/>
                    <a:pt x="7347" y="133928"/>
                  </a:cubicBezTo>
                  <a:lnTo>
                    <a:pt x="7347" y="133928"/>
                  </a:lnTo>
                  <a:lnTo>
                    <a:pt x="7621" y="134345"/>
                  </a:lnTo>
                  <a:cubicBezTo>
                    <a:pt x="7156" y="133559"/>
                    <a:pt x="6775" y="132785"/>
                    <a:pt x="6430" y="132011"/>
                  </a:cubicBezTo>
                  <a:cubicBezTo>
                    <a:pt x="6097" y="131249"/>
                    <a:pt x="5799" y="130487"/>
                    <a:pt x="5525" y="129749"/>
                  </a:cubicBezTo>
                  <a:cubicBezTo>
                    <a:pt x="5001" y="128249"/>
                    <a:pt x="4573" y="126796"/>
                    <a:pt x="4180" y="125308"/>
                  </a:cubicBezTo>
                  <a:cubicBezTo>
                    <a:pt x="3418" y="122320"/>
                    <a:pt x="2822" y="119188"/>
                    <a:pt x="2346" y="115152"/>
                  </a:cubicBezTo>
                  <a:lnTo>
                    <a:pt x="2346" y="115152"/>
                  </a:lnTo>
                  <a:cubicBezTo>
                    <a:pt x="2406" y="115712"/>
                    <a:pt x="2441" y="115985"/>
                    <a:pt x="2453" y="116105"/>
                  </a:cubicBezTo>
                  <a:cubicBezTo>
                    <a:pt x="1846" y="111509"/>
                    <a:pt x="1394" y="106746"/>
                    <a:pt x="1084" y="101984"/>
                  </a:cubicBezTo>
                  <a:cubicBezTo>
                    <a:pt x="1025" y="100793"/>
                    <a:pt x="953" y="99603"/>
                    <a:pt x="882" y="98424"/>
                  </a:cubicBezTo>
                  <a:cubicBezTo>
                    <a:pt x="846" y="97828"/>
                    <a:pt x="810" y="97233"/>
                    <a:pt x="787" y="96650"/>
                  </a:cubicBezTo>
                  <a:cubicBezTo>
                    <a:pt x="751" y="96054"/>
                    <a:pt x="739" y="95471"/>
                    <a:pt x="715" y="94876"/>
                  </a:cubicBezTo>
                  <a:cubicBezTo>
                    <a:pt x="632" y="92518"/>
                    <a:pt x="525" y="90197"/>
                    <a:pt x="501" y="87899"/>
                  </a:cubicBezTo>
                  <a:cubicBezTo>
                    <a:pt x="453" y="85303"/>
                    <a:pt x="417" y="85017"/>
                    <a:pt x="346" y="83434"/>
                  </a:cubicBezTo>
                  <a:lnTo>
                    <a:pt x="394" y="82862"/>
                  </a:lnTo>
                  <a:lnTo>
                    <a:pt x="298" y="80148"/>
                  </a:lnTo>
                  <a:cubicBezTo>
                    <a:pt x="263" y="78219"/>
                    <a:pt x="263" y="76552"/>
                    <a:pt x="286" y="74766"/>
                  </a:cubicBezTo>
                  <a:cubicBezTo>
                    <a:pt x="298" y="73861"/>
                    <a:pt x="310" y="72933"/>
                    <a:pt x="310" y="71921"/>
                  </a:cubicBezTo>
                  <a:cubicBezTo>
                    <a:pt x="298" y="70908"/>
                    <a:pt x="298" y="69825"/>
                    <a:pt x="286" y="68599"/>
                  </a:cubicBezTo>
                  <a:lnTo>
                    <a:pt x="251" y="69230"/>
                  </a:lnTo>
                  <a:cubicBezTo>
                    <a:pt x="262" y="67545"/>
                    <a:pt x="263" y="63963"/>
                    <a:pt x="294" y="63963"/>
                  </a:cubicBezTo>
                  <a:cubicBezTo>
                    <a:pt x="296" y="63963"/>
                    <a:pt x="297" y="63968"/>
                    <a:pt x="298" y="63979"/>
                  </a:cubicBezTo>
                  <a:cubicBezTo>
                    <a:pt x="286" y="63800"/>
                    <a:pt x="263" y="63396"/>
                    <a:pt x="286" y="62717"/>
                  </a:cubicBezTo>
                  <a:lnTo>
                    <a:pt x="310" y="62657"/>
                  </a:lnTo>
                  <a:lnTo>
                    <a:pt x="322" y="58359"/>
                  </a:lnTo>
                  <a:cubicBezTo>
                    <a:pt x="370" y="55026"/>
                    <a:pt x="394" y="58883"/>
                    <a:pt x="465" y="54014"/>
                  </a:cubicBezTo>
                  <a:cubicBezTo>
                    <a:pt x="487" y="52367"/>
                    <a:pt x="479" y="49447"/>
                    <a:pt x="459" y="49447"/>
                  </a:cubicBezTo>
                  <a:cubicBezTo>
                    <a:pt x="457" y="49447"/>
                    <a:pt x="455" y="49476"/>
                    <a:pt x="453" y="49537"/>
                  </a:cubicBezTo>
                  <a:cubicBezTo>
                    <a:pt x="441" y="50275"/>
                    <a:pt x="406" y="51406"/>
                    <a:pt x="382" y="51466"/>
                  </a:cubicBezTo>
                  <a:lnTo>
                    <a:pt x="394" y="49811"/>
                  </a:lnTo>
                  <a:cubicBezTo>
                    <a:pt x="368" y="49680"/>
                    <a:pt x="343" y="49377"/>
                    <a:pt x="315" y="49377"/>
                  </a:cubicBezTo>
                  <a:cubicBezTo>
                    <a:pt x="275" y="49377"/>
                    <a:pt x="229" y="49943"/>
                    <a:pt x="167" y="52287"/>
                  </a:cubicBezTo>
                  <a:lnTo>
                    <a:pt x="167" y="55121"/>
                  </a:lnTo>
                  <a:lnTo>
                    <a:pt x="132" y="56038"/>
                  </a:lnTo>
                  <a:lnTo>
                    <a:pt x="155" y="53656"/>
                  </a:lnTo>
                  <a:lnTo>
                    <a:pt x="155" y="53656"/>
                  </a:lnTo>
                  <a:cubicBezTo>
                    <a:pt x="108" y="55002"/>
                    <a:pt x="120" y="55859"/>
                    <a:pt x="132" y="56823"/>
                  </a:cubicBezTo>
                  <a:cubicBezTo>
                    <a:pt x="108" y="57050"/>
                    <a:pt x="96" y="57443"/>
                    <a:pt x="84" y="58002"/>
                  </a:cubicBezTo>
                  <a:lnTo>
                    <a:pt x="120" y="60788"/>
                  </a:lnTo>
                  <a:cubicBezTo>
                    <a:pt x="116" y="60822"/>
                    <a:pt x="113" y="60836"/>
                    <a:pt x="110" y="60836"/>
                  </a:cubicBezTo>
                  <a:cubicBezTo>
                    <a:pt x="94" y="60836"/>
                    <a:pt x="83" y="60477"/>
                    <a:pt x="73" y="60477"/>
                  </a:cubicBezTo>
                  <a:cubicBezTo>
                    <a:pt x="65" y="60477"/>
                    <a:pt x="58" y="60683"/>
                    <a:pt x="48" y="61407"/>
                  </a:cubicBezTo>
                  <a:cubicBezTo>
                    <a:pt x="51" y="61699"/>
                    <a:pt x="56" y="61797"/>
                    <a:pt x="62" y="61797"/>
                  </a:cubicBezTo>
                  <a:cubicBezTo>
                    <a:pt x="75" y="61797"/>
                    <a:pt x="92" y="61408"/>
                    <a:pt x="105" y="61408"/>
                  </a:cubicBezTo>
                  <a:cubicBezTo>
                    <a:pt x="113" y="61408"/>
                    <a:pt x="120" y="61611"/>
                    <a:pt x="120" y="62312"/>
                  </a:cubicBezTo>
                  <a:cubicBezTo>
                    <a:pt x="72" y="63670"/>
                    <a:pt x="48" y="63277"/>
                    <a:pt x="72" y="64860"/>
                  </a:cubicBezTo>
                  <a:cubicBezTo>
                    <a:pt x="67" y="64908"/>
                    <a:pt x="63" y="64931"/>
                    <a:pt x="59" y="64931"/>
                  </a:cubicBezTo>
                  <a:cubicBezTo>
                    <a:pt x="49" y="64931"/>
                    <a:pt x="42" y="64795"/>
                    <a:pt x="39" y="64559"/>
                  </a:cubicBezTo>
                  <a:lnTo>
                    <a:pt x="39" y="64559"/>
                  </a:lnTo>
                  <a:cubicBezTo>
                    <a:pt x="44" y="65976"/>
                    <a:pt x="28" y="67932"/>
                    <a:pt x="60" y="68599"/>
                  </a:cubicBezTo>
                  <a:cubicBezTo>
                    <a:pt x="2" y="69975"/>
                    <a:pt x="69" y="73235"/>
                    <a:pt x="5" y="73235"/>
                  </a:cubicBezTo>
                  <a:cubicBezTo>
                    <a:pt x="4" y="73235"/>
                    <a:pt x="2" y="73233"/>
                    <a:pt x="1" y="73230"/>
                  </a:cubicBezTo>
                  <a:lnTo>
                    <a:pt x="1" y="73230"/>
                  </a:lnTo>
                  <a:cubicBezTo>
                    <a:pt x="25" y="73683"/>
                    <a:pt x="60" y="75731"/>
                    <a:pt x="72" y="77028"/>
                  </a:cubicBezTo>
                  <a:cubicBezTo>
                    <a:pt x="57" y="76690"/>
                    <a:pt x="47" y="76546"/>
                    <a:pt x="41" y="76546"/>
                  </a:cubicBezTo>
                  <a:cubicBezTo>
                    <a:pt x="9" y="76546"/>
                    <a:pt x="108" y="81305"/>
                    <a:pt x="47" y="81305"/>
                  </a:cubicBezTo>
                  <a:cubicBezTo>
                    <a:pt x="44" y="81305"/>
                    <a:pt x="40" y="81292"/>
                    <a:pt x="36" y="81267"/>
                  </a:cubicBezTo>
                  <a:lnTo>
                    <a:pt x="36" y="81267"/>
                  </a:lnTo>
                  <a:cubicBezTo>
                    <a:pt x="60" y="81707"/>
                    <a:pt x="72" y="82315"/>
                    <a:pt x="96" y="83041"/>
                  </a:cubicBezTo>
                  <a:cubicBezTo>
                    <a:pt x="108" y="83767"/>
                    <a:pt x="132" y="84613"/>
                    <a:pt x="155" y="85482"/>
                  </a:cubicBezTo>
                  <a:cubicBezTo>
                    <a:pt x="179" y="86363"/>
                    <a:pt x="203" y="87280"/>
                    <a:pt x="227" y="88184"/>
                  </a:cubicBezTo>
                  <a:cubicBezTo>
                    <a:pt x="263" y="89077"/>
                    <a:pt x="275" y="89947"/>
                    <a:pt x="322" y="90720"/>
                  </a:cubicBezTo>
                  <a:cubicBezTo>
                    <a:pt x="314" y="90609"/>
                    <a:pt x="296" y="90417"/>
                    <a:pt x="284" y="90221"/>
                  </a:cubicBezTo>
                  <a:lnTo>
                    <a:pt x="284" y="90221"/>
                  </a:lnTo>
                  <a:cubicBezTo>
                    <a:pt x="334" y="91745"/>
                    <a:pt x="336" y="92260"/>
                    <a:pt x="370" y="93316"/>
                  </a:cubicBezTo>
                  <a:cubicBezTo>
                    <a:pt x="394" y="93435"/>
                    <a:pt x="441" y="94173"/>
                    <a:pt x="489" y="95066"/>
                  </a:cubicBezTo>
                  <a:cubicBezTo>
                    <a:pt x="525" y="95507"/>
                    <a:pt x="548" y="95995"/>
                    <a:pt x="572" y="96459"/>
                  </a:cubicBezTo>
                  <a:cubicBezTo>
                    <a:pt x="608" y="96924"/>
                    <a:pt x="644" y="97376"/>
                    <a:pt x="667" y="97733"/>
                  </a:cubicBezTo>
                  <a:cubicBezTo>
                    <a:pt x="682" y="98258"/>
                    <a:pt x="681" y="98451"/>
                    <a:pt x="671" y="98451"/>
                  </a:cubicBezTo>
                  <a:cubicBezTo>
                    <a:pt x="643" y="98451"/>
                    <a:pt x="549" y="97024"/>
                    <a:pt x="520" y="97024"/>
                  </a:cubicBezTo>
                  <a:cubicBezTo>
                    <a:pt x="516" y="97024"/>
                    <a:pt x="514" y="97052"/>
                    <a:pt x="513" y="97114"/>
                  </a:cubicBezTo>
                  <a:cubicBezTo>
                    <a:pt x="513" y="97113"/>
                    <a:pt x="514" y="97112"/>
                    <a:pt x="514" y="97112"/>
                  </a:cubicBezTo>
                  <a:cubicBezTo>
                    <a:pt x="551" y="97112"/>
                    <a:pt x="727" y="100197"/>
                    <a:pt x="758" y="100197"/>
                  </a:cubicBezTo>
                  <a:cubicBezTo>
                    <a:pt x="761" y="100197"/>
                    <a:pt x="763" y="100167"/>
                    <a:pt x="763" y="100103"/>
                  </a:cubicBezTo>
                  <a:cubicBezTo>
                    <a:pt x="822" y="101746"/>
                    <a:pt x="822" y="101519"/>
                    <a:pt x="822" y="102377"/>
                  </a:cubicBezTo>
                  <a:cubicBezTo>
                    <a:pt x="917" y="102650"/>
                    <a:pt x="941" y="103901"/>
                    <a:pt x="1096" y="105258"/>
                  </a:cubicBezTo>
                  <a:cubicBezTo>
                    <a:pt x="1168" y="106437"/>
                    <a:pt x="1168" y="106591"/>
                    <a:pt x="1168" y="106782"/>
                  </a:cubicBezTo>
                  <a:cubicBezTo>
                    <a:pt x="1179" y="106961"/>
                    <a:pt x="1191" y="107175"/>
                    <a:pt x="1322" y="108473"/>
                  </a:cubicBezTo>
                  <a:cubicBezTo>
                    <a:pt x="1340" y="108734"/>
                    <a:pt x="1343" y="108838"/>
                    <a:pt x="1337" y="108838"/>
                  </a:cubicBezTo>
                  <a:cubicBezTo>
                    <a:pt x="1316" y="108838"/>
                    <a:pt x="1168" y="107402"/>
                    <a:pt x="1168" y="107401"/>
                  </a:cubicBezTo>
                  <a:lnTo>
                    <a:pt x="1168" y="107401"/>
                  </a:lnTo>
                  <a:cubicBezTo>
                    <a:pt x="1299" y="108872"/>
                    <a:pt x="1340" y="109093"/>
                    <a:pt x="1362" y="109093"/>
                  </a:cubicBezTo>
                  <a:cubicBezTo>
                    <a:pt x="1372" y="109093"/>
                    <a:pt x="1378" y="109052"/>
                    <a:pt x="1386" y="109052"/>
                  </a:cubicBezTo>
                  <a:cubicBezTo>
                    <a:pt x="1394" y="109052"/>
                    <a:pt x="1403" y="109083"/>
                    <a:pt x="1418" y="109199"/>
                  </a:cubicBezTo>
                  <a:cubicBezTo>
                    <a:pt x="1751" y="112354"/>
                    <a:pt x="1537" y="110663"/>
                    <a:pt x="1608" y="111747"/>
                  </a:cubicBezTo>
                  <a:cubicBezTo>
                    <a:pt x="1846" y="113711"/>
                    <a:pt x="2096" y="115223"/>
                    <a:pt x="2299" y="116688"/>
                  </a:cubicBezTo>
                  <a:cubicBezTo>
                    <a:pt x="2306" y="116758"/>
                    <a:pt x="2324" y="116904"/>
                    <a:pt x="2319" y="116904"/>
                  </a:cubicBezTo>
                  <a:cubicBezTo>
                    <a:pt x="2317" y="116904"/>
                    <a:pt x="2307" y="116863"/>
                    <a:pt x="2287" y="116747"/>
                  </a:cubicBezTo>
                  <a:lnTo>
                    <a:pt x="2287" y="116747"/>
                  </a:lnTo>
                  <a:cubicBezTo>
                    <a:pt x="2453" y="117783"/>
                    <a:pt x="2692" y="119319"/>
                    <a:pt x="2977" y="120891"/>
                  </a:cubicBezTo>
                  <a:cubicBezTo>
                    <a:pt x="3275" y="122462"/>
                    <a:pt x="3620" y="124070"/>
                    <a:pt x="3942" y="125260"/>
                  </a:cubicBezTo>
                  <a:cubicBezTo>
                    <a:pt x="3955" y="125326"/>
                    <a:pt x="3966" y="125378"/>
                    <a:pt x="3975" y="125421"/>
                  </a:cubicBezTo>
                  <a:lnTo>
                    <a:pt x="3975" y="125421"/>
                  </a:lnTo>
                  <a:cubicBezTo>
                    <a:pt x="3945" y="125232"/>
                    <a:pt x="3945" y="125163"/>
                    <a:pt x="3963" y="125163"/>
                  </a:cubicBezTo>
                  <a:cubicBezTo>
                    <a:pt x="3969" y="125163"/>
                    <a:pt x="3978" y="125172"/>
                    <a:pt x="3989" y="125189"/>
                  </a:cubicBezTo>
                  <a:cubicBezTo>
                    <a:pt x="4263" y="126344"/>
                    <a:pt x="4585" y="127320"/>
                    <a:pt x="4668" y="127761"/>
                  </a:cubicBezTo>
                  <a:cubicBezTo>
                    <a:pt x="4466" y="127058"/>
                    <a:pt x="4442" y="126999"/>
                    <a:pt x="4346" y="126677"/>
                  </a:cubicBezTo>
                  <a:lnTo>
                    <a:pt x="4346" y="126677"/>
                  </a:lnTo>
                  <a:cubicBezTo>
                    <a:pt x="4346" y="126677"/>
                    <a:pt x="4358" y="126749"/>
                    <a:pt x="4394" y="126868"/>
                  </a:cubicBezTo>
                  <a:cubicBezTo>
                    <a:pt x="4430" y="126975"/>
                    <a:pt x="4466" y="127130"/>
                    <a:pt x="4513" y="127273"/>
                  </a:cubicBezTo>
                  <a:lnTo>
                    <a:pt x="4692" y="127868"/>
                  </a:lnTo>
                  <a:cubicBezTo>
                    <a:pt x="4740" y="128052"/>
                    <a:pt x="4757" y="128128"/>
                    <a:pt x="4753" y="128128"/>
                  </a:cubicBezTo>
                  <a:cubicBezTo>
                    <a:pt x="4744" y="128128"/>
                    <a:pt x="4652" y="127827"/>
                    <a:pt x="4549" y="127463"/>
                  </a:cubicBezTo>
                  <a:cubicBezTo>
                    <a:pt x="4466" y="127201"/>
                    <a:pt x="4382" y="126892"/>
                    <a:pt x="4311" y="126653"/>
                  </a:cubicBezTo>
                  <a:cubicBezTo>
                    <a:pt x="4242" y="126423"/>
                    <a:pt x="4195" y="126248"/>
                    <a:pt x="4181" y="126248"/>
                  </a:cubicBezTo>
                  <a:cubicBezTo>
                    <a:pt x="4181" y="126248"/>
                    <a:pt x="4180" y="126248"/>
                    <a:pt x="4180" y="126249"/>
                  </a:cubicBezTo>
                  <a:cubicBezTo>
                    <a:pt x="4501" y="127427"/>
                    <a:pt x="4894" y="128689"/>
                    <a:pt x="5323" y="129856"/>
                  </a:cubicBezTo>
                  <a:cubicBezTo>
                    <a:pt x="5751" y="131035"/>
                    <a:pt x="6216" y="132118"/>
                    <a:pt x="6621" y="132964"/>
                  </a:cubicBezTo>
                  <a:cubicBezTo>
                    <a:pt x="6627" y="132980"/>
                    <a:pt x="6629" y="132987"/>
                    <a:pt x="6627" y="132987"/>
                  </a:cubicBezTo>
                  <a:cubicBezTo>
                    <a:pt x="6619" y="132987"/>
                    <a:pt x="6523" y="132802"/>
                    <a:pt x="6394" y="132535"/>
                  </a:cubicBezTo>
                  <a:cubicBezTo>
                    <a:pt x="6311" y="132380"/>
                    <a:pt x="6228" y="132190"/>
                    <a:pt x="6132" y="131999"/>
                  </a:cubicBezTo>
                  <a:cubicBezTo>
                    <a:pt x="6049" y="131797"/>
                    <a:pt x="5966" y="131595"/>
                    <a:pt x="5882" y="131392"/>
                  </a:cubicBezTo>
                  <a:cubicBezTo>
                    <a:pt x="5703" y="130951"/>
                    <a:pt x="5560" y="130585"/>
                    <a:pt x="5554" y="130585"/>
                  </a:cubicBezTo>
                  <a:cubicBezTo>
                    <a:pt x="5550" y="130585"/>
                    <a:pt x="5619" y="130777"/>
                    <a:pt x="5799" y="131273"/>
                  </a:cubicBezTo>
                  <a:cubicBezTo>
                    <a:pt x="5799" y="131273"/>
                    <a:pt x="5728" y="131106"/>
                    <a:pt x="5632" y="130844"/>
                  </a:cubicBezTo>
                  <a:cubicBezTo>
                    <a:pt x="5585" y="130725"/>
                    <a:pt x="5525" y="130571"/>
                    <a:pt x="5466" y="130416"/>
                  </a:cubicBezTo>
                  <a:cubicBezTo>
                    <a:pt x="5418" y="130249"/>
                    <a:pt x="5359" y="130082"/>
                    <a:pt x="5299" y="129916"/>
                  </a:cubicBezTo>
                  <a:cubicBezTo>
                    <a:pt x="5168" y="129570"/>
                    <a:pt x="5061" y="129225"/>
                    <a:pt x="4978" y="128963"/>
                  </a:cubicBezTo>
                  <a:cubicBezTo>
                    <a:pt x="4930" y="128832"/>
                    <a:pt x="4906" y="128725"/>
                    <a:pt x="4882" y="128654"/>
                  </a:cubicBezTo>
                  <a:cubicBezTo>
                    <a:pt x="4874" y="128629"/>
                    <a:pt x="4867" y="128607"/>
                    <a:pt x="4862" y="128589"/>
                  </a:cubicBezTo>
                  <a:lnTo>
                    <a:pt x="4862" y="128589"/>
                  </a:lnTo>
                  <a:cubicBezTo>
                    <a:pt x="4988" y="129041"/>
                    <a:pt x="5031" y="129201"/>
                    <a:pt x="5026" y="129201"/>
                  </a:cubicBezTo>
                  <a:cubicBezTo>
                    <a:pt x="5020" y="129201"/>
                    <a:pt x="4947" y="128973"/>
                    <a:pt x="4870" y="128737"/>
                  </a:cubicBezTo>
                  <a:cubicBezTo>
                    <a:pt x="4790" y="128489"/>
                    <a:pt x="4710" y="128234"/>
                    <a:pt x="4701" y="128234"/>
                  </a:cubicBezTo>
                  <a:cubicBezTo>
                    <a:pt x="4695" y="128234"/>
                    <a:pt x="4732" y="128388"/>
                    <a:pt x="4847" y="128820"/>
                  </a:cubicBezTo>
                  <a:cubicBezTo>
                    <a:pt x="5442" y="130642"/>
                    <a:pt x="5859" y="131618"/>
                    <a:pt x="6311" y="132595"/>
                  </a:cubicBezTo>
                  <a:cubicBezTo>
                    <a:pt x="6430" y="132833"/>
                    <a:pt x="6549" y="133071"/>
                    <a:pt x="6680" y="133321"/>
                  </a:cubicBezTo>
                  <a:cubicBezTo>
                    <a:pt x="6811" y="133571"/>
                    <a:pt x="6942" y="133833"/>
                    <a:pt x="7109" y="134107"/>
                  </a:cubicBezTo>
                  <a:cubicBezTo>
                    <a:pt x="7192" y="134250"/>
                    <a:pt x="7275" y="134392"/>
                    <a:pt x="7371" y="134535"/>
                  </a:cubicBezTo>
                  <a:cubicBezTo>
                    <a:pt x="7466" y="134690"/>
                    <a:pt x="7561" y="134845"/>
                    <a:pt x="7668" y="135000"/>
                  </a:cubicBezTo>
                  <a:cubicBezTo>
                    <a:pt x="7775" y="135166"/>
                    <a:pt x="7895" y="135333"/>
                    <a:pt x="8014" y="135512"/>
                  </a:cubicBezTo>
                  <a:cubicBezTo>
                    <a:pt x="8145" y="135678"/>
                    <a:pt x="8276" y="135857"/>
                    <a:pt x="8418" y="136047"/>
                  </a:cubicBezTo>
                  <a:cubicBezTo>
                    <a:pt x="8442" y="136071"/>
                    <a:pt x="8466" y="136107"/>
                    <a:pt x="8490" y="136143"/>
                  </a:cubicBezTo>
                  <a:cubicBezTo>
                    <a:pt x="8514" y="136178"/>
                    <a:pt x="8537" y="136202"/>
                    <a:pt x="8549" y="136226"/>
                  </a:cubicBezTo>
                  <a:cubicBezTo>
                    <a:pt x="8585" y="136274"/>
                    <a:pt x="8597" y="136297"/>
                    <a:pt x="8609" y="136297"/>
                  </a:cubicBezTo>
                  <a:cubicBezTo>
                    <a:pt x="8614" y="136303"/>
                    <a:pt x="8618" y="136305"/>
                    <a:pt x="8620" y="136305"/>
                  </a:cubicBezTo>
                  <a:cubicBezTo>
                    <a:pt x="8627" y="136305"/>
                    <a:pt x="8615" y="136280"/>
                    <a:pt x="8597" y="136262"/>
                  </a:cubicBezTo>
                  <a:cubicBezTo>
                    <a:pt x="8588" y="136233"/>
                    <a:pt x="8576" y="136207"/>
                    <a:pt x="8582" y="136207"/>
                  </a:cubicBezTo>
                  <a:cubicBezTo>
                    <a:pt x="8592" y="136207"/>
                    <a:pt x="8642" y="136268"/>
                    <a:pt x="8799" y="136476"/>
                  </a:cubicBezTo>
                  <a:cubicBezTo>
                    <a:pt x="9609" y="137571"/>
                    <a:pt x="10300" y="138226"/>
                    <a:pt x="10812" y="138714"/>
                  </a:cubicBezTo>
                  <a:cubicBezTo>
                    <a:pt x="10943" y="138845"/>
                    <a:pt x="11062" y="138953"/>
                    <a:pt x="11181" y="139060"/>
                  </a:cubicBezTo>
                  <a:cubicBezTo>
                    <a:pt x="11288" y="139167"/>
                    <a:pt x="11395" y="139250"/>
                    <a:pt x="11502" y="139345"/>
                  </a:cubicBezTo>
                  <a:cubicBezTo>
                    <a:pt x="11693" y="139524"/>
                    <a:pt x="11883" y="139667"/>
                    <a:pt x="12050" y="139810"/>
                  </a:cubicBezTo>
                  <a:cubicBezTo>
                    <a:pt x="12217" y="139965"/>
                    <a:pt x="12383" y="140096"/>
                    <a:pt x="12562" y="140227"/>
                  </a:cubicBezTo>
                  <a:cubicBezTo>
                    <a:pt x="12645" y="140298"/>
                    <a:pt x="12740" y="140369"/>
                    <a:pt x="12836" y="140441"/>
                  </a:cubicBezTo>
                  <a:cubicBezTo>
                    <a:pt x="12931" y="140512"/>
                    <a:pt x="13026" y="140584"/>
                    <a:pt x="13145" y="140655"/>
                  </a:cubicBezTo>
                  <a:cubicBezTo>
                    <a:pt x="13252" y="140739"/>
                    <a:pt x="13371" y="140822"/>
                    <a:pt x="13490" y="140905"/>
                  </a:cubicBezTo>
                  <a:cubicBezTo>
                    <a:pt x="13621" y="140989"/>
                    <a:pt x="13764" y="141084"/>
                    <a:pt x="13919" y="141179"/>
                  </a:cubicBezTo>
                  <a:cubicBezTo>
                    <a:pt x="14217" y="141370"/>
                    <a:pt x="14586" y="141584"/>
                    <a:pt x="15026" y="141822"/>
                  </a:cubicBezTo>
                  <a:cubicBezTo>
                    <a:pt x="15479" y="142060"/>
                    <a:pt x="15812" y="142203"/>
                    <a:pt x="16336" y="142453"/>
                  </a:cubicBezTo>
                  <a:cubicBezTo>
                    <a:pt x="16598" y="142572"/>
                    <a:pt x="16919" y="142715"/>
                    <a:pt x="17324" y="142917"/>
                  </a:cubicBezTo>
                  <a:cubicBezTo>
                    <a:pt x="17527" y="143013"/>
                    <a:pt x="17765" y="143108"/>
                    <a:pt x="18015" y="143215"/>
                  </a:cubicBezTo>
                  <a:cubicBezTo>
                    <a:pt x="18146" y="143275"/>
                    <a:pt x="18289" y="143334"/>
                    <a:pt x="18432" y="143406"/>
                  </a:cubicBezTo>
                  <a:cubicBezTo>
                    <a:pt x="18503" y="143429"/>
                    <a:pt x="18574" y="143465"/>
                    <a:pt x="18658" y="143501"/>
                  </a:cubicBezTo>
                  <a:cubicBezTo>
                    <a:pt x="18729" y="143525"/>
                    <a:pt x="18813" y="143560"/>
                    <a:pt x="18896" y="143596"/>
                  </a:cubicBezTo>
                  <a:cubicBezTo>
                    <a:pt x="18896" y="143596"/>
                    <a:pt x="18670" y="143525"/>
                    <a:pt x="18443" y="143441"/>
                  </a:cubicBezTo>
                  <a:lnTo>
                    <a:pt x="17979" y="143275"/>
                  </a:lnTo>
                  <a:lnTo>
                    <a:pt x="17979" y="143275"/>
                  </a:lnTo>
                  <a:cubicBezTo>
                    <a:pt x="19682" y="144001"/>
                    <a:pt x="20206" y="144120"/>
                    <a:pt x="20729" y="144287"/>
                  </a:cubicBezTo>
                  <a:cubicBezTo>
                    <a:pt x="20860" y="144322"/>
                    <a:pt x="20991" y="144370"/>
                    <a:pt x="21146" y="144418"/>
                  </a:cubicBezTo>
                  <a:cubicBezTo>
                    <a:pt x="21301" y="144465"/>
                    <a:pt x="21480" y="144513"/>
                    <a:pt x="21694" y="144572"/>
                  </a:cubicBezTo>
                  <a:cubicBezTo>
                    <a:pt x="21908" y="144644"/>
                    <a:pt x="22170" y="144715"/>
                    <a:pt x="22480" y="144810"/>
                  </a:cubicBezTo>
                  <a:cubicBezTo>
                    <a:pt x="22813" y="144906"/>
                    <a:pt x="23194" y="145013"/>
                    <a:pt x="23658" y="145132"/>
                  </a:cubicBezTo>
                  <a:cubicBezTo>
                    <a:pt x="23492" y="145096"/>
                    <a:pt x="23230" y="145037"/>
                    <a:pt x="22944" y="144965"/>
                  </a:cubicBezTo>
                  <a:cubicBezTo>
                    <a:pt x="22801" y="144930"/>
                    <a:pt x="22646" y="144894"/>
                    <a:pt x="22504" y="144846"/>
                  </a:cubicBezTo>
                  <a:cubicBezTo>
                    <a:pt x="22361" y="144799"/>
                    <a:pt x="22206" y="144763"/>
                    <a:pt x="22075" y="144715"/>
                  </a:cubicBezTo>
                  <a:cubicBezTo>
                    <a:pt x="21652" y="144596"/>
                    <a:pt x="21321" y="144497"/>
                    <a:pt x="21313" y="144497"/>
                  </a:cubicBezTo>
                  <a:cubicBezTo>
                    <a:pt x="21311" y="144497"/>
                    <a:pt x="21337" y="144506"/>
                    <a:pt x="21396" y="144525"/>
                  </a:cubicBezTo>
                  <a:cubicBezTo>
                    <a:pt x="21992" y="144715"/>
                    <a:pt x="22396" y="144846"/>
                    <a:pt x="22706" y="144930"/>
                  </a:cubicBezTo>
                  <a:cubicBezTo>
                    <a:pt x="23004" y="145001"/>
                    <a:pt x="23206" y="145049"/>
                    <a:pt x="23385" y="145096"/>
                  </a:cubicBezTo>
                  <a:cubicBezTo>
                    <a:pt x="23742" y="145168"/>
                    <a:pt x="24039" y="145239"/>
                    <a:pt x="24980" y="145441"/>
                  </a:cubicBezTo>
                  <a:lnTo>
                    <a:pt x="25349" y="145584"/>
                  </a:lnTo>
                  <a:cubicBezTo>
                    <a:pt x="29207" y="146394"/>
                    <a:pt x="33529" y="146751"/>
                    <a:pt x="37874" y="146763"/>
                  </a:cubicBezTo>
                  <a:cubicBezTo>
                    <a:pt x="37636" y="146775"/>
                    <a:pt x="36886" y="146787"/>
                    <a:pt x="37910" y="146811"/>
                  </a:cubicBezTo>
                  <a:cubicBezTo>
                    <a:pt x="40649" y="146799"/>
                    <a:pt x="43578" y="146680"/>
                    <a:pt x="46459" y="146430"/>
                  </a:cubicBezTo>
                  <a:cubicBezTo>
                    <a:pt x="47185" y="146370"/>
                    <a:pt x="47900" y="146287"/>
                    <a:pt x="48614" y="146215"/>
                  </a:cubicBezTo>
                  <a:cubicBezTo>
                    <a:pt x="48971" y="146180"/>
                    <a:pt x="49328" y="146144"/>
                    <a:pt x="49685" y="146108"/>
                  </a:cubicBezTo>
                  <a:cubicBezTo>
                    <a:pt x="50043" y="146072"/>
                    <a:pt x="50388" y="146025"/>
                    <a:pt x="50745" y="145977"/>
                  </a:cubicBezTo>
                  <a:cubicBezTo>
                    <a:pt x="51448" y="145894"/>
                    <a:pt x="52138" y="145799"/>
                    <a:pt x="52817" y="145715"/>
                  </a:cubicBezTo>
                  <a:cubicBezTo>
                    <a:pt x="53495" y="145620"/>
                    <a:pt x="54162" y="145513"/>
                    <a:pt x="54817" y="145418"/>
                  </a:cubicBezTo>
                  <a:cubicBezTo>
                    <a:pt x="54817" y="145418"/>
                    <a:pt x="55317" y="145334"/>
                    <a:pt x="55805" y="145239"/>
                  </a:cubicBezTo>
                  <a:cubicBezTo>
                    <a:pt x="56305" y="145144"/>
                    <a:pt x="56805" y="145037"/>
                    <a:pt x="56805" y="145037"/>
                  </a:cubicBezTo>
                  <a:cubicBezTo>
                    <a:pt x="57090" y="144992"/>
                    <a:pt x="57355" y="144952"/>
                    <a:pt x="57389" y="144952"/>
                  </a:cubicBezTo>
                  <a:cubicBezTo>
                    <a:pt x="57409" y="144952"/>
                    <a:pt x="57348" y="144966"/>
                    <a:pt x="57163" y="145001"/>
                  </a:cubicBezTo>
                  <a:cubicBezTo>
                    <a:pt x="58019" y="144855"/>
                    <a:pt x="58168" y="144826"/>
                    <a:pt x="58128" y="144826"/>
                  </a:cubicBezTo>
                  <a:cubicBezTo>
                    <a:pt x="58103" y="144826"/>
                    <a:pt x="57997" y="144838"/>
                    <a:pt x="57955" y="144838"/>
                  </a:cubicBezTo>
                  <a:cubicBezTo>
                    <a:pt x="57910" y="144838"/>
                    <a:pt x="57941" y="144824"/>
                    <a:pt x="58234" y="144763"/>
                  </a:cubicBezTo>
                  <a:cubicBezTo>
                    <a:pt x="58930" y="144641"/>
                    <a:pt x="59341" y="144571"/>
                    <a:pt x="59398" y="144571"/>
                  </a:cubicBezTo>
                  <a:cubicBezTo>
                    <a:pt x="59436" y="144571"/>
                    <a:pt x="59321" y="144601"/>
                    <a:pt x="59032" y="144668"/>
                  </a:cubicBezTo>
                  <a:cubicBezTo>
                    <a:pt x="60806" y="144287"/>
                    <a:pt x="63342" y="143751"/>
                    <a:pt x="65890" y="143215"/>
                  </a:cubicBezTo>
                  <a:cubicBezTo>
                    <a:pt x="68450" y="142679"/>
                    <a:pt x="71021" y="142143"/>
                    <a:pt x="72903" y="141786"/>
                  </a:cubicBezTo>
                  <a:lnTo>
                    <a:pt x="72903" y="141786"/>
                  </a:lnTo>
                  <a:lnTo>
                    <a:pt x="72176" y="141953"/>
                  </a:lnTo>
                  <a:cubicBezTo>
                    <a:pt x="72903" y="141798"/>
                    <a:pt x="73474" y="141679"/>
                    <a:pt x="73962" y="141572"/>
                  </a:cubicBezTo>
                  <a:cubicBezTo>
                    <a:pt x="74450" y="141477"/>
                    <a:pt x="74855" y="141381"/>
                    <a:pt x="75248" y="141298"/>
                  </a:cubicBezTo>
                  <a:cubicBezTo>
                    <a:pt x="76046" y="141131"/>
                    <a:pt x="76808" y="140965"/>
                    <a:pt x="78177" y="140727"/>
                  </a:cubicBezTo>
                  <a:lnTo>
                    <a:pt x="78177" y="140727"/>
                  </a:lnTo>
                  <a:lnTo>
                    <a:pt x="77653" y="140834"/>
                  </a:lnTo>
                  <a:cubicBezTo>
                    <a:pt x="79237" y="140536"/>
                    <a:pt x="80868" y="140227"/>
                    <a:pt x="82499" y="139929"/>
                  </a:cubicBezTo>
                  <a:cubicBezTo>
                    <a:pt x="83309" y="139774"/>
                    <a:pt x="84118" y="139619"/>
                    <a:pt x="84928" y="139465"/>
                  </a:cubicBezTo>
                  <a:cubicBezTo>
                    <a:pt x="85738" y="139310"/>
                    <a:pt x="86535" y="139179"/>
                    <a:pt x="87321" y="139048"/>
                  </a:cubicBezTo>
                  <a:cubicBezTo>
                    <a:pt x="90488" y="138500"/>
                    <a:pt x="93465" y="138000"/>
                    <a:pt x="95894" y="137607"/>
                  </a:cubicBezTo>
                  <a:cubicBezTo>
                    <a:pt x="96810" y="137393"/>
                    <a:pt x="102228" y="136667"/>
                    <a:pt x="102621" y="136512"/>
                  </a:cubicBezTo>
                  <a:cubicBezTo>
                    <a:pt x="104442" y="136262"/>
                    <a:pt x="105097" y="136167"/>
                    <a:pt x="105943" y="136059"/>
                  </a:cubicBezTo>
                  <a:cubicBezTo>
                    <a:pt x="106776" y="135928"/>
                    <a:pt x="107800" y="135809"/>
                    <a:pt x="110384" y="135488"/>
                  </a:cubicBezTo>
                  <a:cubicBezTo>
                    <a:pt x="111753" y="135309"/>
                    <a:pt x="112420" y="135154"/>
                    <a:pt x="114122" y="134916"/>
                  </a:cubicBezTo>
                  <a:lnTo>
                    <a:pt x="114170" y="134964"/>
                  </a:lnTo>
                  <a:lnTo>
                    <a:pt x="116468" y="134607"/>
                  </a:lnTo>
                  <a:cubicBezTo>
                    <a:pt x="116468" y="134607"/>
                    <a:pt x="116777" y="134583"/>
                    <a:pt x="117087" y="134547"/>
                  </a:cubicBezTo>
                  <a:cubicBezTo>
                    <a:pt x="117396" y="134535"/>
                    <a:pt x="117706" y="134512"/>
                    <a:pt x="117706" y="134512"/>
                  </a:cubicBezTo>
                  <a:lnTo>
                    <a:pt x="119301" y="134321"/>
                  </a:lnTo>
                  <a:lnTo>
                    <a:pt x="119301" y="134321"/>
                  </a:lnTo>
                  <a:cubicBezTo>
                    <a:pt x="118767" y="134382"/>
                    <a:pt x="118164" y="134434"/>
                    <a:pt x="118050" y="134434"/>
                  </a:cubicBezTo>
                  <a:cubicBezTo>
                    <a:pt x="118029" y="134434"/>
                    <a:pt x="118025" y="134432"/>
                    <a:pt x="118039" y="134428"/>
                  </a:cubicBezTo>
                  <a:cubicBezTo>
                    <a:pt x="119289" y="134273"/>
                    <a:pt x="120813" y="134119"/>
                    <a:pt x="122028" y="133988"/>
                  </a:cubicBezTo>
                  <a:cubicBezTo>
                    <a:pt x="122647" y="133928"/>
                    <a:pt x="123183" y="133881"/>
                    <a:pt x="123564" y="133845"/>
                  </a:cubicBezTo>
                  <a:cubicBezTo>
                    <a:pt x="123877" y="133815"/>
                    <a:pt x="124094" y="133794"/>
                    <a:pt x="124168" y="133794"/>
                  </a:cubicBezTo>
                  <a:cubicBezTo>
                    <a:pt x="124183" y="133794"/>
                    <a:pt x="124193" y="133795"/>
                    <a:pt x="124195" y="133797"/>
                  </a:cubicBezTo>
                  <a:cubicBezTo>
                    <a:pt x="124195" y="133797"/>
                    <a:pt x="125671" y="133619"/>
                    <a:pt x="127148" y="133452"/>
                  </a:cubicBezTo>
                  <a:cubicBezTo>
                    <a:pt x="128636" y="133309"/>
                    <a:pt x="130112" y="133166"/>
                    <a:pt x="130112" y="133166"/>
                  </a:cubicBezTo>
                  <a:lnTo>
                    <a:pt x="130112" y="133166"/>
                  </a:lnTo>
                  <a:cubicBezTo>
                    <a:pt x="129981" y="133202"/>
                    <a:pt x="128993" y="133285"/>
                    <a:pt x="128207" y="133369"/>
                  </a:cubicBezTo>
                  <a:cubicBezTo>
                    <a:pt x="129596" y="133227"/>
                    <a:pt x="129875" y="133210"/>
                    <a:pt x="129999" y="133210"/>
                  </a:cubicBezTo>
                  <a:cubicBezTo>
                    <a:pt x="130038" y="133210"/>
                    <a:pt x="130062" y="133212"/>
                    <a:pt x="130100" y="133212"/>
                  </a:cubicBezTo>
                  <a:cubicBezTo>
                    <a:pt x="130216" y="133212"/>
                    <a:pt x="130465" y="133196"/>
                    <a:pt x="131684" y="133071"/>
                  </a:cubicBezTo>
                  <a:lnTo>
                    <a:pt x="131684" y="133071"/>
                  </a:lnTo>
                  <a:cubicBezTo>
                    <a:pt x="131628" y="133074"/>
                    <a:pt x="131593" y="133076"/>
                    <a:pt x="131572" y="133076"/>
                  </a:cubicBezTo>
                  <a:cubicBezTo>
                    <a:pt x="131448" y="133076"/>
                    <a:pt x="131895" y="133022"/>
                    <a:pt x="131946" y="133011"/>
                  </a:cubicBezTo>
                  <a:cubicBezTo>
                    <a:pt x="133398" y="132916"/>
                    <a:pt x="136684" y="132583"/>
                    <a:pt x="139125" y="132440"/>
                  </a:cubicBezTo>
                  <a:lnTo>
                    <a:pt x="139125" y="132440"/>
                  </a:lnTo>
                  <a:lnTo>
                    <a:pt x="138649" y="132511"/>
                  </a:lnTo>
                  <a:cubicBezTo>
                    <a:pt x="140852" y="132368"/>
                    <a:pt x="143173" y="132214"/>
                    <a:pt x="145555" y="132059"/>
                  </a:cubicBezTo>
                  <a:cubicBezTo>
                    <a:pt x="145709" y="132047"/>
                    <a:pt x="145852" y="132035"/>
                    <a:pt x="145995" y="132023"/>
                  </a:cubicBezTo>
                  <a:lnTo>
                    <a:pt x="146436" y="132047"/>
                  </a:lnTo>
                  <a:cubicBezTo>
                    <a:pt x="146733" y="132059"/>
                    <a:pt x="147031" y="132071"/>
                    <a:pt x="147341" y="132095"/>
                  </a:cubicBezTo>
                  <a:cubicBezTo>
                    <a:pt x="147936" y="132142"/>
                    <a:pt x="148543" y="132202"/>
                    <a:pt x="149138" y="132273"/>
                  </a:cubicBezTo>
                  <a:cubicBezTo>
                    <a:pt x="150353" y="132428"/>
                    <a:pt x="151567" y="132618"/>
                    <a:pt x="152770" y="132880"/>
                  </a:cubicBezTo>
                  <a:cubicBezTo>
                    <a:pt x="151913" y="132690"/>
                    <a:pt x="151567" y="132618"/>
                    <a:pt x="151639" y="132618"/>
                  </a:cubicBezTo>
                  <a:cubicBezTo>
                    <a:pt x="151643" y="132618"/>
                    <a:pt x="151649" y="132617"/>
                    <a:pt x="151658" y="132617"/>
                  </a:cubicBezTo>
                  <a:cubicBezTo>
                    <a:pt x="151766" y="132617"/>
                    <a:pt x="152213" y="132688"/>
                    <a:pt x="152865" y="132821"/>
                  </a:cubicBezTo>
                  <a:lnTo>
                    <a:pt x="153425" y="132999"/>
                  </a:lnTo>
                  <a:cubicBezTo>
                    <a:pt x="153563" y="133026"/>
                    <a:pt x="153626" y="133037"/>
                    <a:pt x="153640" y="133037"/>
                  </a:cubicBezTo>
                  <a:cubicBezTo>
                    <a:pt x="153690" y="133037"/>
                    <a:pt x="153045" y="132887"/>
                    <a:pt x="153088" y="132887"/>
                  </a:cubicBezTo>
                  <a:cubicBezTo>
                    <a:pt x="153109" y="132887"/>
                    <a:pt x="153299" y="132924"/>
                    <a:pt x="153829" y="133035"/>
                  </a:cubicBezTo>
                  <a:cubicBezTo>
                    <a:pt x="154722" y="133261"/>
                    <a:pt x="155020" y="133369"/>
                    <a:pt x="154961" y="133369"/>
                  </a:cubicBezTo>
                  <a:cubicBezTo>
                    <a:pt x="154913" y="133369"/>
                    <a:pt x="154508" y="133273"/>
                    <a:pt x="153984" y="133154"/>
                  </a:cubicBezTo>
                  <a:lnTo>
                    <a:pt x="153984" y="133154"/>
                  </a:lnTo>
                  <a:cubicBezTo>
                    <a:pt x="153985" y="133154"/>
                    <a:pt x="154532" y="133285"/>
                    <a:pt x="155068" y="133428"/>
                  </a:cubicBezTo>
                  <a:cubicBezTo>
                    <a:pt x="155615" y="133571"/>
                    <a:pt x="156151" y="133738"/>
                    <a:pt x="156151" y="133738"/>
                  </a:cubicBezTo>
                  <a:cubicBezTo>
                    <a:pt x="156168" y="133744"/>
                    <a:pt x="156172" y="133747"/>
                    <a:pt x="156167" y="133747"/>
                  </a:cubicBezTo>
                  <a:cubicBezTo>
                    <a:pt x="156136" y="133747"/>
                    <a:pt x="155750" y="133639"/>
                    <a:pt x="155627" y="133619"/>
                  </a:cubicBezTo>
                  <a:lnTo>
                    <a:pt x="155627" y="133619"/>
                  </a:lnTo>
                  <a:cubicBezTo>
                    <a:pt x="156068" y="133738"/>
                    <a:pt x="156997" y="134035"/>
                    <a:pt x="157937" y="134404"/>
                  </a:cubicBezTo>
                  <a:cubicBezTo>
                    <a:pt x="158890" y="134762"/>
                    <a:pt x="159854" y="135202"/>
                    <a:pt x="160461" y="135464"/>
                  </a:cubicBezTo>
                  <a:lnTo>
                    <a:pt x="160568" y="135535"/>
                  </a:lnTo>
                  <a:cubicBezTo>
                    <a:pt x="161676" y="136071"/>
                    <a:pt x="162592" y="136607"/>
                    <a:pt x="163390" y="137131"/>
                  </a:cubicBezTo>
                  <a:cubicBezTo>
                    <a:pt x="164200" y="137655"/>
                    <a:pt x="164890" y="138179"/>
                    <a:pt x="165521" y="138714"/>
                  </a:cubicBezTo>
                  <a:cubicBezTo>
                    <a:pt x="166152" y="139250"/>
                    <a:pt x="166736" y="139810"/>
                    <a:pt x="167307" y="140441"/>
                  </a:cubicBezTo>
                  <a:cubicBezTo>
                    <a:pt x="167879" y="141060"/>
                    <a:pt x="168438" y="141751"/>
                    <a:pt x="168986" y="142584"/>
                  </a:cubicBezTo>
                  <a:cubicBezTo>
                    <a:pt x="169010" y="142596"/>
                    <a:pt x="169069" y="142679"/>
                    <a:pt x="169177" y="142834"/>
                  </a:cubicBezTo>
                  <a:cubicBezTo>
                    <a:pt x="169272" y="142977"/>
                    <a:pt x="169403" y="143179"/>
                    <a:pt x="169546" y="143417"/>
                  </a:cubicBezTo>
                  <a:cubicBezTo>
                    <a:pt x="169831" y="143882"/>
                    <a:pt x="170141" y="144489"/>
                    <a:pt x="170403" y="145025"/>
                  </a:cubicBezTo>
                  <a:cubicBezTo>
                    <a:pt x="170998" y="146370"/>
                    <a:pt x="171463" y="147870"/>
                    <a:pt x="171725" y="149466"/>
                  </a:cubicBezTo>
                  <a:cubicBezTo>
                    <a:pt x="171748" y="149573"/>
                    <a:pt x="171760" y="149668"/>
                    <a:pt x="171784" y="149775"/>
                  </a:cubicBezTo>
                  <a:lnTo>
                    <a:pt x="171808" y="149918"/>
                  </a:lnTo>
                  <a:lnTo>
                    <a:pt x="171820" y="150073"/>
                  </a:lnTo>
                  <a:cubicBezTo>
                    <a:pt x="171844" y="150275"/>
                    <a:pt x="171867" y="150490"/>
                    <a:pt x="171891" y="150692"/>
                  </a:cubicBezTo>
                  <a:cubicBezTo>
                    <a:pt x="171951" y="151109"/>
                    <a:pt x="172010" y="151537"/>
                    <a:pt x="172094" y="151966"/>
                  </a:cubicBezTo>
                  <a:lnTo>
                    <a:pt x="172129" y="152121"/>
                  </a:lnTo>
                  <a:lnTo>
                    <a:pt x="172153" y="152216"/>
                  </a:lnTo>
                  <a:cubicBezTo>
                    <a:pt x="172153" y="152264"/>
                    <a:pt x="172165" y="152311"/>
                    <a:pt x="172189" y="152347"/>
                  </a:cubicBezTo>
                  <a:cubicBezTo>
                    <a:pt x="172237" y="152526"/>
                    <a:pt x="172308" y="152692"/>
                    <a:pt x="172391" y="152764"/>
                  </a:cubicBezTo>
                  <a:cubicBezTo>
                    <a:pt x="172415" y="152776"/>
                    <a:pt x="172439" y="152788"/>
                    <a:pt x="172463" y="152800"/>
                  </a:cubicBezTo>
                  <a:cubicBezTo>
                    <a:pt x="172475" y="152811"/>
                    <a:pt x="172487" y="152811"/>
                    <a:pt x="172498" y="152823"/>
                  </a:cubicBezTo>
                  <a:cubicBezTo>
                    <a:pt x="172514" y="152823"/>
                    <a:pt x="172525" y="152829"/>
                    <a:pt x="172537" y="152829"/>
                  </a:cubicBezTo>
                  <a:cubicBezTo>
                    <a:pt x="172543" y="152829"/>
                    <a:pt x="172550" y="152827"/>
                    <a:pt x="172558" y="152823"/>
                  </a:cubicBezTo>
                  <a:cubicBezTo>
                    <a:pt x="172618" y="152800"/>
                    <a:pt x="172653" y="152788"/>
                    <a:pt x="172701" y="152740"/>
                  </a:cubicBezTo>
                  <a:cubicBezTo>
                    <a:pt x="172784" y="152657"/>
                    <a:pt x="172856" y="152478"/>
                    <a:pt x="172915" y="152299"/>
                  </a:cubicBezTo>
                  <a:cubicBezTo>
                    <a:pt x="172951" y="152192"/>
                    <a:pt x="172963" y="152157"/>
                    <a:pt x="172975" y="152109"/>
                  </a:cubicBezTo>
                  <a:lnTo>
                    <a:pt x="173022" y="151942"/>
                  </a:lnTo>
                  <a:cubicBezTo>
                    <a:pt x="173046" y="151835"/>
                    <a:pt x="173082" y="151728"/>
                    <a:pt x="173106" y="151621"/>
                  </a:cubicBezTo>
                  <a:cubicBezTo>
                    <a:pt x="173165" y="151406"/>
                    <a:pt x="173213" y="151180"/>
                    <a:pt x="173260" y="150966"/>
                  </a:cubicBezTo>
                  <a:cubicBezTo>
                    <a:pt x="173320" y="150656"/>
                    <a:pt x="173368" y="150406"/>
                    <a:pt x="173403" y="150216"/>
                  </a:cubicBezTo>
                  <a:cubicBezTo>
                    <a:pt x="173415" y="150121"/>
                    <a:pt x="173427" y="150037"/>
                    <a:pt x="173451" y="149966"/>
                  </a:cubicBezTo>
                  <a:cubicBezTo>
                    <a:pt x="173463" y="149906"/>
                    <a:pt x="173475" y="149847"/>
                    <a:pt x="173487" y="149799"/>
                  </a:cubicBezTo>
                  <a:cubicBezTo>
                    <a:pt x="173522" y="149609"/>
                    <a:pt x="173534" y="149549"/>
                    <a:pt x="173534" y="149549"/>
                  </a:cubicBezTo>
                  <a:cubicBezTo>
                    <a:pt x="173534" y="149549"/>
                    <a:pt x="173533" y="149548"/>
                    <a:pt x="173533" y="149548"/>
                  </a:cubicBezTo>
                  <a:cubicBezTo>
                    <a:pt x="173528" y="149548"/>
                    <a:pt x="173521" y="149561"/>
                    <a:pt x="173518" y="149561"/>
                  </a:cubicBezTo>
                  <a:cubicBezTo>
                    <a:pt x="173511" y="149561"/>
                    <a:pt x="173520" y="149504"/>
                    <a:pt x="173606" y="149144"/>
                  </a:cubicBezTo>
                  <a:cubicBezTo>
                    <a:pt x="173653" y="149061"/>
                    <a:pt x="173927" y="148168"/>
                    <a:pt x="174177" y="147537"/>
                  </a:cubicBezTo>
                  <a:cubicBezTo>
                    <a:pt x="174296" y="147227"/>
                    <a:pt x="174392" y="146965"/>
                    <a:pt x="174427" y="146894"/>
                  </a:cubicBezTo>
                  <a:cubicBezTo>
                    <a:pt x="174434" y="146881"/>
                    <a:pt x="174437" y="146875"/>
                    <a:pt x="174438" y="146875"/>
                  </a:cubicBezTo>
                  <a:lnTo>
                    <a:pt x="174438" y="146875"/>
                  </a:lnTo>
                  <a:cubicBezTo>
                    <a:pt x="174443" y="146875"/>
                    <a:pt x="174388" y="147018"/>
                    <a:pt x="174261" y="147370"/>
                  </a:cubicBezTo>
                  <a:cubicBezTo>
                    <a:pt x="174642" y="146370"/>
                    <a:pt x="174987" y="145572"/>
                    <a:pt x="175332" y="144858"/>
                  </a:cubicBezTo>
                  <a:cubicBezTo>
                    <a:pt x="175677" y="144144"/>
                    <a:pt x="176023" y="143525"/>
                    <a:pt x="176404" y="142870"/>
                  </a:cubicBezTo>
                  <a:cubicBezTo>
                    <a:pt x="176594" y="142548"/>
                    <a:pt x="176785" y="142215"/>
                    <a:pt x="177011" y="141882"/>
                  </a:cubicBezTo>
                  <a:cubicBezTo>
                    <a:pt x="177118" y="141703"/>
                    <a:pt x="177237" y="141536"/>
                    <a:pt x="177356" y="141358"/>
                  </a:cubicBezTo>
                  <a:cubicBezTo>
                    <a:pt x="177487" y="141179"/>
                    <a:pt x="177606" y="140989"/>
                    <a:pt x="177749" y="140798"/>
                  </a:cubicBezTo>
                  <a:cubicBezTo>
                    <a:pt x="178297" y="140048"/>
                    <a:pt x="178964" y="139191"/>
                    <a:pt x="179892" y="138214"/>
                  </a:cubicBezTo>
                  <a:lnTo>
                    <a:pt x="179892" y="138214"/>
                  </a:lnTo>
                  <a:cubicBezTo>
                    <a:pt x="179785" y="138310"/>
                    <a:pt x="179678" y="138417"/>
                    <a:pt x="179583" y="138524"/>
                  </a:cubicBezTo>
                  <a:cubicBezTo>
                    <a:pt x="179487" y="138619"/>
                    <a:pt x="179404" y="138714"/>
                    <a:pt x="179333" y="138786"/>
                  </a:cubicBezTo>
                  <a:cubicBezTo>
                    <a:pt x="179255" y="138871"/>
                    <a:pt x="179202" y="138922"/>
                    <a:pt x="179195" y="138922"/>
                  </a:cubicBezTo>
                  <a:cubicBezTo>
                    <a:pt x="179190" y="138922"/>
                    <a:pt x="179206" y="138898"/>
                    <a:pt x="179249" y="138845"/>
                  </a:cubicBezTo>
                  <a:cubicBezTo>
                    <a:pt x="179843" y="138151"/>
                    <a:pt x="180711" y="137372"/>
                    <a:pt x="180742" y="137372"/>
                  </a:cubicBezTo>
                  <a:lnTo>
                    <a:pt x="180742" y="137372"/>
                  </a:lnTo>
                  <a:cubicBezTo>
                    <a:pt x="180743" y="137372"/>
                    <a:pt x="180743" y="137372"/>
                    <a:pt x="180743" y="137373"/>
                  </a:cubicBezTo>
                  <a:lnTo>
                    <a:pt x="180743" y="137373"/>
                  </a:lnTo>
                  <a:cubicBezTo>
                    <a:pt x="181785" y="136392"/>
                    <a:pt x="183013" y="135450"/>
                    <a:pt x="184357" y="134666"/>
                  </a:cubicBezTo>
                  <a:cubicBezTo>
                    <a:pt x="185798" y="133821"/>
                    <a:pt x="187381" y="133154"/>
                    <a:pt x="188977" y="132690"/>
                  </a:cubicBezTo>
                  <a:lnTo>
                    <a:pt x="189274" y="132595"/>
                  </a:lnTo>
                  <a:lnTo>
                    <a:pt x="189429" y="132559"/>
                  </a:lnTo>
                  <a:lnTo>
                    <a:pt x="189572" y="132523"/>
                  </a:lnTo>
                  <a:cubicBezTo>
                    <a:pt x="189774" y="132476"/>
                    <a:pt x="189977" y="132428"/>
                    <a:pt x="190179" y="132380"/>
                  </a:cubicBezTo>
                  <a:lnTo>
                    <a:pt x="190477" y="132309"/>
                  </a:lnTo>
                  <a:lnTo>
                    <a:pt x="190620" y="132273"/>
                  </a:lnTo>
                  <a:lnTo>
                    <a:pt x="190703" y="132249"/>
                  </a:lnTo>
                  <a:lnTo>
                    <a:pt x="190763" y="132249"/>
                  </a:lnTo>
                  <a:lnTo>
                    <a:pt x="190810" y="132237"/>
                  </a:lnTo>
                  <a:lnTo>
                    <a:pt x="190882" y="132237"/>
                  </a:lnTo>
                  <a:lnTo>
                    <a:pt x="191036" y="132249"/>
                  </a:lnTo>
                  <a:lnTo>
                    <a:pt x="191346" y="132249"/>
                  </a:lnTo>
                  <a:cubicBezTo>
                    <a:pt x="192156" y="132261"/>
                    <a:pt x="192941" y="132273"/>
                    <a:pt x="193703" y="132285"/>
                  </a:cubicBezTo>
                  <a:cubicBezTo>
                    <a:pt x="193927" y="132289"/>
                    <a:pt x="194148" y="132290"/>
                    <a:pt x="194366" y="132290"/>
                  </a:cubicBezTo>
                  <a:cubicBezTo>
                    <a:pt x="194894" y="132290"/>
                    <a:pt x="195406" y="132282"/>
                    <a:pt x="195894" y="132273"/>
                  </a:cubicBezTo>
                  <a:cubicBezTo>
                    <a:pt x="196240" y="132273"/>
                    <a:pt x="196585" y="132261"/>
                    <a:pt x="196906" y="132261"/>
                  </a:cubicBezTo>
                  <a:cubicBezTo>
                    <a:pt x="197228" y="132249"/>
                    <a:pt x="197549" y="132237"/>
                    <a:pt x="197847" y="132226"/>
                  </a:cubicBezTo>
                  <a:lnTo>
                    <a:pt x="197847" y="132226"/>
                  </a:lnTo>
                  <a:lnTo>
                    <a:pt x="197573" y="132237"/>
                  </a:lnTo>
                  <a:cubicBezTo>
                    <a:pt x="197573" y="132237"/>
                    <a:pt x="197894" y="132226"/>
                    <a:pt x="198359" y="132202"/>
                  </a:cubicBezTo>
                  <a:cubicBezTo>
                    <a:pt x="198597" y="132202"/>
                    <a:pt x="198871" y="132190"/>
                    <a:pt x="199168" y="132178"/>
                  </a:cubicBezTo>
                  <a:cubicBezTo>
                    <a:pt x="199466" y="132154"/>
                    <a:pt x="199776" y="132142"/>
                    <a:pt x="200085" y="132118"/>
                  </a:cubicBezTo>
                  <a:cubicBezTo>
                    <a:pt x="200716" y="132083"/>
                    <a:pt x="201347" y="132047"/>
                    <a:pt x="201812" y="132011"/>
                  </a:cubicBezTo>
                  <a:cubicBezTo>
                    <a:pt x="202288" y="131964"/>
                    <a:pt x="202597" y="131940"/>
                    <a:pt x="202597" y="131940"/>
                  </a:cubicBezTo>
                  <a:cubicBezTo>
                    <a:pt x="202883" y="131916"/>
                    <a:pt x="203086" y="131904"/>
                    <a:pt x="203205" y="131892"/>
                  </a:cubicBezTo>
                  <a:cubicBezTo>
                    <a:pt x="203264" y="131892"/>
                    <a:pt x="203312" y="131892"/>
                    <a:pt x="203336" y="131880"/>
                  </a:cubicBezTo>
                  <a:lnTo>
                    <a:pt x="203383" y="131880"/>
                  </a:lnTo>
                  <a:cubicBezTo>
                    <a:pt x="203383" y="131880"/>
                    <a:pt x="203336" y="131892"/>
                    <a:pt x="203264" y="131904"/>
                  </a:cubicBezTo>
                  <a:cubicBezTo>
                    <a:pt x="203193" y="131916"/>
                    <a:pt x="203098" y="131916"/>
                    <a:pt x="202990" y="131928"/>
                  </a:cubicBezTo>
                  <a:cubicBezTo>
                    <a:pt x="202713" y="131960"/>
                    <a:pt x="202398" y="131991"/>
                    <a:pt x="202473" y="131991"/>
                  </a:cubicBezTo>
                  <a:cubicBezTo>
                    <a:pt x="202510" y="131991"/>
                    <a:pt x="202645" y="131983"/>
                    <a:pt x="202931" y="131964"/>
                  </a:cubicBezTo>
                  <a:cubicBezTo>
                    <a:pt x="205634" y="131702"/>
                    <a:pt x="207753" y="131368"/>
                    <a:pt x="209729" y="130892"/>
                  </a:cubicBezTo>
                  <a:cubicBezTo>
                    <a:pt x="210229" y="130773"/>
                    <a:pt x="210706" y="130630"/>
                    <a:pt x="211194" y="130511"/>
                  </a:cubicBezTo>
                  <a:cubicBezTo>
                    <a:pt x="211670" y="130356"/>
                    <a:pt x="212146" y="130190"/>
                    <a:pt x="212623" y="130035"/>
                  </a:cubicBezTo>
                  <a:cubicBezTo>
                    <a:pt x="213563" y="129654"/>
                    <a:pt x="214528" y="129249"/>
                    <a:pt x="215492" y="128654"/>
                  </a:cubicBezTo>
                  <a:cubicBezTo>
                    <a:pt x="215587" y="128594"/>
                    <a:pt x="215682" y="128547"/>
                    <a:pt x="215790" y="128487"/>
                  </a:cubicBezTo>
                  <a:cubicBezTo>
                    <a:pt x="215837" y="128451"/>
                    <a:pt x="215897" y="128427"/>
                    <a:pt x="215944" y="128392"/>
                  </a:cubicBezTo>
                  <a:cubicBezTo>
                    <a:pt x="216004" y="128368"/>
                    <a:pt x="216052" y="128332"/>
                    <a:pt x="216111" y="128297"/>
                  </a:cubicBezTo>
                  <a:cubicBezTo>
                    <a:pt x="216325" y="128142"/>
                    <a:pt x="216552" y="127987"/>
                    <a:pt x="216790" y="127820"/>
                  </a:cubicBezTo>
                  <a:cubicBezTo>
                    <a:pt x="216921" y="127749"/>
                    <a:pt x="217028" y="127642"/>
                    <a:pt x="217159" y="127546"/>
                  </a:cubicBezTo>
                  <a:cubicBezTo>
                    <a:pt x="217278" y="127451"/>
                    <a:pt x="217397" y="127356"/>
                    <a:pt x="217528" y="127249"/>
                  </a:cubicBezTo>
                  <a:cubicBezTo>
                    <a:pt x="217790" y="127046"/>
                    <a:pt x="218016" y="126808"/>
                    <a:pt x="218266" y="126558"/>
                  </a:cubicBezTo>
                  <a:cubicBezTo>
                    <a:pt x="218778" y="126082"/>
                    <a:pt x="219266" y="125499"/>
                    <a:pt x="219707" y="124856"/>
                  </a:cubicBezTo>
                  <a:cubicBezTo>
                    <a:pt x="220159" y="124225"/>
                    <a:pt x="220564" y="123522"/>
                    <a:pt x="220897" y="122772"/>
                  </a:cubicBezTo>
                  <a:cubicBezTo>
                    <a:pt x="221564" y="121284"/>
                    <a:pt x="221969" y="119653"/>
                    <a:pt x="222159" y="118117"/>
                  </a:cubicBezTo>
                  <a:cubicBezTo>
                    <a:pt x="222183" y="117926"/>
                    <a:pt x="222207" y="117736"/>
                    <a:pt x="222231" y="117545"/>
                  </a:cubicBezTo>
                  <a:cubicBezTo>
                    <a:pt x="222255" y="117355"/>
                    <a:pt x="222267" y="117164"/>
                    <a:pt x="222278" y="116986"/>
                  </a:cubicBezTo>
                  <a:cubicBezTo>
                    <a:pt x="222326" y="116616"/>
                    <a:pt x="222326" y="116247"/>
                    <a:pt x="222350" y="115902"/>
                  </a:cubicBezTo>
                  <a:cubicBezTo>
                    <a:pt x="222374" y="115557"/>
                    <a:pt x="222374" y="115212"/>
                    <a:pt x="222386" y="114890"/>
                  </a:cubicBezTo>
                  <a:cubicBezTo>
                    <a:pt x="222374" y="114569"/>
                    <a:pt x="222362" y="114259"/>
                    <a:pt x="222362" y="113961"/>
                  </a:cubicBezTo>
                  <a:lnTo>
                    <a:pt x="222338" y="114235"/>
                  </a:lnTo>
                  <a:cubicBezTo>
                    <a:pt x="222326" y="113938"/>
                    <a:pt x="222314" y="113688"/>
                    <a:pt x="222302" y="113485"/>
                  </a:cubicBezTo>
                  <a:cubicBezTo>
                    <a:pt x="222290" y="113271"/>
                    <a:pt x="222278" y="113104"/>
                    <a:pt x="222278" y="112937"/>
                  </a:cubicBezTo>
                  <a:cubicBezTo>
                    <a:pt x="222255" y="112616"/>
                    <a:pt x="222243" y="112330"/>
                    <a:pt x="222219" y="111878"/>
                  </a:cubicBezTo>
                  <a:lnTo>
                    <a:pt x="222219" y="111878"/>
                  </a:lnTo>
                  <a:cubicBezTo>
                    <a:pt x="222210" y="111978"/>
                    <a:pt x="222256" y="112691"/>
                    <a:pt x="222247" y="112691"/>
                  </a:cubicBezTo>
                  <a:cubicBezTo>
                    <a:pt x="222244" y="112691"/>
                    <a:pt x="222236" y="112623"/>
                    <a:pt x="222219" y="112449"/>
                  </a:cubicBezTo>
                  <a:cubicBezTo>
                    <a:pt x="221814" y="107353"/>
                    <a:pt x="221374" y="102115"/>
                    <a:pt x="221064" y="96816"/>
                  </a:cubicBezTo>
                  <a:cubicBezTo>
                    <a:pt x="220897" y="94173"/>
                    <a:pt x="220719" y="91530"/>
                    <a:pt x="220576" y="88887"/>
                  </a:cubicBezTo>
                  <a:cubicBezTo>
                    <a:pt x="220421" y="86232"/>
                    <a:pt x="220278" y="83601"/>
                    <a:pt x="220135" y="80993"/>
                  </a:cubicBezTo>
                  <a:cubicBezTo>
                    <a:pt x="220016" y="79076"/>
                    <a:pt x="219957" y="78540"/>
                    <a:pt x="219885" y="77874"/>
                  </a:cubicBezTo>
                  <a:cubicBezTo>
                    <a:pt x="219814" y="77207"/>
                    <a:pt x="219754" y="76421"/>
                    <a:pt x="219659" y="74004"/>
                  </a:cubicBezTo>
                  <a:lnTo>
                    <a:pt x="219659" y="74004"/>
                  </a:lnTo>
                  <a:lnTo>
                    <a:pt x="219778" y="75373"/>
                  </a:lnTo>
                  <a:cubicBezTo>
                    <a:pt x="219540" y="71516"/>
                    <a:pt x="219338" y="67575"/>
                    <a:pt x="219135" y="63658"/>
                  </a:cubicBezTo>
                  <a:cubicBezTo>
                    <a:pt x="218933" y="59729"/>
                    <a:pt x="218754" y="55835"/>
                    <a:pt x="218552" y="52049"/>
                  </a:cubicBezTo>
                  <a:lnTo>
                    <a:pt x="218552" y="52049"/>
                  </a:lnTo>
                  <a:cubicBezTo>
                    <a:pt x="218588" y="52501"/>
                    <a:pt x="218599" y="52513"/>
                    <a:pt x="218635" y="53252"/>
                  </a:cubicBezTo>
                  <a:cubicBezTo>
                    <a:pt x="218611" y="52454"/>
                    <a:pt x="218540" y="50977"/>
                    <a:pt x="218480" y="49704"/>
                  </a:cubicBezTo>
                  <a:cubicBezTo>
                    <a:pt x="218445" y="49061"/>
                    <a:pt x="218421" y="48477"/>
                    <a:pt x="218397" y="48037"/>
                  </a:cubicBezTo>
                  <a:cubicBezTo>
                    <a:pt x="218385" y="47822"/>
                    <a:pt x="218373" y="47644"/>
                    <a:pt x="218361" y="47525"/>
                  </a:cubicBezTo>
                  <a:cubicBezTo>
                    <a:pt x="218349" y="47406"/>
                    <a:pt x="218349" y="47334"/>
                    <a:pt x="218338" y="47334"/>
                  </a:cubicBezTo>
                  <a:cubicBezTo>
                    <a:pt x="218302" y="46155"/>
                    <a:pt x="218361" y="47060"/>
                    <a:pt x="218338" y="46334"/>
                  </a:cubicBezTo>
                  <a:cubicBezTo>
                    <a:pt x="218302" y="44728"/>
                    <a:pt x="218135" y="42314"/>
                    <a:pt x="218135" y="41467"/>
                  </a:cubicBezTo>
                  <a:lnTo>
                    <a:pt x="218135" y="41467"/>
                  </a:lnTo>
                  <a:cubicBezTo>
                    <a:pt x="218148" y="41768"/>
                    <a:pt x="218161" y="42026"/>
                    <a:pt x="218171" y="42203"/>
                  </a:cubicBezTo>
                  <a:cubicBezTo>
                    <a:pt x="218160" y="41947"/>
                    <a:pt x="218140" y="41443"/>
                    <a:pt x="218136" y="41443"/>
                  </a:cubicBezTo>
                  <a:cubicBezTo>
                    <a:pt x="218135" y="41443"/>
                    <a:pt x="218135" y="41449"/>
                    <a:pt x="218135" y="41464"/>
                  </a:cubicBezTo>
                  <a:cubicBezTo>
                    <a:pt x="218135" y="41465"/>
                    <a:pt x="218135" y="41466"/>
                    <a:pt x="218135" y="41467"/>
                  </a:cubicBezTo>
                  <a:lnTo>
                    <a:pt x="218135" y="41467"/>
                  </a:lnTo>
                  <a:cubicBezTo>
                    <a:pt x="218079" y="40204"/>
                    <a:pt x="218005" y="38180"/>
                    <a:pt x="217985" y="38180"/>
                  </a:cubicBezTo>
                  <a:cubicBezTo>
                    <a:pt x="217982" y="38180"/>
                    <a:pt x="217980" y="38231"/>
                    <a:pt x="217980" y="38345"/>
                  </a:cubicBezTo>
                  <a:cubicBezTo>
                    <a:pt x="217897" y="35511"/>
                    <a:pt x="217778" y="32928"/>
                    <a:pt x="217730" y="30665"/>
                  </a:cubicBezTo>
                  <a:cubicBezTo>
                    <a:pt x="217683" y="29927"/>
                    <a:pt x="217635" y="28713"/>
                    <a:pt x="217623" y="27617"/>
                  </a:cubicBezTo>
                  <a:cubicBezTo>
                    <a:pt x="217611" y="26534"/>
                    <a:pt x="217599" y="25570"/>
                    <a:pt x="217564" y="25343"/>
                  </a:cubicBezTo>
                  <a:lnTo>
                    <a:pt x="217564" y="25343"/>
                  </a:lnTo>
                  <a:cubicBezTo>
                    <a:pt x="217565" y="25347"/>
                    <a:pt x="217566" y="25349"/>
                    <a:pt x="217567" y="25349"/>
                  </a:cubicBezTo>
                  <a:cubicBezTo>
                    <a:pt x="217598" y="25349"/>
                    <a:pt x="217587" y="24146"/>
                    <a:pt x="217564" y="22700"/>
                  </a:cubicBezTo>
                  <a:cubicBezTo>
                    <a:pt x="217552" y="21962"/>
                    <a:pt x="217540" y="21152"/>
                    <a:pt x="217516" y="20414"/>
                  </a:cubicBezTo>
                  <a:cubicBezTo>
                    <a:pt x="217516" y="20224"/>
                    <a:pt x="217504" y="20045"/>
                    <a:pt x="217504" y="19878"/>
                  </a:cubicBezTo>
                  <a:cubicBezTo>
                    <a:pt x="217492" y="19700"/>
                    <a:pt x="217468" y="19533"/>
                    <a:pt x="217456" y="19378"/>
                  </a:cubicBezTo>
                  <a:cubicBezTo>
                    <a:pt x="217445" y="19057"/>
                    <a:pt x="217421" y="18783"/>
                    <a:pt x="217385" y="18557"/>
                  </a:cubicBezTo>
                  <a:lnTo>
                    <a:pt x="217385" y="18557"/>
                  </a:lnTo>
                  <a:cubicBezTo>
                    <a:pt x="217397" y="18631"/>
                    <a:pt x="217403" y="18663"/>
                    <a:pt x="217405" y="18663"/>
                  </a:cubicBezTo>
                  <a:cubicBezTo>
                    <a:pt x="217409" y="18663"/>
                    <a:pt x="217376" y="18378"/>
                    <a:pt x="217349" y="18092"/>
                  </a:cubicBezTo>
                  <a:cubicBezTo>
                    <a:pt x="217337" y="17997"/>
                    <a:pt x="217325" y="17902"/>
                    <a:pt x="217325" y="17819"/>
                  </a:cubicBezTo>
                  <a:cubicBezTo>
                    <a:pt x="217314" y="17735"/>
                    <a:pt x="217302" y="17664"/>
                    <a:pt x="217290" y="17616"/>
                  </a:cubicBezTo>
                  <a:cubicBezTo>
                    <a:pt x="217285" y="17576"/>
                    <a:pt x="217284" y="17553"/>
                    <a:pt x="217287" y="17553"/>
                  </a:cubicBezTo>
                  <a:lnTo>
                    <a:pt x="217287" y="17553"/>
                  </a:lnTo>
                  <a:cubicBezTo>
                    <a:pt x="217292" y="17553"/>
                    <a:pt x="217305" y="17596"/>
                    <a:pt x="217325" y="17700"/>
                  </a:cubicBezTo>
                  <a:cubicBezTo>
                    <a:pt x="217171" y="16676"/>
                    <a:pt x="216933" y="15711"/>
                    <a:pt x="216730" y="15044"/>
                  </a:cubicBezTo>
                  <a:cubicBezTo>
                    <a:pt x="216552" y="14500"/>
                    <a:pt x="216423" y="14169"/>
                    <a:pt x="216412" y="14169"/>
                  </a:cubicBezTo>
                  <a:lnTo>
                    <a:pt x="216412" y="14169"/>
                  </a:lnTo>
                  <a:cubicBezTo>
                    <a:pt x="216410" y="14169"/>
                    <a:pt x="216413" y="14183"/>
                    <a:pt x="216421" y="14211"/>
                  </a:cubicBezTo>
                  <a:cubicBezTo>
                    <a:pt x="215825" y="12401"/>
                    <a:pt x="214825" y="10723"/>
                    <a:pt x="213730" y="9413"/>
                  </a:cubicBezTo>
                  <a:cubicBezTo>
                    <a:pt x="212646" y="8091"/>
                    <a:pt x="211503" y="7115"/>
                    <a:pt x="210658" y="6448"/>
                  </a:cubicBezTo>
                  <a:cubicBezTo>
                    <a:pt x="210503" y="6341"/>
                    <a:pt x="210360" y="6222"/>
                    <a:pt x="210206" y="6103"/>
                  </a:cubicBezTo>
                  <a:cubicBezTo>
                    <a:pt x="210039" y="6008"/>
                    <a:pt x="209884" y="5901"/>
                    <a:pt x="209717" y="5793"/>
                  </a:cubicBezTo>
                  <a:cubicBezTo>
                    <a:pt x="209563" y="5686"/>
                    <a:pt x="209408" y="5591"/>
                    <a:pt x="209241" y="5484"/>
                  </a:cubicBezTo>
                  <a:cubicBezTo>
                    <a:pt x="209086" y="5377"/>
                    <a:pt x="208932" y="5281"/>
                    <a:pt x="208765" y="5186"/>
                  </a:cubicBezTo>
                  <a:cubicBezTo>
                    <a:pt x="208432" y="5008"/>
                    <a:pt x="208110" y="4829"/>
                    <a:pt x="207777" y="4638"/>
                  </a:cubicBezTo>
                  <a:cubicBezTo>
                    <a:pt x="207622" y="4543"/>
                    <a:pt x="207455" y="4472"/>
                    <a:pt x="207289" y="4388"/>
                  </a:cubicBezTo>
                  <a:cubicBezTo>
                    <a:pt x="207122" y="4305"/>
                    <a:pt x="206955" y="4234"/>
                    <a:pt x="206788" y="4150"/>
                  </a:cubicBezTo>
                  <a:cubicBezTo>
                    <a:pt x="206122" y="3817"/>
                    <a:pt x="205443" y="3555"/>
                    <a:pt x="204764" y="3269"/>
                  </a:cubicBezTo>
                  <a:cubicBezTo>
                    <a:pt x="204598" y="3198"/>
                    <a:pt x="204431" y="3138"/>
                    <a:pt x="204252" y="3079"/>
                  </a:cubicBezTo>
                  <a:cubicBezTo>
                    <a:pt x="204086" y="3019"/>
                    <a:pt x="203919" y="2960"/>
                    <a:pt x="203752" y="2900"/>
                  </a:cubicBezTo>
                  <a:cubicBezTo>
                    <a:pt x="203407" y="2793"/>
                    <a:pt x="203074" y="2662"/>
                    <a:pt x="202728" y="2555"/>
                  </a:cubicBezTo>
                  <a:cubicBezTo>
                    <a:pt x="199990" y="1698"/>
                    <a:pt x="197252" y="1162"/>
                    <a:pt x="194537" y="793"/>
                  </a:cubicBezTo>
                  <a:cubicBezTo>
                    <a:pt x="194542" y="792"/>
                    <a:pt x="194551" y="791"/>
                    <a:pt x="194563" y="791"/>
                  </a:cubicBezTo>
                  <a:cubicBezTo>
                    <a:pt x="194670" y="791"/>
                    <a:pt x="195048" y="836"/>
                    <a:pt x="195561" y="900"/>
                  </a:cubicBezTo>
                  <a:cubicBezTo>
                    <a:pt x="196132" y="995"/>
                    <a:pt x="196859" y="1114"/>
                    <a:pt x="197585" y="1245"/>
                  </a:cubicBezTo>
                  <a:cubicBezTo>
                    <a:pt x="197942" y="1329"/>
                    <a:pt x="198299" y="1400"/>
                    <a:pt x="198621" y="1471"/>
                  </a:cubicBezTo>
                  <a:cubicBezTo>
                    <a:pt x="198954" y="1531"/>
                    <a:pt x="199252" y="1590"/>
                    <a:pt x="199514" y="1650"/>
                  </a:cubicBezTo>
                  <a:cubicBezTo>
                    <a:pt x="199942" y="1762"/>
                    <a:pt x="200239" y="1822"/>
                    <a:pt x="200278" y="1822"/>
                  </a:cubicBezTo>
                  <a:cubicBezTo>
                    <a:pt x="200285" y="1822"/>
                    <a:pt x="200284" y="1820"/>
                    <a:pt x="200276" y="1817"/>
                  </a:cubicBezTo>
                  <a:cubicBezTo>
                    <a:pt x="199966" y="1733"/>
                    <a:pt x="199657" y="1662"/>
                    <a:pt x="199347" y="1590"/>
                  </a:cubicBezTo>
                  <a:cubicBezTo>
                    <a:pt x="199049" y="1519"/>
                    <a:pt x="198752" y="1459"/>
                    <a:pt x="198466" y="1400"/>
                  </a:cubicBezTo>
                  <a:cubicBezTo>
                    <a:pt x="198168" y="1352"/>
                    <a:pt x="197894" y="1293"/>
                    <a:pt x="197609" y="1233"/>
                  </a:cubicBezTo>
                  <a:cubicBezTo>
                    <a:pt x="197335" y="1174"/>
                    <a:pt x="197061" y="1138"/>
                    <a:pt x="196787" y="1090"/>
                  </a:cubicBezTo>
                  <a:cubicBezTo>
                    <a:pt x="196513" y="1055"/>
                    <a:pt x="196251" y="1007"/>
                    <a:pt x="195989" y="959"/>
                  </a:cubicBezTo>
                  <a:cubicBezTo>
                    <a:pt x="195859" y="948"/>
                    <a:pt x="195728" y="924"/>
                    <a:pt x="195597" y="900"/>
                  </a:cubicBezTo>
                  <a:cubicBezTo>
                    <a:pt x="195466" y="876"/>
                    <a:pt x="195335" y="864"/>
                    <a:pt x="195216" y="852"/>
                  </a:cubicBezTo>
                  <a:cubicBezTo>
                    <a:pt x="194692" y="781"/>
                    <a:pt x="194192" y="709"/>
                    <a:pt x="193680" y="650"/>
                  </a:cubicBezTo>
                  <a:cubicBezTo>
                    <a:pt x="191644" y="424"/>
                    <a:pt x="189620" y="245"/>
                    <a:pt x="187036" y="126"/>
                  </a:cubicBezTo>
                  <a:cubicBezTo>
                    <a:pt x="186548" y="109"/>
                    <a:pt x="186519" y="98"/>
                    <a:pt x="186702" y="98"/>
                  </a:cubicBezTo>
                  <a:cubicBezTo>
                    <a:pt x="186769" y="98"/>
                    <a:pt x="186865" y="99"/>
                    <a:pt x="186976" y="102"/>
                  </a:cubicBezTo>
                  <a:cubicBezTo>
                    <a:pt x="187366" y="113"/>
                    <a:pt x="187944" y="135"/>
                    <a:pt x="188202" y="147"/>
                  </a:cubicBezTo>
                  <a:lnTo>
                    <a:pt x="188202" y="147"/>
                  </a:lnTo>
                  <a:cubicBezTo>
                    <a:pt x="186283" y="51"/>
                    <a:pt x="184409" y="1"/>
                    <a:pt x="18257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6" name="Google Shape;1592;p30">
              <a:extLst>
                <a:ext uri="{FF2B5EF4-FFF2-40B4-BE49-F238E27FC236}">
                  <a16:creationId xmlns="" xmlns:a16="http://schemas.microsoft.com/office/drawing/2014/main" id="{4C99D0FC-4CBA-434C-8A3D-51BF83E74E7F}"/>
                </a:ext>
              </a:extLst>
            </p:cNvPr>
            <p:cNvSpPr/>
            <p:nvPr/>
          </p:nvSpPr>
          <p:spPr>
            <a:xfrm>
              <a:off x="1789500" y="4600100"/>
              <a:ext cx="19675" cy="2100"/>
            </a:xfrm>
            <a:custGeom>
              <a:avLst/>
              <a:gdLst/>
              <a:ahLst/>
              <a:cxnLst/>
              <a:rect l="l" t="t" r="r" b="b"/>
              <a:pathLst>
                <a:path w="787" h="84" extrusionOk="0">
                  <a:moveTo>
                    <a:pt x="0" y="0"/>
                  </a:moveTo>
                  <a:lnTo>
                    <a:pt x="0" y="0"/>
                  </a:lnTo>
                  <a:cubicBezTo>
                    <a:pt x="167" y="24"/>
                    <a:pt x="334" y="48"/>
                    <a:pt x="489" y="60"/>
                  </a:cubicBezTo>
                  <a:cubicBezTo>
                    <a:pt x="559" y="68"/>
                    <a:pt x="624" y="71"/>
                    <a:pt x="687" y="75"/>
                  </a:cubicBezTo>
                  <a:lnTo>
                    <a:pt x="687" y="75"/>
                  </a:lnTo>
                  <a:cubicBezTo>
                    <a:pt x="566" y="62"/>
                    <a:pt x="449" y="46"/>
                    <a:pt x="346" y="36"/>
                  </a:cubicBezTo>
                  <a:cubicBezTo>
                    <a:pt x="227" y="24"/>
                    <a:pt x="155" y="12"/>
                    <a:pt x="0" y="0"/>
                  </a:cubicBezTo>
                  <a:close/>
                  <a:moveTo>
                    <a:pt x="687" y="75"/>
                  </a:moveTo>
                  <a:cubicBezTo>
                    <a:pt x="720" y="78"/>
                    <a:pt x="753" y="81"/>
                    <a:pt x="786" y="84"/>
                  </a:cubicBezTo>
                  <a:cubicBezTo>
                    <a:pt x="753" y="80"/>
                    <a:pt x="720" y="77"/>
                    <a:pt x="687" y="75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7" name="Google Shape;1593;p30">
              <a:extLst>
                <a:ext uri="{FF2B5EF4-FFF2-40B4-BE49-F238E27FC236}">
                  <a16:creationId xmlns="" xmlns:a16="http://schemas.microsoft.com/office/drawing/2014/main" id="{E2D334F0-F10D-4840-9651-C1E82EC1260C}"/>
                </a:ext>
              </a:extLst>
            </p:cNvPr>
            <p:cNvSpPr/>
            <p:nvPr/>
          </p:nvSpPr>
          <p:spPr>
            <a:xfrm>
              <a:off x="2885175" y="1222000"/>
              <a:ext cx="5675" cy="325"/>
            </a:xfrm>
            <a:custGeom>
              <a:avLst/>
              <a:gdLst/>
              <a:ahLst/>
              <a:cxnLst/>
              <a:rect l="l" t="t" r="r" b="b"/>
              <a:pathLst>
                <a:path w="227" h="13" extrusionOk="0">
                  <a:moveTo>
                    <a:pt x="0" y="1"/>
                  </a:moveTo>
                  <a:cubicBezTo>
                    <a:pt x="8" y="2"/>
                    <a:pt x="17" y="4"/>
                    <a:pt x="25" y="5"/>
                  </a:cubicBezTo>
                  <a:lnTo>
                    <a:pt x="25" y="5"/>
                  </a:lnTo>
                  <a:cubicBezTo>
                    <a:pt x="18" y="4"/>
                    <a:pt x="10" y="2"/>
                    <a:pt x="0" y="1"/>
                  </a:cubicBezTo>
                  <a:close/>
                  <a:moveTo>
                    <a:pt x="25" y="5"/>
                  </a:moveTo>
                  <a:cubicBezTo>
                    <a:pt x="73" y="13"/>
                    <a:pt x="78" y="13"/>
                    <a:pt x="119" y="13"/>
                  </a:cubicBezTo>
                  <a:lnTo>
                    <a:pt x="227" y="13"/>
                  </a:lnTo>
                  <a:cubicBezTo>
                    <a:pt x="154" y="13"/>
                    <a:pt x="82" y="13"/>
                    <a:pt x="25" y="5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" name="Google Shape;1594;p30">
              <a:extLst>
                <a:ext uri="{FF2B5EF4-FFF2-40B4-BE49-F238E27FC236}">
                  <a16:creationId xmlns="" xmlns:a16="http://schemas.microsoft.com/office/drawing/2014/main" id="{97599737-2CC4-4871-BC73-FD594672ACF5}"/>
                </a:ext>
              </a:extLst>
            </p:cNvPr>
            <p:cNvSpPr/>
            <p:nvPr/>
          </p:nvSpPr>
          <p:spPr>
            <a:xfrm>
              <a:off x="3875775" y="4322375"/>
              <a:ext cx="11625" cy="1825"/>
            </a:xfrm>
            <a:custGeom>
              <a:avLst/>
              <a:gdLst/>
              <a:ahLst/>
              <a:cxnLst/>
              <a:rect l="l" t="t" r="r" b="b"/>
              <a:pathLst>
                <a:path w="465" h="73" extrusionOk="0">
                  <a:moveTo>
                    <a:pt x="453" y="1"/>
                  </a:moveTo>
                  <a:lnTo>
                    <a:pt x="0" y="72"/>
                  </a:lnTo>
                  <a:lnTo>
                    <a:pt x="0" y="72"/>
                  </a:lnTo>
                  <a:lnTo>
                    <a:pt x="465" y="13"/>
                  </a:lnTo>
                  <a:lnTo>
                    <a:pt x="453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9" name="Google Shape;1595;p30">
              <a:extLst>
                <a:ext uri="{FF2B5EF4-FFF2-40B4-BE49-F238E27FC236}">
                  <a16:creationId xmlns="" xmlns:a16="http://schemas.microsoft.com/office/drawing/2014/main" id="{398449CC-F62B-44DF-8F7D-D572E4FB9DDC}"/>
                </a:ext>
              </a:extLst>
            </p:cNvPr>
            <p:cNvSpPr/>
            <p:nvPr/>
          </p:nvSpPr>
          <p:spPr>
            <a:xfrm>
              <a:off x="2160375" y="1211300"/>
              <a:ext cx="9550" cy="600"/>
            </a:xfrm>
            <a:custGeom>
              <a:avLst/>
              <a:gdLst/>
              <a:ahLst/>
              <a:cxnLst/>
              <a:rect l="l" t="t" r="r" b="b"/>
              <a:pathLst>
                <a:path w="382" h="24" extrusionOk="0">
                  <a:moveTo>
                    <a:pt x="1" y="0"/>
                  </a:moveTo>
                  <a:cubicBezTo>
                    <a:pt x="12" y="12"/>
                    <a:pt x="179" y="12"/>
                    <a:pt x="382" y="24"/>
                  </a:cubicBezTo>
                  <a:cubicBezTo>
                    <a:pt x="322" y="12"/>
                    <a:pt x="215" y="12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" name="Google Shape;1596;p30">
              <a:extLst>
                <a:ext uri="{FF2B5EF4-FFF2-40B4-BE49-F238E27FC236}">
                  <a16:creationId xmlns="" xmlns:a16="http://schemas.microsoft.com/office/drawing/2014/main" id="{C59A84BF-30B1-42A2-8324-1C5898885540}"/>
                </a:ext>
              </a:extLst>
            </p:cNvPr>
            <p:cNvSpPr/>
            <p:nvPr/>
          </p:nvSpPr>
          <p:spPr>
            <a:xfrm>
              <a:off x="1815400" y="1206825"/>
              <a:ext cx="44075" cy="625"/>
            </a:xfrm>
            <a:custGeom>
              <a:avLst/>
              <a:gdLst/>
              <a:ahLst/>
              <a:cxnLst/>
              <a:rect l="l" t="t" r="r" b="b"/>
              <a:pathLst>
                <a:path w="1763" h="25" extrusionOk="0">
                  <a:moveTo>
                    <a:pt x="0" y="1"/>
                  </a:moveTo>
                  <a:cubicBezTo>
                    <a:pt x="296" y="1"/>
                    <a:pt x="561" y="4"/>
                    <a:pt x="800" y="8"/>
                  </a:cubicBezTo>
                  <a:lnTo>
                    <a:pt x="800" y="8"/>
                  </a:lnTo>
                  <a:cubicBezTo>
                    <a:pt x="611" y="1"/>
                    <a:pt x="420" y="1"/>
                    <a:pt x="274" y="1"/>
                  </a:cubicBezTo>
                  <a:close/>
                  <a:moveTo>
                    <a:pt x="800" y="8"/>
                  </a:moveTo>
                  <a:lnTo>
                    <a:pt x="800" y="8"/>
                  </a:lnTo>
                  <a:cubicBezTo>
                    <a:pt x="827" y="10"/>
                    <a:pt x="854" y="11"/>
                    <a:pt x="881" y="12"/>
                  </a:cubicBezTo>
                  <a:cubicBezTo>
                    <a:pt x="928" y="12"/>
                    <a:pt x="974" y="13"/>
                    <a:pt x="1020" y="13"/>
                  </a:cubicBezTo>
                  <a:lnTo>
                    <a:pt x="1020" y="13"/>
                  </a:lnTo>
                  <a:cubicBezTo>
                    <a:pt x="949" y="11"/>
                    <a:pt x="876" y="10"/>
                    <a:pt x="800" y="8"/>
                  </a:cubicBezTo>
                  <a:close/>
                  <a:moveTo>
                    <a:pt x="1020" y="13"/>
                  </a:moveTo>
                  <a:cubicBezTo>
                    <a:pt x="1302" y="19"/>
                    <a:pt x="1547" y="24"/>
                    <a:pt x="1762" y="24"/>
                  </a:cubicBezTo>
                  <a:cubicBezTo>
                    <a:pt x="1762" y="24"/>
                    <a:pt x="1410" y="15"/>
                    <a:pt x="1020" y="13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" name="Google Shape;1597;p30">
              <a:extLst>
                <a:ext uri="{FF2B5EF4-FFF2-40B4-BE49-F238E27FC236}">
                  <a16:creationId xmlns="" xmlns:a16="http://schemas.microsoft.com/office/drawing/2014/main" id="{DBC54F8C-A303-4990-B537-9A7D903FB67B}"/>
                </a:ext>
              </a:extLst>
            </p:cNvPr>
            <p:cNvSpPr/>
            <p:nvPr/>
          </p:nvSpPr>
          <p:spPr>
            <a:xfrm>
              <a:off x="1615975" y="1212175"/>
              <a:ext cx="4775" cy="925"/>
            </a:xfrm>
            <a:custGeom>
              <a:avLst/>
              <a:gdLst/>
              <a:ahLst/>
              <a:cxnLst/>
              <a:rect l="l" t="t" r="r" b="b"/>
              <a:pathLst>
                <a:path w="191" h="37" extrusionOk="0">
                  <a:moveTo>
                    <a:pt x="191" y="1"/>
                  </a:moveTo>
                  <a:cubicBezTo>
                    <a:pt x="71" y="25"/>
                    <a:pt x="36" y="37"/>
                    <a:pt x="0" y="37"/>
                  </a:cubicBezTo>
                  <a:lnTo>
                    <a:pt x="24" y="37"/>
                  </a:lnTo>
                  <a:lnTo>
                    <a:pt x="191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" name="Google Shape;1598;p30">
              <a:extLst>
                <a:ext uri="{FF2B5EF4-FFF2-40B4-BE49-F238E27FC236}">
                  <a16:creationId xmlns="" xmlns:a16="http://schemas.microsoft.com/office/drawing/2014/main" id="{833D50D5-106C-43EB-99EC-0BF1D68ABB82}"/>
                </a:ext>
              </a:extLst>
            </p:cNvPr>
            <p:cNvSpPr/>
            <p:nvPr/>
          </p:nvSpPr>
          <p:spPr>
            <a:xfrm>
              <a:off x="5397400" y="952750"/>
              <a:ext cx="20225" cy="1400"/>
            </a:xfrm>
            <a:custGeom>
              <a:avLst/>
              <a:gdLst/>
              <a:ahLst/>
              <a:cxnLst/>
              <a:rect l="l" t="t" r="r" b="b"/>
              <a:pathLst>
                <a:path w="809" h="56" extrusionOk="0">
                  <a:moveTo>
                    <a:pt x="799" y="0"/>
                  </a:moveTo>
                  <a:cubicBezTo>
                    <a:pt x="784" y="0"/>
                    <a:pt x="472" y="21"/>
                    <a:pt x="115" y="47"/>
                  </a:cubicBezTo>
                  <a:lnTo>
                    <a:pt x="115" y="47"/>
                  </a:lnTo>
                  <a:cubicBezTo>
                    <a:pt x="200" y="42"/>
                    <a:pt x="287" y="40"/>
                    <a:pt x="369" y="31"/>
                  </a:cubicBezTo>
                  <a:cubicBezTo>
                    <a:pt x="689" y="9"/>
                    <a:pt x="809" y="0"/>
                    <a:pt x="799" y="0"/>
                  </a:cubicBezTo>
                  <a:close/>
                  <a:moveTo>
                    <a:pt x="115" y="47"/>
                  </a:moveTo>
                  <a:lnTo>
                    <a:pt x="115" y="47"/>
                  </a:lnTo>
                  <a:cubicBezTo>
                    <a:pt x="76" y="49"/>
                    <a:pt x="37" y="51"/>
                    <a:pt x="0" y="55"/>
                  </a:cubicBezTo>
                  <a:cubicBezTo>
                    <a:pt x="39" y="52"/>
                    <a:pt x="77" y="49"/>
                    <a:pt x="115" y="4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3" name="Google Shape;1599;p30">
              <a:extLst>
                <a:ext uri="{FF2B5EF4-FFF2-40B4-BE49-F238E27FC236}">
                  <a16:creationId xmlns="" xmlns:a16="http://schemas.microsoft.com/office/drawing/2014/main" id="{33468FE8-5B84-4B1E-856B-ABCF8277B4C9}"/>
                </a:ext>
              </a:extLst>
            </p:cNvPr>
            <p:cNvSpPr/>
            <p:nvPr/>
          </p:nvSpPr>
          <p:spPr>
            <a:xfrm>
              <a:off x="4279700" y="1104725"/>
              <a:ext cx="35725" cy="6875"/>
            </a:xfrm>
            <a:custGeom>
              <a:avLst/>
              <a:gdLst/>
              <a:ahLst/>
              <a:cxnLst/>
              <a:rect l="l" t="t" r="r" b="b"/>
              <a:pathLst>
                <a:path w="1429" h="275" extrusionOk="0">
                  <a:moveTo>
                    <a:pt x="1429" y="1"/>
                  </a:moveTo>
                  <a:cubicBezTo>
                    <a:pt x="631" y="144"/>
                    <a:pt x="12" y="251"/>
                    <a:pt x="0" y="275"/>
                  </a:cubicBezTo>
                  <a:cubicBezTo>
                    <a:pt x="464" y="191"/>
                    <a:pt x="929" y="96"/>
                    <a:pt x="1429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4" name="Google Shape;1600;p30">
              <a:extLst>
                <a:ext uri="{FF2B5EF4-FFF2-40B4-BE49-F238E27FC236}">
                  <a16:creationId xmlns="" xmlns:a16="http://schemas.microsoft.com/office/drawing/2014/main" id="{3FEDD165-DB58-4199-A013-3A838B120A95}"/>
                </a:ext>
              </a:extLst>
            </p:cNvPr>
            <p:cNvSpPr/>
            <p:nvPr/>
          </p:nvSpPr>
          <p:spPr>
            <a:xfrm>
              <a:off x="6465975" y="1390775"/>
              <a:ext cx="925" cy="7775"/>
            </a:xfrm>
            <a:custGeom>
              <a:avLst/>
              <a:gdLst/>
              <a:ahLst/>
              <a:cxnLst/>
              <a:rect l="l" t="t" r="r" b="b"/>
              <a:pathLst>
                <a:path w="37" h="311" extrusionOk="0">
                  <a:moveTo>
                    <a:pt x="0" y="1"/>
                  </a:moveTo>
                  <a:cubicBezTo>
                    <a:pt x="1" y="1"/>
                    <a:pt x="10" y="69"/>
                    <a:pt x="21" y="135"/>
                  </a:cubicBezTo>
                  <a:lnTo>
                    <a:pt x="21" y="135"/>
                  </a:lnTo>
                  <a:cubicBezTo>
                    <a:pt x="17" y="91"/>
                    <a:pt x="11" y="47"/>
                    <a:pt x="0" y="1"/>
                  </a:cubicBezTo>
                  <a:close/>
                  <a:moveTo>
                    <a:pt x="21" y="135"/>
                  </a:moveTo>
                  <a:cubicBezTo>
                    <a:pt x="27" y="192"/>
                    <a:pt x="29" y="249"/>
                    <a:pt x="36" y="310"/>
                  </a:cubicBezTo>
                  <a:lnTo>
                    <a:pt x="24" y="155"/>
                  </a:lnTo>
                  <a:cubicBezTo>
                    <a:pt x="23" y="148"/>
                    <a:pt x="22" y="142"/>
                    <a:pt x="21" y="135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5" name="Google Shape;1601;p30">
              <a:extLst>
                <a:ext uri="{FF2B5EF4-FFF2-40B4-BE49-F238E27FC236}">
                  <a16:creationId xmlns="" xmlns:a16="http://schemas.microsoft.com/office/drawing/2014/main" id="{A064A041-259C-41E5-AF6A-3A9539D24194}"/>
                </a:ext>
              </a:extLst>
            </p:cNvPr>
            <p:cNvSpPr/>
            <p:nvPr/>
          </p:nvSpPr>
          <p:spPr>
            <a:xfrm>
              <a:off x="4315400" y="1095200"/>
              <a:ext cx="51525" cy="9550"/>
            </a:xfrm>
            <a:custGeom>
              <a:avLst/>
              <a:gdLst/>
              <a:ahLst/>
              <a:cxnLst/>
              <a:rect l="l" t="t" r="r" b="b"/>
              <a:pathLst>
                <a:path w="2061" h="382" extrusionOk="0">
                  <a:moveTo>
                    <a:pt x="2061" y="1"/>
                  </a:moveTo>
                  <a:cubicBezTo>
                    <a:pt x="1275" y="144"/>
                    <a:pt x="608" y="275"/>
                    <a:pt x="1" y="382"/>
                  </a:cubicBezTo>
                  <a:cubicBezTo>
                    <a:pt x="644" y="275"/>
                    <a:pt x="1406" y="132"/>
                    <a:pt x="206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6" name="Google Shape;1602;p30">
              <a:extLst>
                <a:ext uri="{FF2B5EF4-FFF2-40B4-BE49-F238E27FC236}">
                  <a16:creationId xmlns="" xmlns:a16="http://schemas.microsoft.com/office/drawing/2014/main" id="{3F9EC52C-3CAE-4563-B2AD-EC777580143F}"/>
                </a:ext>
              </a:extLst>
            </p:cNvPr>
            <p:cNvSpPr/>
            <p:nvPr/>
          </p:nvSpPr>
          <p:spPr>
            <a:xfrm>
              <a:off x="1042375" y="1892625"/>
              <a:ext cx="25" cy="13125"/>
            </a:xfrm>
            <a:custGeom>
              <a:avLst/>
              <a:gdLst/>
              <a:ahLst/>
              <a:cxnLst/>
              <a:rect l="l" t="t" r="r" b="b"/>
              <a:pathLst>
                <a:path w="1" h="525" extrusionOk="0">
                  <a:moveTo>
                    <a:pt x="1" y="0"/>
                  </a:moveTo>
                  <a:lnTo>
                    <a:pt x="1" y="465"/>
                  </a:lnTo>
                  <a:cubicBezTo>
                    <a:pt x="1" y="453"/>
                    <a:pt x="1" y="489"/>
                    <a:pt x="1" y="524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7" name="Google Shape;1603;p30">
              <a:extLst>
                <a:ext uri="{FF2B5EF4-FFF2-40B4-BE49-F238E27FC236}">
                  <a16:creationId xmlns="" xmlns:a16="http://schemas.microsoft.com/office/drawing/2014/main" id="{C45B8629-B836-4211-B7BF-D4344E8DFAD4}"/>
                </a:ext>
              </a:extLst>
            </p:cNvPr>
            <p:cNvSpPr/>
            <p:nvPr/>
          </p:nvSpPr>
          <p:spPr>
            <a:xfrm>
              <a:off x="1042375" y="1905725"/>
              <a:ext cx="25" cy="12525"/>
            </a:xfrm>
            <a:custGeom>
              <a:avLst/>
              <a:gdLst/>
              <a:ahLst/>
              <a:cxnLst/>
              <a:rect l="l" t="t" r="r" b="b"/>
              <a:pathLst>
                <a:path w="1" h="501" extrusionOk="0">
                  <a:moveTo>
                    <a:pt x="1" y="0"/>
                  </a:moveTo>
                  <a:lnTo>
                    <a:pt x="1" y="500"/>
                  </a:lnTo>
                  <a:cubicBezTo>
                    <a:pt x="1" y="274"/>
                    <a:pt x="1" y="72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8" name="Google Shape;1604;p30">
              <a:extLst>
                <a:ext uri="{FF2B5EF4-FFF2-40B4-BE49-F238E27FC236}">
                  <a16:creationId xmlns="" xmlns:a16="http://schemas.microsoft.com/office/drawing/2014/main" id="{B1161619-0964-4D15-ADD7-48E4102F55F0}"/>
                </a:ext>
              </a:extLst>
            </p:cNvPr>
            <p:cNvSpPr/>
            <p:nvPr/>
          </p:nvSpPr>
          <p:spPr>
            <a:xfrm>
              <a:off x="1042375" y="1918225"/>
              <a:ext cx="325" cy="27100"/>
            </a:xfrm>
            <a:custGeom>
              <a:avLst/>
              <a:gdLst/>
              <a:ahLst/>
              <a:cxnLst/>
              <a:rect l="l" t="t" r="r" b="b"/>
              <a:pathLst>
                <a:path w="13" h="1084" extrusionOk="0">
                  <a:moveTo>
                    <a:pt x="1" y="0"/>
                  </a:moveTo>
                  <a:cubicBezTo>
                    <a:pt x="1" y="381"/>
                    <a:pt x="1" y="834"/>
                    <a:pt x="13" y="1084"/>
                  </a:cubicBezTo>
                  <a:lnTo>
                    <a:pt x="1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" name="Google Shape;1605;p30">
              <a:extLst>
                <a:ext uri="{FF2B5EF4-FFF2-40B4-BE49-F238E27FC236}">
                  <a16:creationId xmlns="" xmlns:a16="http://schemas.microsoft.com/office/drawing/2014/main" id="{02C17C0B-4101-47E9-9D0F-8402CD3FDF8D}"/>
                </a:ext>
              </a:extLst>
            </p:cNvPr>
            <p:cNvSpPr/>
            <p:nvPr/>
          </p:nvSpPr>
          <p:spPr>
            <a:xfrm>
              <a:off x="1067675" y="1574425"/>
              <a:ext cx="325" cy="3600"/>
            </a:xfrm>
            <a:custGeom>
              <a:avLst/>
              <a:gdLst/>
              <a:ahLst/>
              <a:cxnLst/>
              <a:rect l="l" t="t" r="r" b="b"/>
              <a:pathLst>
                <a:path w="13" h="144" extrusionOk="0">
                  <a:moveTo>
                    <a:pt x="13" y="1"/>
                  </a:moveTo>
                  <a:cubicBezTo>
                    <a:pt x="1" y="72"/>
                    <a:pt x="1" y="120"/>
                    <a:pt x="1" y="144"/>
                  </a:cubicBezTo>
                  <a:lnTo>
                    <a:pt x="13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" name="Google Shape;1606;p30">
              <a:extLst>
                <a:ext uri="{FF2B5EF4-FFF2-40B4-BE49-F238E27FC236}">
                  <a16:creationId xmlns="" xmlns:a16="http://schemas.microsoft.com/office/drawing/2014/main" id="{47A2BB64-4422-4819-93DF-83AB876C65B9}"/>
                </a:ext>
              </a:extLst>
            </p:cNvPr>
            <p:cNvSpPr/>
            <p:nvPr/>
          </p:nvSpPr>
          <p:spPr>
            <a:xfrm>
              <a:off x="1067975" y="1486025"/>
              <a:ext cx="28900" cy="88425"/>
            </a:xfrm>
            <a:custGeom>
              <a:avLst/>
              <a:gdLst/>
              <a:ahLst/>
              <a:cxnLst/>
              <a:rect l="l" t="t" r="r" b="b"/>
              <a:pathLst>
                <a:path w="1156" h="3537" extrusionOk="0">
                  <a:moveTo>
                    <a:pt x="1156" y="1"/>
                  </a:moveTo>
                  <a:cubicBezTo>
                    <a:pt x="1060" y="215"/>
                    <a:pt x="977" y="465"/>
                    <a:pt x="870" y="715"/>
                  </a:cubicBezTo>
                  <a:cubicBezTo>
                    <a:pt x="822" y="846"/>
                    <a:pt x="763" y="989"/>
                    <a:pt x="715" y="1120"/>
                  </a:cubicBezTo>
                  <a:cubicBezTo>
                    <a:pt x="655" y="1263"/>
                    <a:pt x="608" y="1406"/>
                    <a:pt x="560" y="1560"/>
                  </a:cubicBezTo>
                  <a:cubicBezTo>
                    <a:pt x="374" y="2096"/>
                    <a:pt x="209" y="2681"/>
                    <a:pt x="63" y="3262"/>
                  </a:cubicBezTo>
                  <a:lnTo>
                    <a:pt x="63" y="3262"/>
                  </a:lnTo>
                  <a:cubicBezTo>
                    <a:pt x="95" y="3142"/>
                    <a:pt x="136" y="3002"/>
                    <a:pt x="179" y="2846"/>
                  </a:cubicBezTo>
                  <a:cubicBezTo>
                    <a:pt x="263" y="2549"/>
                    <a:pt x="358" y="2191"/>
                    <a:pt x="477" y="1846"/>
                  </a:cubicBezTo>
                  <a:cubicBezTo>
                    <a:pt x="608" y="1489"/>
                    <a:pt x="715" y="1132"/>
                    <a:pt x="846" y="810"/>
                  </a:cubicBezTo>
                  <a:cubicBezTo>
                    <a:pt x="977" y="489"/>
                    <a:pt x="1072" y="203"/>
                    <a:pt x="1156" y="1"/>
                  </a:cubicBezTo>
                  <a:close/>
                  <a:moveTo>
                    <a:pt x="63" y="3262"/>
                  </a:moveTo>
                  <a:cubicBezTo>
                    <a:pt x="34" y="3371"/>
                    <a:pt x="12" y="3463"/>
                    <a:pt x="1" y="3537"/>
                  </a:cubicBezTo>
                  <a:lnTo>
                    <a:pt x="24" y="3418"/>
                  </a:lnTo>
                  <a:cubicBezTo>
                    <a:pt x="37" y="3366"/>
                    <a:pt x="50" y="3314"/>
                    <a:pt x="63" y="3262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" name="Google Shape;1607;p30">
              <a:extLst>
                <a:ext uri="{FF2B5EF4-FFF2-40B4-BE49-F238E27FC236}">
                  <a16:creationId xmlns="" xmlns:a16="http://schemas.microsoft.com/office/drawing/2014/main" id="{87EDDF45-8D13-4FEA-9BE6-8C4D0F04142F}"/>
                </a:ext>
              </a:extLst>
            </p:cNvPr>
            <p:cNvSpPr/>
            <p:nvPr/>
          </p:nvSpPr>
          <p:spPr>
            <a:xfrm>
              <a:off x="1322775" y="1250575"/>
              <a:ext cx="79800" cy="26825"/>
            </a:xfrm>
            <a:custGeom>
              <a:avLst/>
              <a:gdLst/>
              <a:ahLst/>
              <a:cxnLst/>
              <a:rect l="l" t="t" r="r" b="b"/>
              <a:pathLst>
                <a:path w="3192" h="1073" extrusionOk="0">
                  <a:moveTo>
                    <a:pt x="3191" y="1"/>
                  </a:moveTo>
                  <a:cubicBezTo>
                    <a:pt x="3191" y="1"/>
                    <a:pt x="3001" y="48"/>
                    <a:pt x="2703" y="132"/>
                  </a:cubicBezTo>
                  <a:cubicBezTo>
                    <a:pt x="2685" y="138"/>
                    <a:pt x="2668" y="143"/>
                    <a:pt x="2650" y="148"/>
                  </a:cubicBezTo>
                  <a:lnTo>
                    <a:pt x="2650" y="148"/>
                  </a:lnTo>
                  <a:cubicBezTo>
                    <a:pt x="2811" y="106"/>
                    <a:pt x="2994" y="57"/>
                    <a:pt x="3191" y="1"/>
                  </a:cubicBezTo>
                  <a:close/>
                  <a:moveTo>
                    <a:pt x="2650" y="148"/>
                  </a:moveTo>
                  <a:cubicBezTo>
                    <a:pt x="2638" y="151"/>
                    <a:pt x="2626" y="154"/>
                    <a:pt x="2615" y="157"/>
                  </a:cubicBezTo>
                  <a:lnTo>
                    <a:pt x="2615" y="157"/>
                  </a:lnTo>
                  <a:cubicBezTo>
                    <a:pt x="2626" y="154"/>
                    <a:pt x="2638" y="151"/>
                    <a:pt x="2650" y="148"/>
                  </a:cubicBezTo>
                  <a:close/>
                  <a:moveTo>
                    <a:pt x="2615" y="157"/>
                  </a:moveTo>
                  <a:cubicBezTo>
                    <a:pt x="2571" y="167"/>
                    <a:pt x="2526" y="177"/>
                    <a:pt x="2477" y="191"/>
                  </a:cubicBezTo>
                  <a:cubicBezTo>
                    <a:pt x="2394" y="215"/>
                    <a:pt x="2298" y="239"/>
                    <a:pt x="2215" y="275"/>
                  </a:cubicBezTo>
                  <a:cubicBezTo>
                    <a:pt x="2036" y="322"/>
                    <a:pt x="1846" y="382"/>
                    <a:pt x="1655" y="441"/>
                  </a:cubicBezTo>
                  <a:cubicBezTo>
                    <a:pt x="1262" y="548"/>
                    <a:pt x="893" y="703"/>
                    <a:pt x="608" y="798"/>
                  </a:cubicBezTo>
                  <a:cubicBezTo>
                    <a:pt x="465" y="846"/>
                    <a:pt x="346" y="894"/>
                    <a:pt x="262" y="918"/>
                  </a:cubicBezTo>
                  <a:cubicBezTo>
                    <a:pt x="179" y="953"/>
                    <a:pt x="131" y="977"/>
                    <a:pt x="131" y="977"/>
                  </a:cubicBezTo>
                  <a:cubicBezTo>
                    <a:pt x="393" y="882"/>
                    <a:pt x="715" y="787"/>
                    <a:pt x="774" y="763"/>
                  </a:cubicBezTo>
                  <a:cubicBezTo>
                    <a:pt x="783" y="760"/>
                    <a:pt x="788" y="758"/>
                    <a:pt x="789" y="758"/>
                  </a:cubicBezTo>
                  <a:cubicBezTo>
                    <a:pt x="793" y="758"/>
                    <a:pt x="758" y="774"/>
                    <a:pt x="667" y="810"/>
                  </a:cubicBezTo>
                  <a:cubicBezTo>
                    <a:pt x="608" y="834"/>
                    <a:pt x="524" y="870"/>
                    <a:pt x="417" y="906"/>
                  </a:cubicBezTo>
                  <a:cubicBezTo>
                    <a:pt x="310" y="941"/>
                    <a:pt x="167" y="1001"/>
                    <a:pt x="0" y="1072"/>
                  </a:cubicBezTo>
                  <a:cubicBezTo>
                    <a:pt x="239" y="977"/>
                    <a:pt x="441" y="906"/>
                    <a:pt x="620" y="846"/>
                  </a:cubicBezTo>
                  <a:cubicBezTo>
                    <a:pt x="798" y="787"/>
                    <a:pt x="941" y="727"/>
                    <a:pt x="1072" y="691"/>
                  </a:cubicBezTo>
                  <a:cubicBezTo>
                    <a:pt x="1310" y="596"/>
                    <a:pt x="1465" y="560"/>
                    <a:pt x="1548" y="525"/>
                  </a:cubicBezTo>
                  <a:cubicBezTo>
                    <a:pt x="1619" y="504"/>
                    <a:pt x="1642" y="497"/>
                    <a:pt x="1639" y="497"/>
                  </a:cubicBezTo>
                  <a:cubicBezTo>
                    <a:pt x="1634" y="497"/>
                    <a:pt x="1579" y="511"/>
                    <a:pt x="1524" y="525"/>
                  </a:cubicBezTo>
                  <a:cubicBezTo>
                    <a:pt x="1483" y="531"/>
                    <a:pt x="1438" y="540"/>
                    <a:pt x="1428" y="540"/>
                  </a:cubicBezTo>
                  <a:cubicBezTo>
                    <a:pt x="1417" y="540"/>
                    <a:pt x="1441" y="531"/>
                    <a:pt x="1536" y="501"/>
                  </a:cubicBezTo>
                  <a:cubicBezTo>
                    <a:pt x="1632" y="465"/>
                    <a:pt x="1786" y="406"/>
                    <a:pt x="2048" y="322"/>
                  </a:cubicBezTo>
                  <a:cubicBezTo>
                    <a:pt x="2179" y="286"/>
                    <a:pt x="2346" y="239"/>
                    <a:pt x="2525" y="179"/>
                  </a:cubicBezTo>
                  <a:cubicBezTo>
                    <a:pt x="2554" y="172"/>
                    <a:pt x="2584" y="164"/>
                    <a:pt x="2615" y="15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" name="Google Shape;1608;p30">
              <a:extLst>
                <a:ext uri="{FF2B5EF4-FFF2-40B4-BE49-F238E27FC236}">
                  <a16:creationId xmlns="" xmlns:a16="http://schemas.microsoft.com/office/drawing/2014/main" id="{E696B6A3-0F01-4841-AD2F-53C6CC34458C}"/>
                </a:ext>
              </a:extLst>
            </p:cNvPr>
            <p:cNvSpPr/>
            <p:nvPr/>
          </p:nvSpPr>
          <p:spPr>
            <a:xfrm>
              <a:off x="1629350" y="1215125"/>
              <a:ext cx="43925" cy="2075"/>
            </a:xfrm>
            <a:custGeom>
              <a:avLst/>
              <a:gdLst/>
              <a:ahLst/>
              <a:cxnLst/>
              <a:rect l="l" t="t" r="r" b="b"/>
              <a:pathLst>
                <a:path w="1757" h="83" extrusionOk="0">
                  <a:moveTo>
                    <a:pt x="1600" y="0"/>
                  </a:moveTo>
                  <a:cubicBezTo>
                    <a:pt x="1510" y="0"/>
                    <a:pt x="1247" y="8"/>
                    <a:pt x="775" y="26"/>
                  </a:cubicBezTo>
                  <a:cubicBezTo>
                    <a:pt x="346" y="38"/>
                    <a:pt x="132" y="73"/>
                    <a:pt x="48" y="73"/>
                  </a:cubicBezTo>
                  <a:cubicBezTo>
                    <a:pt x="7" y="79"/>
                    <a:pt x="1" y="82"/>
                    <a:pt x="19" y="82"/>
                  </a:cubicBezTo>
                  <a:cubicBezTo>
                    <a:pt x="37" y="82"/>
                    <a:pt x="78" y="79"/>
                    <a:pt x="132" y="73"/>
                  </a:cubicBezTo>
                  <a:cubicBezTo>
                    <a:pt x="275" y="65"/>
                    <a:pt x="525" y="57"/>
                    <a:pt x="643" y="57"/>
                  </a:cubicBezTo>
                  <a:cubicBezTo>
                    <a:pt x="691" y="57"/>
                    <a:pt x="717" y="58"/>
                    <a:pt x="703" y="61"/>
                  </a:cubicBezTo>
                  <a:cubicBezTo>
                    <a:pt x="1397" y="24"/>
                    <a:pt x="1756" y="0"/>
                    <a:pt x="160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" name="Google Shape;1609;p30">
              <a:extLst>
                <a:ext uri="{FF2B5EF4-FFF2-40B4-BE49-F238E27FC236}">
                  <a16:creationId xmlns="" xmlns:a16="http://schemas.microsoft.com/office/drawing/2014/main" id="{B3476BBC-9003-4EF8-A92D-BD45DA7AE8AD}"/>
                </a:ext>
              </a:extLst>
            </p:cNvPr>
            <p:cNvSpPr/>
            <p:nvPr/>
          </p:nvSpPr>
          <p:spPr>
            <a:xfrm>
              <a:off x="3446550" y="1206825"/>
              <a:ext cx="16250" cy="1225"/>
            </a:xfrm>
            <a:custGeom>
              <a:avLst/>
              <a:gdLst/>
              <a:ahLst/>
              <a:cxnLst/>
              <a:rect l="l" t="t" r="r" b="b"/>
              <a:pathLst>
                <a:path w="650" h="49" extrusionOk="0">
                  <a:moveTo>
                    <a:pt x="167" y="1"/>
                  </a:moveTo>
                  <a:cubicBezTo>
                    <a:pt x="163" y="2"/>
                    <a:pt x="160" y="2"/>
                    <a:pt x="158" y="3"/>
                  </a:cubicBezTo>
                  <a:lnTo>
                    <a:pt x="158" y="3"/>
                  </a:lnTo>
                  <a:lnTo>
                    <a:pt x="167" y="1"/>
                  </a:lnTo>
                  <a:close/>
                  <a:moveTo>
                    <a:pt x="158" y="3"/>
                  </a:moveTo>
                  <a:lnTo>
                    <a:pt x="0" y="48"/>
                  </a:lnTo>
                  <a:cubicBezTo>
                    <a:pt x="554" y="14"/>
                    <a:pt x="650" y="6"/>
                    <a:pt x="584" y="6"/>
                  </a:cubicBezTo>
                  <a:cubicBezTo>
                    <a:pt x="528" y="6"/>
                    <a:pt x="356" y="11"/>
                    <a:pt x="247" y="11"/>
                  </a:cubicBezTo>
                  <a:cubicBezTo>
                    <a:pt x="184" y="11"/>
                    <a:pt x="142" y="9"/>
                    <a:pt x="158" y="3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" name="Google Shape;1610;p30">
              <a:extLst>
                <a:ext uri="{FF2B5EF4-FFF2-40B4-BE49-F238E27FC236}">
                  <a16:creationId xmlns="" xmlns:a16="http://schemas.microsoft.com/office/drawing/2014/main" id="{9DFF4FA9-09F3-49FA-AD4C-7E21098950B3}"/>
                </a:ext>
              </a:extLst>
            </p:cNvPr>
            <p:cNvSpPr/>
            <p:nvPr/>
          </p:nvSpPr>
          <p:spPr>
            <a:xfrm>
              <a:off x="3746300" y="1176175"/>
              <a:ext cx="47650" cy="4775"/>
            </a:xfrm>
            <a:custGeom>
              <a:avLst/>
              <a:gdLst/>
              <a:ahLst/>
              <a:cxnLst/>
              <a:rect l="l" t="t" r="r" b="b"/>
              <a:pathLst>
                <a:path w="1906" h="191" extrusionOk="0">
                  <a:moveTo>
                    <a:pt x="1905" y="0"/>
                  </a:moveTo>
                  <a:lnTo>
                    <a:pt x="619" y="95"/>
                  </a:lnTo>
                  <a:lnTo>
                    <a:pt x="0" y="191"/>
                  </a:lnTo>
                  <a:lnTo>
                    <a:pt x="1905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" name="Google Shape;1611;p30">
              <a:extLst>
                <a:ext uri="{FF2B5EF4-FFF2-40B4-BE49-F238E27FC236}">
                  <a16:creationId xmlns="" xmlns:a16="http://schemas.microsoft.com/office/drawing/2014/main" id="{490E24EF-047A-4E34-B722-68C2F2C489FF}"/>
                </a:ext>
              </a:extLst>
            </p:cNvPr>
            <p:cNvSpPr/>
            <p:nvPr/>
          </p:nvSpPr>
          <p:spPr>
            <a:xfrm>
              <a:off x="3982625" y="1155025"/>
              <a:ext cx="55100" cy="7475"/>
            </a:xfrm>
            <a:custGeom>
              <a:avLst/>
              <a:gdLst/>
              <a:ahLst/>
              <a:cxnLst/>
              <a:rect l="l" t="t" r="r" b="b"/>
              <a:pathLst>
                <a:path w="2204" h="299" extrusionOk="0">
                  <a:moveTo>
                    <a:pt x="2203" y="1"/>
                  </a:moveTo>
                  <a:cubicBezTo>
                    <a:pt x="2203" y="1"/>
                    <a:pt x="2171" y="5"/>
                    <a:pt x="2114" y="13"/>
                  </a:cubicBezTo>
                  <a:lnTo>
                    <a:pt x="2114" y="13"/>
                  </a:lnTo>
                  <a:lnTo>
                    <a:pt x="2203" y="1"/>
                  </a:lnTo>
                  <a:close/>
                  <a:moveTo>
                    <a:pt x="2114" y="13"/>
                  </a:moveTo>
                  <a:lnTo>
                    <a:pt x="1394" y="108"/>
                  </a:lnTo>
                  <a:cubicBezTo>
                    <a:pt x="1198" y="142"/>
                    <a:pt x="1003" y="166"/>
                    <a:pt x="851" y="189"/>
                  </a:cubicBezTo>
                  <a:lnTo>
                    <a:pt x="851" y="189"/>
                  </a:lnTo>
                  <a:lnTo>
                    <a:pt x="1108" y="156"/>
                  </a:lnTo>
                  <a:cubicBezTo>
                    <a:pt x="1522" y="93"/>
                    <a:pt x="1937" y="36"/>
                    <a:pt x="2114" y="13"/>
                  </a:cubicBezTo>
                  <a:close/>
                  <a:moveTo>
                    <a:pt x="851" y="189"/>
                  </a:moveTo>
                  <a:lnTo>
                    <a:pt x="823" y="192"/>
                  </a:lnTo>
                  <a:lnTo>
                    <a:pt x="823" y="192"/>
                  </a:lnTo>
                  <a:lnTo>
                    <a:pt x="834" y="191"/>
                  </a:lnTo>
                  <a:cubicBezTo>
                    <a:pt x="840" y="191"/>
                    <a:pt x="845" y="190"/>
                    <a:pt x="851" y="189"/>
                  </a:cubicBezTo>
                  <a:close/>
                  <a:moveTo>
                    <a:pt x="823" y="192"/>
                  </a:moveTo>
                  <a:lnTo>
                    <a:pt x="584" y="215"/>
                  </a:lnTo>
                  <a:lnTo>
                    <a:pt x="1" y="299"/>
                  </a:lnTo>
                  <a:lnTo>
                    <a:pt x="823" y="192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" name="Google Shape;1612;p30">
              <a:extLst>
                <a:ext uri="{FF2B5EF4-FFF2-40B4-BE49-F238E27FC236}">
                  <a16:creationId xmlns="" xmlns:a16="http://schemas.microsoft.com/office/drawing/2014/main" id="{ED1162A5-6364-44D7-951B-F5B9F3B72B4E}"/>
                </a:ext>
              </a:extLst>
            </p:cNvPr>
            <p:cNvSpPr/>
            <p:nvPr/>
          </p:nvSpPr>
          <p:spPr>
            <a:xfrm>
              <a:off x="6467675" y="1714575"/>
              <a:ext cx="1600" cy="27450"/>
            </a:xfrm>
            <a:custGeom>
              <a:avLst/>
              <a:gdLst/>
              <a:ahLst/>
              <a:cxnLst/>
              <a:rect l="l" t="t" r="r" b="b"/>
              <a:pathLst>
                <a:path w="64" h="1098" extrusionOk="0">
                  <a:moveTo>
                    <a:pt x="13" y="1"/>
                  </a:moveTo>
                  <a:lnTo>
                    <a:pt x="13" y="1"/>
                  </a:lnTo>
                  <a:cubicBezTo>
                    <a:pt x="1" y="1"/>
                    <a:pt x="2" y="320"/>
                    <a:pt x="40" y="1098"/>
                  </a:cubicBezTo>
                  <a:lnTo>
                    <a:pt x="63" y="693"/>
                  </a:lnTo>
                  <a:cubicBezTo>
                    <a:pt x="46" y="267"/>
                    <a:pt x="24" y="1"/>
                    <a:pt x="13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" name="Google Shape;1613;p30">
              <a:extLst>
                <a:ext uri="{FF2B5EF4-FFF2-40B4-BE49-F238E27FC236}">
                  <a16:creationId xmlns="" xmlns:a16="http://schemas.microsoft.com/office/drawing/2014/main" id="{A29557C4-FC1A-49BB-A8B3-A928FF03DAC8}"/>
                </a:ext>
              </a:extLst>
            </p:cNvPr>
            <p:cNvSpPr/>
            <p:nvPr/>
          </p:nvSpPr>
          <p:spPr>
            <a:xfrm>
              <a:off x="6531750" y="3047525"/>
              <a:ext cx="3900" cy="73550"/>
            </a:xfrm>
            <a:custGeom>
              <a:avLst/>
              <a:gdLst/>
              <a:ahLst/>
              <a:cxnLst/>
              <a:rect l="l" t="t" r="r" b="b"/>
              <a:pathLst>
                <a:path w="156" h="2942" extrusionOk="0">
                  <a:moveTo>
                    <a:pt x="1" y="1"/>
                  </a:moveTo>
                  <a:cubicBezTo>
                    <a:pt x="13" y="572"/>
                    <a:pt x="84" y="2037"/>
                    <a:pt x="156" y="2941"/>
                  </a:cubicBezTo>
                  <a:cubicBezTo>
                    <a:pt x="96" y="1763"/>
                    <a:pt x="36" y="596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" name="Google Shape;1614;p30">
              <a:extLst>
                <a:ext uri="{FF2B5EF4-FFF2-40B4-BE49-F238E27FC236}">
                  <a16:creationId xmlns="" xmlns:a16="http://schemas.microsoft.com/office/drawing/2014/main" id="{32FE454E-33C9-4356-984A-86D20B735FD4}"/>
                </a:ext>
              </a:extLst>
            </p:cNvPr>
            <p:cNvSpPr/>
            <p:nvPr/>
          </p:nvSpPr>
          <p:spPr>
            <a:xfrm>
              <a:off x="4207350" y="4270900"/>
              <a:ext cx="49450" cy="4775"/>
            </a:xfrm>
            <a:custGeom>
              <a:avLst/>
              <a:gdLst/>
              <a:ahLst/>
              <a:cxnLst/>
              <a:rect l="l" t="t" r="r" b="b"/>
              <a:pathLst>
                <a:path w="1978" h="191" extrusionOk="0">
                  <a:moveTo>
                    <a:pt x="1977" y="0"/>
                  </a:moveTo>
                  <a:lnTo>
                    <a:pt x="1" y="191"/>
                  </a:lnTo>
                  <a:lnTo>
                    <a:pt x="930" y="119"/>
                  </a:lnTo>
                  <a:lnTo>
                    <a:pt x="1977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9" name="Google Shape;1615;p30">
              <a:extLst>
                <a:ext uri="{FF2B5EF4-FFF2-40B4-BE49-F238E27FC236}">
                  <a16:creationId xmlns="" xmlns:a16="http://schemas.microsoft.com/office/drawing/2014/main" id="{8FF9C1AF-15EC-46D3-86FD-2DD798DDEC9B}"/>
                </a:ext>
              </a:extLst>
            </p:cNvPr>
            <p:cNvSpPr/>
            <p:nvPr/>
          </p:nvSpPr>
          <p:spPr>
            <a:xfrm>
              <a:off x="2194600" y="1264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182" name="Picture 2" descr="نتيجة بحث الصور عن numbers gif clipart">
            <a:extLst>
              <a:ext uri="{FF2B5EF4-FFF2-40B4-BE49-F238E27FC236}">
                <a16:creationId xmlns="" xmlns:a16="http://schemas.microsoft.com/office/drawing/2014/main" id="{4A74C5F2-FC97-4593-9F6D-4B243E92D32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9795" y="-108245"/>
            <a:ext cx="3141925" cy="2356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3" name="Picture 2" descr="مثل ممتاز الرسوم المتحركة مرسومة باليد GIF الرسوم المتحركة | صور PNG PSD  تحميل مجاني - Pikbest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95" y="2388867"/>
            <a:ext cx="1192439" cy="1192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5" name="مربع نص 184"/>
          <p:cNvSpPr txBox="1"/>
          <p:nvPr/>
        </p:nvSpPr>
        <p:spPr>
          <a:xfrm>
            <a:off x="2221788" y="503047"/>
            <a:ext cx="5534513" cy="1015663"/>
          </a:xfrm>
          <a:prstGeom prst="rect">
            <a:avLst/>
          </a:prstGeom>
          <a:noFill/>
        </p:spPr>
        <p:txBody>
          <a:bodyPr wrap="square" lIns="91438" tIns="45719" rIns="91438" bIns="45719" rtlCol="1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6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PT Bold Heading" pitchFamily="2" charset="-78"/>
              </a:rPr>
              <a:t>الواجب</a:t>
            </a:r>
          </a:p>
        </p:txBody>
      </p:sp>
      <p:pic>
        <p:nvPicPr>
          <p:cNvPr id="186" name="Picture 6" descr="Patrenia Gooden: Writing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4270" y="4304541"/>
            <a:ext cx="2878615" cy="1662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7" name="Picture 8" descr="Novel Madness 2018–ROUND TWO – Linda Ulleseit, Author"/>
          <p:cNvPicPr>
            <a:picLocks noChangeAspect="1" noChangeArrowheads="1" noCrop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808" y="562551"/>
            <a:ext cx="1715957" cy="1338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8" name="Picture 2" descr="Miss Elaina GIFs - Get the best GIF on GIPHY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265" y="4743394"/>
            <a:ext cx="3420803" cy="19242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2887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مجموعة 2"/>
          <p:cNvGrpSpPr/>
          <p:nvPr/>
        </p:nvGrpSpPr>
        <p:grpSpPr>
          <a:xfrm>
            <a:off x="10057119" y="2563878"/>
            <a:ext cx="2307200" cy="2519295"/>
            <a:chOff x="10225798" y="2482599"/>
            <a:chExt cx="2307200" cy="2519295"/>
          </a:xfrm>
        </p:grpSpPr>
        <p:sp>
          <p:nvSpPr>
            <p:cNvPr id="675" name="Google Shape;675;p51">
              <a:hlinkClick r:id="" action="ppaction://noaction"/>
            </p:cNvPr>
            <p:cNvSpPr/>
            <p:nvPr/>
          </p:nvSpPr>
          <p:spPr>
            <a:xfrm>
              <a:off x="10225798" y="2873229"/>
              <a:ext cx="2307200" cy="654400"/>
            </a:xfrm>
            <a:prstGeom prst="rect">
              <a:avLst/>
            </a:prstGeom>
            <a:solidFill>
              <a:srgbClr val="EA9999"/>
            </a:solidFill>
            <a:ln>
              <a:noFill/>
            </a:ln>
            <a:effectLst>
              <a:outerShdw blurRad="57150" dist="19050" dir="81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897" tIns="121897" rIns="121897" bIns="121897" anchor="ctr" anchorCtr="0">
              <a:noAutofit/>
            </a:bodyPr>
            <a:lstStyle/>
            <a:p>
              <a:pPr algn="l" rtl="0"/>
              <a:endParaRPr/>
            </a:p>
          </p:txBody>
        </p:sp>
        <p:sp>
          <p:nvSpPr>
            <p:cNvPr id="680" name="Google Shape;680;p51">
              <a:hlinkClick r:id="rId3" action="ppaction://hlinksldjump"/>
            </p:cNvPr>
            <p:cNvSpPr/>
            <p:nvPr/>
          </p:nvSpPr>
          <p:spPr>
            <a:xfrm>
              <a:off x="10225798" y="3610361"/>
              <a:ext cx="2307200" cy="654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57150" dist="19050" dir="81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897" tIns="121897" rIns="121897" bIns="121897" anchor="ctr" anchorCtr="0">
              <a:noAutofit/>
            </a:bodyPr>
            <a:lstStyle/>
            <a:p>
              <a:pPr algn="l" rtl="0"/>
              <a:endParaRPr/>
            </a:p>
          </p:txBody>
        </p:sp>
        <p:sp>
          <p:nvSpPr>
            <p:cNvPr id="683" name="Google Shape;683;p51">
              <a:hlinkClick r:id="" action="ppaction://noaction"/>
            </p:cNvPr>
            <p:cNvSpPr/>
            <p:nvPr/>
          </p:nvSpPr>
          <p:spPr>
            <a:xfrm>
              <a:off x="10225798" y="4347494"/>
              <a:ext cx="2307200" cy="654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>
              <a:outerShdw blurRad="57150" dist="19050" dir="81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897" tIns="121897" rIns="121897" bIns="121897" anchor="ctr" anchorCtr="0">
              <a:noAutofit/>
            </a:bodyPr>
            <a:lstStyle/>
            <a:p>
              <a:pPr algn="l" rtl="0"/>
              <a:endParaRPr/>
            </a:p>
          </p:txBody>
        </p:sp>
        <p:grpSp>
          <p:nvGrpSpPr>
            <p:cNvPr id="126" name="Google Shape;3165;p72"/>
            <p:cNvGrpSpPr/>
            <p:nvPr/>
          </p:nvGrpSpPr>
          <p:grpSpPr>
            <a:xfrm>
              <a:off x="11063292" y="2482599"/>
              <a:ext cx="515452" cy="571564"/>
              <a:chOff x="4245566" y="3661836"/>
              <a:chExt cx="332779" cy="369005"/>
            </a:xfrm>
          </p:grpSpPr>
          <p:sp>
            <p:nvSpPr>
              <p:cNvPr id="127" name="Google Shape;3166;p72"/>
              <p:cNvSpPr/>
              <p:nvPr/>
            </p:nvSpPr>
            <p:spPr>
              <a:xfrm>
                <a:off x="4274677" y="3672982"/>
                <a:ext cx="270823" cy="258023"/>
              </a:xfrm>
              <a:custGeom>
                <a:avLst/>
                <a:gdLst/>
                <a:ahLst/>
                <a:cxnLst/>
                <a:rect l="l" t="t" r="r" b="b"/>
                <a:pathLst>
                  <a:path w="14578" h="13889" extrusionOk="0">
                    <a:moveTo>
                      <a:pt x="12009" y="2035"/>
                    </a:moveTo>
                    <a:cubicBezTo>
                      <a:pt x="12210" y="2035"/>
                      <a:pt x="12210" y="2369"/>
                      <a:pt x="12009" y="2369"/>
                    </a:cubicBezTo>
                    <a:cubicBezTo>
                      <a:pt x="9834" y="2434"/>
                      <a:pt x="7658" y="2470"/>
                      <a:pt x="5492" y="2470"/>
                    </a:cubicBezTo>
                    <a:cubicBezTo>
                      <a:pt x="4303" y="2470"/>
                      <a:pt x="3117" y="2459"/>
                      <a:pt x="1936" y="2436"/>
                    </a:cubicBezTo>
                    <a:cubicBezTo>
                      <a:pt x="1802" y="2436"/>
                      <a:pt x="1802" y="2269"/>
                      <a:pt x="1936" y="2269"/>
                    </a:cubicBezTo>
                    <a:cubicBezTo>
                      <a:pt x="5271" y="2102"/>
                      <a:pt x="8640" y="2035"/>
                      <a:pt x="12009" y="2035"/>
                    </a:cubicBezTo>
                    <a:close/>
                    <a:moveTo>
                      <a:pt x="10110" y="4261"/>
                    </a:moveTo>
                    <a:cubicBezTo>
                      <a:pt x="10700" y="4261"/>
                      <a:pt x="11288" y="4264"/>
                      <a:pt x="11876" y="4270"/>
                    </a:cubicBezTo>
                    <a:cubicBezTo>
                      <a:pt x="12109" y="4270"/>
                      <a:pt x="12109" y="4604"/>
                      <a:pt x="11876" y="4604"/>
                    </a:cubicBezTo>
                    <a:cubicBezTo>
                      <a:pt x="10445" y="4694"/>
                      <a:pt x="8995" y="4730"/>
                      <a:pt x="7539" y="4730"/>
                    </a:cubicBezTo>
                    <a:cubicBezTo>
                      <a:pt x="5769" y="4730"/>
                      <a:pt x="3992" y="4677"/>
                      <a:pt x="2236" y="4604"/>
                    </a:cubicBezTo>
                    <a:cubicBezTo>
                      <a:pt x="2102" y="4604"/>
                      <a:pt x="2102" y="4370"/>
                      <a:pt x="2236" y="4370"/>
                    </a:cubicBezTo>
                    <a:cubicBezTo>
                      <a:pt x="4850" y="4316"/>
                      <a:pt x="7487" y="4261"/>
                      <a:pt x="10110" y="4261"/>
                    </a:cubicBezTo>
                    <a:close/>
                    <a:moveTo>
                      <a:pt x="3585" y="6554"/>
                    </a:moveTo>
                    <a:cubicBezTo>
                      <a:pt x="4652" y="6554"/>
                      <a:pt x="5746" y="6648"/>
                      <a:pt x="6806" y="6672"/>
                    </a:cubicBezTo>
                    <a:cubicBezTo>
                      <a:pt x="7640" y="6711"/>
                      <a:pt x="8586" y="6828"/>
                      <a:pt x="9508" y="6828"/>
                    </a:cubicBezTo>
                    <a:cubicBezTo>
                      <a:pt x="10172" y="6828"/>
                      <a:pt x="10822" y="6767"/>
                      <a:pt x="11409" y="6572"/>
                    </a:cubicBezTo>
                    <a:cubicBezTo>
                      <a:pt x="11425" y="6565"/>
                      <a:pt x="11441" y="6562"/>
                      <a:pt x="11457" y="6562"/>
                    </a:cubicBezTo>
                    <a:cubicBezTo>
                      <a:pt x="11599" y="6562"/>
                      <a:pt x="11693" y="6815"/>
                      <a:pt x="11542" y="6906"/>
                    </a:cubicBezTo>
                    <a:cubicBezTo>
                      <a:pt x="10983" y="7170"/>
                      <a:pt x="10352" y="7247"/>
                      <a:pt x="9704" y="7247"/>
                    </a:cubicBezTo>
                    <a:cubicBezTo>
                      <a:pt x="8884" y="7247"/>
                      <a:pt x="8037" y="7124"/>
                      <a:pt x="7273" y="7106"/>
                    </a:cubicBezTo>
                    <a:cubicBezTo>
                      <a:pt x="5638" y="7039"/>
                      <a:pt x="3937" y="7072"/>
                      <a:pt x="2336" y="6772"/>
                    </a:cubicBezTo>
                    <a:cubicBezTo>
                      <a:pt x="2236" y="6772"/>
                      <a:pt x="2269" y="6639"/>
                      <a:pt x="2369" y="6605"/>
                    </a:cubicBezTo>
                    <a:cubicBezTo>
                      <a:pt x="2768" y="6568"/>
                      <a:pt x="3175" y="6554"/>
                      <a:pt x="3585" y="6554"/>
                    </a:cubicBezTo>
                    <a:close/>
                    <a:moveTo>
                      <a:pt x="9039" y="9204"/>
                    </a:moveTo>
                    <a:cubicBezTo>
                      <a:pt x="9990" y="9204"/>
                      <a:pt x="10938" y="9224"/>
                      <a:pt x="11876" y="9274"/>
                    </a:cubicBezTo>
                    <a:cubicBezTo>
                      <a:pt x="12109" y="9307"/>
                      <a:pt x="12109" y="9607"/>
                      <a:pt x="11876" y="9607"/>
                    </a:cubicBezTo>
                    <a:cubicBezTo>
                      <a:pt x="10458" y="9713"/>
                      <a:pt x="9019" y="9750"/>
                      <a:pt x="7579" y="9750"/>
                    </a:cubicBezTo>
                    <a:cubicBezTo>
                      <a:pt x="5834" y="9750"/>
                      <a:pt x="4087" y="9696"/>
                      <a:pt x="2369" y="9641"/>
                    </a:cubicBezTo>
                    <a:cubicBezTo>
                      <a:pt x="2202" y="9641"/>
                      <a:pt x="2202" y="9407"/>
                      <a:pt x="2369" y="9407"/>
                    </a:cubicBezTo>
                    <a:cubicBezTo>
                      <a:pt x="4566" y="9314"/>
                      <a:pt x="6813" y="9204"/>
                      <a:pt x="9039" y="9204"/>
                    </a:cubicBezTo>
                    <a:close/>
                    <a:moveTo>
                      <a:pt x="7239" y="1"/>
                    </a:moveTo>
                    <a:cubicBezTo>
                      <a:pt x="4838" y="1"/>
                      <a:pt x="2403" y="201"/>
                      <a:pt x="1" y="201"/>
                    </a:cubicBezTo>
                    <a:cubicBezTo>
                      <a:pt x="34" y="234"/>
                      <a:pt x="34" y="267"/>
                      <a:pt x="34" y="301"/>
                    </a:cubicBezTo>
                    <a:cubicBezTo>
                      <a:pt x="101" y="2336"/>
                      <a:pt x="234" y="4370"/>
                      <a:pt x="368" y="6405"/>
                    </a:cubicBezTo>
                    <a:cubicBezTo>
                      <a:pt x="368" y="6405"/>
                      <a:pt x="368" y="6439"/>
                      <a:pt x="368" y="6472"/>
                    </a:cubicBezTo>
                    <a:cubicBezTo>
                      <a:pt x="434" y="7573"/>
                      <a:pt x="501" y="8640"/>
                      <a:pt x="568" y="9741"/>
                    </a:cubicBezTo>
                    <a:cubicBezTo>
                      <a:pt x="568" y="9774"/>
                      <a:pt x="568" y="9774"/>
                      <a:pt x="568" y="9808"/>
                    </a:cubicBezTo>
                    <a:cubicBezTo>
                      <a:pt x="1302" y="10308"/>
                      <a:pt x="2002" y="10842"/>
                      <a:pt x="2736" y="11342"/>
                    </a:cubicBezTo>
                    <a:cubicBezTo>
                      <a:pt x="3837" y="12109"/>
                      <a:pt x="5038" y="13143"/>
                      <a:pt x="6305" y="13710"/>
                    </a:cubicBezTo>
                    <a:cubicBezTo>
                      <a:pt x="6578" y="13834"/>
                      <a:pt x="6851" y="13888"/>
                      <a:pt x="7124" y="13888"/>
                    </a:cubicBezTo>
                    <a:cubicBezTo>
                      <a:pt x="8618" y="13888"/>
                      <a:pt x="10080" y="12250"/>
                      <a:pt x="11209" y="11375"/>
                    </a:cubicBezTo>
                    <a:cubicBezTo>
                      <a:pt x="11909" y="10808"/>
                      <a:pt x="12610" y="10275"/>
                      <a:pt x="13310" y="9708"/>
                    </a:cubicBezTo>
                    <a:cubicBezTo>
                      <a:pt x="13277" y="9708"/>
                      <a:pt x="13277" y="9674"/>
                      <a:pt x="13277" y="9641"/>
                    </a:cubicBezTo>
                    <a:cubicBezTo>
                      <a:pt x="13377" y="8106"/>
                      <a:pt x="13577" y="6605"/>
                      <a:pt x="13777" y="5104"/>
                    </a:cubicBezTo>
                    <a:cubicBezTo>
                      <a:pt x="14011" y="3536"/>
                      <a:pt x="14144" y="1869"/>
                      <a:pt x="14578" y="367"/>
                    </a:cubicBezTo>
                    <a:lnTo>
                      <a:pt x="14545" y="367"/>
                    </a:lnTo>
                    <a:cubicBezTo>
                      <a:pt x="12109" y="301"/>
                      <a:pt x="9674" y="34"/>
                      <a:pt x="723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8" name="Google Shape;3167;p72"/>
              <p:cNvSpPr/>
              <p:nvPr/>
            </p:nvSpPr>
            <p:spPr>
              <a:xfrm>
                <a:off x="4528130" y="3813651"/>
                <a:ext cx="24820" cy="34721"/>
              </a:xfrm>
              <a:custGeom>
                <a:avLst/>
                <a:gdLst/>
                <a:ahLst/>
                <a:cxnLst/>
                <a:rect l="l" t="t" r="r" b="b"/>
                <a:pathLst>
                  <a:path w="1336" h="1869" extrusionOk="0">
                    <a:moveTo>
                      <a:pt x="301" y="1"/>
                    </a:moveTo>
                    <a:cubicBezTo>
                      <a:pt x="234" y="634"/>
                      <a:pt x="134" y="1235"/>
                      <a:pt x="1" y="1869"/>
                    </a:cubicBezTo>
                    <a:cubicBezTo>
                      <a:pt x="435" y="1535"/>
                      <a:pt x="835" y="1202"/>
                      <a:pt x="1268" y="868"/>
                    </a:cubicBezTo>
                    <a:cubicBezTo>
                      <a:pt x="1268" y="868"/>
                      <a:pt x="1302" y="835"/>
                      <a:pt x="1335" y="835"/>
                    </a:cubicBezTo>
                    <a:cubicBezTo>
                      <a:pt x="935" y="668"/>
                      <a:pt x="568" y="368"/>
                      <a:pt x="301" y="1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9" name="Google Shape;3168;p72"/>
              <p:cNvSpPr/>
              <p:nvPr/>
            </p:nvSpPr>
            <p:spPr>
              <a:xfrm>
                <a:off x="4471134" y="3842780"/>
                <a:ext cx="91717" cy="164857"/>
              </a:xfrm>
              <a:custGeom>
                <a:avLst/>
                <a:gdLst/>
                <a:ahLst/>
                <a:cxnLst/>
                <a:rect l="l" t="t" r="r" b="b"/>
                <a:pathLst>
                  <a:path w="4937" h="8874" extrusionOk="0">
                    <a:moveTo>
                      <a:pt x="4437" y="0"/>
                    </a:moveTo>
                    <a:cubicBezTo>
                      <a:pt x="2969" y="1168"/>
                      <a:pt x="1468" y="2335"/>
                      <a:pt x="0" y="3503"/>
                    </a:cubicBezTo>
                    <a:cubicBezTo>
                      <a:pt x="967" y="4670"/>
                      <a:pt x="1901" y="5871"/>
                      <a:pt x="2902" y="7005"/>
                    </a:cubicBezTo>
                    <a:cubicBezTo>
                      <a:pt x="3402" y="7573"/>
                      <a:pt x="3936" y="8106"/>
                      <a:pt x="4470" y="8673"/>
                    </a:cubicBezTo>
                    <a:cubicBezTo>
                      <a:pt x="4537" y="8740"/>
                      <a:pt x="4603" y="8807"/>
                      <a:pt x="4670" y="8873"/>
                    </a:cubicBezTo>
                    <a:cubicBezTo>
                      <a:pt x="4803" y="8607"/>
                      <a:pt x="4870" y="8240"/>
                      <a:pt x="4870" y="7839"/>
                    </a:cubicBezTo>
                    <a:cubicBezTo>
                      <a:pt x="4937" y="5238"/>
                      <a:pt x="4603" y="2602"/>
                      <a:pt x="4437" y="0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0" name="Google Shape;3169;p72"/>
              <p:cNvSpPr/>
              <p:nvPr/>
            </p:nvSpPr>
            <p:spPr>
              <a:xfrm>
                <a:off x="4264775" y="3912186"/>
                <a:ext cx="286929" cy="107842"/>
              </a:xfrm>
              <a:custGeom>
                <a:avLst/>
                <a:gdLst/>
                <a:ahLst/>
                <a:cxnLst/>
                <a:rect l="l" t="t" r="r" b="b"/>
                <a:pathLst>
                  <a:path w="15445" h="5805" extrusionOk="0">
                    <a:moveTo>
                      <a:pt x="10808" y="0"/>
                    </a:moveTo>
                    <a:cubicBezTo>
                      <a:pt x="10053" y="661"/>
                      <a:pt x="8911" y="1916"/>
                      <a:pt x="7889" y="1916"/>
                    </a:cubicBezTo>
                    <a:cubicBezTo>
                      <a:pt x="7827" y="1916"/>
                      <a:pt x="7766" y="1911"/>
                      <a:pt x="7706" y="1902"/>
                    </a:cubicBezTo>
                    <a:cubicBezTo>
                      <a:pt x="7038" y="1835"/>
                      <a:pt x="6271" y="1168"/>
                      <a:pt x="5738" y="834"/>
                    </a:cubicBezTo>
                    <a:cubicBezTo>
                      <a:pt x="5471" y="634"/>
                      <a:pt x="5204" y="467"/>
                      <a:pt x="4970" y="301"/>
                    </a:cubicBezTo>
                    <a:cubicBezTo>
                      <a:pt x="4303" y="1235"/>
                      <a:pt x="3403" y="2002"/>
                      <a:pt x="2602" y="2836"/>
                    </a:cubicBezTo>
                    <a:cubicBezTo>
                      <a:pt x="1735" y="3703"/>
                      <a:pt x="901" y="4637"/>
                      <a:pt x="0" y="5471"/>
                    </a:cubicBezTo>
                    <a:cubicBezTo>
                      <a:pt x="467" y="5805"/>
                      <a:pt x="1268" y="5805"/>
                      <a:pt x="1935" y="5805"/>
                    </a:cubicBezTo>
                    <a:cubicBezTo>
                      <a:pt x="2635" y="5805"/>
                      <a:pt x="3336" y="5805"/>
                      <a:pt x="4003" y="5771"/>
                    </a:cubicBezTo>
                    <a:lnTo>
                      <a:pt x="14644" y="5771"/>
                    </a:lnTo>
                    <a:cubicBezTo>
                      <a:pt x="14977" y="5738"/>
                      <a:pt x="15244" y="5671"/>
                      <a:pt x="15411" y="5571"/>
                    </a:cubicBezTo>
                    <a:cubicBezTo>
                      <a:pt x="15411" y="5538"/>
                      <a:pt x="15444" y="5504"/>
                      <a:pt x="15444" y="5504"/>
                    </a:cubicBezTo>
                    <a:cubicBezTo>
                      <a:pt x="15211" y="5104"/>
                      <a:pt x="14277" y="4370"/>
                      <a:pt x="14043" y="4103"/>
                    </a:cubicBezTo>
                    <a:cubicBezTo>
                      <a:pt x="13610" y="3670"/>
                      <a:pt x="13210" y="3203"/>
                      <a:pt x="12809" y="2702"/>
                    </a:cubicBezTo>
                    <a:cubicBezTo>
                      <a:pt x="12109" y="1835"/>
                      <a:pt x="11408" y="934"/>
                      <a:pt x="10808" y="0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1" name="Google Shape;3170;p72"/>
              <p:cNvSpPr/>
              <p:nvPr/>
            </p:nvSpPr>
            <p:spPr>
              <a:xfrm>
                <a:off x="4253610" y="3841536"/>
                <a:ext cx="96696" cy="167959"/>
              </a:xfrm>
              <a:custGeom>
                <a:avLst/>
                <a:gdLst/>
                <a:ahLst/>
                <a:cxnLst/>
                <a:rect l="l" t="t" r="r" b="b"/>
                <a:pathLst>
                  <a:path w="5205" h="9041" extrusionOk="0">
                    <a:moveTo>
                      <a:pt x="34" y="1"/>
                    </a:moveTo>
                    <a:lnTo>
                      <a:pt x="34" y="1"/>
                    </a:lnTo>
                    <a:cubicBezTo>
                      <a:pt x="167" y="2769"/>
                      <a:pt x="1" y="5571"/>
                      <a:pt x="167" y="8340"/>
                    </a:cubicBezTo>
                    <a:cubicBezTo>
                      <a:pt x="167" y="8640"/>
                      <a:pt x="234" y="8874"/>
                      <a:pt x="368" y="9041"/>
                    </a:cubicBezTo>
                    <a:cubicBezTo>
                      <a:pt x="1135" y="8073"/>
                      <a:pt x="2002" y="7173"/>
                      <a:pt x="2836" y="6272"/>
                    </a:cubicBezTo>
                    <a:cubicBezTo>
                      <a:pt x="3603" y="5471"/>
                      <a:pt x="4337" y="4537"/>
                      <a:pt x="5204" y="3870"/>
                    </a:cubicBezTo>
                    <a:cubicBezTo>
                      <a:pt x="4804" y="3603"/>
                      <a:pt x="4370" y="3303"/>
                      <a:pt x="3970" y="3036"/>
                    </a:cubicBezTo>
                    <a:cubicBezTo>
                      <a:pt x="2603" y="2069"/>
                      <a:pt x="1268" y="1102"/>
                      <a:pt x="34" y="1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2" name="Google Shape;3171;p72"/>
              <p:cNvSpPr/>
              <p:nvPr/>
            </p:nvSpPr>
            <p:spPr>
              <a:xfrm>
                <a:off x="4252365" y="3803731"/>
                <a:ext cx="25433" cy="45886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2470" extrusionOk="0">
                    <a:moveTo>
                      <a:pt x="1068" y="1"/>
                    </a:moveTo>
                    <a:cubicBezTo>
                      <a:pt x="902" y="201"/>
                      <a:pt x="701" y="435"/>
                      <a:pt x="535" y="635"/>
                    </a:cubicBezTo>
                    <a:cubicBezTo>
                      <a:pt x="368" y="902"/>
                      <a:pt x="234" y="1269"/>
                      <a:pt x="1" y="1502"/>
                    </a:cubicBezTo>
                    <a:cubicBezTo>
                      <a:pt x="1" y="1502"/>
                      <a:pt x="34" y="1535"/>
                      <a:pt x="34" y="1535"/>
                    </a:cubicBezTo>
                    <a:cubicBezTo>
                      <a:pt x="501" y="1836"/>
                      <a:pt x="935" y="2136"/>
                      <a:pt x="1369" y="2469"/>
                    </a:cubicBezTo>
                    <a:cubicBezTo>
                      <a:pt x="1269" y="1669"/>
                      <a:pt x="1168" y="835"/>
                      <a:pt x="1068" y="1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3" name="Google Shape;3172;p72"/>
              <p:cNvSpPr/>
              <p:nvPr/>
            </p:nvSpPr>
            <p:spPr>
              <a:xfrm>
                <a:off x="4245566" y="3661836"/>
                <a:ext cx="332779" cy="369005"/>
              </a:xfrm>
              <a:custGeom>
                <a:avLst/>
                <a:gdLst/>
                <a:ahLst/>
                <a:cxnLst/>
                <a:rect l="l" t="t" r="r" b="b"/>
                <a:pathLst>
                  <a:path w="17913" h="19863" extrusionOk="0">
                    <a:moveTo>
                      <a:pt x="15511" y="8173"/>
                    </a:moveTo>
                    <a:cubicBezTo>
                      <a:pt x="15778" y="8540"/>
                      <a:pt x="16145" y="8840"/>
                      <a:pt x="16545" y="9007"/>
                    </a:cubicBezTo>
                    <a:cubicBezTo>
                      <a:pt x="16512" y="9007"/>
                      <a:pt x="16512" y="9040"/>
                      <a:pt x="16478" y="9040"/>
                    </a:cubicBezTo>
                    <a:cubicBezTo>
                      <a:pt x="16045" y="9374"/>
                      <a:pt x="15645" y="9707"/>
                      <a:pt x="15211" y="10041"/>
                    </a:cubicBezTo>
                    <a:cubicBezTo>
                      <a:pt x="15344" y="9407"/>
                      <a:pt x="15411" y="8806"/>
                      <a:pt x="15511" y="8173"/>
                    </a:cubicBezTo>
                    <a:close/>
                    <a:moveTo>
                      <a:pt x="1434" y="7639"/>
                    </a:moveTo>
                    <a:cubicBezTo>
                      <a:pt x="1534" y="8473"/>
                      <a:pt x="1635" y="9273"/>
                      <a:pt x="1735" y="10107"/>
                    </a:cubicBezTo>
                    <a:cubicBezTo>
                      <a:pt x="1301" y="9807"/>
                      <a:pt x="867" y="9474"/>
                      <a:pt x="434" y="9173"/>
                    </a:cubicBezTo>
                    <a:lnTo>
                      <a:pt x="400" y="9173"/>
                    </a:lnTo>
                    <a:cubicBezTo>
                      <a:pt x="400" y="9173"/>
                      <a:pt x="400" y="9140"/>
                      <a:pt x="367" y="9140"/>
                    </a:cubicBezTo>
                    <a:cubicBezTo>
                      <a:pt x="600" y="8907"/>
                      <a:pt x="734" y="8540"/>
                      <a:pt x="934" y="8306"/>
                    </a:cubicBezTo>
                    <a:cubicBezTo>
                      <a:pt x="1101" y="8073"/>
                      <a:pt x="1268" y="7839"/>
                      <a:pt x="1434" y="7639"/>
                    </a:cubicBezTo>
                    <a:close/>
                    <a:moveTo>
                      <a:pt x="8806" y="601"/>
                    </a:moveTo>
                    <a:cubicBezTo>
                      <a:pt x="11241" y="634"/>
                      <a:pt x="13676" y="901"/>
                      <a:pt x="16112" y="967"/>
                    </a:cubicBezTo>
                    <a:lnTo>
                      <a:pt x="16178" y="967"/>
                    </a:lnTo>
                    <a:cubicBezTo>
                      <a:pt x="15711" y="2469"/>
                      <a:pt x="15578" y="4136"/>
                      <a:pt x="15344" y="5671"/>
                    </a:cubicBezTo>
                    <a:cubicBezTo>
                      <a:pt x="15144" y="7205"/>
                      <a:pt x="14944" y="8706"/>
                      <a:pt x="14844" y="10207"/>
                    </a:cubicBezTo>
                    <a:cubicBezTo>
                      <a:pt x="14844" y="10274"/>
                      <a:pt x="14844" y="10274"/>
                      <a:pt x="14877" y="10308"/>
                    </a:cubicBezTo>
                    <a:cubicBezTo>
                      <a:pt x="14177" y="10875"/>
                      <a:pt x="13476" y="11408"/>
                      <a:pt x="12776" y="11975"/>
                    </a:cubicBezTo>
                    <a:cubicBezTo>
                      <a:pt x="11676" y="12850"/>
                      <a:pt x="10193" y="14488"/>
                      <a:pt x="8693" y="14488"/>
                    </a:cubicBezTo>
                    <a:cubicBezTo>
                      <a:pt x="8419" y="14488"/>
                      <a:pt x="8145" y="14434"/>
                      <a:pt x="7872" y="14310"/>
                    </a:cubicBezTo>
                    <a:cubicBezTo>
                      <a:pt x="6605" y="13743"/>
                      <a:pt x="5404" y="12709"/>
                      <a:pt x="4303" y="11942"/>
                    </a:cubicBezTo>
                    <a:cubicBezTo>
                      <a:pt x="3569" y="11442"/>
                      <a:pt x="2869" y="10908"/>
                      <a:pt x="2135" y="10408"/>
                    </a:cubicBezTo>
                    <a:cubicBezTo>
                      <a:pt x="2135" y="10374"/>
                      <a:pt x="2168" y="10374"/>
                      <a:pt x="2168" y="10341"/>
                    </a:cubicBezTo>
                    <a:cubicBezTo>
                      <a:pt x="2102" y="9240"/>
                      <a:pt x="2001" y="8173"/>
                      <a:pt x="1935" y="7072"/>
                    </a:cubicBezTo>
                    <a:cubicBezTo>
                      <a:pt x="1935" y="7039"/>
                      <a:pt x="1935" y="7005"/>
                      <a:pt x="1935" y="7005"/>
                    </a:cubicBezTo>
                    <a:cubicBezTo>
                      <a:pt x="1801" y="4970"/>
                      <a:pt x="1668" y="2936"/>
                      <a:pt x="1601" y="901"/>
                    </a:cubicBezTo>
                    <a:cubicBezTo>
                      <a:pt x="1601" y="867"/>
                      <a:pt x="1601" y="834"/>
                      <a:pt x="1568" y="801"/>
                    </a:cubicBezTo>
                    <a:cubicBezTo>
                      <a:pt x="4003" y="801"/>
                      <a:pt x="6405" y="601"/>
                      <a:pt x="8806" y="601"/>
                    </a:cubicBezTo>
                    <a:close/>
                    <a:moveTo>
                      <a:pt x="16579" y="9740"/>
                    </a:moveTo>
                    <a:cubicBezTo>
                      <a:pt x="16745" y="12342"/>
                      <a:pt x="17046" y="14978"/>
                      <a:pt x="17012" y="17579"/>
                    </a:cubicBezTo>
                    <a:cubicBezTo>
                      <a:pt x="17012" y="17980"/>
                      <a:pt x="16945" y="18347"/>
                      <a:pt x="16845" y="18613"/>
                    </a:cubicBezTo>
                    <a:cubicBezTo>
                      <a:pt x="16745" y="18547"/>
                      <a:pt x="16679" y="18480"/>
                      <a:pt x="16612" y="18413"/>
                    </a:cubicBezTo>
                    <a:cubicBezTo>
                      <a:pt x="16078" y="17846"/>
                      <a:pt x="15578" y="17313"/>
                      <a:pt x="15044" y="16745"/>
                    </a:cubicBezTo>
                    <a:cubicBezTo>
                      <a:pt x="14043" y="15611"/>
                      <a:pt x="13109" y="14410"/>
                      <a:pt x="12142" y="13243"/>
                    </a:cubicBezTo>
                    <a:cubicBezTo>
                      <a:pt x="13610" y="12075"/>
                      <a:pt x="15111" y="10908"/>
                      <a:pt x="16579" y="9740"/>
                    </a:cubicBezTo>
                    <a:close/>
                    <a:moveTo>
                      <a:pt x="467" y="9674"/>
                    </a:moveTo>
                    <a:lnTo>
                      <a:pt x="467" y="9674"/>
                    </a:lnTo>
                    <a:cubicBezTo>
                      <a:pt x="1701" y="10775"/>
                      <a:pt x="3036" y="11742"/>
                      <a:pt x="4403" y="12709"/>
                    </a:cubicBezTo>
                    <a:cubicBezTo>
                      <a:pt x="4803" y="12976"/>
                      <a:pt x="5237" y="13276"/>
                      <a:pt x="5637" y="13543"/>
                    </a:cubicBezTo>
                    <a:cubicBezTo>
                      <a:pt x="4770" y="14210"/>
                      <a:pt x="4036" y="15144"/>
                      <a:pt x="3269" y="15945"/>
                    </a:cubicBezTo>
                    <a:cubicBezTo>
                      <a:pt x="2435" y="16846"/>
                      <a:pt x="1568" y="17746"/>
                      <a:pt x="801" y="18714"/>
                    </a:cubicBezTo>
                    <a:cubicBezTo>
                      <a:pt x="701" y="18547"/>
                      <a:pt x="600" y="18313"/>
                      <a:pt x="600" y="18013"/>
                    </a:cubicBezTo>
                    <a:cubicBezTo>
                      <a:pt x="434" y="15244"/>
                      <a:pt x="600" y="12442"/>
                      <a:pt x="467" y="9674"/>
                    </a:cubicBezTo>
                    <a:close/>
                    <a:moveTo>
                      <a:pt x="11875" y="13476"/>
                    </a:moveTo>
                    <a:cubicBezTo>
                      <a:pt x="12476" y="14410"/>
                      <a:pt x="13143" y="15311"/>
                      <a:pt x="13843" y="16178"/>
                    </a:cubicBezTo>
                    <a:cubicBezTo>
                      <a:pt x="14244" y="16679"/>
                      <a:pt x="14677" y="17146"/>
                      <a:pt x="15077" y="17579"/>
                    </a:cubicBezTo>
                    <a:cubicBezTo>
                      <a:pt x="15311" y="17846"/>
                      <a:pt x="16245" y="18580"/>
                      <a:pt x="16478" y="18980"/>
                    </a:cubicBezTo>
                    <a:cubicBezTo>
                      <a:pt x="16478" y="19014"/>
                      <a:pt x="16445" y="19014"/>
                      <a:pt x="16445" y="19047"/>
                    </a:cubicBezTo>
                    <a:cubicBezTo>
                      <a:pt x="16278" y="19147"/>
                      <a:pt x="16011" y="19214"/>
                      <a:pt x="15678" y="19247"/>
                    </a:cubicBezTo>
                    <a:lnTo>
                      <a:pt x="5037" y="19247"/>
                    </a:lnTo>
                    <a:cubicBezTo>
                      <a:pt x="4370" y="19247"/>
                      <a:pt x="3669" y="19281"/>
                      <a:pt x="2969" y="19281"/>
                    </a:cubicBezTo>
                    <a:cubicBezTo>
                      <a:pt x="2302" y="19281"/>
                      <a:pt x="1501" y="19281"/>
                      <a:pt x="1034" y="18947"/>
                    </a:cubicBezTo>
                    <a:cubicBezTo>
                      <a:pt x="1935" y="18113"/>
                      <a:pt x="2769" y="17179"/>
                      <a:pt x="3636" y="16312"/>
                    </a:cubicBezTo>
                    <a:cubicBezTo>
                      <a:pt x="4437" y="15478"/>
                      <a:pt x="5337" y="14711"/>
                      <a:pt x="6004" y="13777"/>
                    </a:cubicBezTo>
                    <a:cubicBezTo>
                      <a:pt x="6271" y="13943"/>
                      <a:pt x="6505" y="14110"/>
                      <a:pt x="6772" y="14277"/>
                    </a:cubicBezTo>
                    <a:cubicBezTo>
                      <a:pt x="7305" y="14644"/>
                      <a:pt x="8072" y="15311"/>
                      <a:pt x="8740" y="15378"/>
                    </a:cubicBezTo>
                    <a:cubicBezTo>
                      <a:pt x="8802" y="15387"/>
                      <a:pt x="8865" y="15392"/>
                      <a:pt x="8928" y="15392"/>
                    </a:cubicBezTo>
                    <a:cubicBezTo>
                      <a:pt x="9975" y="15392"/>
                      <a:pt x="11089" y="14137"/>
                      <a:pt x="11875" y="13476"/>
                    </a:cubicBezTo>
                    <a:close/>
                    <a:moveTo>
                      <a:pt x="8806" y="0"/>
                    </a:moveTo>
                    <a:cubicBezTo>
                      <a:pt x="6338" y="0"/>
                      <a:pt x="3836" y="33"/>
                      <a:pt x="1434" y="467"/>
                    </a:cubicBezTo>
                    <a:cubicBezTo>
                      <a:pt x="1334" y="500"/>
                      <a:pt x="1301" y="567"/>
                      <a:pt x="1301" y="667"/>
                    </a:cubicBezTo>
                    <a:cubicBezTo>
                      <a:pt x="1168" y="667"/>
                      <a:pt x="1067" y="734"/>
                      <a:pt x="1067" y="901"/>
                    </a:cubicBezTo>
                    <a:cubicBezTo>
                      <a:pt x="1101" y="2936"/>
                      <a:pt x="1201" y="4970"/>
                      <a:pt x="1401" y="7005"/>
                    </a:cubicBezTo>
                    <a:cubicBezTo>
                      <a:pt x="1067" y="7305"/>
                      <a:pt x="801" y="7639"/>
                      <a:pt x="567" y="8006"/>
                    </a:cubicBezTo>
                    <a:cubicBezTo>
                      <a:pt x="367" y="8306"/>
                      <a:pt x="33" y="8773"/>
                      <a:pt x="100" y="9173"/>
                    </a:cubicBezTo>
                    <a:lnTo>
                      <a:pt x="133" y="9173"/>
                    </a:lnTo>
                    <a:cubicBezTo>
                      <a:pt x="100" y="9207"/>
                      <a:pt x="100" y="9240"/>
                      <a:pt x="100" y="9273"/>
                    </a:cubicBezTo>
                    <a:cubicBezTo>
                      <a:pt x="0" y="11141"/>
                      <a:pt x="33" y="13043"/>
                      <a:pt x="33" y="14944"/>
                    </a:cubicBezTo>
                    <a:cubicBezTo>
                      <a:pt x="33" y="15945"/>
                      <a:pt x="0" y="16979"/>
                      <a:pt x="67" y="18013"/>
                    </a:cubicBezTo>
                    <a:cubicBezTo>
                      <a:pt x="67" y="18413"/>
                      <a:pt x="67" y="18880"/>
                      <a:pt x="300" y="19214"/>
                    </a:cubicBezTo>
                    <a:cubicBezTo>
                      <a:pt x="641" y="19754"/>
                      <a:pt x="1317" y="19862"/>
                      <a:pt x="1991" y="19862"/>
                    </a:cubicBezTo>
                    <a:cubicBezTo>
                      <a:pt x="2440" y="19862"/>
                      <a:pt x="2889" y="19814"/>
                      <a:pt x="3236" y="19814"/>
                    </a:cubicBezTo>
                    <a:lnTo>
                      <a:pt x="14911" y="19814"/>
                    </a:lnTo>
                    <a:cubicBezTo>
                      <a:pt x="15114" y="19814"/>
                      <a:pt x="15321" y="19820"/>
                      <a:pt x="15525" y="19820"/>
                    </a:cubicBezTo>
                    <a:cubicBezTo>
                      <a:pt x="16288" y="19820"/>
                      <a:pt x="17010" y="19737"/>
                      <a:pt x="17379" y="18947"/>
                    </a:cubicBezTo>
                    <a:cubicBezTo>
                      <a:pt x="17913" y="17846"/>
                      <a:pt x="17546" y="16278"/>
                      <a:pt x="17479" y="15144"/>
                    </a:cubicBezTo>
                    <a:cubicBezTo>
                      <a:pt x="17346" y="13176"/>
                      <a:pt x="17246" y="11208"/>
                      <a:pt x="17112" y="9273"/>
                    </a:cubicBezTo>
                    <a:cubicBezTo>
                      <a:pt x="17079" y="9173"/>
                      <a:pt x="17046" y="9107"/>
                      <a:pt x="16979" y="9073"/>
                    </a:cubicBezTo>
                    <a:cubicBezTo>
                      <a:pt x="17046" y="9007"/>
                      <a:pt x="17046" y="8907"/>
                      <a:pt x="16945" y="8840"/>
                    </a:cubicBezTo>
                    <a:cubicBezTo>
                      <a:pt x="16478" y="8540"/>
                      <a:pt x="16112" y="8206"/>
                      <a:pt x="15811" y="7739"/>
                    </a:cubicBezTo>
                    <a:cubicBezTo>
                      <a:pt x="15778" y="7672"/>
                      <a:pt x="15678" y="7639"/>
                      <a:pt x="15611" y="7639"/>
                    </a:cubicBezTo>
                    <a:cubicBezTo>
                      <a:pt x="15745" y="6872"/>
                      <a:pt x="15845" y="6105"/>
                      <a:pt x="15978" y="5337"/>
                    </a:cubicBezTo>
                    <a:cubicBezTo>
                      <a:pt x="16212" y="3836"/>
                      <a:pt x="16579" y="2335"/>
                      <a:pt x="16645" y="834"/>
                    </a:cubicBezTo>
                    <a:cubicBezTo>
                      <a:pt x="16645" y="695"/>
                      <a:pt x="16553" y="626"/>
                      <a:pt x="16445" y="626"/>
                    </a:cubicBezTo>
                    <a:cubicBezTo>
                      <a:pt x="16423" y="626"/>
                      <a:pt x="16401" y="628"/>
                      <a:pt x="16378" y="634"/>
                    </a:cubicBezTo>
                    <a:cubicBezTo>
                      <a:pt x="16345" y="534"/>
                      <a:pt x="16312" y="467"/>
                      <a:pt x="16212" y="434"/>
                    </a:cubicBezTo>
                    <a:cubicBezTo>
                      <a:pt x="13777" y="33"/>
                      <a:pt x="11241" y="33"/>
                      <a:pt x="8806" y="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4" name="Google Shape;3173;p72"/>
              <p:cNvSpPr/>
              <p:nvPr/>
            </p:nvSpPr>
            <p:spPr>
              <a:xfrm>
                <a:off x="4308154" y="3710787"/>
                <a:ext cx="193355" cy="8100"/>
              </a:xfrm>
              <a:custGeom>
                <a:avLst/>
                <a:gdLst/>
                <a:ahLst/>
                <a:cxnLst/>
                <a:rect l="l" t="t" r="r" b="b"/>
                <a:pathLst>
                  <a:path w="10408" h="436" extrusionOk="0">
                    <a:moveTo>
                      <a:pt x="10207" y="0"/>
                    </a:moveTo>
                    <a:cubicBezTo>
                      <a:pt x="6838" y="0"/>
                      <a:pt x="3469" y="67"/>
                      <a:pt x="134" y="234"/>
                    </a:cubicBezTo>
                    <a:cubicBezTo>
                      <a:pt x="0" y="234"/>
                      <a:pt x="0" y="401"/>
                      <a:pt x="134" y="401"/>
                    </a:cubicBezTo>
                    <a:cubicBezTo>
                      <a:pt x="1315" y="424"/>
                      <a:pt x="2501" y="435"/>
                      <a:pt x="3690" y="435"/>
                    </a:cubicBezTo>
                    <a:cubicBezTo>
                      <a:pt x="5856" y="435"/>
                      <a:pt x="8032" y="399"/>
                      <a:pt x="10207" y="334"/>
                    </a:cubicBezTo>
                    <a:cubicBezTo>
                      <a:pt x="10408" y="334"/>
                      <a:pt x="10408" y="0"/>
                      <a:pt x="1020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5" name="Google Shape;3174;p72"/>
              <p:cNvSpPr/>
              <p:nvPr/>
            </p:nvSpPr>
            <p:spPr>
              <a:xfrm>
                <a:off x="4313727" y="3752141"/>
                <a:ext cx="185924" cy="8731"/>
              </a:xfrm>
              <a:custGeom>
                <a:avLst/>
                <a:gdLst/>
                <a:ahLst/>
                <a:cxnLst/>
                <a:rect l="l" t="t" r="r" b="b"/>
                <a:pathLst>
                  <a:path w="10008" h="470" extrusionOk="0">
                    <a:moveTo>
                      <a:pt x="8008" y="0"/>
                    </a:moveTo>
                    <a:cubicBezTo>
                      <a:pt x="5385" y="0"/>
                      <a:pt x="2748" y="55"/>
                      <a:pt x="134" y="109"/>
                    </a:cubicBezTo>
                    <a:cubicBezTo>
                      <a:pt x="0" y="109"/>
                      <a:pt x="0" y="343"/>
                      <a:pt x="134" y="343"/>
                    </a:cubicBezTo>
                    <a:cubicBezTo>
                      <a:pt x="1890" y="416"/>
                      <a:pt x="3667" y="469"/>
                      <a:pt x="5437" y="469"/>
                    </a:cubicBezTo>
                    <a:cubicBezTo>
                      <a:pt x="6893" y="469"/>
                      <a:pt x="8343" y="433"/>
                      <a:pt x="9774" y="343"/>
                    </a:cubicBezTo>
                    <a:cubicBezTo>
                      <a:pt x="10007" y="343"/>
                      <a:pt x="10007" y="9"/>
                      <a:pt x="9774" y="9"/>
                    </a:cubicBezTo>
                    <a:cubicBezTo>
                      <a:pt x="9186" y="3"/>
                      <a:pt x="8598" y="0"/>
                      <a:pt x="800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6" name="Google Shape;3175;p72"/>
              <p:cNvSpPr/>
              <p:nvPr/>
            </p:nvSpPr>
            <p:spPr>
              <a:xfrm>
                <a:off x="4315585" y="3843951"/>
                <a:ext cx="184066" cy="10292"/>
              </a:xfrm>
              <a:custGeom>
                <a:avLst/>
                <a:gdLst/>
                <a:ahLst/>
                <a:cxnLst/>
                <a:rect l="l" t="t" r="r" b="b"/>
                <a:pathLst>
                  <a:path w="9908" h="554" extrusionOk="0">
                    <a:moveTo>
                      <a:pt x="6837" y="1"/>
                    </a:moveTo>
                    <a:cubicBezTo>
                      <a:pt x="4611" y="1"/>
                      <a:pt x="2364" y="111"/>
                      <a:pt x="167" y="204"/>
                    </a:cubicBezTo>
                    <a:cubicBezTo>
                      <a:pt x="0" y="204"/>
                      <a:pt x="0" y="438"/>
                      <a:pt x="167" y="438"/>
                    </a:cubicBezTo>
                    <a:cubicBezTo>
                      <a:pt x="1978" y="496"/>
                      <a:pt x="3821" y="553"/>
                      <a:pt x="5660" y="553"/>
                    </a:cubicBezTo>
                    <a:cubicBezTo>
                      <a:pt x="7006" y="553"/>
                      <a:pt x="8349" y="522"/>
                      <a:pt x="9674" y="438"/>
                    </a:cubicBezTo>
                    <a:cubicBezTo>
                      <a:pt x="9907" y="404"/>
                      <a:pt x="9907" y="104"/>
                      <a:pt x="9674" y="71"/>
                    </a:cubicBezTo>
                    <a:cubicBezTo>
                      <a:pt x="8736" y="21"/>
                      <a:pt x="7788" y="1"/>
                      <a:pt x="68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7" name="Google Shape;3176;p72"/>
              <p:cNvSpPr/>
              <p:nvPr/>
            </p:nvSpPr>
            <p:spPr>
              <a:xfrm>
                <a:off x="4316198" y="3794628"/>
                <a:ext cx="175650" cy="12577"/>
              </a:xfrm>
              <a:custGeom>
                <a:avLst/>
                <a:gdLst/>
                <a:ahLst/>
                <a:cxnLst/>
                <a:rect l="l" t="t" r="r" b="b"/>
                <a:pathLst>
                  <a:path w="9455" h="677" extrusionOk="0">
                    <a:moveTo>
                      <a:pt x="1492" y="0"/>
                    </a:moveTo>
                    <a:cubicBezTo>
                      <a:pt x="1033" y="0"/>
                      <a:pt x="579" y="16"/>
                      <a:pt x="134" y="57"/>
                    </a:cubicBezTo>
                    <a:cubicBezTo>
                      <a:pt x="34" y="91"/>
                      <a:pt x="1" y="191"/>
                      <a:pt x="101" y="224"/>
                    </a:cubicBezTo>
                    <a:cubicBezTo>
                      <a:pt x="1702" y="524"/>
                      <a:pt x="3403" y="458"/>
                      <a:pt x="5038" y="524"/>
                    </a:cubicBezTo>
                    <a:cubicBezTo>
                      <a:pt x="5785" y="561"/>
                      <a:pt x="6611" y="677"/>
                      <a:pt x="7409" y="677"/>
                    </a:cubicBezTo>
                    <a:cubicBezTo>
                      <a:pt x="8071" y="677"/>
                      <a:pt x="8714" y="597"/>
                      <a:pt x="9274" y="324"/>
                    </a:cubicBezTo>
                    <a:cubicBezTo>
                      <a:pt x="9454" y="264"/>
                      <a:pt x="9364" y="14"/>
                      <a:pt x="9198" y="14"/>
                    </a:cubicBezTo>
                    <a:cubicBezTo>
                      <a:pt x="9180" y="14"/>
                      <a:pt x="9160" y="17"/>
                      <a:pt x="9141" y="24"/>
                    </a:cubicBezTo>
                    <a:cubicBezTo>
                      <a:pt x="8568" y="219"/>
                      <a:pt x="7925" y="280"/>
                      <a:pt x="7266" y="280"/>
                    </a:cubicBezTo>
                    <a:cubicBezTo>
                      <a:pt x="6351" y="280"/>
                      <a:pt x="5405" y="163"/>
                      <a:pt x="4571" y="124"/>
                    </a:cubicBezTo>
                    <a:cubicBezTo>
                      <a:pt x="3558" y="78"/>
                      <a:pt x="2514" y="0"/>
                      <a:pt x="149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sp>
        <p:nvSpPr>
          <p:cNvPr id="679" name="Google Shape;679;p51">
            <a:hlinkClick r:id="" action="ppaction://noaction"/>
          </p:cNvPr>
          <p:cNvSpPr/>
          <p:nvPr/>
        </p:nvSpPr>
        <p:spPr>
          <a:xfrm rot="-5400000">
            <a:off x="9825126" y="3119219"/>
            <a:ext cx="259133" cy="316868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algn="l" rtl="0"/>
            <a:endParaRPr/>
          </a:p>
        </p:txBody>
      </p:sp>
      <p:sp>
        <p:nvSpPr>
          <p:cNvPr id="682" name="Google Shape;682;p51">
            <a:hlinkClick r:id="rId3" action="ppaction://hlinksldjump"/>
          </p:cNvPr>
          <p:cNvSpPr/>
          <p:nvPr/>
        </p:nvSpPr>
        <p:spPr>
          <a:xfrm rot="-5400000">
            <a:off x="9825126" y="3856354"/>
            <a:ext cx="259133" cy="316868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algn="l" rtl="0"/>
            <a:endParaRPr/>
          </a:p>
        </p:txBody>
      </p:sp>
      <p:sp>
        <p:nvSpPr>
          <p:cNvPr id="685" name="Google Shape;685;p51">
            <a:hlinkClick r:id="" action="ppaction://noaction"/>
          </p:cNvPr>
          <p:cNvSpPr/>
          <p:nvPr/>
        </p:nvSpPr>
        <p:spPr>
          <a:xfrm rot="-5400000">
            <a:off x="9825126" y="4593487"/>
            <a:ext cx="259133" cy="316868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algn="l" rtl="0"/>
            <a:endParaRPr/>
          </a:p>
        </p:txBody>
      </p:sp>
      <p:sp>
        <p:nvSpPr>
          <p:cNvPr id="688" name="Google Shape;688;p51">
            <a:hlinkClick r:id="" action="ppaction://hlinkshowjump?jump=previousslide"/>
          </p:cNvPr>
          <p:cNvSpPr/>
          <p:nvPr/>
        </p:nvSpPr>
        <p:spPr>
          <a:xfrm rot="5400000">
            <a:off x="7714348" y="5703753"/>
            <a:ext cx="291396" cy="356316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algn="l" rtl="0"/>
            <a:endParaRPr/>
          </a:p>
        </p:txBody>
      </p:sp>
      <p:sp>
        <p:nvSpPr>
          <p:cNvPr id="54" name="Rectangle 3">
            <a:extLst>
              <a:ext uri="{FF2B5EF4-FFF2-40B4-BE49-F238E27FC236}">
                <a16:creationId xmlns="" xmlns:a16="http://schemas.microsoft.com/office/drawing/2014/main" id="{5EE9856E-C120-403F-9AD8-7F072859FA6D}"/>
              </a:ext>
            </a:extLst>
          </p:cNvPr>
          <p:cNvSpPr/>
          <p:nvPr/>
        </p:nvSpPr>
        <p:spPr>
          <a:xfrm>
            <a:off x="-1128865" y="870829"/>
            <a:ext cx="7012800" cy="507829"/>
          </a:xfrm>
          <a:prstGeom prst="rect">
            <a:avLst/>
          </a:prstGeom>
          <a:noFill/>
          <a:ln w="15875" cap="flat" cmpd="sng" algn="ctr">
            <a:noFill/>
            <a:prstDash val="solid"/>
          </a:ln>
          <a:effectLst/>
        </p:spPr>
        <p:txBody>
          <a:bodyPr wrap="square" lIns="91436" tIns="45718" rIns="91436" bIns="45718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914354" rtl="1">
              <a:defRPr/>
            </a:pPr>
            <a:r>
              <a:rPr lang="ar-JO" sz="27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  </a:t>
            </a:r>
            <a:r>
              <a:rPr lang="ar-AE" sz="2700" kern="0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إلى</a:t>
            </a:r>
            <a:r>
              <a:rPr lang="ar-AE" sz="27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 </a:t>
            </a:r>
            <a:r>
              <a:rPr lang="ar-AE" sz="2700" kern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الْلِقاء </a:t>
            </a:r>
            <a:r>
              <a:rPr lang="ar-JO" sz="2700" kern="0" dirty="0">
                <a:ln w="0"/>
                <a:solidFill>
                  <a:srgbClr val="FF0066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أَتَمن</a:t>
            </a:r>
            <a:r>
              <a:rPr lang="ar-JO" sz="2700" kern="0" dirty="0">
                <a:ln w="0"/>
                <a:solidFill>
                  <a:srgbClr val="5B9BD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ى</a:t>
            </a:r>
            <a:r>
              <a:rPr lang="ar-JO" sz="27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 </a:t>
            </a:r>
            <a:r>
              <a:rPr lang="ar-JO" sz="2700" kern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لَك</a:t>
            </a:r>
            <a:r>
              <a:rPr lang="ar-AE" sz="2700" kern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م</a:t>
            </a:r>
            <a:r>
              <a:rPr lang="en-US" sz="27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 </a:t>
            </a:r>
            <a:r>
              <a:rPr lang="ar-JO" sz="2700" kern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يَوْمَاً</a:t>
            </a:r>
            <a:r>
              <a:rPr lang="ar-JO" sz="27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 </a:t>
            </a:r>
            <a:r>
              <a:rPr lang="ar-SA" sz="2700" kern="0" dirty="0">
                <a:ln w="0"/>
                <a:solidFill>
                  <a:srgbClr val="70AD47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ممتع</a:t>
            </a:r>
            <a:r>
              <a:rPr lang="en-US" sz="2700" kern="0" dirty="0">
                <a:ln w="0"/>
                <a:solidFill>
                  <a:srgbClr val="70AD47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…..  </a:t>
            </a:r>
            <a:endParaRPr lang="ar-JO" sz="2700" kern="0" dirty="0">
              <a:ln w="0"/>
              <a:solidFill>
                <a:srgbClr val="70AD47">
                  <a:lumMod val="75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 Light" panose="020F0302020204030204"/>
              <a:cs typeface="Calibri" panose="020F0502020204030204" pitchFamily="34" charset="0"/>
            </a:endParaRPr>
          </a:p>
        </p:txBody>
      </p:sp>
      <p:sp>
        <p:nvSpPr>
          <p:cNvPr id="55" name="Rectangle 4">
            <a:extLst>
              <a:ext uri="{FF2B5EF4-FFF2-40B4-BE49-F238E27FC236}">
                <a16:creationId xmlns="" xmlns:a16="http://schemas.microsoft.com/office/drawing/2014/main" id="{94E47E75-B5CF-487C-8B40-9F43D607B58F}"/>
              </a:ext>
            </a:extLst>
          </p:cNvPr>
          <p:cNvSpPr/>
          <p:nvPr/>
        </p:nvSpPr>
        <p:spPr>
          <a:xfrm>
            <a:off x="1146130" y="350166"/>
            <a:ext cx="4024493" cy="5386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121914" tIns="60957" rIns="121914" bIns="60957">
            <a:spAutoFit/>
          </a:bodyPr>
          <a:lstStyle/>
          <a:p>
            <a:pPr algn="ctr"/>
            <a:r>
              <a:rPr lang="ar-SA" sz="27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... </a:t>
            </a:r>
            <a:r>
              <a:rPr lang="ar-SA" sz="27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صفي </a:t>
            </a:r>
            <a:r>
              <a:rPr lang="ar-SA" sz="2700" b="1" dirty="0">
                <a:solidFill>
                  <a:srgbClr val="00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العجيب  </a:t>
            </a:r>
            <a:r>
              <a:rPr lang="ar-SA" sz="27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انتم  </a:t>
            </a:r>
            <a:r>
              <a:rPr lang="ar-SA" sz="27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رائعون...</a:t>
            </a:r>
            <a:endParaRPr lang="ar-AE" sz="2700" b="1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6" name="Picture 25" descr="A picture containing tea, cup, mug&#10;&#10;Description automatically generated">
            <a:extLst>
              <a:ext uri="{FF2B5EF4-FFF2-40B4-BE49-F238E27FC236}">
                <a16:creationId xmlns="" xmlns:a16="http://schemas.microsoft.com/office/drawing/2014/main" id="{CA216333-F2CD-43D3-9C06-68EA211314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"/>
              </a:ext>
            </a:extLst>
          </a:blip>
          <a:stretch>
            <a:fillRect/>
          </a:stretch>
        </p:blipFill>
        <p:spPr>
          <a:xfrm rot="10328227">
            <a:off x="1039239" y="878002"/>
            <a:ext cx="732763" cy="563661"/>
          </a:xfrm>
          <a:prstGeom prst="rect">
            <a:avLst/>
          </a:prstGeom>
        </p:spPr>
      </p:pic>
      <p:pic>
        <p:nvPicPr>
          <p:cNvPr id="64" name="Picture 27" descr="A picture containing vector graphics&#10;&#10;Description automatically generated">
            <a:extLst>
              <a:ext uri="{FF2B5EF4-FFF2-40B4-BE49-F238E27FC236}">
                <a16:creationId xmlns="" xmlns:a16="http://schemas.microsoft.com/office/drawing/2014/main" id="{0B4E2F59-F61E-47C6-B94B-BD294FF7B05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"/>
              </a:ext>
            </a:extLst>
          </a:blip>
          <a:srcRect t="25095" r="47754" b="25568"/>
          <a:stretch/>
        </p:blipFill>
        <p:spPr>
          <a:xfrm rot="3486856">
            <a:off x="250279" y="5448155"/>
            <a:ext cx="1243358" cy="1174127"/>
          </a:xfrm>
          <a:prstGeom prst="rect">
            <a:avLst/>
          </a:prstGeom>
        </p:spPr>
      </p:pic>
      <p:sp>
        <p:nvSpPr>
          <p:cNvPr id="65" name="circle">
            <a:extLst>
              <a:ext uri="{FF2B5EF4-FFF2-40B4-BE49-F238E27FC236}">
                <a16:creationId xmlns="" xmlns:a16="http://schemas.microsoft.com/office/drawing/2014/main" id="{39345CDE-8D93-42F1-89C5-0A0E659C9C6D}"/>
              </a:ext>
            </a:extLst>
          </p:cNvPr>
          <p:cNvSpPr/>
          <p:nvPr/>
        </p:nvSpPr>
        <p:spPr>
          <a:xfrm>
            <a:off x="2389256" y="2135966"/>
            <a:ext cx="3818384" cy="1004173"/>
          </a:xfrm>
          <a:prstGeom prst="ellipse">
            <a:avLst/>
          </a:prstGeom>
          <a:solidFill>
            <a:srgbClr val="FFD9D9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ar-SA" sz="2800" dirty="0">
                <a:solidFill>
                  <a:schemeClr val="accent2">
                    <a:lumMod val="75000"/>
                  </a:schemeClr>
                </a:solidFill>
                <a:cs typeface="PT Bold Heading" pitchFamily="2" charset="-78"/>
              </a:rPr>
              <a:t>انتهت حصتنا      </a:t>
            </a:r>
            <a:r>
              <a:rPr lang="ar-SA" sz="28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Simple Bold Ruled" pitchFamily="2" charset="-78"/>
              </a:rPr>
              <a:t>دمتم بحفظ </a:t>
            </a:r>
          </a:p>
          <a:p>
            <a:pPr algn="ctr"/>
            <a:r>
              <a:rPr lang="ar-SA" sz="28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Simple Bold Ruled" pitchFamily="2" charset="-78"/>
              </a:rPr>
              <a:t>الرحمن ورعايته</a:t>
            </a:r>
          </a:p>
          <a:p>
            <a:pPr algn="ctr" defTabSz="914332"/>
            <a:endParaRPr lang="ar-SA" sz="2800" dirty="0">
              <a:solidFill>
                <a:schemeClr val="accent2">
                  <a:lumMod val="75000"/>
                </a:schemeClr>
              </a:solidFill>
              <a:cs typeface="PT Bold Heading" pitchFamily="2" charset="-78"/>
            </a:endParaRPr>
          </a:p>
        </p:txBody>
      </p:sp>
      <p:pic>
        <p:nvPicPr>
          <p:cNvPr id="66" name="Picture 2" descr="http://up80.s-oman.net/T5Ua.gif">
            <a:extLst>
              <a:ext uri="{FF2B5EF4-FFF2-40B4-BE49-F238E27FC236}">
                <a16:creationId xmlns="" xmlns:a16="http://schemas.microsoft.com/office/drawing/2014/main" id="{8D78385B-6D6D-4A0D-9E0E-D5F1ED64FA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3166728" y="3722071"/>
            <a:ext cx="2572028" cy="1286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Picture 5">
            <a:extLst>
              <a:ext uri="{FF2B5EF4-FFF2-40B4-BE49-F238E27FC236}">
                <a16:creationId xmlns="" xmlns:a16="http://schemas.microsoft.com/office/drawing/2014/main" id="{97237030-82EC-419D-88ED-F9E3F087310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9802" t="78057" r="35493" b="17140"/>
          <a:stretch/>
        </p:blipFill>
        <p:spPr>
          <a:xfrm>
            <a:off x="1931938" y="4838473"/>
            <a:ext cx="5778513" cy="631660"/>
          </a:xfrm>
          <a:prstGeom prst="rect">
            <a:avLst/>
          </a:prstGeom>
        </p:spPr>
      </p:pic>
      <p:sp>
        <p:nvSpPr>
          <p:cNvPr id="68" name="Rectangle 7">
            <a:extLst>
              <a:ext uri="{FF2B5EF4-FFF2-40B4-BE49-F238E27FC236}">
                <a16:creationId xmlns="" xmlns:a16="http://schemas.microsoft.com/office/drawing/2014/main" id="{8E4724F8-A11D-4680-92A8-7CB5FCC1C745}"/>
              </a:ext>
            </a:extLst>
          </p:cNvPr>
          <p:cNvSpPr/>
          <p:nvPr/>
        </p:nvSpPr>
        <p:spPr>
          <a:xfrm>
            <a:off x="811122" y="5736213"/>
            <a:ext cx="8636000" cy="420564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ar-AE" sz="2100" dirty="0">
                <a:solidFill>
                  <a:schemeClr val="bg1">
                    <a:lumMod val="60000"/>
                    <a:lumOff val="40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 </a:t>
            </a:r>
            <a:r>
              <a:rPr lang="ar-AE" sz="2100" b="1" dirty="0">
                <a:solidFill>
                  <a:schemeClr val="bg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لا تنسـوا الضغط على علامة السماعة الحمراء للخروج</a:t>
            </a:r>
          </a:p>
        </p:txBody>
      </p:sp>
      <p:sp>
        <p:nvSpPr>
          <p:cNvPr id="69" name="Oval 8">
            <a:extLst>
              <a:ext uri="{FF2B5EF4-FFF2-40B4-BE49-F238E27FC236}">
                <a16:creationId xmlns="" xmlns:a16="http://schemas.microsoft.com/office/drawing/2014/main" id="{29379E6A-4607-48A3-8AD2-909D460AC40D}"/>
              </a:ext>
            </a:extLst>
          </p:cNvPr>
          <p:cNvSpPr/>
          <p:nvPr/>
        </p:nvSpPr>
        <p:spPr>
          <a:xfrm>
            <a:off x="6927860" y="4600373"/>
            <a:ext cx="1110344" cy="104244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GB"/>
          </a:p>
        </p:txBody>
      </p:sp>
      <p:sp>
        <p:nvSpPr>
          <p:cNvPr id="142" name="Google_teacher"/>
          <p:cNvSpPr/>
          <p:nvPr/>
        </p:nvSpPr>
        <p:spPr>
          <a:xfrm>
            <a:off x="8724173" y="6156777"/>
            <a:ext cx="3230760" cy="78701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101595" tIns="101595" rIns="101595" bIns="101595" numCol="1" anchor="ctr">
            <a:noAutofit/>
          </a:bodyPr>
          <a:lstStyle>
            <a:lvl1pPr algn="l" defTabSz="778933">
              <a:defRPr sz="3500">
                <a:solidFill>
                  <a:srgbClr val="000000"/>
                </a:solidFill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pPr algn="ctr"/>
            <a:r>
              <a:rPr lang="en-US" sz="3200" dirty="0" err="1">
                <a:solidFill>
                  <a:srgbClr val="CC3399"/>
                </a:solidFill>
              </a:rPr>
              <a:t>Jcliiio</a:t>
            </a:r>
            <a:endParaRPr sz="3200" dirty="0">
              <a:solidFill>
                <a:srgbClr val="CC3399"/>
              </a:solidFill>
            </a:endParaRPr>
          </a:p>
        </p:txBody>
      </p:sp>
      <p:pic>
        <p:nvPicPr>
          <p:cNvPr id="143" name="Picture 2" descr="شعار سناب مفرغ للتصميم انجروفيك – شعار تويوتا"/>
          <p:cNvPicPr>
            <a:picLocks noChangeAspect="1" noChangeArrowheads="1"/>
          </p:cNvPicPr>
          <p:nvPr/>
        </p:nvPicPr>
        <p:blipFill>
          <a:blip r:embed="rId8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8811445" y="5881911"/>
            <a:ext cx="1098301" cy="1098303"/>
          </a:xfrm>
          <a:prstGeom prst="rect">
            <a:avLst/>
          </a:prstGeom>
          <a:noFill/>
        </p:spPr>
      </p:pic>
      <p:pic>
        <p:nvPicPr>
          <p:cNvPr id="144" name="Picture 3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E7E7E7"/>
              </a:clrFrom>
              <a:clrTo>
                <a:srgbClr val="E7E7E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004017" y="5844181"/>
            <a:ext cx="958919" cy="958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84" name="Google Shape;684;p51">
            <a:hlinkClick r:id="" action="ppaction://noaction"/>
          </p:cNvPr>
          <p:cNvSpPr txBox="1">
            <a:spLocks noGrp="1"/>
          </p:cNvSpPr>
          <p:nvPr>
            <p:ph type="title" idx="2"/>
          </p:nvPr>
        </p:nvSpPr>
        <p:spPr>
          <a:prstGeom prst="rect">
            <a:avLst/>
          </a:prstGeom>
        </p:spPr>
        <p:txBody>
          <a:bodyPr spcFirstLastPara="1" vert="horz" wrap="square" lIns="121894" tIns="121894" rIns="121894" bIns="121894" rtlCol="1" anchor="t" anchorCtr="0">
            <a:noAutofit/>
          </a:bodyPr>
          <a:lstStyle/>
          <a:p>
            <a:r>
              <a:rPr lang="ar-SA" sz="1600" dirty="0">
                <a:solidFill>
                  <a:srgbClr val="FFFFFF"/>
                </a:solidFill>
                <a:latin typeface="Calibri Light" pitchFamily="34" charset="0"/>
                <a:cs typeface="PT Bold Heading" pitchFamily="2" charset="-78"/>
              </a:rPr>
              <a:t>ندعو الله دائماً</a:t>
            </a:r>
            <a:endParaRPr sz="1600" dirty="0">
              <a:solidFill>
                <a:srgbClr val="FFFFFF"/>
              </a:solidFill>
              <a:latin typeface="Calibri Light" pitchFamily="34" charset="0"/>
              <a:cs typeface="PT Bold Heading" pitchFamily="2" charset="-78"/>
            </a:endParaRPr>
          </a:p>
        </p:txBody>
      </p:sp>
      <p:sp>
        <p:nvSpPr>
          <p:cNvPr id="140" name="Google Shape;676;p51">
            <a:hlinkClick r:id="" action="ppaction://noaction"/>
          </p:cNvPr>
          <p:cNvSpPr txBox="1">
            <a:spLocks/>
          </p:cNvSpPr>
          <p:nvPr/>
        </p:nvSpPr>
        <p:spPr>
          <a:xfrm>
            <a:off x="10516909" y="3073324"/>
            <a:ext cx="1826897" cy="48048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894" tIns="121894" rIns="121894" bIns="121894" rtlCol="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ar-SA" sz="1600">
                <a:solidFill>
                  <a:srgbClr val="FFFFFF"/>
                </a:solidFill>
                <a:cs typeface="PT Bold Heading" pitchFamily="2" charset="-78"/>
              </a:rPr>
              <a:t>ننجز العمل بإتقان</a:t>
            </a:r>
            <a:endParaRPr lang="ar-SA" sz="1600" dirty="0">
              <a:solidFill>
                <a:srgbClr val="FFFFFF"/>
              </a:solidFill>
              <a:cs typeface="PT Bold Heading" pitchFamily="2" charset="-78"/>
            </a:endParaRPr>
          </a:p>
        </p:txBody>
      </p:sp>
      <p:grpSp>
        <p:nvGrpSpPr>
          <p:cNvPr id="147" name="Google Shape;2750;p69"/>
          <p:cNvGrpSpPr/>
          <p:nvPr/>
        </p:nvGrpSpPr>
        <p:grpSpPr>
          <a:xfrm>
            <a:off x="4995198" y="317490"/>
            <a:ext cx="643628" cy="562627"/>
            <a:chOff x="6441550" y="2480732"/>
            <a:chExt cx="253700" cy="208925"/>
          </a:xfrm>
        </p:grpSpPr>
        <p:sp>
          <p:nvSpPr>
            <p:cNvPr id="148" name="Google Shape;2751;p69"/>
            <p:cNvSpPr/>
            <p:nvPr/>
          </p:nvSpPr>
          <p:spPr>
            <a:xfrm>
              <a:off x="6450150" y="2496032"/>
              <a:ext cx="234200" cy="178350"/>
            </a:xfrm>
            <a:custGeom>
              <a:avLst/>
              <a:gdLst/>
              <a:ahLst/>
              <a:cxnLst/>
              <a:rect l="l" t="t" r="r" b="b"/>
              <a:pathLst>
                <a:path w="9368" h="7134" extrusionOk="0">
                  <a:moveTo>
                    <a:pt x="4659" y="0"/>
                  </a:moveTo>
                  <a:cubicBezTo>
                    <a:pt x="4607" y="0"/>
                    <a:pt x="4541" y="13"/>
                    <a:pt x="4450" y="37"/>
                  </a:cubicBezTo>
                  <a:cubicBezTo>
                    <a:pt x="3877" y="190"/>
                    <a:pt x="3484" y="1286"/>
                    <a:pt x="3251" y="1912"/>
                  </a:cubicBezTo>
                  <a:cubicBezTo>
                    <a:pt x="3320" y="1989"/>
                    <a:pt x="3277" y="2134"/>
                    <a:pt x="3165" y="2176"/>
                  </a:cubicBezTo>
                  <a:lnTo>
                    <a:pt x="3168" y="2185"/>
                  </a:lnTo>
                  <a:cubicBezTo>
                    <a:pt x="3113" y="2194"/>
                    <a:pt x="3054" y="2199"/>
                    <a:pt x="2997" y="2208"/>
                  </a:cubicBezTo>
                  <a:cubicBezTo>
                    <a:pt x="2928" y="2224"/>
                    <a:pt x="2859" y="2242"/>
                    <a:pt x="2789" y="2262"/>
                  </a:cubicBezTo>
                  <a:cubicBezTo>
                    <a:pt x="2774" y="2272"/>
                    <a:pt x="2758" y="2277"/>
                    <a:pt x="2742" y="2277"/>
                  </a:cubicBezTo>
                  <a:cubicBezTo>
                    <a:pt x="2715" y="2277"/>
                    <a:pt x="2691" y="2262"/>
                    <a:pt x="2674" y="2240"/>
                  </a:cubicBezTo>
                  <a:cubicBezTo>
                    <a:pt x="2334" y="2266"/>
                    <a:pt x="1995" y="2268"/>
                    <a:pt x="1658" y="2272"/>
                  </a:cubicBezTo>
                  <a:cubicBezTo>
                    <a:pt x="1653" y="2272"/>
                    <a:pt x="1647" y="2272"/>
                    <a:pt x="1641" y="2272"/>
                  </a:cubicBezTo>
                  <a:cubicBezTo>
                    <a:pt x="1500" y="2272"/>
                    <a:pt x="1246" y="2244"/>
                    <a:pt x="999" y="2244"/>
                  </a:cubicBezTo>
                  <a:cubicBezTo>
                    <a:pt x="731" y="2244"/>
                    <a:pt x="469" y="2277"/>
                    <a:pt x="366" y="2418"/>
                  </a:cubicBezTo>
                  <a:cubicBezTo>
                    <a:pt x="0" y="2908"/>
                    <a:pt x="2213" y="3958"/>
                    <a:pt x="2559" y="4145"/>
                  </a:cubicBezTo>
                  <a:cubicBezTo>
                    <a:pt x="2583" y="4161"/>
                    <a:pt x="2605" y="4177"/>
                    <a:pt x="2621" y="4198"/>
                  </a:cubicBezTo>
                  <a:cubicBezTo>
                    <a:pt x="2684" y="4214"/>
                    <a:pt x="2732" y="4270"/>
                    <a:pt x="2706" y="4346"/>
                  </a:cubicBezTo>
                  <a:cubicBezTo>
                    <a:pt x="2554" y="4801"/>
                    <a:pt x="2408" y="5258"/>
                    <a:pt x="2295" y="5725"/>
                  </a:cubicBezTo>
                  <a:cubicBezTo>
                    <a:pt x="2237" y="5970"/>
                    <a:pt x="2191" y="6212"/>
                    <a:pt x="2161" y="6461"/>
                  </a:cubicBezTo>
                  <a:cubicBezTo>
                    <a:pt x="2127" y="6731"/>
                    <a:pt x="1993" y="7041"/>
                    <a:pt x="2272" y="7123"/>
                  </a:cubicBezTo>
                  <a:cubicBezTo>
                    <a:pt x="2295" y="7130"/>
                    <a:pt x="2320" y="7133"/>
                    <a:pt x="2345" y="7133"/>
                  </a:cubicBezTo>
                  <a:cubicBezTo>
                    <a:pt x="2715" y="7133"/>
                    <a:pt x="3335" y="6449"/>
                    <a:pt x="3602" y="6214"/>
                  </a:cubicBezTo>
                  <a:cubicBezTo>
                    <a:pt x="3939" y="5918"/>
                    <a:pt x="4255" y="5606"/>
                    <a:pt x="4577" y="5298"/>
                  </a:cubicBezTo>
                  <a:cubicBezTo>
                    <a:pt x="4624" y="5252"/>
                    <a:pt x="4676" y="5232"/>
                    <a:pt x="4726" y="5232"/>
                  </a:cubicBezTo>
                  <a:cubicBezTo>
                    <a:pt x="4823" y="5232"/>
                    <a:pt x="4912" y="5304"/>
                    <a:pt x="4943" y="5395"/>
                  </a:cubicBezTo>
                  <a:cubicBezTo>
                    <a:pt x="5748" y="6083"/>
                    <a:pt x="6641" y="6590"/>
                    <a:pt x="7652" y="6886"/>
                  </a:cubicBezTo>
                  <a:cubicBezTo>
                    <a:pt x="7611" y="6433"/>
                    <a:pt x="7534" y="5990"/>
                    <a:pt x="7408" y="5552"/>
                  </a:cubicBezTo>
                  <a:cubicBezTo>
                    <a:pt x="7269" y="5069"/>
                    <a:pt x="7001" y="4628"/>
                    <a:pt x="6887" y="4143"/>
                  </a:cubicBezTo>
                  <a:cubicBezTo>
                    <a:pt x="6863" y="4039"/>
                    <a:pt x="6937" y="3942"/>
                    <a:pt x="7024" y="3914"/>
                  </a:cubicBezTo>
                  <a:cubicBezTo>
                    <a:pt x="7026" y="3866"/>
                    <a:pt x="7050" y="3815"/>
                    <a:pt x="7107" y="3781"/>
                  </a:cubicBezTo>
                  <a:cubicBezTo>
                    <a:pt x="7386" y="3602"/>
                    <a:pt x="9368" y="2256"/>
                    <a:pt x="9139" y="1904"/>
                  </a:cubicBezTo>
                  <a:cubicBezTo>
                    <a:pt x="9087" y="1823"/>
                    <a:pt x="8893" y="1797"/>
                    <a:pt x="8659" y="1797"/>
                  </a:cubicBezTo>
                  <a:cubicBezTo>
                    <a:pt x="8282" y="1797"/>
                    <a:pt x="7801" y="1864"/>
                    <a:pt x="7633" y="1875"/>
                  </a:cubicBezTo>
                  <a:cubicBezTo>
                    <a:pt x="7146" y="1908"/>
                    <a:pt x="6661" y="1988"/>
                    <a:pt x="6177" y="2002"/>
                  </a:cubicBezTo>
                  <a:cubicBezTo>
                    <a:pt x="6173" y="2002"/>
                    <a:pt x="6170" y="2002"/>
                    <a:pt x="6166" y="2002"/>
                  </a:cubicBezTo>
                  <a:cubicBezTo>
                    <a:pt x="6063" y="2002"/>
                    <a:pt x="6000" y="1931"/>
                    <a:pt x="5976" y="1848"/>
                  </a:cubicBezTo>
                  <a:cubicBezTo>
                    <a:pt x="5937" y="1836"/>
                    <a:pt x="5899" y="1815"/>
                    <a:pt x="5874" y="1781"/>
                  </a:cubicBezTo>
                  <a:cubicBezTo>
                    <a:pt x="5664" y="1476"/>
                    <a:pt x="5549" y="1118"/>
                    <a:pt x="5354" y="802"/>
                  </a:cubicBezTo>
                  <a:cubicBezTo>
                    <a:pt x="5241" y="617"/>
                    <a:pt x="5117" y="437"/>
                    <a:pt x="4980" y="270"/>
                  </a:cubicBezTo>
                  <a:cubicBezTo>
                    <a:pt x="4832" y="88"/>
                    <a:pt x="4795" y="0"/>
                    <a:pt x="4659" y="0"/>
                  </a:cubicBezTo>
                  <a:close/>
                </a:path>
              </a:pathLst>
            </a:custGeom>
            <a:solidFill>
              <a:srgbClr val="FFE6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9" name="Google Shape;2752;p69"/>
            <p:cNvSpPr/>
            <p:nvPr/>
          </p:nvSpPr>
          <p:spPr>
            <a:xfrm>
              <a:off x="6441550" y="2480732"/>
              <a:ext cx="253700" cy="208925"/>
            </a:xfrm>
            <a:custGeom>
              <a:avLst/>
              <a:gdLst/>
              <a:ahLst/>
              <a:cxnLst/>
              <a:rect l="l" t="t" r="r" b="b"/>
              <a:pathLst>
                <a:path w="10148" h="8357" extrusionOk="0">
                  <a:moveTo>
                    <a:pt x="5002" y="612"/>
                  </a:moveTo>
                  <a:cubicBezTo>
                    <a:pt x="5139" y="612"/>
                    <a:pt x="5176" y="700"/>
                    <a:pt x="5324" y="883"/>
                  </a:cubicBezTo>
                  <a:cubicBezTo>
                    <a:pt x="5461" y="1049"/>
                    <a:pt x="5585" y="1229"/>
                    <a:pt x="5698" y="1414"/>
                  </a:cubicBezTo>
                  <a:cubicBezTo>
                    <a:pt x="5893" y="1730"/>
                    <a:pt x="6008" y="2088"/>
                    <a:pt x="6219" y="2393"/>
                  </a:cubicBezTo>
                  <a:cubicBezTo>
                    <a:pt x="6243" y="2428"/>
                    <a:pt x="6281" y="2448"/>
                    <a:pt x="6320" y="2460"/>
                  </a:cubicBezTo>
                  <a:cubicBezTo>
                    <a:pt x="6344" y="2543"/>
                    <a:pt x="6408" y="2615"/>
                    <a:pt x="6512" y="2615"/>
                  </a:cubicBezTo>
                  <a:cubicBezTo>
                    <a:pt x="6515" y="2615"/>
                    <a:pt x="6518" y="2615"/>
                    <a:pt x="6521" y="2615"/>
                  </a:cubicBezTo>
                  <a:cubicBezTo>
                    <a:pt x="7006" y="2601"/>
                    <a:pt x="7490" y="2520"/>
                    <a:pt x="7977" y="2488"/>
                  </a:cubicBezTo>
                  <a:cubicBezTo>
                    <a:pt x="8145" y="2476"/>
                    <a:pt x="8627" y="2409"/>
                    <a:pt x="9004" y="2409"/>
                  </a:cubicBezTo>
                  <a:cubicBezTo>
                    <a:pt x="9238" y="2409"/>
                    <a:pt x="9431" y="2435"/>
                    <a:pt x="9483" y="2516"/>
                  </a:cubicBezTo>
                  <a:cubicBezTo>
                    <a:pt x="9711" y="2868"/>
                    <a:pt x="7730" y="4214"/>
                    <a:pt x="7451" y="4393"/>
                  </a:cubicBezTo>
                  <a:cubicBezTo>
                    <a:pt x="7394" y="4427"/>
                    <a:pt x="7370" y="4478"/>
                    <a:pt x="7368" y="4526"/>
                  </a:cubicBezTo>
                  <a:cubicBezTo>
                    <a:pt x="7281" y="4554"/>
                    <a:pt x="7207" y="4651"/>
                    <a:pt x="7231" y="4755"/>
                  </a:cubicBezTo>
                  <a:cubicBezTo>
                    <a:pt x="7345" y="5240"/>
                    <a:pt x="7613" y="5681"/>
                    <a:pt x="7752" y="6164"/>
                  </a:cubicBezTo>
                  <a:cubicBezTo>
                    <a:pt x="7878" y="6602"/>
                    <a:pt x="7955" y="7045"/>
                    <a:pt x="7996" y="7498"/>
                  </a:cubicBezTo>
                  <a:cubicBezTo>
                    <a:pt x="6985" y="7202"/>
                    <a:pt x="6092" y="6695"/>
                    <a:pt x="5287" y="6007"/>
                  </a:cubicBezTo>
                  <a:cubicBezTo>
                    <a:pt x="5256" y="5916"/>
                    <a:pt x="5167" y="5845"/>
                    <a:pt x="5070" y="5845"/>
                  </a:cubicBezTo>
                  <a:cubicBezTo>
                    <a:pt x="5020" y="5845"/>
                    <a:pt x="4968" y="5864"/>
                    <a:pt x="4921" y="5910"/>
                  </a:cubicBezTo>
                  <a:cubicBezTo>
                    <a:pt x="4599" y="6219"/>
                    <a:pt x="4283" y="6530"/>
                    <a:pt x="3946" y="6826"/>
                  </a:cubicBezTo>
                  <a:cubicBezTo>
                    <a:pt x="3678" y="7061"/>
                    <a:pt x="3059" y="7746"/>
                    <a:pt x="2689" y="7746"/>
                  </a:cubicBezTo>
                  <a:cubicBezTo>
                    <a:pt x="2663" y="7746"/>
                    <a:pt x="2639" y="7743"/>
                    <a:pt x="2616" y="7736"/>
                  </a:cubicBezTo>
                  <a:cubicBezTo>
                    <a:pt x="2337" y="7653"/>
                    <a:pt x="2471" y="7343"/>
                    <a:pt x="2505" y="7073"/>
                  </a:cubicBezTo>
                  <a:cubicBezTo>
                    <a:pt x="2535" y="6824"/>
                    <a:pt x="2581" y="6582"/>
                    <a:pt x="2639" y="6337"/>
                  </a:cubicBezTo>
                  <a:cubicBezTo>
                    <a:pt x="2752" y="5870"/>
                    <a:pt x="2898" y="5413"/>
                    <a:pt x="3050" y="4958"/>
                  </a:cubicBezTo>
                  <a:cubicBezTo>
                    <a:pt x="3076" y="4882"/>
                    <a:pt x="3028" y="4826"/>
                    <a:pt x="2965" y="4810"/>
                  </a:cubicBezTo>
                  <a:cubicBezTo>
                    <a:pt x="2949" y="4790"/>
                    <a:pt x="2928" y="4773"/>
                    <a:pt x="2903" y="4757"/>
                  </a:cubicBezTo>
                  <a:cubicBezTo>
                    <a:pt x="2557" y="4570"/>
                    <a:pt x="344" y="3520"/>
                    <a:pt x="710" y="3031"/>
                  </a:cubicBezTo>
                  <a:cubicBezTo>
                    <a:pt x="813" y="2890"/>
                    <a:pt x="1076" y="2857"/>
                    <a:pt x="1345" y="2857"/>
                  </a:cubicBezTo>
                  <a:cubicBezTo>
                    <a:pt x="1593" y="2857"/>
                    <a:pt x="1848" y="2885"/>
                    <a:pt x="1988" y="2885"/>
                  </a:cubicBezTo>
                  <a:cubicBezTo>
                    <a:pt x="1993" y="2885"/>
                    <a:pt x="1998" y="2885"/>
                    <a:pt x="2002" y="2885"/>
                  </a:cubicBezTo>
                  <a:cubicBezTo>
                    <a:pt x="2340" y="2880"/>
                    <a:pt x="2678" y="2878"/>
                    <a:pt x="3018" y="2852"/>
                  </a:cubicBezTo>
                  <a:cubicBezTo>
                    <a:pt x="3034" y="2875"/>
                    <a:pt x="3059" y="2889"/>
                    <a:pt x="3086" y="2889"/>
                  </a:cubicBezTo>
                  <a:cubicBezTo>
                    <a:pt x="3101" y="2889"/>
                    <a:pt x="3118" y="2884"/>
                    <a:pt x="3133" y="2874"/>
                  </a:cubicBezTo>
                  <a:cubicBezTo>
                    <a:pt x="3203" y="2854"/>
                    <a:pt x="3272" y="2836"/>
                    <a:pt x="3342" y="2820"/>
                  </a:cubicBezTo>
                  <a:cubicBezTo>
                    <a:pt x="3399" y="2811"/>
                    <a:pt x="3457" y="2806"/>
                    <a:pt x="3512" y="2797"/>
                  </a:cubicBezTo>
                  <a:lnTo>
                    <a:pt x="3509" y="2788"/>
                  </a:lnTo>
                  <a:cubicBezTo>
                    <a:pt x="3621" y="2746"/>
                    <a:pt x="3664" y="2601"/>
                    <a:pt x="3595" y="2524"/>
                  </a:cubicBezTo>
                  <a:cubicBezTo>
                    <a:pt x="3829" y="1899"/>
                    <a:pt x="4221" y="802"/>
                    <a:pt x="4794" y="649"/>
                  </a:cubicBezTo>
                  <a:cubicBezTo>
                    <a:pt x="4885" y="625"/>
                    <a:pt x="4951" y="612"/>
                    <a:pt x="5002" y="612"/>
                  </a:cubicBezTo>
                  <a:close/>
                  <a:moveTo>
                    <a:pt x="4825" y="1"/>
                  </a:moveTo>
                  <a:cubicBezTo>
                    <a:pt x="4820" y="1"/>
                    <a:pt x="4815" y="1"/>
                    <a:pt x="4810" y="1"/>
                  </a:cubicBezTo>
                  <a:cubicBezTo>
                    <a:pt x="4376" y="15"/>
                    <a:pt x="4159" y="546"/>
                    <a:pt x="3978" y="872"/>
                  </a:cubicBezTo>
                  <a:cubicBezTo>
                    <a:pt x="3696" y="1377"/>
                    <a:pt x="3470" y="1908"/>
                    <a:pt x="3281" y="2455"/>
                  </a:cubicBezTo>
                  <a:cubicBezTo>
                    <a:pt x="2890" y="2406"/>
                    <a:pt x="2477" y="2382"/>
                    <a:pt x="2068" y="2382"/>
                  </a:cubicBezTo>
                  <a:cubicBezTo>
                    <a:pt x="1748" y="2382"/>
                    <a:pt x="1430" y="2397"/>
                    <a:pt x="1129" y="2425"/>
                  </a:cubicBezTo>
                  <a:cubicBezTo>
                    <a:pt x="760" y="2460"/>
                    <a:pt x="289" y="2585"/>
                    <a:pt x="157" y="2979"/>
                  </a:cubicBezTo>
                  <a:cubicBezTo>
                    <a:pt x="0" y="3455"/>
                    <a:pt x="455" y="3774"/>
                    <a:pt x="785" y="4025"/>
                  </a:cubicBezTo>
                  <a:cubicBezTo>
                    <a:pt x="1360" y="4464"/>
                    <a:pt x="1988" y="4852"/>
                    <a:pt x="2662" y="5120"/>
                  </a:cubicBezTo>
                  <a:cubicBezTo>
                    <a:pt x="2334" y="5695"/>
                    <a:pt x="2145" y="6316"/>
                    <a:pt x="2056" y="6981"/>
                  </a:cubicBezTo>
                  <a:cubicBezTo>
                    <a:pt x="2004" y="7339"/>
                    <a:pt x="1847" y="7993"/>
                    <a:pt x="2203" y="8258"/>
                  </a:cubicBezTo>
                  <a:cubicBezTo>
                    <a:pt x="2296" y="8328"/>
                    <a:pt x="2395" y="8357"/>
                    <a:pt x="2495" y="8357"/>
                  </a:cubicBezTo>
                  <a:cubicBezTo>
                    <a:pt x="2829" y="8357"/>
                    <a:pt x="3181" y="8034"/>
                    <a:pt x="3410" y="7856"/>
                  </a:cubicBezTo>
                  <a:cubicBezTo>
                    <a:pt x="4013" y="7389"/>
                    <a:pt x="4591" y="6886"/>
                    <a:pt x="5124" y="6341"/>
                  </a:cubicBezTo>
                  <a:cubicBezTo>
                    <a:pt x="5978" y="7172"/>
                    <a:pt x="7028" y="7731"/>
                    <a:pt x="8185" y="8019"/>
                  </a:cubicBezTo>
                  <a:cubicBezTo>
                    <a:pt x="8204" y="8024"/>
                    <a:pt x="8222" y="8027"/>
                    <a:pt x="8241" y="8027"/>
                  </a:cubicBezTo>
                  <a:cubicBezTo>
                    <a:pt x="8360" y="8027"/>
                    <a:pt x="8477" y="7933"/>
                    <a:pt x="8472" y="7803"/>
                  </a:cubicBezTo>
                  <a:cubicBezTo>
                    <a:pt x="8428" y="6819"/>
                    <a:pt x="8267" y="5508"/>
                    <a:pt x="7633" y="4693"/>
                  </a:cubicBezTo>
                  <a:cubicBezTo>
                    <a:pt x="8239" y="4381"/>
                    <a:pt x="8806" y="3997"/>
                    <a:pt x="9305" y="3534"/>
                  </a:cubicBezTo>
                  <a:cubicBezTo>
                    <a:pt x="9585" y="3273"/>
                    <a:pt x="10148" y="2813"/>
                    <a:pt x="10051" y="2359"/>
                  </a:cubicBezTo>
                  <a:cubicBezTo>
                    <a:pt x="9976" y="2005"/>
                    <a:pt x="9624" y="1951"/>
                    <a:pt x="9300" y="1951"/>
                  </a:cubicBezTo>
                  <a:cubicBezTo>
                    <a:pt x="9174" y="1951"/>
                    <a:pt x="9052" y="1959"/>
                    <a:pt x="8952" y="1961"/>
                  </a:cubicBezTo>
                  <a:cubicBezTo>
                    <a:pt x="8153" y="1973"/>
                    <a:pt x="7303" y="1989"/>
                    <a:pt x="6523" y="2174"/>
                  </a:cubicBezTo>
                  <a:cubicBezTo>
                    <a:pt x="6424" y="1661"/>
                    <a:pt x="6102" y="1186"/>
                    <a:pt x="5793" y="777"/>
                  </a:cubicBezTo>
                  <a:cubicBezTo>
                    <a:pt x="5568" y="480"/>
                    <a:pt x="5245" y="1"/>
                    <a:pt x="48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50" name="Google Shape;2823;p70"/>
          <p:cNvGrpSpPr/>
          <p:nvPr/>
        </p:nvGrpSpPr>
        <p:grpSpPr>
          <a:xfrm>
            <a:off x="-278687" y="1556852"/>
            <a:ext cx="1684307" cy="1263721"/>
            <a:chOff x="2927050" y="2256825"/>
            <a:chExt cx="334100" cy="300175"/>
          </a:xfrm>
        </p:grpSpPr>
        <p:sp>
          <p:nvSpPr>
            <p:cNvPr id="151" name="Google Shape;2824;p70"/>
            <p:cNvSpPr/>
            <p:nvPr/>
          </p:nvSpPr>
          <p:spPr>
            <a:xfrm>
              <a:off x="2927050" y="2256825"/>
              <a:ext cx="334100" cy="300175"/>
            </a:xfrm>
            <a:custGeom>
              <a:avLst/>
              <a:gdLst/>
              <a:ahLst/>
              <a:cxnLst/>
              <a:rect l="l" t="t" r="r" b="b"/>
              <a:pathLst>
                <a:path w="13364" h="12007" extrusionOk="0">
                  <a:moveTo>
                    <a:pt x="10138" y="193"/>
                  </a:moveTo>
                  <a:cubicBezTo>
                    <a:pt x="10168" y="193"/>
                    <a:pt x="10198" y="204"/>
                    <a:pt x="10232" y="227"/>
                  </a:cubicBezTo>
                  <a:cubicBezTo>
                    <a:pt x="10315" y="284"/>
                    <a:pt x="10368" y="385"/>
                    <a:pt x="10372" y="500"/>
                  </a:cubicBezTo>
                  <a:lnTo>
                    <a:pt x="10429" y="1855"/>
                  </a:lnTo>
                  <a:cubicBezTo>
                    <a:pt x="10431" y="1918"/>
                    <a:pt x="10435" y="2036"/>
                    <a:pt x="10515" y="2116"/>
                  </a:cubicBezTo>
                  <a:cubicBezTo>
                    <a:pt x="10575" y="2175"/>
                    <a:pt x="10651" y="2191"/>
                    <a:pt x="10720" y="2191"/>
                  </a:cubicBezTo>
                  <a:cubicBezTo>
                    <a:pt x="10782" y="2191"/>
                    <a:pt x="10838" y="2178"/>
                    <a:pt x="10872" y="2170"/>
                  </a:cubicBezTo>
                  <a:lnTo>
                    <a:pt x="11612" y="2003"/>
                  </a:lnTo>
                  <a:cubicBezTo>
                    <a:pt x="11644" y="1996"/>
                    <a:pt x="11676" y="1992"/>
                    <a:pt x="11708" y="1992"/>
                  </a:cubicBezTo>
                  <a:cubicBezTo>
                    <a:pt x="11808" y="1992"/>
                    <a:pt x="11906" y="2026"/>
                    <a:pt x="11985" y="2091"/>
                  </a:cubicBezTo>
                  <a:cubicBezTo>
                    <a:pt x="12087" y="2174"/>
                    <a:pt x="12143" y="2295"/>
                    <a:pt x="12140" y="2425"/>
                  </a:cubicBezTo>
                  <a:cubicBezTo>
                    <a:pt x="12136" y="2637"/>
                    <a:pt x="12091" y="2863"/>
                    <a:pt x="12047" y="3082"/>
                  </a:cubicBezTo>
                  <a:cubicBezTo>
                    <a:pt x="12030" y="3164"/>
                    <a:pt x="12014" y="3245"/>
                    <a:pt x="12000" y="3326"/>
                  </a:cubicBezTo>
                  <a:cubicBezTo>
                    <a:pt x="11992" y="3379"/>
                    <a:pt x="11977" y="3475"/>
                    <a:pt x="12037" y="3547"/>
                  </a:cubicBezTo>
                  <a:cubicBezTo>
                    <a:pt x="12087" y="3610"/>
                    <a:pt x="12159" y="3625"/>
                    <a:pt x="12220" y="3625"/>
                  </a:cubicBezTo>
                  <a:cubicBezTo>
                    <a:pt x="12260" y="3625"/>
                    <a:pt x="12296" y="3619"/>
                    <a:pt x="12317" y="3615"/>
                  </a:cubicBezTo>
                  <a:lnTo>
                    <a:pt x="12391" y="3600"/>
                  </a:lnTo>
                  <a:cubicBezTo>
                    <a:pt x="12595" y="3561"/>
                    <a:pt x="12800" y="3523"/>
                    <a:pt x="13003" y="3483"/>
                  </a:cubicBezTo>
                  <a:cubicBezTo>
                    <a:pt x="13019" y="3481"/>
                    <a:pt x="13056" y="3474"/>
                    <a:pt x="13089" y="3474"/>
                  </a:cubicBezTo>
                  <a:cubicBezTo>
                    <a:pt x="13114" y="3474"/>
                    <a:pt x="13138" y="3478"/>
                    <a:pt x="13150" y="3491"/>
                  </a:cubicBezTo>
                  <a:cubicBezTo>
                    <a:pt x="13161" y="3501"/>
                    <a:pt x="13166" y="3532"/>
                    <a:pt x="13162" y="3573"/>
                  </a:cubicBezTo>
                  <a:cubicBezTo>
                    <a:pt x="13143" y="3812"/>
                    <a:pt x="12939" y="4005"/>
                    <a:pt x="12732" y="4182"/>
                  </a:cubicBezTo>
                  <a:cubicBezTo>
                    <a:pt x="12005" y="4805"/>
                    <a:pt x="11273" y="5421"/>
                    <a:pt x="10555" y="6015"/>
                  </a:cubicBezTo>
                  <a:cubicBezTo>
                    <a:pt x="10210" y="6304"/>
                    <a:pt x="9834" y="6613"/>
                    <a:pt x="9374" y="6988"/>
                  </a:cubicBezTo>
                  <a:cubicBezTo>
                    <a:pt x="8583" y="7638"/>
                    <a:pt x="7719" y="8335"/>
                    <a:pt x="6659" y="9186"/>
                  </a:cubicBezTo>
                  <a:cubicBezTo>
                    <a:pt x="6261" y="9505"/>
                    <a:pt x="5863" y="9824"/>
                    <a:pt x="5465" y="10141"/>
                  </a:cubicBezTo>
                  <a:cubicBezTo>
                    <a:pt x="5255" y="10309"/>
                    <a:pt x="5046" y="10476"/>
                    <a:pt x="4836" y="10644"/>
                  </a:cubicBezTo>
                  <a:lnTo>
                    <a:pt x="4572" y="10853"/>
                  </a:lnTo>
                  <a:cubicBezTo>
                    <a:pt x="4137" y="11200"/>
                    <a:pt x="3688" y="11557"/>
                    <a:pt x="3175" y="11772"/>
                  </a:cubicBezTo>
                  <a:cubicBezTo>
                    <a:pt x="3128" y="11793"/>
                    <a:pt x="3072" y="11813"/>
                    <a:pt x="3024" y="11813"/>
                  </a:cubicBezTo>
                  <a:cubicBezTo>
                    <a:pt x="3005" y="11813"/>
                    <a:pt x="2987" y="11810"/>
                    <a:pt x="2972" y="11802"/>
                  </a:cubicBezTo>
                  <a:cubicBezTo>
                    <a:pt x="2897" y="11763"/>
                    <a:pt x="2900" y="11622"/>
                    <a:pt x="2918" y="11510"/>
                  </a:cubicBezTo>
                  <a:lnTo>
                    <a:pt x="3033" y="10718"/>
                  </a:lnTo>
                  <a:cubicBezTo>
                    <a:pt x="3055" y="10566"/>
                    <a:pt x="3006" y="10416"/>
                    <a:pt x="2900" y="10305"/>
                  </a:cubicBezTo>
                  <a:cubicBezTo>
                    <a:pt x="2805" y="10206"/>
                    <a:pt x="2676" y="10152"/>
                    <a:pt x="2540" y="10152"/>
                  </a:cubicBezTo>
                  <a:cubicBezTo>
                    <a:pt x="2523" y="10152"/>
                    <a:pt x="2507" y="10152"/>
                    <a:pt x="2490" y="10154"/>
                  </a:cubicBezTo>
                  <a:lnTo>
                    <a:pt x="1920" y="10208"/>
                  </a:lnTo>
                  <a:cubicBezTo>
                    <a:pt x="1873" y="10213"/>
                    <a:pt x="1830" y="10216"/>
                    <a:pt x="1791" y="10216"/>
                  </a:cubicBezTo>
                  <a:cubicBezTo>
                    <a:pt x="1682" y="10216"/>
                    <a:pt x="1602" y="10189"/>
                    <a:pt x="1538" y="10082"/>
                  </a:cubicBezTo>
                  <a:cubicBezTo>
                    <a:pt x="1491" y="10002"/>
                    <a:pt x="1473" y="9904"/>
                    <a:pt x="1488" y="9803"/>
                  </a:cubicBezTo>
                  <a:cubicBezTo>
                    <a:pt x="1511" y="9654"/>
                    <a:pt x="1582" y="9518"/>
                    <a:pt x="1659" y="9376"/>
                  </a:cubicBezTo>
                  <a:cubicBezTo>
                    <a:pt x="1751" y="9203"/>
                    <a:pt x="1847" y="9025"/>
                    <a:pt x="1860" y="8806"/>
                  </a:cubicBezTo>
                  <a:cubicBezTo>
                    <a:pt x="1865" y="8700"/>
                    <a:pt x="1845" y="8599"/>
                    <a:pt x="1802" y="8517"/>
                  </a:cubicBezTo>
                  <a:cubicBezTo>
                    <a:pt x="1731" y="8378"/>
                    <a:pt x="1591" y="8235"/>
                    <a:pt x="1313" y="8235"/>
                  </a:cubicBezTo>
                  <a:cubicBezTo>
                    <a:pt x="1226" y="8235"/>
                    <a:pt x="1125" y="8249"/>
                    <a:pt x="1008" y="8282"/>
                  </a:cubicBezTo>
                  <a:cubicBezTo>
                    <a:pt x="971" y="8292"/>
                    <a:pt x="934" y="8303"/>
                    <a:pt x="897" y="8315"/>
                  </a:cubicBezTo>
                  <a:cubicBezTo>
                    <a:pt x="772" y="8353"/>
                    <a:pt x="651" y="8389"/>
                    <a:pt x="535" y="8389"/>
                  </a:cubicBezTo>
                  <a:cubicBezTo>
                    <a:pt x="486" y="8389"/>
                    <a:pt x="438" y="8383"/>
                    <a:pt x="390" y="8368"/>
                  </a:cubicBezTo>
                  <a:cubicBezTo>
                    <a:pt x="293" y="8335"/>
                    <a:pt x="224" y="8261"/>
                    <a:pt x="216" y="8175"/>
                  </a:cubicBezTo>
                  <a:cubicBezTo>
                    <a:pt x="205" y="8083"/>
                    <a:pt x="265" y="8033"/>
                    <a:pt x="363" y="7960"/>
                  </a:cubicBezTo>
                  <a:cubicBezTo>
                    <a:pt x="661" y="7740"/>
                    <a:pt x="959" y="7520"/>
                    <a:pt x="1258" y="7302"/>
                  </a:cubicBezTo>
                  <a:cubicBezTo>
                    <a:pt x="1523" y="7108"/>
                    <a:pt x="1789" y="6914"/>
                    <a:pt x="2054" y="6720"/>
                  </a:cubicBezTo>
                  <a:lnTo>
                    <a:pt x="2593" y="6326"/>
                  </a:lnTo>
                  <a:cubicBezTo>
                    <a:pt x="3240" y="5852"/>
                    <a:pt x="4002" y="5290"/>
                    <a:pt x="4751" y="4717"/>
                  </a:cubicBezTo>
                  <a:cubicBezTo>
                    <a:pt x="5190" y="4382"/>
                    <a:pt x="5585" y="4074"/>
                    <a:pt x="5958" y="3775"/>
                  </a:cubicBezTo>
                  <a:cubicBezTo>
                    <a:pt x="6174" y="3605"/>
                    <a:pt x="6387" y="3432"/>
                    <a:pt x="6600" y="3257"/>
                  </a:cubicBezTo>
                  <a:cubicBezTo>
                    <a:pt x="6926" y="2989"/>
                    <a:pt x="7223" y="2738"/>
                    <a:pt x="7507" y="2491"/>
                  </a:cubicBezTo>
                  <a:cubicBezTo>
                    <a:pt x="7846" y="2199"/>
                    <a:pt x="8176" y="1905"/>
                    <a:pt x="8488" y="1616"/>
                  </a:cubicBezTo>
                  <a:lnTo>
                    <a:pt x="8532" y="1574"/>
                  </a:lnTo>
                  <a:cubicBezTo>
                    <a:pt x="8561" y="1546"/>
                    <a:pt x="8590" y="1520"/>
                    <a:pt x="8619" y="1492"/>
                  </a:cubicBezTo>
                  <a:cubicBezTo>
                    <a:pt x="8720" y="1394"/>
                    <a:pt x="8823" y="1291"/>
                    <a:pt x="8926" y="1189"/>
                  </a:cubicBezTo>
                  <a:cubicBezTo>
                    <a:pt x="9261" y="852"/>
                    <a:pt x="9608" y="505"/>
                    <a:pt x="9977" y="261"/>
                  </a:cubicBezTo>
                  <a:cubicBezTo>
                    <a:pt x="10042" y="219"/>
                    <a:pt x="10091" y="193"/>
                    <a:pt x="10138" y="193"/>
                  </a:cubicBezTo>
                  <a:close/>
                  <a:moveTo>
                    <a:pt x="10140" y="0"/>
                  </a:moveTo>
                  <a:cubicBezTo>
                    <a:pt x="10023" y="0"/>
                    <a:pt x="9927" y="64"/>
                    <a:pt x="9870" y="101"/>
                  </a:cubicBezTo>
                  <a:cubicBezTo>
                    <a:pt x="9485" y="354"/>
                    <a:pt x="9132" y="709"/>
                    <a:pt x="8789" y="1052"/>
                  </a:cubicBezTo>
                  <a:cubicBezTo>
                    <a:pt x="8687" y="1154"/>
                    <a:pt x="8586" y="1256"/>
                    <a:pt x="8485" y="1353"/>
                  </a:cubicBezTo>
                  <a:cubicBezTo>
                    <a:pt x="8458" y="1380"/>
                    <a:pt x="8429" y="1407"/>
                    <a:pt x="8400" y="1433"/>
                  </a:cubicBezTo>
                  <a:lnTo>
                    <a:pt x="8355" y="1475"/>
                  </a:lnTo>
                  <a:cubicBezTo>
                    <a:pt x="8045" y="1762"/>
                    <a:pt x="7717" y="2055"/>
                    <a:pt x="7381" y="2344"/>
                  </a:cubicBezTo>
                  <a:cubicBezTo>
                    <a:pt x="7097" y="2591"/>
                    <a:pt x="6802" y="2840"/>
                    <a:pt x="6477" y="3107"/>
                  </a:cubicBezTo>
                  <a:cubicBezTo>
                    <a:pt x="6266" y="3281"/>
                    <a:pt x="6053" y="3454"/>
                    <a:pt x="5837" y="3624"/>
                  </a:cubicBezTo>
                  <a:cubicBezTo>
                    <a:pt x="5465" y="3922"/>
                    <a:pt x="5071" y="4230"/>
                    <a:pt x="4633" y="4564"/>
                  </a:cubicBezTo>
                  <a:cubicBezTo>
                    <a:pt x="3885" y="5135"/>
                    <a:pt x="3125" y="5697"/>
                    <a:pt x="2478" y="6170"/>
                  </a:cubicBezTo>
                  <a:lnTo>
                    <a:pt x="1940" y="6564"/>
                  </a:lnTo>
                  <a:cubicBezTo>
                    <a:pt x="1675" y="6759"/>
                    <a:pt x="1409" y="6952"/>
                    <a:pt x="1144" y="7146"/>
                  </a:cubicBezTo>
                  <a:cubicBezTo>
                    <a:pt x="845" y="7364"/>
                    <a:pt x="546" y="7584"/>
                    <a:pt x="249" y="7805"/>
                  </a:cubicBezTo>
                  <a:cubicBezTo>
                    <a:pt x="150" y="7877"/>
                    <a:pt x="0" y="7987"/>
                    <a:pt x="24" y="8196"/>
                  </a:cubicBezTo>
                  <a:cubicBezTo>
                    <a:pt x="41" y="8356"/>
                    <a:pt x="160" y="8496"/>
                    <a:pt x="329" y="8550"/>
                  </a:cubicBezTo>
                  <a:cubicBezTo>
                    <a:pt x="399" y="8573"/>
                    <a:pt x="468" y="8582"/>
                    <a:pt x="536" y="8582"/>
                  </a:cubicBezTo>
                  <a:cubicBezTo>
                    <a:pt x="682" y="8582"/>
                    <a:pt x="824" y="8539"/>
                    <a:pt x="953" y="8500"/>
                  </a:cubicBezTo>
                  <a:cubicBezTo>
                    <a:pt x="989" y="8488"/>
                    <a:pt x="1025" y="8478"/>
                    <a:pt x="1060" y="8468"/>
                  </a:cubicBezTo>
                  <a:cubicBezTo>
                    <a:pt x="1153" y="8442"/>
                    <a:pt x="1236" y="8429"/>
                    <a:pt x="1308" y="8429"/>
                  </a:cubicBezTo>
                  <a:cubicBezTo>
                    <a:pt x="1463" y="8429"/>
                    <a:pt x="1571" y="8488"/>
                    <a:pt x="1630" y="8606"/>
                  </a:cubicBezTo>
                  <a:cubicBezTo>
                    <a:pt x="1658" y="8658"/>
                    <a:pt x="1671" y="8724"/>
                    <a:pt x="1667" y="8795"/>
                  </a:cubicBezTo>
                  <a:cubicBezTo>
                    <a:pt x="1657" y="8971"/>
                    <a:pt x="1575" y="9124"/>
                    <a:pt x="1488" y="9285"/>
                  </a:cubicBezTo>
                  <a:cubicBezTo>
                    <a:pt x="1408" y="9436"/>
                    <a:pt x="1324" y="9593"/>
                    <a:pt x="1297" y="9776"/>
                  </a:cubicBezTo>
                  <a:cubicBezTo>
                    <a:pt x="1276" y="9919"/>
                    <a:pt x="1302" y="10063"/>
                    <a:pt x="1373" y="10181"/>
                  </a:cubicBezTo>
                  <a:cubicBezTo>
                    <a:pt x="1488" y="10373"/>
                    <a:pt x="1653" y="10410"/>
                    <a:pt x="1797" y="10410"/>
                  </a:cubicBezTo>
                  <a:cubicBezTo>
                    <a:pt x="1847" y="10410"/>
                    <a:pt x="1896" y="10405"/>
                    <a:pt x="1938" y="10402"/>
                  </a:cubicBezTo>
                  <a:lnTo>
                    <a:pt x="2509" y="10346"/>
                  </a:lnTo>
                  <a:cubicBezTo>
                    <a:pt x="2520" y="10345"/>
                    <a:pt x="2531" y="10344"/>
                    <a:pt x="2541" y="10344"/>
                  </a:cubicBezTo>
                  <a:cubicBezTo>
                    <a:pt x="2624" y="10344"/>
                    <a:pt x="2703" y="10378"/>
                    <a:pt x="2762" y="10439"/>
                  </a:cubicBezTo>
                  <a:cubicBezTo>
                    <a:pt x="2826" y="10506"/>
                    <a:pt x="2856" y="10598"/>
                    <a:pt x="2843" y="10690"/>
                  </a:cubicBezTo>
                  <a:lnTo>
                    <a:pt x="2726" y="11482"/>
                  </a:lnTo>
                  <a:cubicBezTo>
                    <a:pt x="2689" y="11734"/>
                    <a:pt x="2741" y="11899"/>
                    <a:pt x="2882" y="11974"/>
                  </a:cubicBezTo>
                  <a:cubicBezTo>
                    <a:pt x="2928" y="11998"/>
                    <a:pt x="2975" y="12006"/>
                    <a:pt x="3022" y="12006"/>
                  </a:cubicBezTo>
                  <a:cubicBezTo>
                    <a:pt x="3103" y="12006"/>
                    <a:pt x="3184" y="11978"/>
                    <a:pt x="3251" y="11949"/>
                  </a:cubicBezTo>
                  <a:cubicBezTo>
                    <a:pt x="3787" y="11725"/>
                    <a:pt x="4248" y="11359"/>
                    <a:pt x="4695" y="11003"/>
                  </a:cubicBezTo>
                  <a:lnTo>
                    <a:pt x="4957" y="10795"/>
                  </a:lnTo>
                  <a:cubicBezTo>
                    <a:pt x="5166" y="10627"/>
                    <a:pt x="5377" y="10459"/>
                    <a:pt x="5586" y="10291"/>
                  </a:cubicBezTo>
                  <a:cubicBezTo>
                    <a:pt x="5983" y="9974"/>
                    <a:pt x="6382" y="9656"/>
                    <a:pt x="6780" y="9336"/>
                  </a:cubicBezTo>
                  <a:cubicBezTo>
                    <a:pt x="7841" y="8486"/>
                    <a:pt x="8704" y="7787"/>
                    <a:pt x="9496" y="7138"/>
                  </a:cubicBezTo>
                  <a:cubicBezTo>
                    <a:pt x="9957" y="6762"/>
                    <a:pt x="10332" y="6452"/>
                    <a:pt x="10679" y="6164"/>
                  </a:cubicBezTo>
                  <a:cubicBezTo>
                    <a:pt x="11396" y="5570"/>
                    <a:pt x="12130" y="4952"/>
                    <a:pt x="12858" y="4328"/>
                  </a:cubicBezTo>
                  <a:cubicBezTo>
                    <a:pt x="13085" y="4134"/>
                    <a:pt x="13330" y="3901"/>
                    <a:pt x="13356" y="3588"/>
                  </a:cubicBezTo>
                  <a:cubicBezTo>
                    <a:pt x="13363" y="3485"/>
                    <a:pt x="13340" y="3407"/>
                    <a:pt x="13287" y="3355"/>
                  </a:cubicBezTo>
                  <a:cubicBezTo>
                    <a:pt x="13231" y="3296"/>
                    <a:pt x="13157" y="3280"/>
                    <a:pt x="13090" y="3280"/>
                  </a:cubicBezTo>
                  <a:cubicBezTo>
                    <a:pt x="13042" y="3280"/>
                    <a:pt x="12998" y="3288"/>
                    <a:pt x="12968" y="3294"/>
                  </a:cubicBezTo>
                  <a:cubicBezTo>
                    <a:pt x="12764" y="3333"/>
                    <a:pt x="12560" y="3372"/>
                    <a:pt x="12356" y="3411"/>
                  </a:cubicBezTo>
                  <a:lnTo>
                    <a:pt x="12282" y="3425"/>
                  </a:lnTo>
                  <a:cubicBezTo>
                    <a:pt x="12253" y="3430"/>
                    <a:pt x="12233" y="3432"/>
                    <a:pt x="12219" y="3432"/>
                  </a:cubicBezTo>
                  <a:cubicBezTo>
                    <a:pt x="12196" y="3432"/>
                    <a:pt x="12189" y="3427"/>
                    <a:pt x="12188" y="3426"/>
                  </a:cubicBezTo>
                  <a:cubicBezTo>
                    <a:pt x="12184" y="3418"/>
                    <a:pt x="12185" y="3395"/>
                    <a:pt x="12190" y="3358"/>
                  </a:cubicBezTo>
                  <a:cubicBezTo>
                    <a:pt x="12204" y="3279"/>
                    <a:pt x="12220" y="3200"/>
                    <a:pt x="12236" y="3119"/>
                  </a:cubicBezTo>
                  <a:cubicBezTo>
                    <a:pt x="12281" y="2893"/>
                    <a:pt x="12328" y="2658"/>
                    <a:pt x="12333" y="2429"/>
                  </a:cubicBezTo>
                  <a:cubicBezTo>
                    <a:pt x="12338" y="2240"/>
                    <a:pt x="12255" y="2062"/>
                    <a:pt x="12108" y="1942"/>
                  </a:cubicBezTo>
                  <a:cubicBezTo>
                    <a:pt x="11993" y="1848"/>
                    <a:pt x="11854" y="1799"/>
                    <a:pt x="11710" y="1799"/>
                  </a:cubicBezTo>
                  <a:cubicBezTo>
                    <a:pt x="11663" y="1799"/>
                    <a:pt x="11616" y="1804"/>
                    <a:pt x="11570" y="1815"/>
                  </a:cubicBezTo>
                  <a:lnTo>
                    <a:pt x="10829" y="1981"/>
                  </a:lnTo>
                  <a:cubicBezTo>
                    <a:pt x="10793" y="1990"/>
                    <a:pt x="10752" y="1998"/>
                    <a:pt x="10717" y="1998"/>
                  </a:cubicBezTo>
                  <a:cubicBezTo>
                    <a:pt x="10689" y="1998"/>
                    <a:pt x="10666" y="1993"/>
                    <a:pt x="10652" y="1979"/>
                  </a:cubicBezTo>
                  <a:cubicBezTo>
                    <a:pt x="10628" y="1956"/>
                    <a:pt x="10623" y="1903"/>
                    <a:pt x="10622" y="1849"/>
                  </a:cubicBezTo>
                  <a:lnTo>
                    <a:pt x="10565" y="492"/>
                  </a:lnTo>
                  <a:cubicBezTo>
                    <a:pt x="10558" y="317"/>
                    <a:pt x="10475" y="158"/>
                    <a:pt x="10341" y="67"/>
                  </a:cubicBezTo>
                  <a:cubicBezTo>
                    <a:pt x="10270" y="18"/>
                    <a:pt x="10202" y="0"/>
                    <a:pt x="10140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2" name="Google Shape;2825;p70"/>
            <p:cNvSpPr/>
            <p:nvPr/>
          </p:nvSpPr>
          <p:spPr>
            <a:xfrm>
              <a:off x="2957050" y="2416475"/>
              <a:ext cx="29275" cy="23800"/>
            </a:xfrm>
            <a:custGeom>
              <a:avLst/>
              <a:gdLst/>
              <a:ahLst/>
              <a:cxnLst/>
              <a:rect l="l" t="t" r="r" b="b"/>
              <a:pathLst>
                <a:path w="1171" h="952" extrusionOk="0">
                  <a:moveTo>
                    <a:pt x="1146" y="1"/>
                  </a:moveTo>
                  <a:cubicBezTo>
                    <a:pt x="765" y="280"/>
                    <a:pt x="382" y="559"/>
                    <a:pt x="1" y="838"/>
                  </a:cubicBezTo>
                  <a:cubicBezTo>
                    <a:pt x="118" y="911"/>
                    <a:pt x="255" y="952"/>
                    <a:pt x="402" y="952"/>
                  </a:cubicBezTo>
                  <a:cubicBezTo>
                    <a:pt x="825" y="952"/>
                    <a:pt x="1171" y="611"/>
                    <a:pt x="1171" y="189"/>
                  </a:cubicBezTo>
                  <a:cubicBezTo>
                    <a:pt x="1171" y="124"/>
                    <a:pt x="1163" y="61"/>
                    <a:pt x="1146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3" name="Google Shape;2826;p70"/>
            <p:cNvSpPr/>
            <p:nvPr/>
          </p:nvSpPr>
          <p:spPr>
            <a:xfrm>
              <a:off x="3016175" y="2414850"/>
              <a:ext cx="38475" cy="38150"/>
            </a:xfrm>
            <a:custGeom>
              <a:avLst/>
              <a:gdLst/>
              <a:ahLst/>
              <a:cxnLst/>
              <a:rect l="l" t="t" r="r" b="b"/>
              <a:pathLst>
                <a:path w="1539" h="1526" extrusionOk="0">
                  <a:moveTo>
                    <a:pt x="769" y="1"/>
                  </a:moveTo>
                  <a:cubicBezTo>
                    <a:pt x="345" y="1"/>
                    <a:pt x="1" y="342"/>
                    <a:pt x="1" y="762"/>
                  </a:cubicBezTo>
                  <a:cubicBezTo>
                    <a:pt x="1" y="1184"/>
                    <a:pt x="345" y="1525"/>
                    <a:pt x="769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2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" name="Google Shape;2827;p70"/>
            <p:cNvSpPr/>
            <p:nvPr/>
          </p:nvSpPr>
          <p:spPr>
            <a:xfrm>
              <a:off x="2991275" y="2469200"/>
              <a:ext cx="38450" cy="38150"/>
            </a:xfrm>
            <a:custGeom>
              <a:avLst/>
              <a:gdLst/>
              <a:ahLst/>
              <a:cxnLst/>
              <a:rect l="l" t="t" r="r" b="b"/>
              <a:pathLst>
                <a:path w="1538" h="1526" extrusionOk="0">
                  <a:moveTo>
                    <a:pt x="769" y="1"/>
                  </a:moveTo>
                  <a:cubicBezTo>
                    <a:pt x="345" y="1"/>
                    <a:pt x="0" y="343"/>
                    <a:pt x="0" y="763"/>
                  </a:cubicBezTo>
                  <a:cubicBezTo>
                    <a:pt x="0" y="1184"/>
                    <a:pt x="345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3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" name="Google Shape;2828;p70"/>
            <p:cNvSpPr/>
            <p:nvPr/>
          </p:nvSpPr>
          <p:spPr>
            <a:xfrm>
              <a:off x="3060300" y="2480500"/>
              <a:ext cx="34750" cy="31750"/>
            </a:xfrm>
            <a:custGeom>
              <a:avLst/>
              <a:gdLst/>
              <a:ahLst/>
              <a:cxnLst/>
              <a:rect l="l" t="t" r="r" b="b"/>
              <a:pathLst>
                <a:path w="1390" h="1270" extrusionOk="0">
                  <a:moveTo>
                    <a:pt x="770" y="1"/>
                  </a:moveTo>
                  <a:cubicBezTo>
                    <a:pt x="345" y="1"/>
                    <a:pt x="1" y="341"/>
                    <a:pt x="1" y="763"/>
                  </a:cubicBezTo>
                  <a:cubicBezTo>
                    <a:pt x="1" y="958"/>
                    <a:pt x="73" y="1135"/>
                    <a:pt x="195" y="1270"/>
                  </a:cubicBezTo>
                  <a:cubicBezTo>
                    <a:pt x="594" y="952"/>
                    <a:pt x="991" y="633"/>
                    <a:pt x="1390" y="314"/>
                  </a:cubicBezTo>
                  <a:cubicBezTo>
                    <a:pt x="1250" y="123"/>
                    <a:pt x="1024" y="1"/>
                    <a:pt x="770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6" name="Google Shape;2829;p70"/>
            <p:cNvSpPr/>
            <p:nvPr/>
          </p:nvSpPr>
          <p:spPr>
            <a:xfrm>
              <a:off x="3090200" y="2416975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8" y="0"/>
                  </a:moveTo>
                  <a:cubicBezTo>
                    <a:pt x="344" y="0"/>
                    <a:pt x="0" y="341"/>
                    <a:pt x="0" y="763"/>
                  </a:cubicBezTo>
                  <a:cubicBezTo>
                    <a:pt x="0" y="1184"/>
                    <a:pt x="344" y="1525"/>
                    <a:pt x="768" y="1525"/>
                  </a:cubicBezTo>
                  <a:cubicBezTo>
                    <a:pt x="1193" y="1525"/>
                    <a:pt x="1537" y="1184"/>
                    <a:pt x="1537" y="763"/>
                  </a:cubicBezTo>
                  <a:cubicBezTo>
                    <a:pt x="1537" y="341"/>
                    <a:pt x="1193" y="0"/>
                    <a:pt x="768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7" name="Google Shape;2830;p70"/>
            <p:cNvSpPr/>
            <p:nvPr/>
          </p:nvSpPr>
          <p:spPr>
            <a:xfrm>
              <a:off x="3044325" y="2349325"/>
              <a:ext cx="34150" cy="30600"/>
            </a:xfrm>
            <a:custGeom>
              <a:avLst/>
              <a:gdLst/>
              <a:ahLst/>
              <a:cxnLst/>
              <a:rect l="l" t="t" r="r" b="b"/>
              <a:pathLst>
                <a:path w="1366" h="1224" extrusionOk="0">
                  <a:moveTo>
                    <a:pt x="1207" y="0"/>
                  </a:moveTo>
                  <a:cubicBezTo>
                    <a:pt x="809" y="319"/>
                    <a:pt x="407" y="632"/>
                    <a:pt x="1" y="941"/>
                  </a:cubicBezTo>
                  <a:cubicBezTo>
                    <a:pt x="141" y="1113"/>
                    <a:pt x="357" y="1223"/>
                    <a:pt x="597" y="1223"/>
                  </a:cubicBezTo>
                  <a:cubicBezTo>
                    <a:pt x="1022" y="1223"/>
                    <a:pt x="1365" y="883"/>
                    <a:pt x="1365" y="461"/>
                  </a:cubicBezTo>
                  <a:cubicBezTo>
                    <a:pt x="1365" y="288"/>
                    <a:pt x="1307" y="127"/>
                    <a:pt x="1207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" name="Google Shape;2831;p70"/>
            <p:cNvSpPr/>
            <p:nvPr/>
          </p:nvSpPr>
          <p:spPr>
            <a:xfrm>
              <a:off x="3104775" y="23502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9" y="1"/>
                  </a:moveTo>
                  <a:cubicBezTo>
                    <a:pt x="344" y="1"/>
                    <a:pt x="0" y="341"/>
                    <a:pt x="0" y="763"/>
                  </a:cubicBezTo>
                  <a:cubicBezTo>
                    <a:pt x="0" y="1184"/>
                    <a:pt x="344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1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9" name="Google Shape;2832;p70"/>
            <p:cNvSpPr/>
            <p:nvPr/>
          </p:nvSpPr>
          <p:spPr>
            <a:xfrm>
              <a:off x="3113125" y="2292375"/>
              <a:ext cx="30100" cy="28250"/>
            </a:xfrm>
            <a:custGeom>
              <a:avLst/>
              <a:gdLst/>
              <a:ahLst/>
              <a:cxnLst/>
              <a:rect l="l" t="t" r="r" b="b"/>
              <a:pathLst>
                <a:path w="1204" h="1130" extrusionOk="0">
                  <a:moveTo>
                    <a:pt x="1109" y="1"/>
                  </a:moveTo>
                  <a:cubicBezTo>
                    <a:pt x="1066" y="42"/>
                    <a:pt x="1021" y="83"/>
                    <a:pt x="977" y="124"/>
                  </a:cubicBezTo>
                  <a:cubicBezTo>
                    <a:pt x="658" y="420"/>
                    <a:pt x="331" y="711"/>
                    <a:pt x="1" y="996"/>
                  </a:cubicBezTo>
                  <a:cubicBezTo>
                    <a:pt x="125" y="1081"/>
                    <a:pt x="274" y="1130"/>
                    <a:pt x="435" y="1130"/>
                  </a:cubicBezTo>
                  <a:cubicBezTo>
                    <a:pt x="860" y="1130"/>
                    <a:pt x="1204" y="788"/>
                    <a:pt x="1204" y="367"/>
                  </a:cubicBezTo>
                  <a:cubicBezTo>
                    <a:pt x="1204" y="233"/>
                    <a:pt x="1170" y="108"/>
                    <a:pt x="110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" name="Google Shape;2833;p70"/>
            <p:cNvSpPr/>
            <p:nvPr/>
          </p:nvSpPr>
          <p:spPr>
            <a:xfrm>
              <a:off x="3175925" y="2283350"/>
              <a:ext cx="38100" cy="37275"/>
            </a:xfrm>
            <a:custGeom>
              <a:avLst/>
              <a:gdLst/>
              <a:ahLst/>
              <a:cxnLst/>
              <a:rect l="l" t="t" r="r" b="b"/>
              <a:pathLst>
                <a:path w="1524" h="1491" extrusionOk="0">
                  <a:moveTo>
                    <a:pt x="537" y="0"/>
                  </a:moveTo>
                  <a:cubicBezTo>
                    <a:pt x="226" y="99"/>
                    <a:pt x="0" y="388"/>
                    <a:pt x="0" y="728"/>
                  </a:cubicBezTo>
                  <a:cubicBezTo>
                    <a:pt x="0" y="1149"/>
                    <a:pt x="345" y="1491"/>
                    <a:pt x="770" y="1491"/>
                  </a:cubicBezTo>
                  <a:cubicBezTo>
                    <a:pt x="1143" y="1491"/>
                    <a:pt x="1455" y="1225"/>
                    <a:pt x="1524" y="873"/>
                  </a:cubicBezTo>
                  <a:lnTo>
                    <a:pt x="1524" y="873"/>
                  </a:lnTo>
                  <a:lnTo>
                    <a:pt x="896" y="1015"/>
                  </a:lnTo>
                  <a:cubicBezTo>
                    <a:pt x="853" y="1025"/>
                    <a:pt x="807" y="1034"/>
                    <a:pt x="763" y="1034"/>
                  </a:cubicBezTo>
                  <a:cubicBezTo>
                    <a:pt x="712" y="1034"/>
                    <a:pt x="664" y="1022"/>
                    <a:pt x="629" y="987"/>
                  </a:cubicBezTo>
                  <a:cubicBezTo>
                    <a:pt x="579" y="937"/>
                    <a:pt x="573" y="862"/>
                    <a:pt x="571" y="792"/>
                  </a:cubicBezTo>
                  <a:lnTo>
                    <a:pt x="537" y="0"/>
                  </a:ln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" name="Google Shape;2834;p70"/>
            <p:cNvSpPr/>
            <p:nvPr/>
          </p:nvSpPr>
          <p:spPr>
            <a:xfrm>
              <a:off x="3168100" y="23368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70" y="0"/>
                  </a:moveTo>
                  <a:cubicBezTo>
                    <a:pt x="345" y="0"/>
                    <a:pt x="0" y="341"/>
                    <a:pt x="0" y="762"/>
                  </a:cubicBezTo>
                  <a:cubicBezTo>
                    <a:pt x="0" y="1184"/>
                    <a:pt x="345" y="1525"/>
                    <a:pt x="770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1"/>
                    <a:pt x="1194" y="0"/>
                    <a:pt x="770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" name="Google Shape;2835;p70"/>
            <p:cNvSpPr/>
            <p:nvPr/>
          </p:nvSpPr>
          <p:spPr>
            <a:xfrm>
              <a:off x="3158150" y="2401800"/>
              <a:ext cx="34325" cy="31625"/>
            </a:xfrm>
            <a:custGeom>
              <a:avLst/>
              <a:gdLst/>
              <a:ahLst/>
              <a:cxnLst/>
              <a:rect l="l" t="t" r="r" b="b"/>
              <a:pathLst>
                <a:path w="1373" h="1265" extrusionOk="0">
                  <a:moveTo>
                    <a:pt x="769" y="0"/>
                  </a:moveTo>
                  <a:cubicBezTo>
                    <a:pt x="345" y="0"/>
                    <a:pt x="1" y="342"/>
                    <a:pt x="1" y="762"/>
                  </a:cubicBezTo>
                  <a:cubicBezTo>
                    <a:pt x="1" y="954"/>
                    <a:pt x="71" y="1131"/>
                    <a:pt x="191" y="1264"/>
                  </a:cubicBezTo>
                  <a:cubicBezTo>
                    <a:pt x="585" y="943"/>
                    <a:pt x="981" y="618"/>
                    <a:pt x="1373" y="291"/>
                  </a:cubicBezTo>
                  <a:cubicBezTo>
                    <a:pt x="1232" y="114"/>
                    <a:pt x="1014" y="0"/>
                    <a:pt x="769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63" name="Google Shape;2836;p70"/>
          <p:cNvGrpSpPr/>
          <p:nvPr/>
        </p:nvGrpSpPr>
        <p:grpSpPr>
          <a:xfrm rot="15593802">
            <a:off x="5607423" y="-163430"/>
            <a:ext cx="1168060" cy="1359032"/>
            <a:chOff x="2927050" y="2256825"/>
            <a:chExt cx="334100" cy="300175"/>
          </a:xfrm>
        </p:grpSpPr>
        <p:sp>
          <p:nvSpPr>
            <p:cNvPr id="164" name="Google Shape;2837;p70"/>
            <p:cNvSpPr/>
            <p:nvPr/>
          </p:nvSpPr>
          <p:spPr>
            <a:xfrm>
              <a:off x="2927050" y="2256825"/>
              <a:ext cx="334100" cy="300175"/>
            </a:xfrm>
            <a:custGeom>
              <a:avLst/>
              <a:gdLst/>
              <a:ahLst/>
              <a:cxnLst/>
              <a:rect l="l" t="t" r="r" b="b"/>
              <a:pathLst>
                <a:path w="13364" h="12007" extrusionOk="0">
                  <a:moveTo>
                    <a:pt x="10138" y="193"/>
                  </a:moveTo>
                  <a:cubicBezTo>
                    <a:pt x="10168" y="193"/>
                    <a:pt x="10198" y="204"/>
                    <a:pt x="10232" y="227"/>
                  </a:cubicBezTo>
                  <a:cubicBezTo>
                    <a:pt x="10315" y="284"/>
                    <a:pt x="10368" y="385"/>
                    <a:pt x="10372" y="500"/>
                  </a:cubicBezTo>
                  <a:lnTo>
                    <a:pt x="10429" y="1855"/>
                  </a:lnTo>
                  <a:cubicBezTo>
                    <a:pt x="10431" y="1918"/>
                    <a:pt x="10435" y="2036"/>
                    <a:pt x="10515" y="2116"/>
                  </a:cubicBezTo>
                  <a:cubicBezTo>
                    <a:pt x="10575" y="2175"/>
                    <a:pt x="10651" y="2191"/>
                    <a:pt x="10720" y="2191"/>
                  </a:cubicBezTo>
                  <a:cubicBezTo>
                    <a:pt x="10782" y="2191"/>
                    <a:pt x="10838" y="2178"/>
                    <a:pt x="10872" y="2170"/>
                  </a:cubicBezTo>
                  <a:lnTo>
                    <a:pt x="11612" y="2003"/>
                  </a:lnTo>
                  <a:cubicBezTo>
                    <a:pt x="11644" y="1996"/>
                    <a:pt x="11676" y="1992"/>
                    <a:pt x="11708" y="1992"/>
                  </a:cubicBezTo>
                  <a:cubicBezTo>
                    <a:pt x="11808" y="1992"/>
                    <a:pt x="11906" y="2026"/>
                    <a:pt x="11985" y="2091"/>
                  </a:cubicBezTo>
                  <a:cubicBezTo>
                    <a:pt x="12087" y="2174"/>
                    <a:pt x="12143" y="2295"/>
                    <a:pt x="12140" y="2425"/>
                  </a:cubicBezTo>
                  <a:cubicBezTo>
                    <a:pt x="12136" y="2637"/>
                    <a:pt x="12091" y="2863"/>
                    <a:pt x="12047" y="3082"/>
                  </a:cubicBezTo>
                  <a:cubicBezTo>
                    <a:pt x="12030" y="3164"/>
                    <a:pt x="12014" y="3245"/>
                    <a:pt x="12000" y="3326"/>
                  </a:cubicBezTo>
                  <a:cubicBezTo>
                    <a:pt x="11992" y="3379"/>
                    <a:pt x="11977" y="3475"/>
                    <a:pt x="12037" y="3547"/>
                  </a:cubicBezTo>
                  <a:cubicBezTo>
                    <a:pt x="12087" y="3610"/>
                    <a:pt x="12159" y="3625"/>
                    <a:pt x="12220" y="3625"/>
                  </a:cubicBezTo>
                  <a:cubicBezTo>
                    <a:pt x="12260" y="3625"/>
                    <a:pt x="12296" y="3619"/>
                    <a:pt x="12317" y="3615"/>
                  </a:cubicBezTo>
                  <a:lnTo>
                    <a:pt x="12391" y="3600"/>
                  </a:lnTo>
                  <a:cubicBezTo>
                    <a:pt x="12595" y="3561"/>
                    <a:pt x="12800" y="3523"/>
                    <a:pt x="13003" y="3483"/>
                  </a:cubicBezTo>
                  <a:cubicBezTo>
                    <a:pt x="13019" y="3481"/>
                    <a:pt x="13056" y="3474"/>
                    <a:pt x="13089" y="3474"/>
                  </a:cubicBezTo>
                  <a:cubicBezTo>
                    <a:pt x="13114" y="3474"/>
                    <a:pt x="13138" y="3478"/>
                    <a:pt x="13150" y="3491"/>
                  </a:cubicBezTo>
                  <a:cubicBezTo>
                    <a:pt x="13161" y="3501"/>
                    <a:pt x="13166" y="3532"/>
                    <a:pt x="13162" y="3573"/>
                  </a:cubicBezTo>
                  <a:cubicBezTo>
                    <a:pt x="13143" y="3812"/>
                    <a:pt x="12939" y="4005"/>
                    <a:pt x="12732" y="4182"/>
                  </a:cubicBezTo>
                  <a:cubicBezTo>
                    <a:pt x="12005" y="4805"/>
                    <a:pt x="11273" y="5421"/>
                    <a:pt x="10555" y="6015"/>
                  </a:cubicBezTo>
                  <a:cubicBezTo>
                    <a:pt x="10210" y="6304"/>
                    <a:pt x="9834" y="6613"/>
                    <a:pt x="9374" y="6988"/>
                  </a:cubicBezTo>
                  <a:cubicBezTo>
                    <a:pt x="8583" y="7638"/>
                    <a:pt x="7719" y="8335"/>
                    <a:pt x="6659" y="9186"/>
                  </a:cubicBezTo>
                  <a:cubicBezTo>
                    <a:pt x="6261" y="9505"/>
                    <a:pt x="5863" y="9824"/>
                    <a:pt x="5465" y="10141"/>
                  </a:cubicBezTo>
                  <a:cubicBezTo>
                    <a:pt x="5255" y="10309"/>
                    <a:pt x="5046" y="10476"/>
                    <a:pt x="4836" y="10644"/>
                  </a:cubicBezTo>
                  <a:lnTo>
                    <a:pt x="4572" y="10853"/>
                  </a:lnTo>
                  <a:cubicBezTo>
                    <a:pt x="4137" y="11200"/>
                    <a:pt x="3688" y="11557"/>
                    <a:pt x="3175" y="11772"/>
                  </a:cubicBezTo>
                  <a:cubicBezTo>
                    <a:pt x="3128" y="11793"/>
                    <a:pt x="3072" y="11813"/>
                    <a:pt x="3024" y="11813"/>
                  </a:cubicBezTo>
                  <a:cubicBezTo>
                    <a:pt x="3005" y="11813"/>
                    <a:pt x="2987" y="11810"/>
                    <a:pt x="2972" y="11802"/>
                  </a:cubicBezTo>
                  <a:cubicBezTo>
                    <a:pt x="2897" y="11763"/>
                    <a:pt x="2900" y="11622"/>
                    <a:pt x="2918" y="11510"/>
                  </a:cubicBezTo>
                  <a:lnTo>
                    <a:pt x="3033" y="10718"/>
                  </a:lnTo>
                  <a:cubicBezTo>
                    <a:pt x="3055" y="10566"/>
                    <a:pt x="3006" y="10416"/>
                    <a:pt x="2900" y="10305"/>
                  </a:cubicBezTo>
                  <a:cubicBezTo>
                    <a:pt x="2805" y="10206"/>
                    <a:pt x="2676" y="10152"/>
                    <a:pt x="2540" y="10152"/>
                  </a:cubicBezTo>
                  <a:cubicBezTo>
                    <a:pt x="2523" y="10152"/>
                    <a:pt x="2507" y="10152"/>
                    <a:pt x="2490" y="10154"/>
                  </a:cubicBezTo>
                  <a:lnTo>
                    <a:pt x="1920" y="10208"/>
                  </a:lnTo>
                  <a:cubicBezTo>
                    <a:pt x="1873" y="10213"/>
                    <a:pt x="1830" y="10216"/>
                    <a:pt x="1791" y="10216"/>
                  </a:cubicBezTo>
                  <a:cubicBezTo>
                    <a:pt x="1682" y="10216"/>
                    <a:pt x="1602" y="10189"/>
                    <a:pt x="1538" y="10082"/>
                  </a:cubicBezTo>
                  <a:cubicBezTo>
                    <a:pt x="1491" y="10002"/>
                    <a:pt x="1473" y="9904"/>
                    <a:pt x="1488" y="9803"/>
                  </a:cubicBezTo>
                  <a:cubicBezTo>
                    <a:pt x="1511" y="9654"/>
                    <a:pt x="1582" y="9518"/>
                    <a:pt x="1659" y="9376"/>
                  </a:cubicBezTo>
                  <a:cubicBezTo>
                    <a:pt x="1751" y="9203"/>
                    <a:pt x="1847" y="9025"/>
                    <a:pt x="1860" y="8806"/>
                  </a:cubicBezTo>
                  <a:cubicBezTo>
                    <a:pt x="1865" y="8700"/>
                    <a:pt x="1845" y="8599"/>
                    <a:pt x="1802" y="8517"/>
                  </a:cubicBezTo>
                  <a:cubicBezTo>
                    <a:pt x="1731" y="8378"/>
                    <a:pt x="1591" y="8235"/>
                    <a:pt x="1313" y="8235"/>
                  </a:cubicBezTo>
                  <a:cubicBezTo>
                    <a:pt x="1226" y="8235"/>
                    <a:pt x="1125" y="8249"/>
                    <a:pt x="1008" y="8282"/>
                  </a:cubicBezTo>
                  <a:cubicBezTo>
                    <a:pt x="971" y="8292"/>
                    <a:pt x="934" y="8303"/>
                    <a:pt x="897" y="8315"/>
                  </a:cubicBezTo>
                  <a:cubicBezTo>
                    <a:pt x="772" y="8353"/>
                    <a:pt x="651" y="8389"/>
                    <a:pt x="535" y="8389"/>
                  </a:cubicBezTo>
                  <a:cubicBezTo>
                    <a:pt x="486" y="8389"/>
                    <a:pt x="438" y="8383"/>
                    <a:pt x="390" y="8368"/>
                  </a:cubicBezTo>
                  <a:cubicBezTo>
                    <a:pt x="293" y="8335"/>
                    <a:pt x="224" y="8261"/>
                    <a:pt x="216" y="8175"/>
                  </a:cubicBezTo>
                  <a:cubicBezTo>
                    <a:pt x="205" y="8083"/>
                    <a:pt x="265" y="8033"/>
                    <a:pt x="363" y="7960"/>
                  </a:cubicBezTo>
                  <a:cubicBezTo>
                    <a:pt x="661" y="7740"/>
                    <a:pt x="959" y="7520"/>
                    <a:pt x="1258" y="7302"/>
                  </a:cubicBezTo>
                  <a:cubicBezTo>
                    <a:pt x="1523" y="7108"/>
                    <a:pt x="1789" y="6914"/>
                    <a:pt x="2054" y="6720"/>
                  </a:cubicBezTo>
                  <a:lnTo>
                    <a:pt x="2593" y="6326"/>
                  </a:lnTo>
                  <a:cubicBezTo>
                    <a:pt x="3240" y="5852"/>
                    <a:pt x="4002" y="5290"/>
                    <a:pt x="4751" y="4717"/>
                  </a:cubicBezTo>
                  <a:cubicBezTo>
                    <a:pt x="5190" y="4382"/>
                    <a:pt x="5585" y="4074"/>
                    <a:pt x="5958" y="3775"/>
                  </a:cubicBezTo>
                  <a:cubicBezTo>
                    <a:pt x="6174" y="3605"/>
                    <a:pt x="6387" y="3432"/>
                    <a:pt x="6600" y="3257"/>
                  </a:cubicBezTo>
                  <a:cubicBezTo>
                    <a:pt x="6926" y="2989"/>
                    <a:pt x="7223" y="2738"/>
                    <a:pt x="7507" y="2491"/>
                  </a:cubicBezTo>
                  <a:cubicBezTo>
                    <a:pt x="7846" y="2199"/>
                    <a:pt x="8176" y="1905"/>
                    <a:pt x="8488" y="1616"/>
                  </a:cubicBezTo>
                  <a:lnTo>
                    <a:pt x="8532" y="1574"/>
                  </a:lnTo>
                  <a:cubicBezTo>
                    <a:pt x="8561" y="1546"/>
                    <a:pt x="8590" y="1520"/>
                    <a:pt x="8619" y="1492"/>
                  </a:cubicBezTo>
                  <a:cubicBezTo>
                    <a:pt x="8720" y="1394"/>
                    <a:pt x="8823" y="1291"/>
                    <a:pt x="8926" y="1189"/>
                  </a:cubicBezTo>
                  <a:cubicBezTo>
                    <a:pt x="9261" y="852"/>
                    <a:pt x="9608" y="505"/>
                    <a:pt x="9977" y="261"/>
                  </a:cubicBezTo>
                  <a:cubicBezTo>
                    <a:pt x="10042" y="219"/>
                    <a:pt x="10091" y="193"/>
                    <a:pt x="10138" y="193"/>
                  </a:cubicBezTo>
                  <a:close/>
                  <a:moveTo>
                    <a:pt x="10140" y="0"/>
                  </a:moveTo>
                  <a:cubicBezTo>
                    <a:pt x="10023" y="0"/>
                    <a:pt x="9927" y="64"/>
                    <a:pt x="9870" y="101"/>
                  </a:cubicBezTo>
                  <a:cubicBezTo>
                    <a:pt x="9485" y="354"/>
                    <a:pt x="9132" y="709"/>
                    <a:pt x="8789" y="1052"/>
                  </a:cubicBezTo>
                  <a:cubicBezTo>
                    <a:pt x="8687" y="1154"/>
                    <a:pt x="8586" y="1256"/>
                    <a:pt x="8485" y="1353"/>
                  </a:cubicBezTo>
                  <a:cubicBezTo>
                    <a:pt x="8458" y="1380"/>
                    <a:pt x="8429" y="1407"/>
                    <a:pt x="8400" y="1433"/>
                  </a:cubicBezTo>
                  <a:lnTo>
                    <a:pt x="8355" y="1475"/>
                  </a:lnTo>
                  <a:cubicBezTo>
                    <a:pt x="8045" y="1762"/>
                    <a:pt x="7717" y="2055"/>
                    <a:pt x="7381" y="2344"/>
                  </a:cubicBezTo>
                  <a:cubicBezTo>
                    <a:pt x="7097" y="2591"/>
                    <a:pt x="6802" y="2840"/>
                    <a:pt x="6477" y="3107"/>
                  </a:cubicBezTo>
                  <a:cubicBezTo>
                    <a:pt x="6266" y="3281"/>
                    <a:pt x="6053" y="3454"/>
                    <a:pt x="5837" y="3624"/>
                  </a:cubicBezTo>
                  <a:cubicBezTo>
                    <a:pt x="5465" y="3922"/>
                    <a:pt x="5071" y="4230"/>
                    <a:pt x="4633" y="4564"/>
                  </a:cubicBezTo>
                  <a:cubicBezTo>
                    <a:pt x="3885" y="5135"/>
                    <a:pt x="3125" y="5697"/>
                    <a:pt x="2478" y="6170"/>
                  </a:cubicBezTo>
                  <a:lnTo>
                    <a:pt x="1940" y="6564"/>
                  </a:lnTo>
                  <a:cubicBezTo>
                    <a:pt x="1675" y="6759"/>
                    <a:pt x="1409" y="6952"/>
                    <a:pt x="1144" y="7146"/>
                  </a:cubicBezTo>
                  <a:cubicBezTo>
                    <a:pt x="845" y="7364"/>
                    <a:pt x="546" y="7584"/>
                    <a:pt x="249" y="7805"/>
                  </a:cubicBezTo>
                  <a:cubicBezTo>
                    <a:pt x="150" y="7877"/>
                    <a:pt x="0" y="7987"/>
                    <a:pt x="24" y="8196"/>
                  </a:cubicBezTo>
                  <a:cubicBezTo>
                    <a:pt x="41" y="8356"/>
                    <a:pt x="160" y="8496"/>
                    <a:pt x="329" y="8550"/>
                  </a:cubicBezTo>
                  <a:cubicBezTo>
                    <a:pt x="399" y="8573"/>
                    <a:pt x="468" y="8582"/>
                    <a:pt x="536" y="8582"/>
                  </a:cubicBezTo>
                  <a:cubicBezTo>
                    <a:pt x="682" y="8582"/>
                    <a:pt x="824" y="8539"/>
                    <a:pt x="953" y="8500"/>
                  </a:cubicBezTo>
                  <a:cubicBezTo>
                    <a:pt x="989" y="8488"/>
                    <a:pt x="1025" y="8478"/>
                    <a:pt x="1060" y="8468"/>
                  </a:cubicBezTo>
                  <a:cubicBezTo>
                    <a:pt x="1153" y="8442"/>
                    <a:pt x="1236" y="8429"/>
                    <a:pt x="1308" y="8429"/>
                  </a:cubicBezTo>
                  <a:cubicBezTo>
                    <a:pt x="1463" y="8429"/>
                    <a:pt x="1571" y="8488"/>
                    <a:pt x="1630" y="8606"/>
                  </a:cubicBezTo>
                  <a:cubicBezTo>
                    <a:pt x="1658" y="8658"/>
                    <a:pt x="1671" y="8724"/>
                    <a:pt x="1667" y="8795"/>
                  </a:cubicBezTo>
                  <a:cubicBezTo>
                    <a:pt x="1657" y="8971"/>
                    <a:pt x="1575" y="9124"/>
                    <a:pt x="1488" y="9285"/>
                  </a:cubicBezTo>
                  <a:cubicBezTo>
                    <a:pt x="1408" y="9436"/>
                    <a:pt x="1324" y="9593"/>
                    <a:pt x="1297" y="9776"/>
                  </a:cubicBezTo>
                  <a:cubicBezTo>
                    <a:pt x="1276" y="9919"/>
                    <a:pt x="1302" y="10063"/>
                    <a:pt x="1373" y="10181"/>
                  </a:cubicBezTo>
                  <a:cubicBezTo>
                    <a:pt x="1488" y="10373"/>
                    <a:pt x="1653" y="10410"/>
                    <a:pt x="1797" y="10410"/>
                  </a:cubicBezTo>
                  <a:cubicBezTo>
                    <a:pt x="1847" y="10410"/>
                    <a:pt x="1896" y="10405"/>
                    <a:pt x="1938" y="10402"/>
                  </a:cubicBezTo>
                  <a:lnTo>
                    <a:pt x="2509" y="10346"/>
                  </a:lnTo>
                  <a:cubicBezTo>
                    <a:pt x="2520" y="10345"/>
                    <a:pt x="2531" y="10344"/>
                    <a:pt x="2541" y="10344"/>
                  </a:cubicBezTo>
                  <a:cubicBezTo>
                    <a:pt x="2624" y="10344"/>
                    <a:pt x="2703" y="10378"/>
                    <a:pt x="2762" y="10439"/>
                  </a:cubicBezTo>
                  <a:cubicBezTo>
                    <a:pt x="2826" y="10506"/>
                    <a:pt x="2856" y="10598"/>
                    <a:pt x="2843" y="10690"/>
                  </a:cubicBezTo>
                  <a:lnTo>
                    <a:pt x="2726" y="11482"/>
                  </a:lnTo>
                  <a:cubicBezTo>
                    <a:pt x="2689" y="11734"/>
                    <a:pt x="2741" y="11899"/>
                    <a:pt x="2882" y="11974"/>
                  </a:cubicBezTo>
                  <a:cubicBezTo>
                    <a:pt x="2928" y="11998"/>
                    <a:pt x="2975" y="12006"/>
                    <a:pt x="3022" y="12006"/>
                  </a:cubicBezTo>
                  <a:cubicBezTo>
                    <a:pt x="3103" y="12006"/>
                    <a:pt x="3184" y="11978"/>
                    <a:pt x="3251" y="11949"/>
                  </a:cubicBezTo>
                  <a:cubicBezTo>
                    <a:pt x="3787" y="11725"/>
                    <a:pt x="4248" y="11359"/>
                    <a:pt x="4695" y="11003"/>
                  </a:cubicBezTo>
                  <a:lnTo>
                    <a:pt x="4957" y="10795"/>
                  </a:lnTo>
                  <a:cubicBezTo>
                    <a:pt x="5166" y="10627"/>
                    <a:pt x="5377" y="10459"/>
                    <a:pt x="5586" y="10291"/>
                  </a:cubicBezTo>
                  <a:cubicBezTo>
                    <a:pt x="5983" y="9974"/>
                    <a:pt x="6382" y="9656"/>
                    <a:pt x="6780" y="9336"/>
                  </a:cubicBezTo>
                  <a:cubicBezTo>
                    <a:pt x="7841" y="8486"/>
                    <a:pt x="8704" y="7787"/>
                    <a:pt x="9496" y="7138"/>
                  </a:cubicBezTo>
                  <a:cubicBezTo>
                    <a:pt x="9957" y="6762"/>
                    <a:pt x="10332" y="6452"/>
                    <a:pt x="10679" y="6164"/>
                  </a:cubicBezTo>
                  <a:cubicBezTo>
                    <a:pt x="11396" y="5570"/>
                    <a:pt x="12130" y="4952"/>
                    <a:pt x="12858" y="4328"/>
                  </a:cubicBezTo>
                  <a:cubicBezTo>
                    <a:pt x="13085" y="4134"/>
                    <a:pt x="13330" y="3901"/>
                    <a:pt x="13356" y="3588"/>
                  </a:cubicBezTo>
                  <a:cubicBezTo>
                    <a:pt x="13363" y="3485"/>
                    <a:pt x="13340" y="3407"/>
                    <a:pt x="13287" y="3355"/>
                  </a:cubicBezTo>
                  <a:cubicBezTo>
                    <a:pt x="13231" y="3296"/>
                    <a:pt x="13157" y="3280"/>
                    <a:pt x="13090" y="3280"/>
                  </a:cubicBezTo>
                  <a:cubicBezTo>
                    <a:pt x="13042" y="3280"/>
                    <a:pt x="12998" y="3288"/>
                    <a:pt x="12968" y="3294"/>
                  </a:cubicBezTo>
                  <a:cubicBezTo>
                    <a:pt x="12764" y="3333"/>
                    <a:pt x="12560" y="3372"/>
                    <a:pt x="12356" y="3411"/>
                  </a:cubicBezTo>
                  <a:lnTo>
                    <a:pt x="12282" y="3425"/>
                  </a:lnTo>
                  <a:cubicBezTo>
                    <a:pt x="12253" y="3430"/>
                    <a:pt x="12233" y="3432"/>
                    <a:pt x="12219" y="3432"/>
                  </a:cubicBezTo>
                  <a:cubicBezTo>
                    <a:pt x="12196" y="3432"/>
                    <a:pt x="12189" y="3427"/>
                    <a:pt x="12188" y="3426"/>
                  </a:cubicBezTo>
                  <a:cubicBezTo>
                    <a:pt x="12184" y="3418"/>
                    <a:pt x="12185" y="3395"/>
                    <a:pt x="12190" y="3358"/>
                  </a:cubicBezTo>
                  <a:cubicBezTo>
                    <a:pt x="12204" y="3279"/>
                    <a:pt x="12220" y="3200"/>
                    <a:pt x="12236" y="3119"/>
                  </a:cubicBezTo>
                  <a:cubicBezTo>
                    <a:pt x="12281" y="2893"/>
                    <a:pt x="12328" y="2658"/>
                    <a:pt x="12333" y="2429"/>
                  </a:cubicBezTo>
                  <a:cubicBezTo>
                    <a:pt x="12338" y="2240"/>
                    <a:pt x="12255" y="2062"/>
                    <a:pt x="12108" y="1942"/>
                  </a:cubicBezTo>
                  <a:cubicBezTo>
                    <a:pt x="11993" y="1848"/>
                    <a:pt x="11854" y="1799"/>
                    <a:pt x="11710" y="1799"/>
                  </a:cubicBezTo>
                  <a:cubicBezTo>
                    <a:pt x="11663" y="1799"/>
                    <a:pt x="11616" y="1804"/>
                    <a:pt x="11570" y="1815"/>
                  </a:cubicBezTo>
                  <a:lnTo>
                    <a:pt x="10829" y="1981"/>
                  </a:lnTo>
                  <a:cubicBezTo>
                    <a:pt x="10793" y="1990"/>
                    <a:pt x="10752" y="1998"/>
                    <a:pt x="10717" y="1998"/>
                  </a:cubicBezTo>
                  <a:cubicBezTo>
                    <a:pt x="10689" y="1998"/>
                    <a:pt x="10666" y="1993"/>
                    <a:pt x="10652" y="1979"/>
                  </a:cubicBezTo>
                  <a:cubicBezTo>
                    <a:pt x="10628" y="1956"/>
                    <a:pt x="10623" y="1903"/>
                    <a:pt x="10622" y="1849"/>
                  </a:cubicBezTo>
                  <a:lnTo>
                    <a:pt x="10565" y="492"/>
                  </a:lnTo>
                  <a:cubicBezTo>
                    <a:pt x="10558" y="317"/>
                    <a:pt x="10475" y="158"/>
                    <a:pt x="10341" y="67"/>
                  </a:cubicBezTo>
                  <a:cubicBezTo>
                    <a:pt x="10270" y="18"/>
                    <a:pt x="10202" y="0"/>
                    <a:pt x="10140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5" name="Google Shape;2838;p70"/>
            <p:cNvSpPr/>
            <p:nvPr/>
          </p:nvSpPr>
          <p:spPr>
            <a:xfrm>
              <a:off x="2957050" y="2416475"/>
              <a:ext cx="29275" cy="23800"/>
            </a:xfrm>
            <a:custGeom>
              <a:avLst/>
              <a:gdLst/>
              <a:ahLst/>
              <a:cxnLst/>
              <a:rect l="l" t="t" r="r" b="b"/>
              <a:pathLst>
                <a:path w="1171" h="952" extrusionOk="0">
                  <a:moveTo>
                    <a:pt x="1146" y="1"/>
                  </a:moveTo>
                  <a:cubicBezTo>
                    <a:pt x="765" y="280"/>
                    <a:pt x="382" y="559"/>
                    <a:pt x="1" y="838"/>
                  </a:cubicBezTo>
                  <a:cubicBezTo>
                    <a:pt x="118" y="911"/>
                    <a:pt x="255" y="952"/>
                    <a:pt x="402" y="952"/>
                  </a:cubicBezTo>
                  <a:cubicBezTo>
                    <a:pt x="825" y="952"/>
                    <a:pt x="1171" y="611"/>
                    <a:pt x="1171" y="189"/>
                  </a:cubicBezTo>
                  <a:cubicBezTo>
                    <a:pt x="1171" y="124"/>
                    <a:pt x="1163" y="61"/>
                    <a:pt x="1146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6" name="Google Shape;2839;p70"/>
            <p:cNvSpPr/>
            <p:nvPr/>
          </p:nvSpPr>
          <p:spPr>
            <a:xfrm>
              <a:off x="3016175" y="2414850"/>
              <a:ext cx="38475" cy="38150"/>
            </a:xfrm>
            <a:custGeom>
              <a:avLst/>
              <a:gdLst/>
              <a:ahLst/>
              <a:cxnLst/>
              <a:rect l="l" t="t" r="r" b="b"/>
              <a:pathLst>
                <a:path w="1539" h="1526" extrusionOk="0">
                  <a:moveTo>
                    <a:pt x="769" y="1"/>
                  </a:moveTo>
                  <a:cubicBezTo>
                    <a:pt x="345" y="1"/>
                    <a:pt x="1" y="342"/>
                    <a:pt x="1" y="762"/>
                  </a:cubicBezTo>
                  <a:cubicBezTo>
                    <a:pt x="1" y="1184"/>
                    <a:pt x="345" y="1525"/>
                    <a:pt x="769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2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7" name="Google Shape;2840;p70"/>
            <p:cNvSpPr/>
            <p:nvPr/>
          </p:nvSpPr>
          <p:spPr>
            <a:xfrm>
              <a:off x="2991275" y="2469200"/>
              <a:ext cx="38450" cy="38150"/>
            </a:xfrm>
            <a:custGeom>
              <a:avLst/>
              <a:gdLst/>
              <a:ahLst/>
              <a:cxnLst/>
              <a:rect l="l" t="t" r="r" b="b"/>
              <a:pathLst>
                <a:path w="1538" h="1526" extrusionOk="0">
                  <a:moveTo>
                    <a:pt x="769" y="1"/>
                  </a:moveTo>
                  <a:cubicBezTo>
                    <a:pt x="345" y="1"/>
                    <a:pt x="0" y="343"/>
                    <a:pt x="0" y="763"/>
                  </a:cubicBezTo>
                  <a:cubicBezTo>
                    <a:pt x="0" y="1184"/>
                    <a:pt x="345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3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8" name="Google Shape;2841;p70"/>
            <p:cNvSpPr/>
            <p:nvPr/>
          </p:nvSpPr>
          <p:spPr>
            <a:xfrm>
              <a:off x="3060300" y="2480500"/>
              <a:ext cx="34750" cy="31750"/>
            </a:xfrm>
            <a:custGeom>
              <a:avLst/>
              <a:gdLst/>
              <a:ahLst/>
              <a:cxnLst/>
              <a:rect l="l" t="t" r="r" b="b"/>
              <a:pathLst>
                <a:path w="1390" h="1270" extrusionOk="0">
                  <a:moveTo>
                    <a:pt x="770" y="1"/>
                  </a:moveTo>
                  <a:cubicBezTo>
                    <a:pt x="345" y="1"/>
                    <a:pt x="1" y="341"/>
                    <a:pt x="1" y="763"/>
                  </a:cubicBezTo>
                  <a:cubicBezTo>
                    <a:pt x="1" y="958"/>
                    <a:pt x="73" y="1135"/>
                    <a:pt x="195" y="1270"/>
                  </a:cubicBezTo>
                  <a:cubicBezTo>
                    <a:pt x="594" y="952"/>
                    <a:pt x="991" y="633"/>
                    <a:pt x="1390" y="314"/>
                  </a:cubicBezTo>
                  <a:cubicBezTo>
                    <a:pt x="1250" y="123"/>
                    <a:pt x="1024" y="1"/>
                    <a:pt x="770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" name="Google Shape;2842;p70"/>
            <p:cNvSpPr/>
            <p:nvPr/>
          </p:nvSpPr>
          <p:spPr>
            <a:xfrm>
              <a:off x="3090200" y="2416975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8" y="0"/>
                  </a:moveTo>
                  <a:cubicBezTo>
                    <a:pt x="344" y="0"/>
                    <a:pt x="0" y="341"/>
                    <a:pt x="0" y="763"/>
                  </a:cubicBezTo>
                  <a:cubicBezTo>
                    <a:pt x="0" y="1184"/>
                    <a:pt x="344" y="1525"/>
                    <a:pt x="768" y="1525"/>
                  </a:cubicBezTo>
                  <a:cubicBezTo>
                    <a:pt x="1193" y="1525"/>
                    <a:pt x="1537" y="1184"/>
                    <a:pt x="1537" y="763"/>
                  </a:cubicBezTo>
                  <a:cubicBezTo>
                    <a:pt x="1537" y="341"/>
                    <a:pt x="1193" y="0"/>
                    <a:pt x="768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" name="Google Shape;2843;p70"/>
            <p:cNvSpPr/>
            <p:nvPr/>
          </p:nvSpPr>
          <p:spPr>
            <a:xfrm>
              <a:off x="3044325" y="2349325"/>
              <a:ext cx="34150" cy="30600"/>
            </a:xfrm>
            <a:custGeom>
              <a:avLst/>
              <a:gdLst/>
              <a:ahLst/>
              <a:cxnLst/>
              <a:rect l="l" t="t" r="r" b="b"/>
              <a:pathLst>
                <a:path w="1366" h="1224" extrusionOk="0">
                  <a:moveTo>
                    <a:pt x="1207" y="0"/>
                  </a:moveTo>
                  <a:cubicBezTo>
                    <a:pt x="809" y="319"/>
                    <a:pt x="407" y="632"/>
                    <a:pt x="1" y="941"/>
                  </a:cubicBezTo>
                  <a:cubicBezTo>
                    <a:pt x="141" y="1113"/>
                    <a:pt x="357" y="1223"/>
                    <a:pt x="597" y="1223"/>
                  </a:cubicBezTo>
                  <a:cubicBezTo>
                    <a:pt x="1022" y="1223"/>
                    <a:pt x="1365" y="883"/>
                    <a:pt x="1365" y="461"/>
                  </a:cubicBezTo>
                  <a:cubicBezTo>
                    <a:pt x="1365" y="288"/>
                    <a:pt x="1307" y="127"/>
                    <a:pt x="1207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" name="Google Shape;2844;p70"/>
            <p:cNvSpPr/>
            <p:nvPr/>
          </p:nvSpPr>
          <p:spPr>
            <a:xfrm>
              <a:off x="3104775" y="23502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9" y="1"/>
                  </a:moveTo>
                  <a:cubicBezTo>
                    <a:pt x="344" y="1"/>
                    <a:pt x="0" y="341"/>
                    <a:pt x="0" y="763"/>
                  </a:cubicBezTo>
                  <a:cubicBezTo>
                    <a:pt x="0" y="1184"/>
                    <a:pt x="344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1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" name="Google Shape;2845;p70"/>
            <p:cNvSpPr/>
            <p:nvPr/>
          </p:nvSpPr>
          <p:spPr>
            <a:xfrm>
              <a:off x="3113125" y="2292375"/>
              <a:ext cx="30100" cy="28250"/>
            </a:xfrm>
            <a:custGeom>
              <a:avLst/>
              <a:gdLst/>
              <a:ahLst/>
              <a:cxnLst/>
              <a:rect l="l" t="t" r="r" b="b"/>
              <a:pathLst>
                <a:path w="1204" h="1130" extrusionOk="0">
                  <a:moveTo>
                    <a:pt x="1109" y="1"/>
                  </a:moveTo>
                  <a:cubicBezTo>
                    <a:pt x="1066" y="42"/>
                    <a:pt x="1021" y="83"/>
                    <a:pt x="977" y="124"/>
                  </a:cubicBezTo>
                  <a:cubicBezTo>
                    <a:pt x="658" y="420"/>
                    <a:pt x="331" y="711"/>
                    <a:pt x="1" y="996"/>
                  </a:cubicBezTo>
                  <a:cubicBezTo>
                    <a:pt x="125" y="1081"/>
                    <a:pt x="274" y="1130"/>
                    <a:pt x="435" y="1130"/>
                  </a:cubicBezTo>
                  <a:cubicBezTo>
                    <a:pt x="860" y="1130"/>
                    <a:pt x="1204" y="788"/>
                    <a:pt x="1204" y="367"/>
                  </a:cubicBezTo>
                  <a:cubicBezTo>
                    <a:pt x="1204" y="233"/>
                    <a:pt x="1170" y="108"/>
                    <a:pt x="110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" name="Google Shape;2846;p70"/>
            <p:cNvSpPr/>
            <p:nvPr/>
          </p:nvSpPr>
          <p:spPr>
            <a:xfrm>
              <a:off x="3175925" y="2283350"/>
              <a:ext cx="38100" cy="37275"/>
            </a:xfrm>
            <a:custGeom>
              <a:avLst/>
              <a:gdLst/>
              <a:ahLst/>
              <a:cxnLst/>
              <a:rect l="l" t="t" r="r" b="b"/>
              <a:pathLst>
                <a:path w="1524" h="1491" extrusionOk="0">
                  <a:moveTo>
                    <a:pt x="537" y="0"/>
                  </a:moveTo>
                  <a:cubicBezTo>
                    <a:pt x="226" y="99"/>
                    <a:pt x="0" y="388"/>
                    <a:pt x="0" y="728"/>
                  </a:cubicBezTo>
                  <a:cubicBezTo>
                    <a:pt x="0" y="1149"/>
                    <a:pt x="345" y="1491"/>
                    <a:pt x="770" y="1491"/>
                  </a:cubicBezTo>
                  <a:cubicBezTo>
                    <a:pt x="1143" y="1491"/>
                    <a:pt x="1455" y="1225"/>
                    <a:pt x="1524" y="873"/>
                  </a:cubicBezTo>
                  <a:lnTo>
                    <a:pt x="1524" y="873"/>
                  </a:lnTo>
                  <a:lnTo>
                    <a:pt x="896" y="1015"/>
                  </a:lnTo>
                  <a:cubicBezTo>
                    <a:pt x="853" y="1025"/>
                    <a:pt x="807" y="1034"/>
                    <a:pt x="763" y="1034"/>
                  </a:cubicBezTo>
                  <a:cubicBezTo>
                    <a:pt x="712" y="1034"/>
                    <a:pt x="664" y="1022"/>
                    <a:pt x="629" y="987"/>
                  </a:cubicBezTo>
                  <a:cubicBezTo>
                    <a:pt x="579" y="937"/>
                    <a:pt x="573" y="862"/>
                    <a:pt x="571" y="792"/>
                  </a:cubicBezTo>
                  <a:lnTo>
                    <a:pt x="537" y="0"/>
                  </a:ln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" name="Google Shape;2847;p70"/>
            <p:cNvSpPr/>
            <p:nvPr/>
          </p:nvSpPr>
          <p:spPr>
            <a:xfrm>
              <a:off x="3168100" y="23368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70" y="0"/>
                  </a:moveTo>
                  <a:cubicBezTo>
                    <a:pt x="345" y="0"/>
                    <a:pt x="0" y="341"/>
                    <a:pt x="0" y="762"/>
                  </a:cubicBezTo>
                  <a:cubicBezTo>
                    <a:pt x="0" y="1184"/>
                    <a:pt x="345" y="1525"/>
                    <a:pt x="770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1"/>
                    <a:pt x="1194" y="0"/>
                    <a:pt x="770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" name="Google Shape;2848;p70"/>
            <p:cNvSpPr/>
            <p:nvPr/>
          </p:nvSpPr>
          <p:spPr>
            <a:xfrm>
              <a:off x="3158150" y="2401800"/>
              <a:ext cx="34325" cy="31625"/>
            </a:xfrm>
            <a:custGeom>
              <a:avLst/>
              <a:gdLst/>
              <a:ahLst/>
              <a:cxnLst/>
              <a:rect l="l" t="t" r="r" b="b"/>
              <a:pathLst>
                <a:path w="1373" h="1265" extrusionOk="0">
                  <a:moveTo>
                    <a:pt x="769" y="0"/>
                  </a:moveTo>
                  <a:cubicBezTo>
                    <a:pt x="345" y="0"/>
                    <a:pt x="1" y="342"/>
                    <a:pt x="1" y="762"/>
                  </a:cubicBezTo>
                  <a:cubicBezTo>
                    <a:pt x="1" y="954"/>
                    <a:pt x="71" y="1131"/>
                    <a:pt x="191" y="1264"/>
                  </a:cubicBezTo>
                  <a:cubicBezTo>
                    <a:pt x="585" y="943"/>
                    <a:pt x="981" y="618"/>
                    <a:pt x="1373" y="291"/>
                  </a:cubicBezTo>
                  <a:cubicBezTo>
                    <a:pt x="1232" y="114"/>
                    <a:pt x="1014" y="0"/>
                    <a:pt x="769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70" name="Picture 15" descr="A picture containing text, queen, vector graphics, flag&#10;&#10;Description automatically generated">
            <a:extLst>
              <a:ext uri="{FF2B5EF4-FFF2-40B4-BE49-F238E27FC236}">
                <a16:creationId xmlns:a16="http://schemas.microsoft.com/office/drawing/2014/main" xmlns="" id="{1DEE1252-0F55-415E-8614-98FB036DE15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447" y="1436877"/>
            <a:ext cx="1462648" cy="1462648"/>
          </a:xfrm>
          <a:prstGeom prst="rect">
            <a:avLst/>
          </a:prstGeom>
        </p:spPr>
      </p:pic>
      <p:pic>
        <p:nvPicPr>
          <p:cNvPr id="71" name="Picture 15" descr="A picture containing text, queen, vector graphics, flag&#10;&#10;Description automatically generated">
            <a:extLst>
              <a:ext uri="{FF2B5EF4-FFF2-40B4-BE49-F238E27FC236}">
                <a16:creationId xmlns:a16="http://schemas.microsoft.com/office/drawing/2014/main" xmlns="" id="{8467F315-58EC-4A39-AB5D-29ACA9E9A1D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405" y="2159526"/>
            <a:ext cx="2018172" cy="2018172"/>
          </a:xfrm>
          <a:prstGeom prst="rect">
            <a:avLst/>
          </a:prstGeom>
        </p:spPr>
      </p:pic>
      <p:sp>
        <p:nvSpPr>
          <p:cNvPr id="76" name="Google Shape;681;p51">
            <a:hlinkClick r:id="rId3" action="ppaction://hlinksldjump"/>
          </p:cNvPr>
          <p:cNvSpPr txBox="1">
            <a:spLocks/>
          </p:cNvSpPr>
          <p:nvPr/>
        </p:nvSpPr>
        <p:spPr>
          <a:xfrm>
            <a:off x="10256629" y="3717974"/>
            <a:ext cx="1919607" cy="47783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894" tIns="121894" rIns="121894" bIns="121894" rtlCol="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Concert One"/>
              <a:buNone/>
              <a:defRPr sz="32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ar-SA" sz="1600" smtClean="0">
                <a:solidFill>
                  <a:srgbClr val="FFFFFF"/>
                </a:solidFill>
                <a:latin typeface="Calibri Light" pitchFamily="34" charset="0"/>
                <a:cs typeface="PT Bold Heading" pitchFamily="2" charset="-78"/>
              </a:rPr>
              <a:t>نستمتع باقي اليوم</a:t>
            </a:r>
            <a:endParaRPr lang="ar-SA" sz="1600" dirty="0">
              <a:solidFill>
                <a:srgbClr val="FFFFFF"/>
              </a:solidFill>
              <a:latin typeface="Calibri Light" pitchFamily="34" charset="0"/>
              <a:cs typeface="PT Bold Heading" pitchFamily="2" charset="-78"/>
            </a:endParaRPr>
          </a:p>
        </p:txBody>
      </p:sp>
      <p:sp>
        <p:nvSpPr>
          <p:cNvPr id="77" name="Google Shape;684;p51">
            <a:hlinkClick r:id="" action="ppaction://noaction"/>
          </p:cNvPr>
          <p:cNvSpPr txBox="1">
            <a:spLocks/>
          </p:cNvSpPr>
          <p:nvPr/>
        </p:nvSpPr>
        <p:spPr>
          <a:xfrm>
            <a:off x="10615613" y="4454526"/>
            <a:ext cx="1576387" cy="47783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894" tIns="121894" rIns="121894" bIns="121894" rtlCol="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ar-SA" sz="1600" smtClean="0">
                <a:solidFill>
                  <a:srgbClr val="FFFFFF"/>
                </a:solidFill>
                <a:latin typeface="Calibri Light" pitchFamily="34" charset="0"/>
                <a:cs typeface="PT Bold Heading" pitchFamily="2" charset="-78"/>
              </a:rPr>
              <a:t>ندعو الله دائماً</a:t>
            </a:r>
            <a:endParaRPr lang="ar-SA" sz="1600" dirty="0">
              <a:solidFill>
                <a:srgbClr val="FFFFFF"/>
              </a:solidFill>
              <a:latin typeface="Calibri Light" pitchFamily="34" charset="0"/>
              <a:cs typeface="PT Bold Heading" pitchFamily="2" charset="-78"/>
            </a:endParaRPr>
          </a:p>
        </p:txBody>
      </p:sp>
      <p:pic>
        <p:nvPicPr>
          <p:cNvPr id="78" name="Picture 2" descr="من قدك يامدلل .. آمر تــدلل [الأرشيف] - الصفحة 6 - منتديات قصايد ليل"/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2049" y="5045810"/>
            <a:ext cx="1570878" cy="981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2" descr="صور للمقدمات | Miraculous / Arabic Amino"/>
          <p:cNvPicPr>
            <a:picLocks noChangeAspect="1" noChangeArrowheads="1" noCrop="1"/>
          </p:cNvPicPr>
          <p:nvPr/>
        </p:nvPicPr>
        <p:blipFill>
          <a:blip r:embed="rId1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8966" y="2994494"/>
            <a:ext cx="3057363" cy="135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9259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6884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"/>
          <p:cNvSpPr/>
          <p:nvPr/>
        </p:nvSpPr>
        <p:spPr>
          <a:xfrm>
            <a:off x="3286126" y="2451100"/>
            <a:ext cx="5622900" cy="2654318"/>
          </a:xfrm>
          <a:prstGeom prst="rect">
            <a:avLst/>
          </a:prstGeom>
          <a:noFill/>
          <a:ln w="38100" cap="flat" cmpd="sng">
            <a:solidFill>
              <a:srgbClr val="CC009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3" tIns="45699" rIns="91423" bIns="45699" anchor="t" anchorCtr="0">
            <a:noAutofit/>
          </a:bodyPr>
          <a:lstStyle/>
          <a:p>
            <a:endParaRPr sz="1500"/>
          </a:p>
        </p:txBody>
      </p:sp>
      <p:sp>
        <p:nvSpPr>
          <p:cNvPr id="86" name="Google Shape;86;p13"/>
          <p:cNvSpPr/>
          <p:nvPr/>
        </p:nvSpPr>
        <p:spPr>
          <a:xfrm>
            <a:off x="3669325" y="2726669"/>
            <a:ext cx="4668839" cy="1446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/>
            <a:r>
              <a:rPr lang="ar-SA" sz="7200" b="1" dirty="0">
                <a:solidFill>
                  <a:srgbClr val="CC0099"/>
                </a:solidFill>
                <a:latin typeface="+mj-lt"/>
                <a:ea typeface="Montserrat Black"/>
                <a:cs typeface="Montserrat Black"/>
                <a:sym typeface="Montserrat Black"/>
              </a:rPr>
              <a:t>توكلنا على الله</a:t>
            </a:r>
            <a:endParaRPr sz="7200" dirty="0">
              <a:solidFill>
                <a:srgbClr val="CC0099"/>
              </a:solidFill>
              <a:latin typeface="+mj-lt"/>
            </a:endParaRPr>
          </a:p>
        </p:txBody>
      </p:sp>
      <p:pic>
        <p:nvPicPr>
          <p:cNvPr id="5" name="Google Shape;181;p29" descr="Google Shape;181;p29">
            <a:extLst>
              <a:ext uri="{FF2B5EF4-FFF2-40B4-BE49-F238E27FC236}">
                <a16:creationId xmlns:a16="http://schemas.microsoft.com/office/drawing/2014/main" xmlns="" id="{77EA33A2-3166-4DF3-9195-5C3E5C5BA19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6970" r="8892" b="21025"/>
          <a:stretch>
            <a:fillRect/>
          </a:stretch>
        </p:blipFill>
        <p:spPr>
          <a:xfrm>
            <a:off x="8536024" y="2875856"/>
            <a:ext cx="2715801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Google Shape;182;p29" descr="Google Shape;182;p29">
            <a:extLst>
              <a:ext uri="{FF2B5EF4-FFF2-40B4-BE49-F238E27FC236}">
                <a16:creationId xmlns:a16="http://schemas.microsoft.com/office/drawing/2014/main" xmlns="" id="{0029B81D-6C69-4CD5-BC66-843C999C6AF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6734" r="8892" b="18300"/>
          <a:stretch>
            <a:fillRect/>
          </a:stretch>
        </p:blipFill>
        <p:spPr>
          <a:xfrm>
            <a:off x="8536024" y="2278374"/>
            <a:ext cx="2715801" cy="1128057"/>
          </a:xfrm>
          <a:prstGeom prst="rect">
            <a:avLst/>
          </a:prstGeom>
          <a:ln w="12700">
            <a:miter lim="400000"/>
          </a:ln>
        </p:spPr>
      </p:pic>
      <p:pic>
        <p:nvPicPr>
          <p:cNvPr id="27" name="Picture 10" descr="Shape, arrow&#10;&#10;Description automatically generated">
            <a:extLst>
              <a:ext uri="{FF2B5EF4-FFF2-40B4-BE49-F238E27FC236}">
                <a16:creationId xmlns:a16="http://schemas.microsoft.com/office/drawing/2014/main" xmlns="" id="{FFD95219-718F-4109-81F6-356E6C2FFC8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5126">
            <a:off x="7485435" y="1263012"/>
            <a:ext cx="1733730" cy="1733730"/>
          </a:xfrm>
          <a:prstGeom prst="rect">
            <a:avLst/>
          </a:prstGeom>
        </p:spPr>
      </p:pic>
      <p:pic>
        <p:nvPicPr>
          <p:cNvPr id="29" name="Picture 15" descr="A picture containing text, queen, vector graphics, flag&#10;&#10;Description automatically generated">
            <a:extLst>
              <a:ext uri="{FF2B5EF4-FFF2-40B4-BE49-F238E27FC236}">
                <a16:creationId xmlns:a16="http://schemas.microsoft.com/office/drawing/2014/main" xmlns="" id="{1DEE1252-0F55-415E-8614-98FB036DE15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400" y="34831"/>
            <a:ext cx="1462648" cy="1462648"/>
          </a:xfrm>
          <a:prstGeom prst="rect">
            <a:avLst/>
          </a:prstGeom>
        </p:spPr>
      </p:pic>
      <p:pic>
        <p:nvPicPr>
          <p:cNvPr id="30" name="Picture 15" descr="A picture containing text, queen, vector graphics, flag&#10;&#10;Description automatically generated">
            <a:extLst>
              <a:ext uri="{FF2B5EF4-FFF2-40B4-BE49-F238E27FC236}">
                <a16:creationId xmlns:a16="http://schemas.microsoft.com/office/drawing/2014/main" xmlns="" id="{8467F315-58EC-4A39-AB5D-29ACA9E9A1D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311" y="3516478"/>
            <a:ext cx="2018172" cy="2018172"/>
          </a:xfrm>
          <a:prstGeom prst="rect">
            <a:avLst/>
          </a:prstGeom>
        </p:spPr>
      </p:pic>
      <p:pic>
        <p:nvPicPr>
          <p:cNvPr id="41" name="Picture 12">
            <a:extLst>
              <a:ext uri="{FF2B5EF4-FFF2-40B4-BE49-F238E27FC236}">
                <a16:creationId xmlns:a16="http://schemas.microsoft.com/office/drawing/2014/main" xmlns="" id="{DD691AA4-52FE-4AB2-9F72-235F71DE7209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>
          <a:xfrm rot="20104625">
            <a:off x="2958002" y="2327132"/>
            <a:ext cx="903739" cy="372101"/>
          </a:xfrm>
          <a:prstGeom prst="rect">
            <a:avLst/>
          </a:prstGeom>
        </p:spPr>
      </p:pic>
      <p:pic>
        <p:nvPicPr>
          <p:cNvPr id="46" name="صورة 45">
            <a:extLst>
              <a:ext uri="{FF2B5EF4-FFF2-40B4-BE49-F238E27FC236}">
                <a16:creationId xmlns:a16="http://schemas.microsoft.com/office/drawing/2014/main" xmlns="" id="{F1AD971E-67E8-46D5-8446-BCB442A220F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3195" y="4383400"/>
            <a:ext cx="1081256" cy="1034400"/>
          </a:xfrm>
          <a:prstGeom prst="rect">
            <a:avLst/>
          </a:prstGeom>
        </p:spPr>
      </p:pic>
      <p:sp>
        <p:nvSpPr>
          <p:cNvPr id="54" name="Google Shape;180;p29">
            <a:extLst>
              <a:ext uri="{FF2B5EF4-FFF2-40B4-BE49-F238E27FC236}">
                <a16:creationId xmlns:a16="http://schemas.microsoft.com/office/drawing/2014/main" xmlns="" id="{0D814740-2A31-4E3A-B77B-25FF74077357}"/>
              </a:ext>
            </a:extLst>
          </p:cNvPr>
          <p:cNvSpPr/>
          <p:nvPr/>
        </p:nvSpPr>
        <p:spPr>
          <a:xfrm rot="21016105">
            <a:off x="1282917" y="4686743"/>
            <a:ext cx="1853423" cy="2639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2919" extrusionOk="0">
                <a:moveTo>
                  <a:pt x="0" y="12919"/>
                </a:moveTo>
                <a:cubicBezTo>
                  <a:pt x="6191" y="-8681"/>
                  <a:pt x="14379" y="3330"/>
                  <a:pt x="21600" y="3330"/>
                </a:cubicBezTo>
              </a:path>
            </a:pathLst>
          </a:custGeom>
          <a:ln w="28575">
            <a:solidFill>
              <a:schemeClr val="accent4"/>
            </a:solidFill>
          </a:ln>
        </p:spPr>
        <p:txBody>
          <a:bodyPr lIns="60958" tIns="45719" rIns="60958" bIns="45719"/>
          <a:lstStyle/>
          <a:p>
            <a:pPr rtl="0">
              <a:defRPr>
                <a:solidFill>
                  <a:srgbClr val="000000"/>
                </a:solidFill>
              </a:defRPr>
            </a:pPr>
            <a:endParaRPr sz="2400"/>
          </a:p>
        </p:txBody>
      </p:sp>
      <p:pic>
        <p:nvPicPr>
          <p:cNvPr id="53" name="Picture 1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030" t="44411" r="18933" b="18269"/>
          <a:stretch>
            <a:fillRect/>
          </a:stretch>
        </p:blipFill>
        <p:spPr bwMode="auto">
          <a:xfrm>
            <a:off x="4741724" y="3515857"/>
            <a:ext cx="304800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5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2398">
            <a:off x="714459" y="1870518"/>
            <a:ext cx="2073824" cy="2760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2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3C842A2B-2277-4536-B646-F9111565098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"/>
              </a:ext>
            </a:extLst>
          </a:blip>
          <a:srcRect t="25095" r="47754" b="25568"/>
          <a:stretch/>
        </p:blipFill>
        <p:spPr>
          <a:xfrm rot="6289950">
            <a:off x="-196009" y="5393206"/>
            <a:ext cx="1585081" cy="1601967"/>
          </a:xfrm>
          <a:prstGeom prst="rect">
            <a:avLst/>
          </a:prstGeom>
        </p:spPr>
      </p:pic>
      <p:sp>
        <p:nvSpPr>
          <p:cNvPr id="56" name="Rectangle 1">
            <a:extLst>
              <a:ext uri="{FF2B5EF4-FFF2-40B4-BE49-F238E27FC236}">
                <a16:creationId xmlns:a16="http://schemas.microsoft.com/office/drawing/2014/main" xmlns="" id="{393E2D00-3651-4910-9BA4-866B9E5F69A9}"/>
              </a:ext>
            </a:extLst>
          </p:cNvPr>
          <p:cNvSpPr/>
          <p:nvPr/>
        </p:nvSpPr>
        <p:spPr>
          <a:xfrm>
            <a:off x="9307363" y="2381250"/>
            <a:ext cx="1208237" cy="738664"/>
          </a:xfrm>
          <a:prstGeom prst="rect">
            <a:avLst/>
          </a:prstGeom>
          <a:noFill/>
        </p:spPr>
        <p:txBody>
          <a:bodyPr wrap="none" lIns="81278" tIns="40639" rIns="81278" bIns="40639">
            <a:spAutoFit/>
          </a:bodyPr>
          <a:lstStyle/>
          <a:p>
            <a:pPr algn="ctr"/>
            <a:r>
              <a:rPr lang="ar-SA" sz="2100" dirty="0">
                <a:ln w="0"/>
                <a:solidFill>
                  <a:srgbClr val="99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المادة </a:t>
            </a:r>
          </a:p>
          <a:p>
            <a:pPr algn="ctr"/>
            <a:r>
              <a:rPr lang="ar-SA" sz="21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الرياضيات</a:t>
            </a:r>
            <a:endParaRPr lang="en-US" sz="2100" dirty="0">
              <a:ln w="0"/>
              <a:solidFill>
                <a:srgbClr val="CC33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sp>
        <p:nvSpPr>
          <p:cNvPr id="57" name="Rectangle 22">
            <a:extLst>
              <a:ext uri="{FF2B5EF4-FFF2-40B4-BE49-F238E27FC236}">
                <a16:creationId xmlns:a16="http://schemas.microsoft.com/office/drawing/2014/main" xmlns="" id="{589B359A-BB65-4B80-A53C-DE694F3CD31D}"/>
              </a:ext>
            </a:extLst>
          </p:cNvPr>
          <p:cNvSpPr/>
          <p:nvPr/>
        </p:nvSpPr>
        <p:spPr>
          <a:xfrm>
            <a:off x="9107343" y="3111535"/>
            <a:ext cx="1573184" cy="497570"/>
          </a:xfrm>
          <a:prstGeom prst="rect">
            <a:avLst/>
          </a:prstGeom>
          <a:noFill/>
        </p:spPr>
        <p:txBody>
          <a:bodyPr wrap="none" lIns="81278" tIns="40639" rIns="81278" bIns="40639">
            <a:spAutoFit/>
          </a:bodyPr>
          <a:lstStyle/>
          <a:p>
            <a:pPr algn="ctr"/>
            <a:r>
              <a:rPr lang="ar-SA" sz="27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ص 80+81</a:t>
            </a:r>
            <a:endParaRPr lang="en-US" sz="2700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AutoShape 2" descr="data:image/png;base64,iVBORw0KGgoAAAANSUhEUgAAAfQAAADICAMAAAApx+PaAAAC/VBMVEUAAAARERAHCQdZWVcAAAADAwMBAQEKRBB1iXoAAAAAAABvcW0taCMDAwM5akIuejdnlXYDAwNDh1QZXQkCAgLp5+Lu7Oj08u729PD29O/39fD49vH6+PP69/P69/P49vH49fD7+fX7+fT6+PP59vH49fD49e+4trJth16NmoJ4lXn8+vb18+2+u7YZUwjer6T74NqrqY6srKbV08/v7ejj8+Pp9edXekfLnI35xLoquEjn5eDDjnrjyLjNysfz9+9fynU7vlaq4rTGwr6mfGj62tOWlJFozX0gtUD5+fT5y8L608vE6cl40oqh3q0Usjfw9Pba5/XO4fXU5PX6+fbN69Dd8d3u9uv2+PHf3diSW0bv8fO91Oquy+iW26OK2JlVx2309vZ6su5VnetpqO07jukziehDwF1Lw2SA1JGz47u75sIzu0+0s67f6/Wzz+o4iN1Mkdrl7fX9/PgjgObq8fb3tqr79fDt6+dwz4TD2/T3+PZEk+orhOdfouz7+PH54aD32IL79+vV79cHrCr1k4Tyblr75uAbe+W+2PNyre766bv77cjzwTfupgDzuyDJ3vSTwPH79eXtOR7wVj70g3Ll49+Bte+vz/O41fOYw/GHufDzviv31XX19PKjyfL4vbLzdWHvTjX3rqH1xUP7893wXUcSduQAaOBNmOv20Wr1ylLvrAD76+b1i3r2ppjsJQjuQSb55a7tMRUIcOOrzfOcxfH78NOgx/L53ZDyuBXytAzxZlCEq4aRjlH78u3vRy72nI4ccwoMgAcKdwkbgyGny/KOvPDxsQNEcjUFWwINgBIGiQxstHX77+q00vMeZgubzZ7y+/9arGb8+fP2zV6JnsOjo57zfGloi6sTmy9Hp1Pa2NQTZQs1oUIYg/zR4eSTpJTo4sKJxZHJx8PHalU8dK7///+bm5X7LhSpxOF4u4iqqaYHjRymtb/FyteFrt/5+fiuSjnx7+tc0Y9yuj/TxXNFREO3jBi2lz+YeyfhpwnHqBLS0bUmLicoiEFAAAAA/3RSTlMAAU85BQIQ/sEeCVT+McX/6Bf//yYTLkdddX6Q89m+pur///////+B////////////////////////////////////////Yv/////////////////////////////////////////////////////////////////W///////////////////////////////////////D////////////////////////////////////////////////////////////////////////////////////////////rP////////+W/////////3D////////i////Rf///////3c5KPQFAACHS0lEQVR4AezUBQ6FQAxF0Sm/uDsz+98nTuS7W99BI+hNqgAAAADgCqRAGCJrxzahvCBEjuv5gW2juhhk22HkxQ5Lio7oQZJmVh6wmOhgc+4WmeUHbCuQgWwOS1nRgXic7mP0Skx0oHm6y45Ot7jqHtd74Qufix6E5X9Gr29JUTejdtU09YhuU9fTDbpOa22MnvaT+dxsdHf9va9XL5rm2nvb83Sfojts3/9UOqA+bSCWLBIjhmEouisvy1HAkoKecu9/tv5v1VPczzNbyQvIjbSVru/7Zg+yAJgCLHrQde0gCahq0sRqJsOAG3kn6DDjHFm7rjDBsECBEA2uRWE0mLmP41TgyOrqhoCNIkX9+VblLPA0kCvCLF5DXWjumwpf9B+GQcZxdFfA1x7gphna2zhklXhrMh9fLOt2Mt/RXr1D8N3dBRSyga5eLN8uZqzhNxw6703KOeXEvqJYsQv025A55lxjlYgwVOf0Za6BKntG1WKpTDeCag4i5ZH0EVN312REWYF7LNy0YJOLyCAmqSxZoSVh15wsIpCNAAYHRLWKGXOlvMyF+YHXzc3oHHcPj8vT88vr2/vOlRgbhCElMEQP2HHOzvcvhWYfxJmF0ttADITL3OEySrJL15+ZmZmZmfn9G2tPmjovEE1yYzjQ+NPuBZCMYI6Ev5X6x54PBtxo4UgZGWt28Pl+zCEbGvSorj6QnnoX1BJHHox5mFlsMlA3pSt5PdInpoz16QO8sscFD0JjTzcQDrCMPWJ1k8hcElQOikjvcJKweE0IwKK0aht+NVY0VSh0u4wCAfUsYeDHWEAHfuTPTHgbdc3o44sSU3/v8kSjFLWNqMDRoogqs/Gvb65TtdsdF7nvBszan3GXtS+IwNjRwOjTBEoHI9EAcDHKFpja02VCvTL6JsYYXAVgAVAdBCupJRRhT9KWhtbWiqa26vYMOpHVmwCvB0gXhzLW3Gw/87R/PnlR0v9w7r8vtmnTMHLNu3zwl+4JXsZEHZ1d3YEIUD1wVxyMu4VDZxGVTArlRKVnDaSo1PEEizVugetkpUXWeOi5sItZRIfrhYxtIlZYWhW6bnb3b09vBr1PoTPZTIzOMHXnLfbyAoilmMsVu09/9rtuKaG/c/WqEENQnpwQC5EeihHSgJKImdAy6+FAXffgEARMOo/3Zdch+1La0UxYdFcEd1BHq2YOBqkQHN6l7VxNgIT58vXFlgEagIeymXV2u5RE20aTZtDT2t7e1saK4REo3ScDdkgd3M3RExwITtk8zqh76i+fZ9BLR/3+WyjSjJkjTxFlEz/k+TM0/QbOfVyi0TEanxgNZhXoaKPiEMAOYXJqemaWLDiz4EjboP+ILasCtSyAW0DU9dtRPze/0LG4CJnbukVmj3Emumj0TFpDqCmIVNzg0SddWm5tLEAfBnSfmZE0sNs2vrKarq4lufDK9EFxZ/r8sPBnbWmhM5E9XCZ3Y1bqOWfX+wgg/M/dB+pofWMT6sfHdgPgFhHQbG3v7O7tT2pF4VbGNPHd8YdHah7P6sEG201+YePgoKu5ubmrq+vw6Hh+kcjD2Oe1j2PbzYmVN0Ture35J6cnfxtbC0IvQD8rQBfMy0aOYBuR+vnaxeXq1eV1Npvbu9iqtjBC+Ptr/Ye+pNA9GQ97LkgWOs1/pTNhxR71A9xx1LE5j3P7zB7g/6iZm4h45XaGJnfuiLf8Ax9L+sP2RtO6uTy+/ZBShwnFRP8x990BjSTpvf+8nN+bl3NVtXi+E2fj24EzrH2ENQYBAxKIsMYmKcAwnLynkdCBEmEAkZM4hjAMCITQgAYEmmEIPuD2DrgEa+/gm7v1rnO6vC/n976q6lJrdm3/O/wGdVdLrZ5W//r76ktVnXqrpa45rUpTVXHnTnNtU0tGRk2aXqGa/yl0i4sunDqufQXd8lpWA5V5zcUleRWv0x79Z1qB9DdeTyYEJ4J/WZgJKstbn3+LwkJk45BCthwc8v7Cf8HkC0D6X7kepMd1KW0ohjNONO75StGj4hIX38KpbTivWNhMoifj1p5aGPlWOyxM7Wqny4rq3Z54hEBcPG4FCdYZ/6zPpHTwi+jt6OyiR87Ma7mdhpCmsqiooiK1CuPM7pp7TVVceSjKPn7PKQpfvIsZxwok8ZIqWrLy87ul5E9R0ltbCwsp6cL9UiwHdp1EHOBXKeWfb7AKn5+CsL17evvivZ2af/cLf/cfXgvSSaIVrJhX/Mw5lAa0xF9OM9uuLUbdt1BNsfy+DCbzSIHW57MirbsfOV2G+gGPZ4D2AxScBInI2hLoVliXJBFbGRzC3uGRUS/1D1tuVSLUfbsuq+3Wrba67Dy4AVB5BTcQZSiunMI6ftm6Y6IueCLasXY7vRGKi0lFhZR08xepdm9NLyz41KdeT5aNCiR6LllI+lIcKXCC40zOjYxperQJaPDbJHfSP/VyBAvjL/7jV046UWScvNRnMVXL7GfNtNl0v56rK7YUVzOz5V4Rge22HJxTi2pquC2doBnobpRaDG27zWg0z7ht1UhdP2t26dUDc/Uo3m+IAAkXbUE6X1KDmHjnR+dHH4wOYow1beUIVdXe7s5kwVxN2q2MvFQRXgB0dE5gtTA3EpEYJpIXQscvPHT73DZXmYZvqri/tgikF77BSIddOY+JoZ+lwJJ/WVLNGX+tgdL+K9zb8K4EZUWJ8NTk6jJ6CdeA9H9GONdMhcaJ59Fv4XROm9tnQyYnRiyuySMNjNPaluyMcgyk15C8ZgTU86gGUWI8mCABlxtj11rYwq60Hfi2rOmU8J8sdSKWKegGyC4VftQx2NG5Qv9jjQYB6WlyAImSm1nc1Fgejwmtb4x2BIeGghMYRR73bEbobsLyVIIEmkz+fdY5a21r41ZtqSFkttATqSov+kVquhcWLqYD6W9S0hWnK+5DkMdb0cAi01CfN3re+vwcc/oJnt8mdM2O3rPj3+Sui7BhKOl/9RWTzgWd0CXnPB54kv0Rq88Ki9g4vSnY9RdIbSyuqWtMI1JbjVSXRrK7494vIcBKpmL80ZbRBr25To1kG9/5xP30JbseYyI0PH1xI45qfY7d+QmEVx7RXWV5Fbrcfv+ZBlXVlGRVyqTvzQcf7Q8PH8x3ocPAZnRZ3ruwtRX4F05lZkudXmhrXO3zWSQKnS3WTrB0p+XXf/EXv/SZv/OlwoL0wl/4HJCeoCoUv/toOf342EGv1K++ZdH9igjFScO7zAnk5zm14y9UK5dBfR1I51RLIicQB4lL3UMXbcyaYFuOkclhyO6M7u6827ckKa85qY4UZVSx6JnIZBTlF8lmHedCPeMeYFdBD2KOkd48zcICaoCICYiwNvs/eE5Mjpbh4Px2EHt357uwlPRSLkDnsvlic7CR2lJSwYMK6/sY7+6Nzm9jvLia7s/lRJ0c9vijfYzzzG6M61oykYDTFrIjnoLReNZKsVT5+k/9nRtffvsrX/nqr//CLzDSiaBcrziE9Mx6AouUdN2vqZLkuAwmSfND7M7nrHv90akUtbCGEO3T/9qrl3SlU1dsOZGGojB6KMPVpmqh7sU6MyMnubG8LhVILyqWMmr4++KeqLlXUsmjEZRVrFWj0xBl2+ry2YxWjKZNM2MitivLAOH6JYkbV6x7kW9A7/5850HH+srGOlZR/0lb+tBoOLMiVBby6JyzHvrtzMZahPDE0KN9EPGu85UJykxhTy6/R5aXECLRQ9qRVGZn1NVmVPJbjX7zLKZTq0Ws1hSzSsmvf+3rN776ja988+1vpX7rZz/9Zk3OnYqKouLimtpbWXVZdW3Fbber2Hk5iCMJs9gRvUbi588PSRSy6xOJRlcviOzHYkb6X3n1pBMAY0eByGlShAfo1V8wlXEaYCHIv92UlFWcl6O6XVNTntOoehl1YFcTIixepDP2u+9T8gf6+y9toWpkNXrcz7jWo0BymI+TLtOuSpJVUFfHEN473x/c7iAYEYvBZjMZBsyhpzO+Jwjh8AyigNCc2rsysrEe9A55O9eVMA29+D1LGKPACd2+nZVZlFGr5IW0sTPFoyLWWFh187N/58Y73/jKV97+xm/85rvvfvq1vJLGpsamurq2W7dziuHXttWVFCl5M5W4WirVxO72dnB3NChLhmO5EA6bEo328Dufgnzxb14H0oVkYw7RvcNLkA5QmS5fTihBMzO/u7spq1lV29RW15ispJjpX2VGRXJ+hRSPjNtdIbMT1pdzlHlzAwLMmmTSIXjznBG/9whYp1THU5jxrDr2Hhyw07MbfeF++4JENO2htVmC8YDbyWLHDBODHSt72xsrVwe7jFKRReyLbhb0LrNmpoYbgyI0/AQEPSHZ1LBW+vpvgXanpH/1Tuq73/r2a8XZmXr4lmKiaFpuCdcNiYu123E1v78/Ojq6PzwhfPXDyQjs3zO5eoHkaBAn/dWGYf+5bLzJrIumCMtRGDjphjlFvQvfqiY7LaslR1WbkdFSST0sRjw3/8rz01QttyW+TTC2GEq1CDBtpOLXMI1pO6yYep17jPSD5xjkZdvLSVfJljvvfzqH6ao0ZLDINicZi3kIvr82Bu2ESpDdg/n5wc6N9edCjTBGU14s94nuREn30bY5DEslXmz3veX7zjtf/8o3vvL2299NLX/v14H0ukwaC8qsTKtozrlTXp6J2poIY11cMu/Q/Mb5/IMhiB5P7HaJIL6UskV1S1/0OJfvS1XYb79y0v9ZXJkL/c5X1naddrCTse5ysas/0JDAt0B2W21JjaqmpA44T65pakylhF8cAdW3WiRVY1OSnExREW2YH7g91G+3z7ioy2YOGXi8gjF13gXLoYMuRFRDI0OypKs46RzeLoxJfWiatolOSwCW2Fx7jEo7JV3AOz9yhdB2x3Ma/VU77fVl7VZ7PfMZZF6F+W9/OjBnLQv1CzFnazK39vlPvM9J/0B7B0j/bHFWZlNTXVN2Rkt2Y3Z2RkkxAtnnAQ2uGXeHN/a3JwjR6ObCLoPBc98qZ1qndgrhqI93XnhFDQUnHTh/xaQLrhEWRvxDs+l3fvZgg7FuMEoUc0ZK9kLZnNHlelotc5+Z3ZKRo2puSaa2fNvte81UrgsCEVVSY5YquaVNJYlMuWS8LNXSwz/xuU1m6q17Gqw6kY4ADK+DSAZHBhGWOjeCwHXHEFfvmKAEU8Ng5sky4wy7ipZQ7D5mgG8L5297fhcROYBm97hNbrfZbDIZZyxOJvpC3vVz5oZZoynk1iIB5kOofve1n3r/6994G0h/T1v83u99+7M1TSSvrrm4uTw1M7MqM/NWFmqmhiAW6Ng43/ZKUr/L5jaMP3t66omFDNW8j5pchc/7otFc2VaWkq4J6UiwLtDvsjstwwej579PgO12iWLcKKl002HPWXtpg89s55aqlJaRXywVg+GeU1Ik1ZY0s6q344AKVLuqu6Q7pafnpOCIhVUNZtsc+469zOpEWHPfIF+1iS62Cg53YUIGg/DGxjCEXwdHBuN1Liiuh0pjFq4nNRrCzjTms/Ozp4Q5HNzj98KC669Zm83dX621Wkr7x4GRMTUDogu90UhvAn2ZhXcBwnUkCzc/+5n33//GNyjpv/kHQPprxVmkrkjJODa3oKKMNEW9d4zMU41+FnONaZnbY/cMuN2lLNpUsJMO7zyeXMQiaf+HgvRrkHBhIi7HGgf6YWNv5GDl8+b2hbMyZrDfD5cOULVFcd9nl5JzKinr5SXlpClVKrpXQWoaa2slitytdFVLs+pWxh8d9744DBznUtKt1QtGS1KSiLGNrT3E/DoE5zt4NK5LdnS65gehX99YV/IWwtAk2GXC2KkRt4DGGBrzeDRxUX8cPQLmKPM8Pawyhswm2xh3Bp6YXL4Q8KxW371Lae6P2TVWi7XeWW8pax9rnzl9evpwfK7B4zK/9cdfA9LBjvvKu3/yrff+9NOv3WmU2mpT0yC5U5nW3VybUacuz6+Icz44suLFRHq69kSUaJAFa4PPZ6imG36/A5PcyaULOdBM/hCSbNeCdGGQyCmIpx7qJnUOEvu0zeRmvlq1xz2nE8UlcyZg+14b63ObwIKXVPk1UnFGZnkeM19UPX+22FhRmf9eTwQ4PjrZ6UticE3HUynSQuncMydhuwcP1uP+PaVWopewq0M2geORA0a0y4BRQxm2OzFAaw5Z8JOQHVNQSe17fBRZnlpd5p02wQabyWeLzbBf5TT6QMf7XNUiZTw2cOaZnvYMGI0DRo/HOOAxhD0DHuP0+Oz3vvO1G5z074PH9qefe7M8I7M5vzG7hf1rzCtKVVfkdwt7pOt830sFZa2f5+cxrj+de1qqtbp91RiTgsl0jB1+f6Fwgf/DP7wOpLNTlxnnS61vWi9XxVRfuoF16anBPSef9cREWayfSLUZ+UV0M6eurlsqzifd+Zmk5hb3tY6OA9/KqS35Bbl+sOeYUf3QbRclUVaLSir10W6PGTzDtPsGs3docNfLLQulokUkcDlcRoS19dh4n3Lus2kxLouVshPlZvnz1daUvtVCTvrDmPns2f3+atnCHoeUijlm0MhhRQyxQT0C6FlFB5Y7eyIlv/npv3PjK4z04sr3vkVJz6/UVFRWVqamdldUadSA1PwiYQY8GNnFGI/FxkTV7kPDrB3TtsEN50cCSyDqL3YWRdTqB6+edJGEJC+hLGayCg9u3GXyNIwvPPMwDkjH/v4nx2GXPKhbSSVEqiipI8kZdyrzuwlpapZvjII/+/nGkp8VdeGq41bg3BoqVVmMA+0LUtKp2Vy2YC6VBKhmHxw9Pz/f399f2RXnwshRam/gbUo6u0vrtdSG8+ipGR9qxzg3UMCrNR2rR0jtT2G/qtrXYE/MFoMR+Ez3LDTGu1b5P9CVwhonRHYp6X/KSH/7m1+50/3e9//0U6+Xt1TGw4Zp6syWNHVafo4cjZ84v8IYO91GuepW65lTyYa6xjcL6x5/BOPWnROJIek6kM67TKWGhG9gq3ttTstl/ezMEApZyYyLXSjv/sH5Awy4VXurLltDcGb+LYh7F7fcIaQ7I1M6yk0vSEmSHgf+4Ft9stcOjssqkF5t9NjPbEbffQh1nlaHY3OJhWldoxsPhnaDExOD8xsP5HRnkFJzcbKcFGcdY6MLZNvCTLo1D2O0PaTDuG9nE6sZlnsLVxc5faU2Jze2tFpOQj1189wGTMkWxLevzQjbgYMsJL/2iXduMDvuh6lFH/z6n75BSa+qhDRiarFan9GtKbkTJx3hBxtdGOGHMascQypbsxKtVWfVwualGS5QYTSXQKc+daTiMa1fug6kf6R+RO7a65+abE811FgKG6z4WejhnBFTOIfP96m5jW7n1NY2NSOcmV2BU0HVE1KZnyMd+antdnjSu3P4OD4GAE8dso78V3zmBdWcR0PC95Os0wsqSVQ5SxMHB0GRsBzaWCcYoh2j57uwQ+HkzmoEi4QFfgbK/P4pnNXZ2izW6jDCDaxPd3DzHV6FJ4VyyvXMxcnXh82npU7xQ6fNYEpUEak7iWmu9oY5u1wPW8/iUQuGs8/+lEz6d/8k5wPw2F4vz89MbUJ5TWn3KhDkcLNvgbTXcud+4vwRTR+5XESOdjjHXR5DQwPNRWMNNSIjkyeERI5XjyQervyla2DIsesuUEmIIvalbrMWlzVAxxTs0plDYTvCSPc7P1rZZeTcaeu+VVtHUE0WxsUltWlg1NYQR2D1CLRBpGBx8zCFetnpL1Y3HWhqlRcG/xjSj6U+U9jWzw26rs69wWAS6LzzAy87aNfVHixAlZDtkZUhGtCIrB5GJwtEZpNYwegHOE1UqY+NY2yPTWu4hPa8OALDPKF0xzPHU+d2m81nM81oOO1PTfWkkmaCi5miObVYn3F98/AhsyWqbWs/+sw73I57709+44M//fZrN6FPR41V3XfURVWoUo2amhBqquM+3uDGEP0vfP2YSHIvqbXX42mzlW4Zw5g4/L0XElhyF9zAAdJfucsmRJsbx3ndYostT32eWc302IONgy59AxQY1E+721G8bKYCsumZuKkqs66tuza77na3RHp2jkQ34aCXtOC4cDEa8J4cYixieQtjpU8vabyGvoau1uc7JNI5MoHR0CDG8yMjg7SbHMJdQcIP499MOZ7sEzn3M7cbBNtq89nl0ILLV49ZsyAa2KQ8HC2me5nx5zRd8jhbv89kcrlDZdx0eWLWYIgRk7YmdmtXT7suuYVlnmVDXazGn/wxNd65x/YHH4DHdrMbHLRKdgrlGnUaup2NUF0TP/jegReWFjlaAGDrBjgr2u73aTHuoUJ+GM1Vcfzta0B6YlUkbmvGCQmY+vsDvgGt8VdGz0f28EMPWL/TBMVRm1XU0lLVnX2nKUdDMivpFbyIphMBdszVFBJZPV49bEWYp82Eb6ZKrUyikEhSF4h2B8be/ZFhMnTV4aVXct8rXPOjwBS62DnkhrLTMKs3+7RlIYNTdtQH1krlHxDxHzOFENnx837CbpvhoTdwO00ms9tCVUW1ZcBUj7tbUklxSxXT6v0D9Yz9BR+NPFL1Tkn/MvfYwE0H451KeuZtTdWtKn1Gqia/ojmDks5D9x2jGBozZoSdY7NzFp5hmgau2RXQUYOjNZorSY+jJ1TMqaT/41cde/8nnHRRG9lYJDiHxaWxFNWHYyFL1/DwBL40NbhsDfVKrZk+Lzs7T1NXcisznoCPRFNeKsLZDHjx6gl6sdWqhi2F9O6i5JbuJBaYh/0g7j6BYTncgZB3bxfB8qCDWltdBCHH8WOEC7ZO2BU2GBDSgFn5DGEK+323rQwLpOTyiFnkiJ+j1sZLc/SmECPdCm27yebzOHF3fiqp6q6iJyrMGMkaNiwwbXS29om4x/Yn7737p59682ZFRpqmpBzBeI6WIpTdrAF37VYjc93Q9j7NGYybyjxus2HAVUZ/+DNftZwcLPVZMS6c3ExSnRyfyCMpfgBFFK+YdHprCpCilirRJPXjZ1RxolKziTLtbPCdIrvH3K6Jl5fqb5fU5oDiU0ZvkNVFkaDDAMfh0lLvsRf3TEb7+BBVmfTUuraMRjD95KKi4H6QHXM3iCZGOinp+5042Dl6vo0wOjx8jnDrVroaYR1N0FhdNrNn+mymfdxkdj3Uco8sscBdQG9ucOqppOvCEJZx+ywII3s47JtDKLW5SlFwcr6h2hO2sGLcmz8G0r9BSX/7Tia46Z96/SaEYnBeEaqpUFekQdqeum41GZks2j94MIEQug/xt1K4XOEwxsSyNoer7VpJAvppJCE3uggOzHGf7CP8h1ddLgWk4wQ01Qq31jnXoONNdGazteMyN+SiAGMhlx3FcaclvwLT0K0oKe45JIlxfMdRX89x+uLqxdQk3A0kkr75+CRCSPmtxpa6OqpUvIOdK+tdXQdBdht1bAxub4Ckq72jHTg4OrwdBEY2aWjVGz2EHaan0ZjZNq61zg5A1if8zKrBRCFdtjUUnLnDBiclyHlqC9lOWSDG6Pb9moj0aGTaNVw1DdiqJdXAWNLN1z4JxjtNt3zjd8vfox4b9Ol3+O2pQerUVFRRrFfnZFTK1vsgLMt8OowxWA9U0u0mUzjs8rXDVwxm6Duozyb1Hkdke/kHr570f53A0Z38TLll9RmdolY4bNH63G6dZwaxrJUtZFEq1LKb5N5ALhc8iqbwbQWRw61FjB5vHbYuBQKPe6L+C9xdAtHMNOqHedfn9/YmvPtBPnxldx5EHGO1d78jXpjeGk0BP2znMUbqsZANKKe70hyrBidACa8oSVJ7yDwQtjMju+zMynLnek/IXc1+WFWRvvJWJrPtPJfslBcsIO6+kBXSLcJN/83m9z4BHhtIermUJlXWaDR1qZUl3d33KtTQQ/D/b5Sqpnq3DhE8EzNqq4Hq6jKdtt4QAr5NPjjocrQAE/+hg2sV6T9cB9IJJoxenFlSjDm0tmcoXhkSviw1u0wz4TLE4GyIjSEOXJnP0srK0Ea8eRyXdIHcnSmMlxc3o4spDkmCMAoBFy+rtq6S0sMZHB4UY3q72PbExmC8uGMT7iMSOI4gwMwzuyhrAgztKYSLjHrhUk8ECTzxDZhtT9QJ1ZdOV+iSW3dFGZoqGkrF2AKJOhGVKjNOu19/g6dbwE3/zd947/fonAQVGd0SZBPzazX3buPG2rT8Iko6T+auzzMNYkbEsOYOu0wNvK6WaEMG7WmowYnJiT8FHx2fCFF49aT/lX8vSyogL0M+LafpiTIqw+mhHrrVFDoVneZpTCeTnteWViXGpNeXWmlztVchgiMSncx1+BH8sW492gqxkbaM1Ez4psjfX63zKyLwaB8W8uwP6ccR6NKXGWnyn5of+sHIXnAwKMZRksLHiw6UvrPVqpy7MWZym7QibwrQ21zQrqykPRPB2TX0u5B0mcYy6WOuBduvvvF3GOnfADf9+5Bje/NmMkTapbw2qbmpsq0YV1ZV3MtBNONCk3VoaGNCTcfoWZHnib1aC0EBJx8Ya/X5bGYaA3zs7yMpkz1inMgfvnLS/+q/F9Y6Ss0vxzjtdibGT8JYVBTUPzXbLvWUe0MsrJNHCwz49NiuRfDDq8TIYIzG16ZpAwnWifxCJ1MpgeMljAN9tIhwqZcF4WpS+WwggIkkCcpm5KkAWKx1kDrrIvRfEC0EWfGqOeMy9fS4wUfB0Y3R+fXOLn5vHb+YXEbqkx6HUhnnNPvcrno1wH5a5qRWdgz0lSb7DkI1+VU4qw7DlnlsPCzCdTDi6q3f/RxURb4te2w0x8ZJlzJVqkw23AZl5nWjtIwieoGA+P0H9DacDdUzmbgfeibmu9A+jQ3QA/unjkj6Tqu4xf/wOqh3JLPe1ogxamzSIKfLgjjsz0zh0t+xYto29I/7TKWIQhsq1ZgsSJN/RzaaLdNWpDurRwxTh0eEH7TgCNZHEFlJ2Zls7Quk9xW2HvZQconEQFeDKxsdknQ1LymjRwc3OojU+WjIwcS/YLIAOy5Y6nRwfRuOH9zexsg71DG/hyeuvJ0jw14uQSe9xykfnVdDC4FENcUs+OoN1rlYKbSrMpqB9CwNqimhte8PbebSuKNaNq1789t/56e/zNItv/En7zLjPamipJnwkTd0yQb4VWUUy/3G4LkXlshlUqvrdSZWqkkFHTALXjohkclCQvp6HGIs0W+/ctL/aTyDlUlHKJW3gD9id5dxfW2EDgrt/h7YQLBl1iL7QMyjRQD3GQKGs7LknlhvdtcnDBZbDLRiCjDeNvsuAj3wfuHJ4WFg9QTGmIj0Fodqb2R0iGYi9tfFW12PRjpgNfRgZbjTi6nDUyDbaerd+UfDeysHI8MYDY1sbGPA9vygGEhKFguRog3o/oN7yGmMndUDN0aPwRaLmSysZCb7NpCmQSitjvmbOrtsJzgW+2AU25ufuPHTPMdWXMGM9+SkzOzGysyk5EoIKFWmVkCCtbkmK6MYqRnQo1G6cvqm1cY1g07MS4PxJdwABJPW4z4lyInJNSD9nxCRy8jJ1oC059GO79I2O3bfY3I9tSO0d36wy6TbpWVL20A7xERoOydDL9Igdg3mLd7bRnqXUrwXLyYjF1A381i2BI5SIvLlIOAMi8q5iSEaogGq50f3hia6goOPDkaHZD0wMdhFD0ZJR/yvM9gxMjw0PIHUeLcTJB3j+QeiqxTFjgq2Nx7Bj2k3uT1PTm0+n88zwxy4u+rGRrqfGBWHxTj5wsMd/4UKPLYbP83suK+Ud9N0C8xDIVXWNsEgB6iNzMqqq6vLqr11Kye1ih3rLnxzZYUaGlrbQGkZbAnNqVsL6wngeMlBRPkuvh6k/2sxx0Tdbeqo1/ARSC6T4YmVcornzw/2qORYTBp2pUo9JgPIP0aapgqsTN/l9dJG3JdLP3zh76Uke0HVqxNGLst5clogSwEt4LxjPqiSBtdXVoZHRx8FJQECspebuwnqXbB6sI4m1Lv7iKFjf3sPd64LV/2lMuZdOJ1BFucBwdbNeVwGT7hdLVB7W1EJ4lvPC3ujgdXJx0ngsd24wUj/ob0ISAfjnQAy06iIl1dkQi1FMu3YRakdPcDoA3qoerfBSQ/IpVoXstnpT930O0icdIrrQDqSaavLYSaOXCuqFxXjgxuc9PawsI/0Tp6w1MAy94h/PQhCBagk8elpLo6wMt9KotaVBzlKcdLJg5HzCV5gIHXBAhrbnHoS6Y0eB45PhDew/oie1fODDmbUTYzun1+tP5I/YwFYh8zg9rkXwSlRBjixeqfGKTMOe1C69NbS2f77z8b0iCKSDv/Tqj86OZUEHtsN7rF91V5M0y1AOuIKSu6W5OHTyoAs1HWwTtXchw2hBgu/nNrxNbOdWvFHO8tc2xMxX9YXX32fTgWRMVNXA+smYF4Bs5j3hl+HJR6XSceJE5BcbBXwutPB4SBG+rosTYIbrcxERZf0A+vl0/H22Yaz6bMnpQuUcPpKWhlZB66DQqmvdEgkSK07aPdM+v2Qr8EMEwcbexNoaL+rY59dabzx6PnwSCe/sfoKgHB/L7+3JjY60O7GOjAikDCxFWbLMbPP5HK5fNSalwpPAtGAH149uTCM7VOC9A9+8w8++OX/+PObi7kONpQ6PoGUXOeXMBS/63y+i/7eMpfN1fBwrH3aZ2uoZvMg9gT6CICzjq8J6fFpmZgNd/uW4Fsp/3fdp/sYphGHECvMQiEONRddRnJ5pZDzxBi4UBA6T8xtXvMZXKawyx0zt8umnONRB11dnUsSDEcGC26ji4Csj9La2HQg/XhniuuMwf2V0Q08NHI+f85HLMEtoB6coCKGcbofkum5hUySved76q6NKwxafkKwLjhnS+u4661xq1Oj0debpu0DhsCfAePHvXQEDEl+/XPMeBelsH/0Rz2rL5amFvsccfNTJbNOORXH9D442At2YYScpU/OjGHP5QLskgw5pdZWOXctclrXgnTREaprIMRUnq1XI0U2MF2GBxDA1g6Lj07wQTB0mc21VYz0l6aa84qbiffl2ksjOE8zTs0YWApEIvWWhjVT4oCZpPkVIH1jECSBtsT7J5OB3k2HcNq9eLijc293ZeSBUNuMZD5qWLm9RsGuOhiG5t4I7wi4nIuVxWge1yVhL+vv3b7pdvvP/Nnxi8WU54gXyH2bk/5NcNOhFPaPfqa1EPVEXwT8Sy8WC3P7jgoizCLhrKtwfFaRwZXR4eFHHUNBjB3BJIbk5OQklZjqI96rf+HVj08XfS6AXoSWO7zNlrl9LJhpg41Lt16dx+0fIecYs9hEZkl+Feck4XbA60N42yumHdSZfD7XM6uYqQoxt81qG0ggfeL8gUoKng/SOviDifjbJIVKmHL4baZGd4Ni4kpWw86NSTFWAXUeIHQFnbp6b+TqOX0nUePUn3oMpx9ODKlX9tRgevnmptvrB1xThfIdQVSiQA5I/4Nq8Ng+9WZvK1paxpObh8eHO6u9h1H/Zm4fjNySS7n5fBOM2K7d7QdXw/PDK/P7u5xz+qcSU4+KNO4XrkOfrsgAUNicTeKcH+1MsY/CYXtZSKdGjTkvz9MkN4rSoAl1UUew4bTKsdpHndvzQit8b801Vi9fesadUyXNWoh27T4z5COU3t0R6NODGx3wDoYQHeBIxG/EaDbWd26MivGpnER239EGFub03kYXGjoPwg0ysi40O/+DV7vN0w7xxf2h4D5EVHSQZi0N2Qa0oi8D0m/CkCY6NB3c9KIi5rH1HRF/OnmsTm91HEakxdWl1V6wNB739j4+ae2LHCkllbzbT4I44UZHkgKgPT42lBJ/DUinxCTYOZqWciQuE9rMZZ/pPTb3pbgu20Mia+2sLh2zasQcbcubBJZhk571qnhofz8oi+fs2n1xfLqsL8PGU8lnU0kNBonixSakmx3bDloSuydJsp28PLksplMmiqyrH+2JSOxEF23Iwq6Ot59fDYE3N4ggJr5CRzDyDzT8Npk2l9GfdjWsnphA2nHbJYSXTT6nMqaJqOiQJuaxffMbuuIPfvFP36ATw/oLuWt2RKSCFwU90tSL3J2TnuMlf8DvP3wB89L09UWwPKRe1bExPL8i63eZdgkrv0H6T9dAvccTGd3Mcm9rwxiER4DLPBvzqXZqqah1UL5h/q1xsy/k85l02vhMk4AyLRPnwfmV/dHO9SB9z7pWKnQJ71JDmrkwgQS0VEp79UguhESSRDSui3DZdjzeCuykM1FnYOtE8xA47eA83aXQ6mmchJ82f7vrnMs5vAcf1BTBWj/t+ZD91qHnameZwezSspCKh7qnzx8E4aP7C0nUeH+H59jsf/DeL//HP/I/bs0tdPArgbD0+FDqk/oiqkJVwQtV7mpfz2pPNNC7GjguJART0jthYNvgyFDyS3NfxqekhSP8++tAurhOmU3dsCrKrsKaU516YuWBl9IkNCgwHfJgYB3Vzwx4zLGQzwQrCHp45p6NaYF1oYRZNcT5wfzB/AS7GVwNPMutRZYzeuHqY/1lNg2plki7mWZOd479KbxuLj4EgUSOtwrw8lYhZ132lBjrsvGGJg7OH3HNzTj3DcCaNgHWdjuNiI923eVqoLlcffd2E2yM+WDBnDbrgM08a0eAslDYiZinvY2x3WcFj+3vgMdGu/T37DTd8try497D3tWlxZQjYB6RSB87G2DypEeV65cKlpJWI6rH0WgB9+H3Roa7VEn787xPV6a+FL3UtSBdJhbBX04WEFbRkoYstjJ11/7wc2EuVeRooOE8s9P++HcNsbWQaW7M7sQarRNjp27a4ArP9dsTJjre25s/GN7fw9C2mEGQsH0GuUrta1S5otMyvZXZNOZpWBz6A4EC3ncLbh0nW/4IbJ1s5QpRV2btZicU3N7f3YZ+2wsds/XhzN0Zl0un5qQ752xum0V91/tczXG3Nl+jLm4BVTAWKoXOp750wGw2jOmZWTe75uHFIl3zQYzH1u4nv/m5GzfAXYMu/V3ru6xALllypKSfrAKWQOiV2d57W6WLFCm31QH3Zk90NcLmMZYHsO5udCisyyafKDH+9698oqF/rla8n6qmCjWC2fpRvRYjdRcVdMyuTcu9SiTnox+aQjHPjM6JZcjxp5k5owmGrcTn1tudv1ofevAcWg3g31uRxYxmbahhVnQlSCL40kbLUCOO9ClOKpGTrX3HO618GGvP1gUX9cKe1vSCwsKCgpP0XKQOPpjf34ZquoOr0XkvchkfGs2nhjJ1vRUInfaZdc4zM+2mBelVdanqtnz93bsfukImVzgcbrA4WZTOOmtzP+XhRTQBJgiaM3huvvntGz/95beppH8rlRXIJSfxCZ0duemLy6vHgdWl5ZQLGjy+SJKo4qZsgmt5eEHleW9jdOVqePiq8+B8OymBdiHrMul/5VqQzjv2tlo1qszoVnPPCqB965TeDrU53BnVzHjWQsYyvVIco0TfSf1M2BTWyaSvbDs2JtinnlOkNvdrfFonBKY18eA4kZ6slYppbeROW2JIh+snZqvzr3LSc5eOJ6PHx1HAEtRSbcx3wB3Z0Xl+MISx4SnWmgzup+pnPqMr5mtHd9VlYE5SoNQa2jVp9OruO3ehZQ89HdPV848sDSab4VIrfFAoyEXYeGb4ldc+AZF3Junfr/iA59iIGP9O47WFyycvjv2r/l7quKlkEZZ6dl5AK3l946qra2hod3dw6GpkGzinUGSdcn5NSGd8MsGoaUNQStFNN7mNVBayKM4RshrWYgMWQTdAiYfIAn/mdpWythfjwS7G/8AYnVBIP1NN91f+NAafToyMpos46arjVe7Z0At9sbUo8RkE6YVe9QdWI3BaHQ+GoXwy+PyKpV6rzYbxsM9mAph9wDn08gOz8kmlZVQwYZehDo+z1Kq99InB7Hli4Zm2vDsY4Y55aobafL8LQ5oE6UUix0ZJl1mHPy+5KNzsOZkKBFZXezcLciN9Dql1pwdYHTo/uOrYHtweBN47z/eHKOWcdXF3MEl/9RMNCXuXLrLyEOITrCFNTiW9PCAWrOCXftruXjOVvTSppEidKbn0+lOzQcd0vNjHOAOdghbF+ZYL1m3uavH0Iu+usNTYsvVYiVST1p0Il4/eY+oeHfsJotidDz44f7Af5LfaQ4/5aYNtxuIKGaz0lLS26Xoe8CfZkPQuv6NWV6YxQ8/ic7lAwZtMnlO7SAlk5tfC8tEwPbvSh69/9ms0x0ZJr2n+gBXIiUcvidSDnDCSjlIKF08OA4HjaOBFLyd9eGV9HmaYmp8f3T+YP59PFlDmr0f4upB+lzskMF0IqmqqQRTl97qxmqIoPxNR2I2h0KwTKxA5NIV0zCIk930evSAd3tCZucEsRpmXldI5Q8xPnUT2wmgEbmJXUnD8mMk5/7A3wK/58mRgNRAI9Dow9QQm5uevYHaUQcLpuGzATluDwWC207PQmNfWnsqneKsJ4SIo6irOhl+puXu3XtfeXmbRfij0WxVVbc3QnH+gf1oGQdh4ju2bbxfVfsAK5KR48lYAy0qJMnmR29q6eXi4WkCJnegClT7RdXTUNbG7GwwmJ71EO+soEP5Pr5Z0ePbiv1D88aqWLHrjaxBFZk0lT0Fm1VJ/DVvdMVspSZgjHMejc/L34x18vcttp2sZRpMzbjdowQ601SOTUVw3aQKyLTC585CkoG8nl2Ah7Etbm0y9SrkpF30pEQePY0PgRQoebOzKpA9Ml4WhKkZD5RvCu4bSp9WyW9wMlXC0w7qToUGaum6m6BMSMKmNlagChq5gPNqhWzM7JeGxUTf9d/mQJhBPGQlzVkuCdd5VE4dDecRY4jMqkuMQiTk1+sJ1IF2YuW0tmYkT18r+mgZamGjDMZedXWGl4JFTnkC6kAbSAAlLCv6GwT2t0zqddt2lx/zWwzGT3mrWY8zndVdN7M8PDp+vDDnE9MPw1wqjILl8Hx0eH78A/kXgWsxtt3vVJamGBuXRtU5fyHXaXs83nsbceuHhYZLZ2E2qGnNwc4sG47o6jKlfnx5Ro8jmUivCFTAaVV+RibD3YOh+ODzDJ6Fg6Za3PygHjy1xqndF0uVZbMXc5PQWpYwmeuXwM/gmZ1zQLkkYffFakM7ZTStpVgLa9B0c7EAMlPOQW5uQIRSCrph8nHVRKTG3ZpFZp5s6j9lsNpnNbjqZKzLZjQ2IEGCd4xFUtK5cJcmkM95XD5n4YJhfc3WyVaQrYMlZphAPzNFZF6rN7nZJYGBt7Qw+zmmTpLQ0OEhlJSFVmaQ5o4qQ5nyJ4mQSXxz6T9JTMK5sSeN8whgbQ/+TMzoJxTsy6e+Wg8f2hiCdQclSYHa2E8HgbrAriSdb5afzLTBuxTQr1cKAp5Rz2slvv3LS/6Wo+EG3eVZV+V1oZV8WV3s45LPL+UEOwTeFSHWwlvyW2c0IF9JRb20vtWrr2R7GOVMpOyrXkFAUdzC/p2RZKZWOyVbKaZI/uhoNRATfgm0iWAfoXA0es1ESqHbZxs508Gl5Sap0J0MJ41Z1w9fT6jKp/TUZiexsOvg88SXlXIqHRr2m2YEnqpuQY/s6L4X9FkxCAaNb4k/nolB+IiZd2ytgsI0eHDyYUAmZX4Ba0vuCdFjDBAeyhldisteFdAD06HfuCtKDe8/pamhXllZDzGfBAoL0hCsgjhH/BNtDZ3r23cR0Dvf/z0IGukEinKfB/eGr/fNOhXU+Jxl9SsbR6k6gt0/ko8WzN9lKqIV+s6q6WnxVZfetjfOUVhXMSa1qqZCkVJl2vqSH7/MvBgrl21dzqzutGVGPbRRrDS6t6qaYhAI8tuLvsgI5iRPOEJyQf3DX0NXKeufuxETXRMfGwQShsg5/4zGX0TcDLaG0qk2epCQh65x56Q9fOen/SjxQMbUlja4YHo3sJhSa4FPby5xT6hQI1jmzQiqerD1RPmMvkRC9vzbDXJ/ekxQJ0HHetTuytysol5ePo7QVSc9NEg/bZEPHGfdi4ikVoNo3porDHjK7p+UYSG1+sirrlgqmLJakihwCe9+u4Aoi1z9ZSCNplHV6d9TRFZ12Fuulwl944zM33v8q89j+4NZ3eYEcfXBETc2tcuD8fJca8oOdj1aGH0wQWZ6Dw7uiQx8bg5cr8akUKvO4YF3g1ZP+7wTTGurSIo6uQS9CZffl8UP97tglTgRSwNuJKTlOPHWhsFJ4JZgH3O230UxcYevUFkuj7e5KXdvSxxBoVdqcH+DcMMtJLy0joo66wR0vpx4LNUhWK7RYMLc8UyrKl1TZNZLUXAJqPTmjhs9h33fcC1G1pRM4bFEaTi2pwIAHKwiWvYdT/xFybED6N0HSsz6gxnsSgXEN9/Kb2lpyvPuDiJrf0JPv0sgTUam6tjt3VdyQF6gOixgcO7My9wJlXYnKSdeBdME6DFllpAlVfDYADTZDX2yA8qdw/vEKc4V12UBA2GDQiz5dOSht1Nth1bc6GZ3KPZISQRI30ncuhD3PvTdAWWjtKSXdErM5sZz2qA5Nqzjur609oe9w1iskQMYdqa5OksozKsGiy7jDHMGL1YC/p0+K7ICeacrDFS2VGPDoChY9S8mv/yxMQsEk/ZvfauRDmqSqpowiMAc1//m/HAxJcfVHX6Rj5dHVQefLpFvMs7PT1UAwR5kLSFd8O0IHML7a6UeAdCW1mlfH7XZFs6cX0pkQYyYNSiQ9kWp5/TLtbNczn07emb+nrhL7UE85F+JYU+LZiwnduSA6/TB6eBR/t/5pP+3Vw2eWtVOC9WZ5/glmzLWvDSzAMRYa3P0GN7QAVHfXNML3avOlnAwVzG1ZIRHw1iXaSUQC0WgEuFnqUUnFTRhnMttjf48Kei4tkAPjnZL+3dstbEhTsqoIjEKpqJhktvzX/RWvCOTBanelEzzHiYN58Rh4aYKSDkUGPteCJPukJiP8HqwMDUboB3/zlZNOsKAPxjVximRgPPkCY52Pj0f/aHeuTtiVUamwznaeNdsxXWdWMdJTa7sZ3aIbgFEM0T7GWpz1BO4jk4FDUP4CVpvP5CTWNQvuX7Mjm6fePI1xfdlZKe1WZ2Kh0+oyW8ywsGCVOa9Ik0heG33eSEXlvXIp8zY4b90lqTx6epE7tbTZ2rr6ApgsoWLOKpg74CRfRG7+3C8y0r/89jc/aMsAj42SXlEH3753r0iqq/JOiFghNf6Gg5hQskf3gxKQv/tofp3q8DLrwsL0nMRUjjTnXpDk/UWo+peuAemK9N5uBDa0T7SCc7xZgPFP1uYQfplzwbSyYvIreOffPnNp6e5ptLAO6WsbizVsH6HrYRGhXaxApWgzpEchuRKRBCwercFm95g0GDcYPCENbnBDWjQUctfTu8baACU8YVPIwh/tBUjNugPTUNfCUStV3an0bWAgVSU6kOXjzZPeqfQkVXJxGn/idXBjEE58qe/mH/3yO++zArlvfvAtOtE7JV1qqyQV+S2ZlY2ZRCIJrDPQ51DsQZplfXR0ZXtIaPUFQzWVfNV4zMrcCZQQxPzb14B0BkxRBCE5tX3tPpdjHopJtvmqsQi4CtI5ZLYV3a7Y6bDnnKkMdk5rvK1BqDK7sSKuChLqGhNYv91UXqUI++JOYOeEN+lLF5akhlisnV5vncHKZnmPGXVnIS1X8dX9Y1K/QVIexp18u1iVmVcp5poXj3pjz0HVlr7x86/9THrrYryfxRhqrxHCvYXgsb3PSIeAXF0LpFtevwn/ffMdcP0ypbwmOMN44RaGfEs6ZPlTUsD4cOwO7k50CYM9CcBIr24wW+hbnHTCr6Pqv10X0gkjPRtIV1u0vH6xnlAYY+MYC9b5QiyFPc7XQuBFLbqHzjWYmd8GO5fnZ2mAcvgTteoK64LozJy6phwVdMNtmXCZHVOrPQ4lWjNjhqbRzfihIOR35yx0tJhdPImb++kUQsNzvhXahYVXHQ79TsP4j3/8W7+lo6zz8A3U4mJMpgpuvvGZ96nxTklvbJFzbGAgZJdLqryMComCMetIWYLKuMc9JyebUy96UuRzkO8uwBMTtden13RiDjVFNcBDla8J6XwSuSaNbJseeZ2QXgFYfTa78kxoKsEJUCqtBBRC623GeozzsuEbOfeKRZevETvD+iK3sO+CJGj17ozsKqmiMUPwJXiEPv2Mhdsk2UnvmpiYIBQ6J30jzjpABEAphPl86jGbXJ4G49MyIN1pDPlKYaeF6lOz0Q47MVI6RjqA9J5lNqSJG+/fzW5ixnsS3JCNLY15LVmVkpxHiRT2BvwvCh1ybPiiYOrFckTFIJNeTeNyVNLdFsJZj0eY8H+6BqSLQGUlgSiWrLT7AhfOgXp6gafpTNlKCC6Rcc45X3EZF0CAs9AzPSQ10xCquVckv6+vaUmVrYA+KDw6XF48eVyQ6LblUd/qdkkRvXKCdCY8cnR2YqjjEUwxuU/Dnw+84m4VnYKCJJVIe9gfmswm4+mT/icN0zD2eqx61ubTyXfGQtg3xpVB1z4dBEVyV2FIE3hs3wA3/Zv52bxADv7jxiZS21QpvLKjnsCxv/UCDq/4HX3Lh8ss5yZQreKVE9Nm6Ni5+S5hTvwXroOk84dn59zCkE7H3L0qnMIMROsOtSuxdpFl4eItiObbAnflsJsbtHtaRjNSF8OUyZXlVLtXNZbUVrH9++AZpYsRjMgJVEYcTrXm0quXcytTgqloJNWde+WU6rFLC6eeX1sYur4yPDw6vHJ1NRicCHYcHHTueiUQ3bGxh2dnl2wfzqYi6jA0PdxfzQSQbi5AQZc7NC7LJFBi9pUxjbDyYHDUi4lq9Wc+fePG3wdJp6S3yMa7VAwuW3lWEkdKa+9Wb19SIpgoX/SspggNJesb+sGpjXuREiWdglwL0jEDjF7Et7I1mLMXf/DUZcjsVLxzgnGigy44Zg1hvt9F8GdtcDeUITaFavG9YlSZnwWfVJRkpPEvnUzutPJjOCIpuYubkFVJJ1JabUtNVXEdXLC2kkpJWjDbwqZpi2wcTWyvDK9sBye88SG/SXujG8Nd4MPDSAyPaW1GGVwoWLeHY9PW+DaTQ+hlfVruTNH3Sn0mam8Fz4NdG7tA+uHP/akg/Ycl+e/+KRjvSarye3dgn7oKRnD66pa/UAxjkCEH9wuj6fw/s1o50ZR7m1H+3+Oz70pfvC6ko6xmyLgUQ0NwznohjSk2Q16qe03szRX5TlTw9ZZ2I0y5XE9LFCpwef5tdVXJLT1Un9+r09BbQt3Xu7UUiXv0LDMd2dzpzSVSZhMEUChaGqnh5lLppt3P6LWb2Nsf3QvyFLuARLzb5+e70LDWS9MxnSiwLCiUleyMz2VlTQEq1HbjQ0JEKjQJFLyO1ruMDs/vdyGSPPkznwDSqfH+ww/yP3jvE9RjS71XS5mtzaHLTf9k71HSRyGK9aOFlN4Fo8k8w7WTajZmhf+IZ1RFCf+rJh1Y/7eMycqmTJTKHkVz9PiFl/tvFTQw465WhmElptSESv/Q3v9k5uns3LN+i84ydln6EErQzA06O9+VzZWszm6D+6Hu3m3+zcWtyYK7ilcvG/AXU1s0hw79P90qv1cMAhOzgvFmhajH+sZ+By015qzjOOvEsb/RQd+CiT/Y9SR0Vp+dRUaxLjbH0530i4p5x+eYF+nvsK+Uvtk5cr4NOx5G3/gpiLwz0t/L/uCT/+g1ID2jjhGbVQyL3OPoCRdz+k+Bikf1U2gmB2yFBaONTXetnY31048X5BuD/1Qg/W+9atJZL11RR3Bmyx06JG0r4MCAtJJUjO/HBijnAkqAVs3X9ukBly/kDhuN5rDZFDbDyPPx+6X2hFhddybKo+VpWffusLEo6tatwyPKebxfQLJ5W7jlhytVdK+chjRvU+/N45EodvfPO5gLrKRe4I8Ljnd4hLLeDhlNw8CZlirZnZ0CKsqlvnF5QLGw8rhtx0kX/pwnVErf7dq+Olws9EdfhxzbO9x4b2Gk37zZ1MLDPSVAemRp6ySZ42OyLhEWU+LWnWtaAkBtbbtE+5VxgyVJjupcF9IBuKJOgxGdUgxHTlJ4yhE4x9OxfkW7YwLCmRiX0ZYZbAbDpcWutWudWrsVGvVOIFOwyVGTD2W1jTCvJiX9CC6b6Pxlk0+NOetQGrcKYY7ie5XxOJyvGpaD0HNzcw6WSokeoYDVysg2JpqHMA+OOfaQ8rmYS5eXsVOVHPwWznNCnovH/OGdAd+YbJIvH/o36SQUgvR7+R/8/a++drOtJI1+XFFXUp6UcrizmVj2ltixE8zciKlDOpP/nJHdWQtj1TwTUz1uuq/CQj1dB9IxJT21qQqYL+nm7Ao4w6w2XeFdrQCpLQM2X7/2Q0TbHw/Mifuj+14RQm33KoBj+Lx3axHoZoTf5dzDLnJ1BGjmY4i81mXIRTCzprUnlPMVJSTCeBbgzefDG7Q70iBscFvizyNpX+sX34rXsciss/Hior5tLtSvjDJMvskK5Lgddy//3U989TeKMlKTmrPy2rLy25IiU1tTYixqsgK5uJmeD51gpkdacK09rZa4MqJKheLMlhR/+NQ1IP3fYQSA+kGEIJRSJY9EwAx2M58fiQgzDlgS+LDf7DNa5Tg6rPROZLday8Z0zsQIPFiHdUjdDJ46i7r3bBXIo0iFuKsBWFaOkO5cdUiZ9/Kg2T5ts82BpAxtPKIMxRMz/PwEEMC7sc7eG1t7AoRftFLSdb4GTGTShYanDdGrSyJy9jQ2Te+GFxGqA4D0b79z46uy8V4Cj+b67r0sKNoq765sbqlMWp7sTYoDyFZYp2AsE+lwSVoYmDPYzhYIQNx31b4zpgwA+JqQjgF0liFceaeKtq3mMsJQGgprZOFBAIV0oHrW52azhzJB187098/NmVxmU8jnelqmdcZJh5l01ZUlWfxbi1utiLVkQZeB4un0wq0pCMzlgA1kW7ukvDgOhkUwloGnR4So8/b2SCd7RluYhucOewkhKBySH9MjWBekc9aZrPMcvM1E3fjVZfpRMhTI0fkIgPQffvdeBqRbstqa25pTKyuL73WrcqN++GqcdMq7gDIEXTpZ5WlB3wC7bjzn2u82whf5A+auBen/il/E8mxlImfdUw0vNx5Ym2XXTpBOOOl0AdO/l4o5dscaXCE3BL4Msw8vn1yemULm8DOdXs0o0aQidWNJpmy3P0YAptSZggewWD1mNNCrNLXTJydTXR4LrIY3HML/Vjr1OOmEt4dh+CqeofW3+CJ6RAi579OxT0WIlpHO2eeLeAhvzOZagHd62UC0ZEi3AOlvsyBsPpBOI+/dt7PqWopzBqFeL0UEXRQk8i7RjFvB6hEzGkxzhNSX6qrZvRZee8g/VyN8LUj/l5gnz5pq+BpRlnmwuN4UKotfXT5mRS1D7/E9kU30soGQz3hZVmZx6rniRlYY0RDylH4oV1DkgHJHiMr5KgIA34JuWPAl5gY8zaMfCpZnfQPS3shLtXMU/PbjkPjG0MgVwhqdHiPc24sJLl0bl3t8oWEp69yuU4kQGlfx/aEB+t7mCSP9dZFuYaTzdAu9c/aGyIOVrR65U0jknEk80/XQoMZ54XGuBOinWfR6g8/dUM0MuXDYCqLOJf0L14B0Wb7T6DgPAOIhbccRwhafuR4J0uM5F0aVxezSqxmnMLag3S4q5eMBmlLokgeciO6edi+L9QeRwORRwjQxgm9uxWMiI32rlYjKCWvw/EpKBPfUBekEwOfAG94YkgdZLadgrPfYNAkPIyKcXrYQNluc9FObZ0HiREKX/vqnOOnf+OE3v5uRLdItEvEedGH/ZIRw20AE+Aqn/L0nBS/5bZgUTtK5CcZ8LFa0YNHNmavp0cvWxmTSEaZh2GtCOrpTkkZXweFOTLDXf0KndW+Ii1V8OjE1Q2nooZrufXcuZraoEyG6aovbZ7AgADybVnToYlyF6NHpkul3fjUIxapfycAMb3RJCkS2iu2eyDqdXQbeFR9YYjM4AYSCsawo5rh+v+8LL4joLUj652SP7Yc/vCcXyCWpdkHZDA717ZwQwpxtIrN+uBVIT8ltncpVhrUAqwWTEFksXXMvyPdoWcgKjYWwGQI0smL64nUgXVjCNY2U4L2RB0D60lafGk3HnsijmD8acddPh+wIUO+JGZ3qPx9a05rZQocIVjKa+wL+hOpI0aPHpzTCnEyCc7c2RY1kcGNP+hgIo1dWQHQL4Ng/mBDTQWKnweaU6U7o++O+ORPqOOulboNQIWDHfe/3ZI/thz8syXiXF8hJneugJlJWjx2yvuCa42J1K50F11fhidEqmXUJ483JQknSPjPaSnmoIWTSgMNuilmpJuDCcy0kXaTQUHYRLCc62HTbdFopT2xGnUg4fXFZd7rMNOGqb4idKka4vEv8Dach5paDc/DBFHhrChLtd0G6rFV6Vx2EQercd0gCwqvjF46C99j8W50j2/GgEUwThhMgfDxCNYmI0gjSpTGbB5aFi7AA9b72nRs36OgWSnq+yLHtbYMm9+/QwVWqeDo1cjzJLc7c1a1WEeAFUT/y+yPsZGdsFnp4N6zge5DJpzvQE7kepGNRB4VrmvSwIlgzO4OpQBlC7TLpgpP45AMuA+0tx3wesMM514p2V2JyrlhY9urUhccg6IngQVnBO8Jx1gsnWzGDd3+PKHXRymRDSLHlhKjvgq8uUBoao2/S10uDa9necYddzoyV2gwaQnr8cGBV8q/+1ieZxwacf7ckXxTIwVDJo95jOrgKx5N4jsOdFEKwKndp57gnIsVDP9Lm1rJcFQJXSPrVtVA//Z+468D1O74mki4uYRGkPjGhg1Nop4icLp8lHmoXypJLmNY8gBF2NtjKGNGJVCYKM1TMP+HvXBxGFxVdoHT+gvME0h3RHk5Y18Gu6JDJy526IJ1QsDlJR0e74CxTQJmgcV89Dxor8ZtE00/x+Gkb5hJ0EtzTS+f8S/rJG8xje/uHQHrGe3xIk2qwg5Dcw0DPSwV9KdEeyKyfBHb8y0zghSMX8Qdkl7M69ARquj5vMj+kpItu5boYcv9CGapSlF/BQkbVWkyhMdmslG61zDpWdHC92Qhri9lIBZnzJ0jnTXk15jPVM577/IELRRkkCjvfwAmY6nWw3mbvYEIhiy4E64kkSgRRrJ/vwpmcHIKZYQrrxQ5xGZe3iARUJ3oCUqnPoCXkJEBgO/l7fwzTBn6ZKnfQ7vwpTUm76xLBBYfRQnZEMefZZnTqJHC8utjH5Vj0GlIvVHMyf8Fua2BWRHWZaY6uZdbZwL7rQLqQBvpohyqSENkmBl+Z6M7FRZSvon7AZkdYZ2ugbyj1E9wwT5R1Q2iMvZkSXRVmgeBZ9Oycf+Fh8eewEardh4dfHjuH2eWEiqnBCSG8EoB9trexB8sXj9VI6z5Txt4o5Zysxe6el2Yos7pNQPpRIU2WJL3+na+9f+MrgvQ//XkgPXk0SBDK9R9fYAbgDzgE7e5/XBBRCcNO4GRnic3nXz0bMooeSRfTwUqIOlFfC9L/OYpbRnl5OBFoOqRDAopNxDZOY6UYl9rG4Q3BuiK8CazPxubY54s7J0KdC64j6cvLhc9Fvo0oyN3ZlNgT1TsJFvMRyi8cfHQ+srFx3iH0O+zHbLkO9oyB1kL6dIX7VJwUiO4Lxe19+YuUf4g32NmbmE7/DAVyQDrV7vlgvP93GMe23kG/uRhdimcaWUi47yRF9vzFvMUAzebWiwjdReczj4leSRU2azVxVQArhP7TNSBdoTUvC9Nz12CAVYPQXGiMfyAvsWJDPY2102z7pXhqgxxrYQ3OOrfTrKDfKemPd9Lj6oDj6HgrAHNrnjj4F2Svm74uAie0PbQxJBeZx+UT7Z3vX+3tbcPcUliwzvX9gw0xZeylz5JAumhi7dN+i5NxzUmngLXO3OCkjFMyIcd24+vvc9IzWr71pf/xevLgCv3NkSU6MYIIDnxsFBbBDBcvtpYcmCotrU7D9qTqfQDquOzGBc46K7a4JqSLwubmlkxCyunjVvG4i9BnmM2ghFEsWOEfl8amMWm3zbE3FGFHnG4KOfJiDOngHceLaAoS0s95n9rqQeqjQn8gl98lnEOGVaokyd55l8y5JHC10TFBLzLYbV7ZaZMVfOf5IGLQN9i0iaQL9e5Zs7nM952ECI74asY3BwRFuJv+2u99/cb7YLsD8vO//z9h5pFhNivaRe9kIaENQboCYWNgR0/Uv/ycT0bNzgwz5fF536xKRZ6GtbwfUBEahr1Wkl6RkYpxzT1aP3NqIUg9E7ufOLBNGfJAQ52heqz12OxY0M5IRpRn9hJi/TRGp3S78B8fie6cf5i+c8jUQ9/WoQPWnHVZrB8HUmD5aJ9vKbx3bOzyBlk5H2JCzFnHCD+QSYewkVur5qzHR9dipD8Lua36mTWDhql1BTNugx07/Lm0ZPLXPvtJIB1isBCEzc//9f/52ZudnYQeIXIYjci+n5g/Q5kgAVPd4WgN7LSKLBpzRugGfKwro0Wx9pBOlHoBrot6x2pUmaOBEeoYZ6ZiGagsdh/F8RH/R0uHL9tNNu1Hqys493EVfxp7COvcgB+opRDUP95aZlw7Av6IqLPB8pDkTUq6d34+rtblKYE7NyYkXhq3sh8UlhljEaz3Ie5b1ofN9UzjcL5l3rVQuESNFJpyZzeJSMiUucx2crGzDKmXtbc++1Nf//o7X/4GVe8t2Z/4H6/dnN9lLC5HVx2KQclZ55zz8ztaPj4+ueBtwk1bEQpkYcBqt4uqdyInrl416YB/JnfYt/IwuZ3Nz1VTqqFrewhcMgXCoOKG9FjIgnG9ITRrqWfVc04RXVVAt85i7dBYDPTK0i969eWtTW7ORf1HIionanB7Vo8I6dp/JJFE0El2O+U+/urAKy4r71WvqKRHCunU9G6t3CEJcwMD6WYzPcuG2DQ7EkIiiQQJF8in9xRApLTh8z/6DCP9m5T0xi/9jzdv7g8iTEtFj/1HygRLorpLmBoXoNhbL0gcNCORmddWJZsK0oIVgrCcdJ4Y/sJ1IJ3P+lp3BxOYX4r9tLkQi2/ojT67IDxxSUGw0afBRDNjgqrzgQGDy+0ZY5wmks7UeymscqOPZUEXf0fHAXaDnOz0KMNi5IvaS6eAdhzsCe0eT5msU9uOum3n6wn2OAB3bmzTZ8EByWf0nD/yoB7sBJWEMMj7Q4lCkfVx38ACs62rbWXG7/ydr994h/rpYMg1fgmM9+0DzEj3Hx4RzrjCOuZvpJwc+wt5l8FFmbYyG2815WHMfUwYRjUm8nyE/sZrQTqDhj3CPic/ld6rzy65Kp9ZK1NMYIV4bqjozS4M0Fv7zwaezfaPuWJPQHYF8aLZwCaXzZ18LN8EQhWoC7ZeQLtv5/hI3AyCdMfqCxCcrvMHRED4P137I4PA+u7GvhcTvjv/hDzaGATSl+AYD0NWEfpLMOgu154hZFwzItnwFo/WuHQbqpngLjTY3vr2O4L0/Hzw2H4/WTU8T3c8OV4SloD4ntybt/oDh4X8fogsPl6CTKuXbpU3oczsNIJZLMjupqFYmXR69a4D6XJota6I3qWpVaLzwot9yBpqEJZ9QpxUGKdOtwcnwB7zOLk5J0gHKp0msxYai5O97JNEX70g6l9sndxJF2/Hn1d5FJgC633iAEgX9rzoRrvmR0avhs/XuxQTnH84fAARudZDNQ29lylV+UgAw5PUXWs+C+akUxYYwJBb4J3xwtiPP/31G4J0SLf8j/+VrPJuPMAY4m+HYlwvUaKD5OIkEFg84q5c38lOoGdzs8fvL8R0drpKnFckiSj8mMQTspR0fD1Il+Wrto1XHGDnGfVicGQyBSGDrz4ehROBGcUMcprcdtHG9S7zmB52UHw2yq7d5voQ2rnR1efidlALOAo2e5b74qE5JNy2vugm4aQrNpxw2xyDD1b2dhVLGMuFtMMHE1gd6YNjaG2XSBkpr8D6cGDcirCYoJ+LK4RhPU7soPKpSgaPTSH9+9/+7P/qlEhwfwKTVv+qQ/n/CF0eHaVsHr7IdfDYf+5UYPIF32UqQOu1avNhwKM8uqEsVCaqYgXpr7ZyBvBPZdIr87u5eekMmfQYex0RhFA7m6Dgo6QjLEM/65620zuE6KGGUpvgswtYQx666gsELjjdd4UukAO2wgpIGEK3eAxdOu7aX2F8yowz7gVkuZMDs9Scn9/3Iv64KbvvIQLPUSZeDKQXwIJ1guXgDJx27lYE0wf2fJKTLufYXus46MK4Yw/j1gAlXfTajPypycmdZfkuSHkxubOaK+upoygV9apb2d1yzBcKNlnolmXz6XevA+n/TCjK4pJK3iyzEzz/gGlzvckmJvOVlb5MukC9EYYxGT1hs/mUkq+QLhM/szZDVwWB44gIx7FPlQZHYrbtxSEVIO/wqJdQKLbyR0iPD3GiAjnqxZRbqlsG1DLEaSuky/U5SoVlGUg6St9KwdICVEUy0nli9ROffm13Pwgdyh5x9EZ7GenCOqfcFiz3wlO6lpc3T15MHi/nHsU7m8NDLLDQrrO3+2zVSo0f+/I1Ip3gW/nlcjstuLILcqynot4fD9gJwulLgXOsf2b8tDQ+tjU+voXRbgyVUUoLA9E+ocZFSaQgXUCwHtk5wZoccMv2sWLEyUhknSQUQ8Ezs4k8FcqHBrNekC7OV0Cp+1QlcQt+hsaOCqOgWuhzdeOk52d86XNv/v6wCnqZThw5DiwJ0hVbQpL6Fjcfrx4+7smVxKlQPO5VTL7+6bDbqFVCtnA8cr1IJ7impK6btrsz0qgQh0G1O20mxXqngNVfCMRZV5S8ut4XrqeERvyT6Xc55Qk9foKcI1EqifESiNUdMDAGN4KEYIVqaFOyRZtg5VJDfHZbQupIoZpWcLnrEybE4Mwr4N8QHSxNH8BbEUToI1a/DKR/mZJ+r6Txf37qzUdXEiEdD4i3J3B4IeuVxGtAhHQLqeGkr7KeW/50YYHSLEiX8LUinavL7ryMrEoQ+Syqqi9jdMrmsbX2+HDERHY/1hRtxbmj8bg1w4eM4Z7jQ7pSXHX0kpwzejj7fTt9GLd1U0tuD4tki0C8qjlxk7p3K16J0PkzICQHsWF1ItBLELeJbEs/DI2zu4LQOb/ffx8EnZJeUvIuRN5ZSHC9k+Bl/3GuIBmWssv6UchnczK5jJnbltdUk8YzQlijs/DqDXahv3hdSBedZGVGYxVOo5xjrRVRzK3pxHPP/3I5T+SdL9RqU2ycM50C4Wsh5KLsOVGzK65cb+8RrmyinfrousyQYJ0FtOmKk644zh0j23QbrdLqnPu+/vjzgV9mHL8k6uwY06FZWliJiArm/H7/Bif9u+Cmf+mN17cHaTB4iGCoinzMBUOGfBj8cdAnjqXDqupWXV5tdj615qAnMboNYR1hg7KuA+kQe3+5cLSi5I4yZDG1Amw5d8wiukPBp7zvxwnnOwpRoA+6s3KNfnS40yoGq/KVMuDhpTshZQeuWU0tJliJtcqkMylTNgkWgNFsvIamIEVNLbkGxWVLEHS1+A1Cv9OvNLifEJwbuJDonN/CYwPSv/QJ+sAejIdoGAhPRVeJQqtct8sg3hSCjnOji7DS1N2GTU1THWZj4UstC6UmKyMdXxvSZZY1tNFUpyHQ7J+px/BEG0yTFWtM5uNFFMrP/0tlHTDneygkuGdyia2FgMcbgn3uziGYoRlrWlLp4R3nQ5gkks6ARHeuoJP2/gAeJXB63B+qE6dO+PNEXZJFfdz3DDQyTEOb/Ks/+qQgPb8l/0s/SwvkCH6wgmkGaPK4IG44ckkXvgMWQPzD3lUCy5wW2pZqYEAoraEFkHYX71AwuR6ky71jWi291jUZNBKri9nqSUUxYSkqmARaOD9xWhNBPsK3uMR2m8eO1GmVakDf6k4uZVVAGHWKJc+Mv6VA7nOU08gPOzxM/vzbC8krvt4dAWYwsZRy1j8c95VRthOhkC5KO2VffdZ3inFP1CElv/WdzwjSS7Iz/icjHeP1TvqfR1Yh5cIvkiBdsd0wB78NUrY2WaQrm36clJHD7Qc+MUYZJ/06SPq/iBugFS3d0LpTUgQnVz3XT7BIsTmn16aFhufLvwAvJ+TqzWYdNLKaKKvPH0d7FVNOrJR0K5fNgq1WaLakZdZSs2JwZFewjhUIrSNY7Do/6KI7jMfsmHH9JDan0K2Qzl1PoankXt3jviT4qI9A9eof/x1Bekb2B/8TntLUESToap11K4WHUUam8NqEyy8uncDFMdj5AHgcHF1kCasRhN3oWuAOg/o6DGCM36xFLWmYkDsQmePAirfTHjMp5RJ/sUGn5OGgAZVil9R7b26pUgNOApMpSjGdIvOJ0dncaC8Y8TV1OI/L+v68QrmyfjkRAJzvso+cNg/BrQVIbXXZnEqvLjeUuByricdc1DVh94CGbbV//o+//j712GD656aW9/7n516/uT6I0fbGBPYOYjI1GY18/MYT5q9QPkc7gQjbRkUtNXnZtfEiXjovebuYkvQaDGv6V3HSa+jM56SmJC3BUBLCXRqK3edC8pda8UrXqb5cc8mV1E3NXL9H/UhE5RQhj9MOaN3qdcCAx/y7mTw4CKK+/dEeRCyFuAXpkzf5DrqYBefupNCBduOKpy5mM+fQM7aEqJN6k/mJBnPSv/P1938aSIcBq40t7/7Pn3s9eX4Pdt3f95L5IQyBhiXBsnJ3Y+ZGxGlPiR72ifPsrs3JlJ8iyVg/9ZkuubdOrgHp/473VWwquQpolJcUK5yTsQEeakP6uTVzqZ6bcn8hlK6z3hya/pBzjmuyWexlcXXnRJhvMusvm+69xy9gCqKq/G51RrMw0UYGP65MFMYRGhxZ6aJNu8vVAJ0QxgWF0KsbYhahUwT7d3mG1eNUSIeQidUWttBH/ILHBpIO2v0d6rFlZ3zrf0JV5KN52De40UnoAwAWA4EeTrqoz2UTp3DSOevLW1NMLuLvCCuAsV7db26Q2P96LeacEdDUtVTRaOy9ZiI6LzJgjsu8xRMz99s1SMi//OsTRTFhaJHZwrV8WjGuyi9iIp7u31EmnGEQpLNOf3WngEbmmtrUeU0i94I7NjoTQh8YKWqdta/OO5/zbd398fGHZRgzodaZQ1plSIUyxWG7ba2UfVmwrrMZLNJRdJnm2OLGOy2Q+9n/fTM5yPTMRBce2ujCuABmkPPKJMbvObbJJ36FirDCj3k2Vbfr6MWUnwHgfgJN1bUgXTGNUzOaNHCieTX8WacJY7yxCyw5bG0IhUztzoRBgfhlyHVp2obQtB5zpEG6qSifD1Y+iU4uH1HClV48Tn1uNJrLwrEV6jslNIon31zB/f2hjysU/tqmj+XnqqUrfvupyYkX9dt8FiHqALlxGrK5tChR1K02g5UcTS4ScNN/KiHH9nuf+1/DybQmj4mt94AOu8g9hsnQBMfxfg8zWceRqcCLC3lEBVaYr2sszqiVFXzSgm+apQ2vgXr/N1hBRUudRpQtdHmxdyI4tLd+dbXeOfFMy5/P9tS8Zr5v10NbQLAv7D69Jex2WZQf39SIcV6GnmnYzeOt4xOWbhPMc6hhVOjj5yIIn5bJLHtBbsf5yq4Xo/iFluOg3o75+W0xMfE2FDuIHZYCTKZjDz+kR1Hg9KzNTLs04iG5jAmrO2zHka1WknTzs0q6pSTj9z71C/9rPgmPPkAs/Lc78ghjlNK7Fc1l/TRKHDoLREZ6okt9StcnGqQ8Q4NT6ZPfWH3kGR3BCrhmpMMZ1lVR1ieu5mHm3eFhWK4/2NsefRAfK6opbbCFXA33LVrNx6VPo2ufdpka7HolLYfLSyqwJrtRw0jOnTrcmezpQ1y+BYDypVx+I3Czq6+wMMUhP5SX0js6fzU4kWA2qxE8U3k+KApegfODgw5OBXa8cNBjaI1rtlnL3biofzhj853S+uiE0Y90ej+XHTsKITZz842/o+TYWr79xusd80Hs7cKMVVDw+9Ak6b2Tq30kwZADkEjBVOAwFykSoHi1tXmEVOXnEKbVT9cu+bDVL1wz0nFFSR69HLvne4PbQ8GJri72y7aH6UjwzEzEc+i6Jx63zWwOD4w/GbNbrFqA1WKxnHmmw4aGMSfXchzUeG/U4MymZnkAjKNwCUoOliMORDl+jhy5m/6ov1B09EBhpOf4OBAIHPemCNaxd+jR/PDVg044pWAXqJ9OmPl7UHkmytDIwf7GxpDQLbz/1usafDHzsxkdnddQ99QdM9rVKGx2JmZepFKby8LYh2kD31ckvenb/GmbyvC3rr0Jps3g4f29y7lw9hTYESk4OVk6bO1LjMoLFQ/vtd0ipLYlkzDWdaU0MoDU6D9dD9KRYn4UM20E0yITrGBoBReuXtyqUyzneuvY/VmPy2Uy/X/mvgOorXRLc3POOe+e89Peqb09XdRMwxZ6QRKvWBAIATYKs10lCdsgIbRUlQkaTJBABtwWID8B1Y+26DYgYZON4D21BG8EL5kJjV+XTTXVPfvyxsk5h//8N5qpnMwp+Upy3bq63O+ec/+TvjPcwYfV8/eOoXvv9g3q1ZOakats8nHozSipQi2+u0er5/x6rc4drs4dTypaTv9qJo6W6idL/HLOPamStFAK4lg+Nrp+luGycbaRSxnGfo5tplP50c0MCqmhVhq50arv/shdLh29NOKlhR++ueMG6pgT6B337iNHhHJs3E2X0y13mj6kUfmqHZcn+GuLydOG8e3x8ZWH/VU759vn8w9PI1HG9DWteHa4vXYnGUJ7wO29E1dYqwXzNEOAst975aD/Jw10uh9ZRdhPb+mYaq7yeRpFhedPtipCRn+JcGWtXIuab91q6ebq1KaYPY+z2utzhCo0+ENNjTa9I4IU/rS8YWf+cPVwpap/KxIRYKuGfnl8S8Rjhdv+EIQYV8TRaJTOSnG6SXIHB7SCHy3KmD+pQUnSSvXamm+9/a2Fq1eb6We5A/8UDbPvWdm14aH7yCY538xPfV9bvDc1/ZIYvKiYacZla0VxwBV8S6clPti7oSTOQ/V0tEvjCfh91mrau7Yp7FKre8oI9DLy9P7uZQBdbwJnaLYOMC7TZ/xbFGmizWYe89PRUg0yNrgmGP9zBQkMgXZjlAzjFpM1YOmsDZgCTjBXiP/tqvYgiYFqxuiwaY47n5vd/4IAUyquqjhjiQF0vMBNsDAiaC4KM1HIRREPyL5H9up1Ykujpy5Av/3omtEGM9bX0XEL+H1y5U3NY6M25a/yIOzpTj/tVarnv3XKJxFMqr3UxnIRLZSvAC8EqgcQaztpd0/crI2DJtTlQKw8l+0Vov7P/516rsppV7jpw3qaYTZdiOJYemMMx6az8qW/d5VvxjYPopL8pxoFCHJrnd8uEAZztck3ENRTY0hCOBjxNkZnTlcmVkTnMpQaqsarCLPxOZB0L4hpM3avCR6wNeqpAoj/UX5xJo1jB8koB71c/FxP39MRvr64Nqh56WK7cLdPQi7aY5eXyLVRidwV2WP7p4qb/n3OK3W+e7RDLe9PJhju7GHN6kt8hcamKaOqCwl12rwmjrZhbgttsUwB/Uf/7JWDrmNnKO1OHKQwNnOSUipgzxK0TWVzsSxilG90QhKj+JoGKFFnDjUOOAC6TB5f6EIET9J6my6I9HBu71jAQ+XkE0u7S9zsv9itp5vAmL+/+j5DNrJP3L+9ovEfO39nMzeWHE3/8Ufa+TQ/7R36ysLb19uH7zUb+S++RY0Qyg1KwinDeafyzlHpdc1j44lVq+njH/9M+XLkdG8SJ49K8yswN4+nc5ELqOsRGqEAYrh2Zj0fJatuMrkE3kDbMgV7ueNVBv3vXBrQDRrPh9NxJV+P0kM0wRvC04Wz6eniQbGYjuou2kVOF3+diyPeaAmb/LVWL9hqweXXiy5u3X5LsbzidQHzibnS5G6JB2n42q7hFCAyd47QcyhTGaiHkDss2ODwg/u9b3c/eiac7Vr7R9VQ+cd/HK6UQJbu4d4WcV8Ntqw9ekraroA+0tusxPq0Foibb7HSaRmvivy2unhvCn/KF++r5wwOD6F/FbZWj2drsDQ3qecAjNl55XMZQZtKJ0/Si1OIbhHQ16OVwkLRuwD9F//ZP/47f/2vv2rQ2UuYo6g6X2Qo8D1LFqfTG2fTZ4VYIhvNJlPGoJhSMgY2mw09AwEP5RPrgj4PMrMb0duF/kqUxfb0xkjvfW05dxHzJWKBn98un+Czb2Xs6ndLAIcrMnssAuqof6vl0QJ7q/1Rbzf9vifIF59YEeSukdTzcIuD2tr+aFDL5t0e7l1QNX3h8U2+1UslJbh+910Cgzw2yrEJ0MPWT/nifW6ecTVnO/NY4g5GiU0uNzAVQuNiUCFiunXznTaxzsyTasREc5MOufrUJ9QZwKUAnaFRmNhspFFIajoW1QsQWIqDXj1gw/FtwL5bSFJh99b6g0G/KWwjB81S4alwev1WrwddfqzuVEzCvRGEL+33IYKynHsZ9/5zCs4/WX4YEb46RBqO5gHKd08JpPqaSKmkLehaO/YJbts7I4PCIwywrgEWGqgOQE/NE/L+3n3UDTpz8eCzofYvifmCt+7ud2s9FTJca4/kliPOPCJApxyb3/Sc80pVUYHUYf/KNrAlmjjbwIeAahiCLFOLKVQi/8PvNLfdb6ZrV0ilClzfC1OpiBrGtnvV5Rx5h5dC01/Cm6mgJ6i9A6fS6YMcgr7eHUtnMRhgeLgN0L7GGNotwdpGRzwet7u8LiTpCgcsA9VddXZk/kqb34MkV3sR38KhmzpHjYZ5Khnj2+WHPbxPqEGJ0DQccVZOKM0eE3CTe7ucp2S8kFN7CIbXQK3uQoz7MVSLnY21jSDtUE/k1bsPZNZhbQm3cOPmjbUbPKKwoKzl1Zhx390RGt1E6ZaPaR33bTGDr054bKuTAPVHE+PIWYV2KPJeYmXKxRkrnOUQoht8cj7KGt/XLPHGP5oHmRpFZNHERrJ4kM6jEEddUAxKQVD4Ui4X6CriXMqSCcToQSY6ukFwy0YRsSwdQ48HBHb3u7lVDXR51DrICj/yzUCTr1Ke+WVGXycOVAsNvf4Obw6/en/YhpquE/CJqZ6ezEZ6eqynYXZ1O6LkWMuXZicmAcpnJ5iojG7YXWlYWT4rJqdk/8jWxvST7Qpipw8HLMFqgAgCwvX9W9qodg345mtffvfaIOid8CTwgNrMqpaUqsg3CPRf4aB/lUbln68gRnhmDSOrs1WIDUdEWYtCMqOxZHFqPQf5A7oy978ofg1vDfUhyxfkE4um08VFJKmsc7Fqnq9Wx/HyjAst5C4H6ECg6h47denmT7KYOENQZGyM/3dBPMJlax83OZhA0dPlRESL2zxgCgjf3BP3NsXRHUT7gAD93hevjXyl/XaHMlKdoEgkeqYOTnLZ6Z6edFLq6X+oLOxrVmdXywEjO3vbqNDDH+9I0vlkdHTzLPoXiuYaa9EfQr/f6gRZ/0c62rReG6OA8bM4QhsPwrKynaOyK9TS9AZpOg/CBkzksb1WNY+I/bNzEZzYa2Awv6o2Q7FoMYe4OJOH/HSeasnaW5SyHBsii8XkhEv+YCyaEifUSbrQ1eRWeWg46K/eTzdMzwX9krKpmTyOzmQxt4EYzaYAooXkQZ4tngEOjixgXx9gl6lStEjYvTwe40bkxSJ3KBDlcgwEgr64DdHi9FC2lgZgP/ugrePdtXdlPMbGevIHB9Mn+Wh6M0smXkuw10zsTZSTB3e0XKMPBDtq6BlfQcwerIOx6JgkwBHvwvCANa5kBoaHbKp7SKI76tqsIPWxfnv/wSCyCT6k480v/EMNdH/g+5xi6LWtwyjVvO024PGTLXY6u8MU5nHGcpvFXKFYOJtZpx7+p62KYRHZ5NEpeZm3kVGXunSVzBarR62puBSgG7m3jI0P00nMbqQwl0Gcpjq0sZOZgywr8K8tj7rbht9Gu8mNoZDba6oLuwQEzgDGLbaKYNjvcHmApNoCQeGqf9D+wfXBkZs3R5Akd1AsJPMv0qNSz9gU5V3USM3k9h7Hl1KtuysybSS8mGQS1BxJOxx0TGygED06Zg5YvGGLw9oZqMQtiszwYhgCHdRQ0Mt0tFobBCDabnQ0A0RmV67wxfu3f+4NXixFXcp+K2cC5pH3Obrpxp/049Y2w6rZSWQagdjYxuZm8iA9XSzIz3QBuojis0JeYM6SOc2DD5mCVlPc0LdxGUC/2Owl+3AsNXOGXBLTCIszBynAfC6LGJtmONgMfd2I/jj4wpYmk8tMu4ccNgy6oLEp7HALy+EKVUJlAKr9SDV27bdH2hZGrg/RijuSnMrPbOhruanNgpxVP99bnZvgvvry7HgJFNmapcDYyup5SaKTgZd6yBh31yy+zoFwnZWD3r9LgZm19kE1jCAWDmAoiaWtgjuw5v3rtF/DKRG987X7G+Sx/YKl81M53TJxDKTq9QjU7rCMCp8BoZ7NbCQy62Mb2eQoyIJtQzcGAXFsXVb01EFedzMrHXazgrkR9L/0CkG/MDAZQbmcVB4mFvBRjObyqhnIiegMPcB8Tc7WAY/N5+aABzoDpk4bWqrRbRGZFrMzGA432sBfaQ6K2vn22zf7mtvX2ul5u36CODUmL7DHONrJxbN1js7p7mG9tHXU0D87T+62CvrRUTlA6Uk/3xH5vK6UBjkjcdZZuuLocfmsHijfKyfuo2H+G6Bb+IuPdVXX8d39Z3Ku7Qrl2GjxTqB3+shje52x+iNEhJI4VmT2WLjz1WYy8QnK464vwnQimUAg4VZjhA6KuTNZhRLFsQvxLr1ZgkB/1QkXvaBYb+mWzzGbTC8W+INXS6gAgc7EV6fVMlArB7E9FmugyeGhTEOtrGOVnWFro8vjsYFjACx22mnkxto1HLrRcRsACzEkAW7VYyfp/NSJ1LOR5+gs7xDye3OTihUWMrk6t8QAa8747ZGazucP6K7TOw2cdT7vAJ+o1GihgE6JWMl727SgoZGL9gL20P34epsCuqANfEOOzQxYPhSzW1hpd0tBFMm6Uzw1cKea2DDSfKAzFs6iyZlRmSm3GWwK0c1ZTDac0xmQPxhBV8/7F1896Kihrl1pxK0ryCWaWFzMJQn00RiAeKDGphXn847NEzYzusmDA61ml5w6D9J/QKvFWqH8zRUBdFroF54NDy3gg7W1Eb3mZOok9yK9GEtuZpS+h5Xd8p3lw/MXkmRAvXyu4XwFQFo8mIqdnEjI139voioCdGfIHwzUORQ71bb2qA+0pjsQbLUy0BewXyNONJLXXicSijcUj+3DgPDYGMDhsRZDnliOIppN/kY/N/CpdLGY4UYnnYwhAJVhLqi0mpytRHRXpZJTCOiyuw2aTlvZVb8EoAMiAQUkautXw2yVVhmZISOf3cxhMYmAhYzSzuV1otUpglOVNgSsCJkRW/0ENoCnwmU3ozhU0MUC5Nd3D9+4idfab3S0CWhIW5Pp9EnxRU90NNuzMZ3iCsmWn/CuJpVxlOT6feCZj5VVOrXYQXqKOxBTWPzfD9pQEVv9Z53VjbX+gMlvU1D/YP/Lxmo1+Wh/AXK49vjmIOJWP8MyDvp/1UHni3fusTGKBzIF9NLeDmO2ukAZDz5wTc9sniQ30pnYmLiBv/hoQWXgeFGMMfHQn0qPIVaHA9bQxeYvQHYJQP/3SqrIOKWlYfe4TDvNLKUsIZsunlB+dT2jEALYLMw3IIqTnMEKc2Nd0IOIXm+PBLYuXyDsr5Bx6/Jh0E4h86GbQ82t7WvDLYD0yEvnFouA6cUekuxJOpng71U7BloKup6P2wGWlpb7SWEhikTxnZj63Qd377agIuNzfONx/8nPfGRTKJH6hodawVCwZmC9MDjrg4KJHuf3IkjpFvLYRGL1O6FP/zt5bGSyVscRQGaYucKYPwysy8pBL5tazMUKWfnXWuF2txbHOJALKSkzjQhhJ9gCIdAQlz9dDtDRQPUrk6/VUF89qsLOqBQUorE87ZIeVTxkcDgq6sxUMV0XNgUanaTuzB30SK2+prAI08Wrq6vjXQFPPEg/MPLOzacw0ttLzEWpk/Wp6RmRrpXyhbGewknP2ElOLOcruywBp8wtDPf2F4aeQuR4hwJzysllD2a+B4M3H7/TJp/G4YRM6fX/Jun5X0LRUf8AZLw11MWhjUUVgx37V4HL3IScbvkagc4j71//0P6d3/xNATpCaa9GHKL+yecYC91xI+NNQNqMAGHl3rmn90tlN89AZhEdSxYQpaDPXBmuBg11VdiPLoOmk2jEIRKb36sHwJV6xEhDhJ7sJ1MqZzqHK682xJj9ZqsD0NJkNodoIJPT6UFm8WLcGvJIHHJ/wD/gq7XWWWx+FwB+cGOhA54NDd1DgNzMGCD5NIT/ZrKQXOd+W4ywiYeDIV/Yy5WS9PwqdFNzvCYE2diffPd9CW4/urtgo+cMj5FuMYT6vXIAON6NCE/h8bfAsI7SqE10t735bvs1gX+JoUxC8U9lN/0Xfqnx049nz/k6jk6uZrYGiQRniTHPHSpq9QdEP5qMOkLz0HCfBnr2ZJEMEqGeTU4xBPNAIFxrQ2U6Aeryo1fe7PDvlYujXVY8buDv9Xv9iNvL4mTzmyl1abSRBlTF4raHEeIViOCyh8JhhxmZPcjMHGLJGQjaAWxxSzjsB98AdUq0dw9fw9Yvtg8CJIRKAMSmE2cHqWxmZkq16gMmT09PRZ2Xg/P0MbHN37hppG2X6P1+b28ftL2z3069yQ3bc7vL8/VLRyU6v+VxUZ0/vE+RUUMVumrdFbn6+IZGSROLEej8kS676b/0w+cff/azBDrJ1vJOef3s7OsMO02Majy7XlNR5x/wK+3KSfFXfrMAsvDnRSZL9wSa3TaF+swIOvvPrx50UEo4tfOn1+TePGCJRyaE5E5kOmSMnaSARWTEoLML6uhxbbNbA0GrwywBYyzgYog2i6kLwBMKmiwum2WgsdYGMNjefZMDeI8/cKHsBUA2GSucJE9mciBFp7RHud9Cb36rjfNSCfvbffcWQGSnAQzYD67R7LCWjsfXuwGxNFm1tDw7gcBFkN9RfPVRi3zCKvA9BtBvjdx9qvluiYON6Tz32N6QPbavf/TRP/nZgONKGchSmts7OpxEVnHHJXr3PSrvt6AqGmwVZ4R8k9gc1YOarFAQtBOg9XyqXjp9Z798CYbmGxiCtCno20cIMLFKLmoNeVfJ0Xwqm18nxu2GuYeyaYgH0WfyIFaEfa+ZnR45E9fpo1YmL0BFp9XkcIOtK+Bzi4X10LNb+32td2+DLJnN4swGJEZFSkUTX4BvPKYBqWfobqsA+O4IwOTubjkYytLg7X0e5bF9eX//QTOiAHsLEXSSu2eP9lte5kESz3PaND99NCIzEU0u8Wab9WmWT//Jj2mg2z/66lc/IY9NEc93fIDoueNDLmE/BeBVTruRa2VMzVoUNmMAbrMa58hmxqgTWgb9Yt9t2X/7x68cdGPnr9rTW7VbD1DD1zEYPaoSHnuBdzet56hDlPUfHQOJLeD2UIGUjblrA34L+WjkqqOba70zWBdw2sxdjRafG2R5fxju3V37MsiS30xEc1kgMaI+GBiI2wNWM29JGeloJSZvfpfg5Hn9EtkXvQO+b5gKW/t4c91XBtVLa8S4ZejRjYVmY5NtD0nb7ZFhepqTRGZnT6WeaCZx5c3f/1nZY+MVcqFf+v7zXzKAbjN5EcEalhPjLiX+Tm8P9ollQB5gNkqr0lDAYhlwOCs8gCyTk4d3cHGHLA4bM2DPLgHo+iXTLejqBN9OzAFwzk61KC4aFQY0AtLO3g6QdHox6ANAd5jXyXgYczsdoS5/V8BqCVs7K8Hs9fucHlClu8PW+qWrCnQwfSCBLlJqtJAVsJg7/UGfRzhtvQ845sRoBg3nsFrz0lBAvjh4fH0QsXvtcTv1x+py2i8ip61XeRfO2tuDek+h9Bv31zpufNCnWvkX/RGK3GRnpnO///dU0D+xP/8n31EW7zLoVqpn5it3xFCTC1HhAOTAP7tWRoI9UnR9c0qSuvxuM88vBsPWLgkL0+rIFnvYam0i9nftJOGvUg3FqwZdE1CBL0WIrrscgC3vIDZUIXKwKZIB/RP8w8ruuBj/YcHqsA3sTV5irHE0djriTr/JFK7tcmOrq9PiMBui+mh7q9WgqjGao4Ya6InkWXoj+3Jh9K2OqyP7bwOX43lYrlJBRwXjq3d7ryK23r67/+6gwYxyUs+HTOxiu3ZvePjG+9f6bvX19V1b4D1XH9zS2qfU9uVUppj+o9//nxz0bxPon9o//bHPf6bRy9Qf84Q70Ss/0O84AYExWdN1+krMH5xkQfIGPOIvslU66hxSNJNlgne4ssnBPE7i3dXktcsAOhfdV9f58ZeJPb1/rwSR+X58cV4PsDO7hQ27tLbfme2n3S0VZlMl83kZmv21TjcVzwRqwyEAfgc0dtl0mngVa3unw47wkqAAfWyjRxpNn031GISv33tbgKRhdZvuwJenw+F77zy+14bYfO/xUJ+kT9fke5+qN8Zgy/s313hGl78+uHoLNFddnQ3akyomRn/wJ79Pi3dOSMDddOenH/+kvc7q0W5Vq895x0kNvXUuZR2ukhMrsOc2N8ZAsgRskqtLbn+orvPA2SKItZ4jyPeLN1WgLv/ucoCu4aKGKzlcK3unIEV2twG2DiehZmmLlnA1iIdzwGXpULTi+jwmO6PnltWOtq7agNXhRmdntaXRUaEe1TiX2d4UMvurQbUmkVNd16d5RC6a21jMGlZ1fR2EOck5rTFe5iUW9Yh3Hy3YgBdcPnomgUGMZos4blsHbRcW8YWUHI5/UUws/uAn/4CsO2n6Nz5yPv+JL/hNjawyLl8Sm4UoACtrmzrNdAAbCsAJ+pb3Be6JzRxI7qCFH9Tlk42XLRzCqWlAGstaHXCb43WNxvL///Sqq6UIdCNtLqrMDae7x/xj/94WpTxO8SGxJkW2VygMUkOtpVvIuPgrBhr5B3fQ4aq1+h1OhuhqbOqsAIO03HvnfjMI6TR5wB00i9/b3j1c3Z2PqGHAs1GBdlJz2QmfQS3bG6Et7Whk+gEcfEqPdOwbenyz2WA5XiY+Mk7eVDQ9ehJTND5/svmZP/kZDfSQ/fn/+LCxzgtOrq0kNkudpcLbZFVUNVStsRN/cYg+8UhiGXMFQ6AOFfA5JHD4Ecm+c9Bf95usTUGPsaP7t6jB5dKALskIkMD4Xolv52hYZv1qBPrnToFIuYEyTqcAKD/WvPa4ibGKurpGi5eCNG6HxeKM28Ag1/bbF270PhD4eQOA4HcQDit7K/X19UeHatBlMUMQjJ4sGiujL84MMvISKx9bhvcf9AFyRpyWVn3kyIvEWZ4ZANdbMzjMUg+kilkBP7RK+WL6j2WPjULvnwn9k+cf+fiKrdIUBxK0hAN1YbsNhcCARR0pxb7U8R7f5tPRsvidgE0NYUu1TRVgDrvwbFSmHb4Sd4TMBo5BCX/6EoAu20pD8EP0Es7ukCe7VwWSND8BULVakgDH5xiNfKAtE+Lq5D33zrpGO/lllaGBWoKeRLfpQ9zzar7W0fEWaQFl4GsbgRaI57RT6WhC0cdYUoJoZib2UoubpKOuv1BHnd4Hn/XuP5U44Uhvs/aj0UzxhAjgVRs/NpXX4nNSMtcjqaD32KA1lfsDyrGJovdvsh/+w3/yUZ2XQWVdl2wfeEOmnTG1Ur7Wguo67mpvnwCdh3HtnYFGu03WdU/cgxAcwEQyKnj91Wob3ff46b99WTRdxlvLr06Iaef93JOVcO4Y8CHXdGDHcxEEqF8qIRfxlw+44011caTwW63F67K9PLRPcJHdAoKmdwQAvY0I0DgAiA/3ymXeiMPziMBj6iTLw/C6bVeSYgbUDUCjUX9h8Mv7w818gvagdt9mNjC/OYUqiXHi5GRzI6pqe5obk9TJlJp9Ye9Rjk0B/ZPXP/yHn5rC3NXyhEMC81Bd0GwYvu/3g0xHjNh2zUbmPTMa4VeistpvqXaTsRKnVh3G6HRWpoqU2f0VOwBcXnmJHGm6dkG1Hi3O3FgjcZmbAIkKmCTYmYvQc3iuBFz0Di3s7GRON7q7fI0Oo1cylp3K8SIyALg5JB/4+vAgotcCoomXjqTsXb7XjySpYvLkIKsTxtYcrp7v1JeXn5ZYBEtCJrdq6hvq66tW+usnAdFg6rv3735l6KrmAo7FAKLFPGVip2jHjfVU9oQqV9eLG1lMFiT+JM8pLXUE+o/Lbvo3fuHrz8ue/8NPrJXE1m31ih/oaupEg1A9szpjgF6EerGQoq+uzuCA3W1GBCLTduH0ogCdUJf7Fgn1ywO6iremQi+W5wjzqr1y8tp2T2kyuUheL0+q/U3KqzLo9sR93lBcuOQMo/lEjHodp9PTGzQqDZ52yEfvWBsEDPnJz+vkUK8SbCQ7q1tqfD8zps1UrzncXZ2Y252dnV09nJiYWF09PFyemzvkA7EmDpfOlyZWJ05lgGltQU/2kfb7BKEen09QRhvTRcp7k6E/KQBCYSOTwmQ6dlY8iSnVNGYP5djeINBp8e7+9JvPP/M6Y8CsPuDC4fPb9Gga+Kw27AqVsYo44d7WRyqfyEwvTkWoG72r1s8zi3Y3Qq2PzkBR9Zarok9C1XQ5nf6KEy6SnHFBTeB4j3rCUEAPh4cE9yEA4GdWGwBf0nTm9Tu6KpnawJvKpDk30WIuS5AUY3zT3CHoB6/vdyOgK+BBCuLh6Wy/cpDVcbWgKBUFUEDfOtw+5YXRk/UrxzWTNTUNNVwauNKXIlElnt1/VK4mqpU51qi4mzLo3H4jQuakeCBz06yfjAkbEEXM8U6z0YMc7euKS10Dr//Uxz+ngP71eNfzf/jhmxWVCLaAr9UsQLd4EM02dDoRETrDHqwNl7FqUyUybO4YIoY1NlbIpKdHE1mAVrPT4fM18jpRD6YTKDB/727He/wkZdQvC+iKfutkh6W9FTo9bnkl4L7bDgDOLwmFLS8ZphowEnNlmTprQZS9JRTzns+dbWYEO829G+9/MNQrKCA8VifSyhaxZm9LWIrJ3Xrxk0D/tIXk5HK/aua1Z7kuCKWtFbm+gUSZ1GdsaQGpmKP7OJE5SAFJYoZuQB46KyAQZ1T0pED7VQfAZY3zliaOuSiWeuujr/6X77wZN9kALLVmqx2wwtRI3KmNzBHwIKDPZAZv2FNmNwlakZYh3t8up59HM9Pp9FlOzPh2hxo7X8dYGmkR19Kx/75SdEGnSE2rrxp0anYwpCUIQT73WrjP4/QmTe5WAeDhuWRk6GH6poyEtsJrPVjPLfLetOlkkrNB5ZTkyMKDhTYU4m/Eaqswl/OH4kArs+UG3g7lN8hLXN6ZFKCXSnofuIL+5ASnn6pH1EHXaRxlZY9Ob0A0igSzAD07s0jxptRoQmbLQl7YRKDH6zzmQIhamuS6mU/aPvz+9z958zWTHcESAL+fJk0PoFiYVQRdpOkmNzjudLEQB10vZO++92yQ//1XOOvedOZslIDnwtfvfGX/zj5vh1Y4KAAlePVEFDSWDQyoA/0dXM/Ex+V50ryGXWosW92+SPmjtRu8NEF+sTg9Gsvlx1KpKGoo6cevDMcFAw9Vku+cTk7WLO+VK8fSFZ16Tvls6uXt+ofjS0vnK2p+TdlGlrfLt9RTARl0nZJbIjmbSRY31+kEBGdGNCmwl3Q/IFpcp1156Q/zD3xB89i+8/rz7//EJ/bXglYCnVSam3cvdW41xT1hOvHOOjdUNDrL3HYz46Iw/r51faijhV8D/sJUYj2T3Ejkp0aLiy+QXWt//1YZyZUy5b68BKD/S1mDjL1CTHRic+veAFxWjkqAbOsU8QLqjOkTEDXQGQebXeBKNq4XXI0hGyr0uXMTq8uHxxFd0Y3xgp5IzfHS9nh/+daher/JGywtj5cQIyhE5Xais9CLAqZGR9fX85rpyJ8cpGmBoXP9C+JPSQJzJatwisU7gf6NX+r5zsdfCFa/1hXwQCAM1Xcq0CX6TT2hOFbbRY9spTJ8SR0NqTxe+pplaIVzlqdn/NkUeYlCJ2S3TUadNP1V++n/yggLYwaa4+MjvqFYu3xlL4ym0tEvM4qCtwK6BhVeZNCk+rtyvjCLGA4GYIBdLWRsOJ5bAUCjt346zhfwh0vbXHZOde4mVdflMLLxUJhPbBQThLnqNWFmXa6JB0FC8YYCesj8Hd7S9GYZM9ugyyFV+iq5eXcgQ32og9mmjQxjMu7Kd/r23vV7z1oEaxjgnzN3BpBxBFEYBgCUUrSCTmZyyMJKCwEoh9xSWloKoAVoaOhdaQm4WwpUN6FQuYSj2JwowLGiNIgEGoSmVSAoKADQmXf//m+npwByT5LdvTOTnf3mvZm5vX3/mZFuZZ1Sx+UNKWeuGHpiqKcZJUkqwwTbmGpyDmzgZwGbWzQd1OF2AYW6OwvTdIBomq64wC4tdvczfgrLjtPLO+3V4fl+fzSqVOc4bIl9RpkLdeJwE5MISUIRoMsn748ef1+ZyniwmA0rb85hIPUpHCEU13B6t/b12Yt3H/2ZrG9MH6I5evv0oQsm+n/40s3F1UPHgFuHSeYv77+vjDfbbje/sgKYQCq7NDDHryNRY7CnZlEMdQBqBCZ8iTUrssTEgSBWkbH9Ic4AQUahJwQdjlGYlQNp8PQ7K4T+y99jeyLQUVamtjxn7qivo9XTHzkIMj3uw5tPR6+NWfeJVB9AKRYRfj6gI2rDYUi+/Nw1NDgZXTt2VC2rgc7B22Ez0BGV9b26XyGFTyK4+runZ3lly15+elqWZZ7mZY+lxA4PKqptM7ZgxY66BHod17Gh81sXnmPDPbbjjXvLzwU6xwZUjprR3wgdW4Y5iCd77ksvN9bq/raIaxJyvoeLsj0fnk5T3btKJs1qbK92/JgiVKp5JSLNxJkSNAwYtOh/9rxw42A4HAwnk0FRFKPJqPDHW93D8d54ZzVN93YPupvocY34jgfRhSseagF0JQ9vD7q6y/U9tp9/fks+Ameb0OOJCiW+aII5/FHt55Y3UciH8GfYxzAYBHbnAfoUJqkjdsd33rjsQvvB3yh1k8DPscGKRnFrMSX8P+gJBpNeu5tl49VO1snaWSdtd9pZt7+/NdzyPWEwKUbjFDUiwGt8NzDkCMVreCMh9HC75Tqgf/l2eRLyEbQCrtp0/ELnNRKi6N6krgsYG16RRLBQiqvXFtZ3pjmAjiWbBmoHLmh2DF3JIbYDeu1fct2VuuxzRNAYGa3REsPnvOqQGxvUV1ReqyrzMs/zNO3sZL36bDmqEzt4hwoo2KSBnn7sJ+/X6hXbyaVP/+yTULjFf+O743wHV8uhqbHPW7SbL6P7BOoa8UJ4v+p1OgiAjuP5mdhUqYnkmg4slwOwEecRzuowT+7oAlIjuhyv8kxPE2ZgDvaRagxHpEhM32hYB3WtgtUIDD95/wHox/fvSj4Ch0CXSKPRILQVgooLCy0JLE15d+KGVwC7LNwW7VxBv3Hr5sXF9var2wtTJlZOFM0OKdaW6lArBneLnV7fwqcVDkOca/0l7qwREIihIIq7Q4m7dXCGPVNOwulS/pIOa5mZICnpeOv2dd2y73Nqf9wH48sFtTsBqHTiAjT2goaT3IXzLuZaQGBgEjHTlH7QKO2Lfh9SvbeVOLNl5r2kQToEzhj4kO3QE1rIYHjGpmKadPLOpM9mkk79MspDtq2MspPqg4BqAkVGVsKA/3ACzkn5TLuzaBd3UdL/+bwlX2n36uRRhRtAUaN7SbUavAskctJ/0+WUIcL0cJCxCUiCBGj5h6j/SPZNT7BPEY5sqivm9lFSj+jF1AmNwNzmtUp97vIo6cfDs32zSqoYhsJwmzlJyRnSIUO2wjrQVcCeWAyuL7i7yzNvGZpLw9SLXL/5rkuSv/nqcmhX3t8nZkeG4vhRS7ZWlUYUtyXsLxmipk3XmfiWt05ftOpRYJJzlYQbct8khzoxhB+i1qcSqgyeQ1pYjIzh31TXIjOky0SjVCTBWLCjtg5j6YsXj7ehJimfmfoyScp/sQ2KIlTHpXuAyIqxnZ8gM4SqlqzHGrCCbDpWQHW5rBjzQZHQrryfPm5rIhKRa2rEYnLNpVo1MAS/s9IphQiELIgIaJ7tT1UWfiESqqGlQILyCkvLFSpjjFvpW9EW264WXCYSl1RZ1hgkM1aNLZ2b0C2+gf4e+DH0t/g5/li+NjdKsm6lv86caiGxKG9VkJp8UDBCmDJeZ/F/Cf0DfpeQNYKcDMcr74tzY6dEMYRmRi7tC6/z+F1HW9IZ6dpusb1fzYVEIbZjDPV6i54ezgLpigSBOcbWOEEuJByBNi9yF3aFwwfkRAdBcG4Ot5iVd4ngnPS9dCaI1sOj50tLp/OaCNbv0h0+BZSKEP0FERyBOul9bx2RSSVIA8EHYEJ3NNblkDHJleKSIYJbzRoQ7YBfwCDN2533mMFS7uhu3w7HJ9fZMvSp2r9aAAAAAElFTkSuQmCC"/>
          <p:cNvSpPr>
            <a:spLocks noChangeAspect="1" noChangeArrowheads="1"/>
          </p:cNvSpPr>
          <p:nvPr/>
        </p:nvSpPr>
        <p:spPr bwMode="auto">
          <a:xfrm>
            <a:off x="12044892" y="-96309"/>
            <a:ext cx="203200" cy="20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0958" tIns="30479" rIns="60958" bIns="30479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3" name="AutoShape 4" descr="data:image/png;base64,iVBORw0KGgoAAAANSUhEUgAAAfQAAADICAMAAAApx+PaAAAC/VBMVEUAAAARERAHCQdZWVcAAAADAwMBAQEKRBB1iXoAAAAAAABvcW0taCMDAwM5akIuejdnlXYDAwNDh1QZXQkCAgLp5+Lu7Oj08u729PD29O/39fD49vH6+PP69/P69/P49vH49fD7+fX7+fT6+PP59vH49fD49e+4trJth16NmoJ4lXn8+vb18+2+u7YZUwjer6T74NqrqY6srKbV08/v7ejj8+Pp9edXekfLnI35xLoquEjn5eDDjnrjyLjNysfz9+9fynU7vlaq4rTGwr6mfGj62tOWlJFozX0gtUD5+fT5y8L608vE6cl40oqh3q0Usjfw9Pba5/XO4fXU5PX6+fbN69Dd8d3u9uv2+PHf3diSW0bv8fO91Oquy+iW26OK2JlVx2309vZ6su5VnetpqO07jukziehDwF1Lw2SA1JGz47u75sIzu0+0s67f6/Wzz+o4iN1Mkdrl7fX9/PgjgObq8fb3tqr79fDt6+dwz4TD2/T3+PZEk+orhOdfouz7+PH54aD32IL79+vV79cHrCr1k4Tyblr75uAbe+W+2PNyre766bv77cjzwTfupgDzuyDJ3vSTwPH79eXtOR7wVj70g3Ll49+Bte+vz/O41fOYw/GHufDzviv31XX19PKjyfL4vbLzdWHvTjX3rqH1xUP7893wXUcSduQAaOBNmOv20Wr1ylLvrAD76+b1i3r2ppjsJQjuQSb55a7tMRUIcOOrzfOcxfH78NOgx/L53ZDyuBXytAzxZlCEq4aRjlH78u3vRy72nI4ccwoMgAcKdwkbgyGny/KOvPDxsQNEcjUFWwINgBIGiQxstHX77+q00vMeZgubzZ7y+/9arGb8+fP2zV6JnsOjo57zfGloi6sTmy9Hp1Pa2NQTZQs1oUIYg/zR4eSTpJTo4sKJxZHJx8PHalU8dK7///+bm5X7LhSpxOF4u4iqqaYHjRymtb/FyteFrt/5+fiuSjnx7+tc0Y9yuj/TxXNFREO3jBi2lz+YeyfhpwnHqBLS0bUmLicoiEFAAAAA/3RSTlMAAU85BQIQ/sEeCVT+McX/6Bf//yYTLkdddX6Q89m+pur///////+B////////////////////////////////////////Yv/////////////////////////////////////////////////////////////////W///////////////////////////////////////D////////////////////////////////////////////////////////////////////////////////////////////rP////////+W/////////3D////////i////Rf///////3c5KPQFAACHS0lEQVR4AezUBQ6FQAxF0Sm/uDsz+98nTuS7W99BI+hNqgAAAADgCqRAGCJrxzahvCBEjuv5gW2juhhk22HkxQ5Lio7oQZJmVh6wmOhgc+4WmeUHbCuQgWwOS1nRgXic7mP0Skx0oHm6y45Ot7jqHtd74Qufix6E5X9Gr29JUTejdtU09YhuU9fTDbpOa22MnvaT+dxsdHf9va9XL5rm2nvb83Sfojts3/9UOqA+bSCWLBIjhmEouisvy1HAkoKecu9/tv5v1VPczzNbyQvIjbSVru/7Zg+yAJgCLHrQde0gCahq0sRqJsOAG3kn6DDjHFm7rjDBsECBEA2uRWE0mLmP41TgyOrqhoCNIkX9+VblLPA0kCvCLF5DXWjumwpf9B+GQcZxdFfA1x7gphna2zhklXhrMh9fLOt2Mt/RXr1D8N3dBRSyga5eLN8uZqzhNxw6703KOeXEvqJYsQv025A55lxjlYgwVOf0Za6BKntG1WKpTDeCag4i5ZH0EVN312REWYF7LNy0YJOLyCAmqSxZoSVh15wsIpCNAAYHRLWKGXOlvMyF+YHXzc3oHHcPj8vT88vr2/vOlRgbhCElMEQP2HHOzvcvhWYfxJmF0ttADITL3OEySrJL15+ZmZmZmfn9G2tPmjovEE1yYzjQ+NPuBZCMYI6Ev5X6x54PBtxo4UgZGWt28Pl+zCEbGvSorj6QnnoX1BJHHox5mFlsMlA3pSt5PdInpoz16QO8sscFD0JjTzcQDrCMPWJ1k8hcElQOikjvcJKweE0IwKK0aht+NVY0VSh0u4wCAfUsYeDHWEAHfuTPTHgbdc3o44sSU3/v8kSjFLWNqMDRoogqs/Gvb65TtdsdF7nvBszan3GXtS+IwNjRwOjTBEoHI9EAcDHKFpja02VCvTL6JsYYXAVgAVAdBCupJRRhT9KWhtbWiqa26vYMOpHVmwCvB0gXhzLW3Gw/87R/PnlR0v9w7r8vtmnTMHLNu3zwl+4JXsZEHZ1d3YEIUD1wVxyMu4VDZxGVTArlRKVnDaSo1PEEizVugetkpUXWeOi5sItZRIfrhYxtIlZYWhW6bnb3b09vBr1PoTPZTIzOMHXnLfbyAoilmMsVu09/9rtuKaG/c/WqEENQnpwQC5EeihHSgJKImdAy6+FAXffgEARMOo/3Zdch+1La0UxYdFcEd1BHq2YOBqkQHN6l7VxNgIT58vXFlgEagIeymXV2u5RE20aTZtDT2t7e1saK4REo3ScDdkgd3M3RExwITtk8zqh76i+fZ9BLR/3+WyjSjJkjTxFlEz/k+TM0/QbOfVyi0TEanxgNZhXoaKPiEMAOYXJqemaWLDiz4EjboP+ILasCtSyAW0DU9dtRPze/0LG4CJnbukVmj3Emumj0TFpDqCmIVNzg0SddWm5tLEAfBnSfmZE0sNs2vrKarq4lufDK9EFxZ/r8sPBnbWmhM5E9XCZ3Y1bqOWfX+wgg/M/dB+pofWMT6sfHdgPgFhHQbG3v7O7tT2pF4VbGNPHd8YdHah7P6sEG201+YePgoKu5ubmrq+vw6Hh+kcjD2Oe1j2PbzYmVN0Ture35J6cnfxtbC0IvQD8rQBfMy0aOYBuR+vnaxeXq1eV1Npvbu9iqtjBC+Ptr/Ye+pNA9GQ97LkgWOs1/pTNhxR71A9xx1LE5j3P7zB7g/6iZm4h45XaGJnfuiLf8Ax9L+sP2RtO6uTy+/ZBShwnFRP8x990BjSTpvf+8nN+bl3NVtXi+E2fj24EzrH2ENQYBAxKIsMYmKcAwnLynkdCBEmEAkZM4hjAMCITQgAYEmmEIPuD2DrgEa+/gm7v1rnO6vC/n976q6lJrdm3/O/wGdVdLrZ5W//r76ktVnXqrpa45rUpTVXHnTnNtU0tGRk2aXqGa/yl0i4sunDqufQXd8lpWA5V5zcUleRWv0x79Z1qB9DdeTyYEJ4J/WZgJKstbn3+LwkJk45BCthwc8v7Cf8HkC0D6X7kepMd1KW0ohjNONO75StGj4hIX38KpbTivWNhMoifj1p5aGPlWOyxM7Wqny4rq3Z54hEBcPG4FCdYZ/6zPpHTwi+jt6OyiR87Ma7mdhpCmsqiooiK1CuPM7pp7TVVceSjKPn7PKQpfvIsZxwok8ZIqWrLy87ul5E9R0ltbCwsp6cL9UiwHdp1EHOBXKeWfb7AKn5+CsL17evvivZ2af/cLf/cfXgvSSaIVrJhX/Mw5lAa0xF9OM9uuLUbdt1BNsfy+DCbzSIHW57MirbsfOV2G+gGPZ4D2AxScBInI2hLoVliXJBFbGRzC3uGRUS/1D1tuVSLUfbsuq+3Wrba67Dy4AVB5BTcQZSiunMI6ftm6Y6IueCLasXY7vRGKi0lFhZR08xepdm9NLyz41KdeT5aNCiR6LllI+lIcKXCC40zOjYxperQJaPDbJHfSP/VyBAvjL/7jV046UWScvNRnMVXL7GfNtNl0v56rK7YUVzOz5V4Rge22HJxTi2pquC2doBnobpRaDG27zWg0z7ht1UhdP2t26dUDc/Uo3m+IAAkXbUE6X1KDmHjnR+dHH4wOYow1beUIVdXe7s5kwVxN2q2MvFQRXgB0dE5gtTA3EpEYJpIXQscvPHT73DZXmYZvqri/tgikF77BSIddOY+JoZ+lwJJ/WVLNGX+tgdL+K9zb8K4EZUWJ8NTk6jJ6CdeA9H9GONdMhcaJ59Fv4XROm9tnQyYnRiyuySMNjNPaluyMcgyk15C8ZgTU86gGUWI8mCABlxtj11rYwq60Hfi2rOmU8J8sdSKWKegGyC4VftQx2NG5Qv9jjQYB6WlyAImSm1nc1Fgejwmtb4x2BIeGghMYRR73bEbobsLyVIIEmkz+fdY5a21r41ZtqSFkttATqSov+kVquhcWLqYD6W9S0hWnK+5DkMdb0cAi01CfN3re+vwcc/oJnt8mdM2O3rPj3+Sui7BhKOl/9RWTzgWd0CXnPB54kv0Rq88Ki9g4vSnY9RdIbSyuqWtMI1JbjVSXRrK7494vIcBKpmL80ZbRBr25To1kG9/5xP30JbseYyI0PH1xI45qfY7d+QmEVx7RXWV5Fbrcfv+ZBlXVlGRVyqTvzQcf7Q8PH8x3ocPAZnRZ3ruwtRX4F05lZkudXmhrXO3zWSQKnS3WTrB0p+XXf/EXv/SZv/OlwoL0wl/4HJCeoCoUv/toOf342EGv1K++ZdH9igjFScO7zAnk5zm14y9UK5dBfR1I51RLIicQB4lL3UMXbcyaYFuOkclhyO6M7u6827ckKa85qY4UZVSx6JnIZBTlF8lmHedCPeMeYFdBD2KOkd48zcICaoCICYiwNvs/eE5Mjpbh4Px2EHt357uwlPRSLkDnsvlic7CR2lJSwYMK6/sY7+6Nzm9jvLia7s/lRJ0c9vijfYzzzG6M61oykYDTFrIjnoLReNZKsVT5+k/9nRtffvsrX/nqr//CLzDSiaBcrziE9Mx6AouUdN2vqZLkuAwmSfND7M7nrHv90akUtbCGEO3T/9qrl3SlU1dsOZGGojB6KMPVpmqh7sU6MyMnubG8LhVILyqWMmr4++KeqLlXUsmjEZRVrFWj0xBl2+ry2YxWjKZNM2MitivLAOH6JYkbV6x7kW9A7/5850HH+srGOlZR/0lb+tBoOLMiVBby6JyzHvrtzMZahPDE0KN9EPGu85UJykxhTy6/R5aXECLRQ9qRVGZn1NVmVPJbjX7zLKZTq0Ws1hSzSsmvf+3rN776ja988+1vpX7rZz/9Zk3OnYqKouLimtpbWXVZdW3Fbber2Hk5iCMJs9gRvUbi588PSRSy6xOJRlcviOzHYkb6X3n1pBMAY0eByGlShAfo1V8wlXEaYCHIv92UlFWcl6O6XVNTntOoehl1YFcTIixepDP2u+9T8gf6+y9toWpkNXrcz7jWo0BymI+TLtOuSpJVUFfHEN473x/c7iAYEYvBZjMZBsyhpzO+Jwjh8AyigNCc2rsysrEe9A55O9eVMA29+D1LGKPACd2+nZVZlFGr5IW0sTPFoyLWWFh187N/58Y73/jKV97+xm/85rvvfvq1vJLGpsamurq2W7dziuHXttWVFCl5M5W4WirVxO72dnB3NChLhmO5EA6bEo328Dufgnzxb14H0oVkYw7RvcNLkA5QmS5fTihBMzO/u7spq1lV29RW15ispJjpX2VGRXJ+hRSPjNtdIbMT1pdzlHlzAwLMmmTSIXjznBG/9whYp1THU5jxrDr2Hhyw07MbfeF++4JENO2htVmC8YDbyWLHDBODHSt72xsrVwe7jFKRReyLbhb0LrNmpoYbgyI0/AQEPSHZ1LBW+vpvgXanpH/1Tuq73/r2a8XZmXr4lmKiaFpuCdcNiYu123E1v78/Ojq6PzwhfPXDyQjs3zO5eoHkaBAn/dWGYf+5bLzJrIumCMtRGDjphjlFvQvfqiY7LaslR1WbkdFSST0sRjw3/8rz01QttyW+TTC2GEq1CDBtpOLXMI1pO6yYep17jPSD5xjkZdvLSVfJljvvfzqH6ao0ZLDINicZi3kIvr82Bu2ESpDdg/n5wc6N9edCjTBGU14s94nuREn30bY5DEslXmz3veX7zjtf/8o3vvL2299NLX/v14H0ukwaC8qsTKtozrlTXp6J2poIY11cMu/Q/Mb5/IMhiB5P7HaJIL6UskV1S1/0OJfvS1XYb79y0v9ZXJkL/c5X1naddrCTse5ysas/0JDAt0B2W21JjaqmpA44T65pakylhF8cAdW3WiRVY1OSnExREW2YH7g91G+3z7ioy2YOGXi8gjF13gXLoYMuRFRDI0OypKs46RzeLoxJfWiatolOSwCW2Fx7jEo7JV3AOz9yhdB2x3Ma/VU77fVl7VZ7PfMZZF6F+W9/OjBnLQv1CzFnazK39vlPvM9J/0B7B0j/bHFWZlNTXVN2Rkt2Y3Z2RkkxAtnnAQ2uGXeHN/a3JwjR6ObCLoPBc98qZ1qndgrhqI93XnhFDQUnHTh/xaQLrhEWRvxDs+l3fvZgg7FuMEoUc0ZK9kLZnNHlelotc5+Z3ZKRo2puSaa2fNvte81UrgsCEVVSY5YquaVNJYlMuWS8LNXSwz/xuU1m6q17Gqw6kY4ADK+DSAZHBhGWOjeCwHXHEFfvmKAEU8Ng5sky4wy7ipZQ7D5mgG8L5297fhcROYBm97hNbrfZbDIZZyxOJvpC3vVz5oZZoynk1iIB5kOofve1n3r/6994G0h/T1v83u99+7M1TSSvrrm4uTw1M7MqM/NWFmqmhiAW6Ng43/ZKUr/L5jaMP3t66omFDNW8j5pchc/7otFc2VaWkq4J6UiwLtDvsjstwwej579PgO12iWLcKKl002HPWXtpg89s55aqlJaRXywVg+GeU1Ik1ZY0s6q344AKVLuqu6Q7pafnpOCIhVUNZtsc+469zOpEWHPfIF+1iS62Cg53YUIGg/DGxjCEXwdHBuN1Liiuh0pjFq4nNRrCzjTms/Ozp4Q5HNzj98KC669Zm83dX621Wkr7x4GRMTUDogu90UhvAn2ZhXcBwnUkCzc/+5n33//GNyjpv/kHQPprxVmkrkjJODa3oKKMNEW9d4zMU41+FnONaZnbY/cMuN2lLNpUsJMO7zyeXMQiaf+HgvRrkHBhIi7HGgf6YWNv5GDl8+b2hbMyZrDfD5cOULVFcd9nl5JzKinr5SXlpClVKrpXQWoaa2slitytdFVLs+pWxh8d9744DBznUtKt1QtGS1KSiLGNrT3E/DoE5zt4NK5LdnS65gehX99YV/IWwtAk2GXC2KkRt4DGGBrzeDRxUX8cPQLmKPM8Pawyhswm2xh3Bp6YXL4Q8KxW371Lae6P2TVWi7XeWW8pax9rnzl9evpwfK7B4zK/9cdfA9LBjvvKu3/yrff+9NOv3WmU2mpT0yC5U5nW3VybUacuz6+Icz44suLFRHq69kSUaJAFa4PPZ6imG36/A5PcyaULOdBM/hCSbNeCdGGQyCmIpx7qJnUOEvu0zeRmvlq1xz2nE8UlcyZg+14b63ObwIKXVPk1UnFGZnkeM19UPX+22FhRmf9eTwQ4PjrZ6UticE3HUynSQuncMydhuwcP1uP+PaVWopewq0M2geORA0a0y4BRQxm2OzFAaw5Z8JOQHVNQSe17fBRZnlpd5p02wQabyWeLzbBf5TT6QMf7XNUiZTw2cOaZnvYMGI0DRo/HOOAxhD0DHuP0+Oz3vvO1G5z074PH9qefe7M8I7M5vzG7hf1rzCtKVVfkdwt7pOt830sFZa2f5+cxrj+de1qqtbp91RiTgsl0jB1+f6Fwgf/DP7wOpLNTlxnnS61vWi9XxVRfuoF16anBPSef9cREWayfSLUZ+UV0M6eurlsqzifd+Zmk5hb3tY6OA9/KqS35Bbl+sOeYUf3QbRclUVaLSir10W6PGTzDtPsGs3docNfLLQulokUkcDlcRoS19dh4n3Lus2kxLouVshPlZvnz1daUvtVCTvrDmPns2f3+atnCHoeUijlm0MhhRQyxQT0C6FlFB5Y7eyIlv/npv3PjK4z04sr3vkVJz6/UVFRWVqamdldUadSA1PwiYQY8GNnFGI/FxkTV7kPDrB3TtsEN50cCSyDqL3YWRdTqB6+edJGEJC+hLGayCg9u3GXyNIwvPPMwDkjH/v4nx2GXPKhbSSVEqiipI8kZdyrzuwlpapZvjII/+/nGkp8VdeGq41bg3BoqVVmMA+0LUtKp2Vy2YC6VBKhmHxw9Pz/f399f2RXnwshRam/gbUo6u0vrtdSG8+ipGR9qxzg3UMCrNR2rR0jtT2G/qtrXYE/MFoMR+Ez3LDTGu1b5P9CVwhonRHYp6X/KSH/7m1+50/3e9//0U6+Xt1TGw4Zp6syWNHVafo4cjZ84v8IYO91GuepW65lTyYa6xjcL6x5/BOPWnROJIek6kM67TKWGhG9gq3ttTstl/ezMEApZyYyLXSjv/sH5Awy4VXurLltDcGb+LYh7F7fcIaQ7I1M6yk0vSEmSHgf+4Ft9stcOjssqkF5t9NjPbEbffQh1nlaHY3OJhWldoxsPhnaDExOD8xsP5HRnkFJzcbKcFGcdY6MLZNvCTLo1D2O0PaTDuG9nE6sZlnsLVxc5faU2Jze2tFpOQj1189wGTMkWxLevzQjbgYMsJL/2iXduMDvuh6lFH/z6n75BSa+qhDRiarFan9GtKbkTJx3hBxtdGOGHMascQypbsxKtVWfVwualGS5QYTSXQKc+daTiMa1fug6kf6R+RO7a65+abE811FgKG6z4WejhnBFTOIfP96m5jW7n1NY2NSOcmV2BU0HVE1KZnyMd+antdnjSu3P4OD4GAE8dso78V3zmBdWcR0PC95Os0wsqSVQ5SxMHB0GRsBzaWCcYoh2j57uwQ+HkzmoEi4QFfgbK/P4pnNXZ2izW6jDCDaxPd3DzHV6FJ4VyyvXMxcnXh82npU7xQ6fNYEpUEak7iWmu9oY5u1wPW8/iUQuGs8/+lEz6d/8k5wPw2F4vz89MbUJ5TWn3KhDkcLNvgbTXcud+4vwRTR+5XESOdjjHXR5DQwPNRWMNNSIjkyeERI5XjyQervyla2DIsesuUEmIIvalbrMWlzVAxxTs0plDYTvCSPc7P1rZZeTcaeu+VVtHUE0WxsUltWlg1NYQR2D1CLRBpGBx8zCFetnpL1Y3HWhqlRcG/xjSj6U+U9jWzw26rs69wWAS6LzzAy87aNfVHixAlZDtkZUhGtCIrB5GJwtEZpNYwegHOE1UqY+NY2yPTWu4hPa8OALDPKF0xzPHU+d2m81nM81oOO1PTfWkkmaCi5miObVYn3F98/AhsyWqbWs/+sw73I57709+44M//fZrN6FPR41V3XfURVWoUo2amhBqquM+3uDGEP0vfP2YSHIvqbXX42mzlW4Zw5g4/L0XElhyF9zAAdJfucsmRJsbx3ndYostT32eWc302IONgy59AxQY1E+721G8bKYCsumZuKkqs66tuza77na3RHp2jkQ34aCXtOC4cDEa8J4cYixieQtjpU8vabyGvoau1uc7JNI5MoHR0CDG8yMjg7SbHMJdQcIP499MOZ7sEzn3M7cbBNtq89nl0ILLV49ZsyAa2KQ8HC2me5nx5zRd8jhbv89kcrlDZdx0eWLWYIgRk7YmdmtXT7suuYVlnmVDXazGn/wxNd65x/YHH4DHdrMbHLRKdgrlGnUaup2NUF0TP/jegReWFjlaAGDrBjgr2u73aTHuoUJ+GM1Vcfzta0B6YlUkbmvGCQmY+vsDvgGt8VdGz0f28EMPWL/TBMVRm1XU0lLVnX2nKUdDMivpFbyIphMBdszVFBJZPV49bEWYp82Eb6ZKrUyikEhSF4h2B8be/ZFhMnTV4aVXct8rXPOjwBS62DnkhrLTMKs3+7RlIYNTdtQH1krlHxDxHzOFENnx837CbpvhoTdwO00ms9tCVUW1ZcBUj7tbUklxSxXT6v0D9Yz9BR+NPFL1Tkn/MvfYwE0H451KeuZtTdWtKn1Gqia/ojmDks5D9x2jGBozZoSdY7NzFp5hmgau2RXQUYOjNZorSY+jJ1TMqaT/41cde/8nnHRRG9lYJDiHxaWxFNWHYyFL1/DwBL40NbhsDfVKrZk+Lzs7T1NXcisznoCPRFNeKsLZDHjx6gl6sdWqhi2F9O6i5JbuJBaYh/0g7j6BYTncgZB3bxfB8qCDWltdBCHH8WOEC7ZO2BU2GBDSgFn5DGEK+323rQwLpOTyiFnkiJ+j1sZLc/SmECPdCm27yebzOHF3fiqp6q6iJyrMGMkaNiwwbXS29om4x/Yn7737p59682ZFRpqmpBzBeI6WIpTdrAF37VYjc93Q9j7NGYybyjxus2HAVUZ/+DNftZwcLPVZMS6c3ExSnRyfyCMpfgBFFK+YdHprCpCilirRJPXjZ1RxolKziTLtbPCdIrvH3K6Jl5fqb5fU5oDiU0ZvkNVFkaDDAMfh0lLvsRf3TEb7+BBVmfTUuraMRjD95KKi4H6QHXM3iCZGOinp+5042Dl6vo0wOjx8jnDrVroaYR1N0FhdNrNn+mymfdxkdj3Uco8sscBdQG9ucOqppOvCEJZx+ywII3s47JtDKLW5SlFwcr6h2hO2sGLcmz8G0r9BSX/7Tia46Z96/SaEYnBeEaqpUFekQdqeum41GZks2j94MIEQug/xt1K4XOEwxsSyNoer7VpJAvppJCE3uggOzHGf7CP8h1ddLgWk4wQ01Qq31jnXoONNdGazteMyN+SiAGMhlx3FcaclvwLT0K0oKe45JIlxfMdRX89x+uLqxdQk3A0kkr75+CRCSPmtxpa6OqpUvIOdK+tdXQdBdht1bAxub4Ckq72jHTg4OrwdBEY2aWjVGz2EHaan0ZjZNq61zg5A1if8zKrBRCFdtjUUnLnDBiclyHlqC9lOWSDG6Pb9moj0aGTaNVw1DdiqJdXAWNLN1z4JxjtNt3zjd8vfox4b9Ol3+O2pQerUVFRRrFfnZFTK1vsgLMt8OowxWA9U0u0mUzjs8rXDVwxm6Duozyb1Hkdke/kHr570f53A0Z38TLll9RmdolY4bNH63G6dZwaxrJUtZFEq1LKb5N5ALhc8iqbwbQWRw61FjB5vHbYuBQKPe6L+C9xdAtHMNOqHedfn9/YmvPtBPnxldx5EHGO1d78jXpjeGk0BP2znMUbqsZANKKe70hyrBidACa8oSVJ7yDwQtjMju+zMynLnek/IXc1+WFWRvvJWJrPtPJfslBcsIO6+kBXSLcJN/83m9z4BHhtIermUJlXWaDR1qZUl3d33KtTQQ/D/b5Sqpnq3DhE8EzNqq4Hq6jKdtt4QAr5NPjjocrQAE/+hg2sV6T9cB9IJJoxenFlSjDm0tmcoXhkSviw1u0wz4TLE4GyIjSEOXJnP0srK0Ea8eRyXdIHcnSmMlxc3o4spDkmCMAoBFy+rtq6S0sMZHB4UY3q72PbExmC8uGMT7iMSOI4gwMwzuyhrAgztKYSLjHrhUk8ECTzxDZhtT9QJ1ZdOV+iSW3dFGZoqGkrF2AKJOhGVKjNOu19/g6dbwE3/zd947/fonAQVGd0SZBPzazX3buPG2rT8Iko6T+auzzMNYkbEsOYOu0wNvK6WaEMG7WmowYnJiT8FHx2fCFF49aT/lX8vSyogL0M+LafpiTIqw+mhHrrVFDoVneZpTCeTnteWViXGpNeXWmlztVchgiMSncx1+BH8sW492gqxkbaM1Ez4psjfX63zKyLwaB8W8uwP6ccR6NKXGWnyn5of+sHIXnAwKMZRksLHiw6UvrPVqpy7MWZym7QibwrQ21zQrqykPRPB2TX0u5B0mcYy6WOuBduvvvF3GOnfADf9+5Bje/NmMkTapbw2qbmpsq0YV1ZV3MtBNONCk3VoaGNCTcfoWZHnib1aC0EBJx8Ya/X5bGYaA3zs7yMpkz1inMgfvnLS/+q/F9Y6Ss0vxzjtdibGT8JYVBTUPzXbLvWUe0MsrJNHCwz49NiuRfDDq8TIYIzG16ZpAwnWifxCJ1MpgeMljAN9tIhwqZcF4WpS+WwggIkkCcpm5KkAWKx1kDrrIvRfEC0EWfGqOeMy9fS4wUfB0Y3R+fXOLn5vHb+YXEbqkx6HUhnnNPvcrno1wH5a5qRWdgz0lSb7DkI1+VU4qw7DlnlsPCzCdTDi6q3f/RxURb4te2w0x8ZJlzJVqkw23AZl5nWjtIwieoGA+P0H9DacDdUzmbgfeibmu9A+jQ3QA/unjkj6Tqu4xf/wOqh3JLPe1ogxamzSIKfLgjjsz0zh0t+xYto29I/7TKWIQhsq1ZgsSJN/RzaaLdNWpDurRwxTh0eEH7TgCNZHEFlJ2Zls7Quk9xW2HvZQconEQFeDKxsdknQ1LymjRwc3OojU+WjIwcS/YLIAOy5Y6nRwfRuOH9zexsg71DG/hyeuvJ0jw14uQSe9xykfnVdDC4FENcUs+OoN1rlYKbSrMpqB9CwNqimhte8PbebSuKNaNq1789t/56e/zNItv/En7zLjPamipJnwkTd0yQb4VWUUy/3G4LkXlshlUqvrdSZWqkkFHTALXjohkclCQvp6HGIs0W+/ctL/aTyDlUlHKJW3gD9id5dxfW2EDgrt/h7YQLBl1iL7QMyjRQD3GQKGs7LknlhvdtcnDBZbDLRiCjDeNvsuAj3wfuHJ4WFg9QTGmIj0Fodqb2R0iGYi9tfFW12PRjpgNfRgZbjTi6nDUyDbaerd+UfDeysHI8MYDY1sbGPA9vygGEhKFguRog3o/oN7yGmMndUDN0aPwRaLmSysZCb7NpCmQSitjvmbOrtsJzgW+2AU25ufuPHTPMdWXMGM9+SkzOzGysyk5EoIKFWmVkCCtbkmK6MYqRnQo1G6cvqm1cY1g07MS4PxJdwABJPW4z4lyInJNSD9nxCRy8jJ1oC059GO79I2O3bfY3I9tSO0d36wy6TbpWVL20A7xERoOydDL9Igdg3mLd7bRnqXUrwXLyYjF1A381i2BI5SIvLlIOAMi8q5iSEaogGq50f3hia6goOPDkaHZD0wMdhFD0ZJR/yvM9gxMjw0PIHUeLcTJB3j+QeiqxTFjgq2Nx7Bj2k3uT1PTm0+n88zwxy4u+rGRrqfGBWHxTj5wsMd/4UKPLYbP83suK+Ud9N0C8xDIVXWNsEgB6iNzMqqq6vLqr11Kye1ih3rLnxzZYUaGlrbQGkZbAnNqVsL6wngeMlBRPkuvh6k/2sxx0Tdbeqo1/ARSC6T4YmVcornzw/2qORYTBp2pUo9JgPIP0aapgqsTN/l9dJG3JdLP3zh76Uke0HVqxNGLst5clogSwEt4LxjPqiSBtdXVoZHRx8FJQECspebuwnqXbB6sI4m1Lv7iKFjf3sPd64LV/2lMuZdOJ1BFucBwdbNeVwGT7hdLVB7W1EJ4lvPC3ujgdXJx0ngsd24wUj/ob0ISAfjnQAy06iIl1dkQi1FMu3YRakdPcDoA3qoerfBSQ/IpVoXstnpT930O0icdIrrQDqSaavLYSaOXCuqFxXjgxuc9PawsI/0Tp6w1MAy94h/PQhCBagk8elpLo6wMt9KotaVBzlKcdLJg5HzCV5gIHXBAhrbnHoS6Y0eB45PhDew/oie1fODDmbUTYzun1+tP5I/YwFYh8zg9rkXwSlRBjixeqfGKTMOe1C69NbS2f77z8b0iCKSDv/Tqj86OZUEHtsN7rF91V5M0y1AOuIKSu6W5OHTyoAs1HWwTtXchw2hBgu/nNrxNbOdWvFHO8tc2xMxX9YXX32fTgWRMVNXA+smYF4Bs5j3hl+HJR6XSceJE5BcbBXwutPB4SBG+rosTYIbrcxERZf0A+vl0/H22Yaz6bMnpQuUcPpKWhlZB66DQqmvdEgkSK07aPdM+v2Qr8EMEwcbexNoaL+rY59dabzx6PnwSCe/sfoKgHB/L7+3JjY60O7GOjAikDCxFWbLMbPP5HK5fNSalwpPAtGAH149uTCM7VOC9A9+8w8++OX/+PObi7kONpQ6PoGUXOeXMBS/63y+i/7eMpfN1fBwrH3aZ2uoZvMg9gT6CICzjq8J6fFpmZgNd/uW4Fsp/3fdp/sYphGHECvMQiEONRddRnJ5pZDzxBi4UBA6T8xtXvMZXKawyx0zt8umnONRB11dnUsSDEcGC26ji4Csj9La2HQg/XhniuuMwf2V0Q08NHI+f85HLMEtoB6coCKGcbofkum5hUySved76q6NKwxafkKwLjhnS+u4661xq1Oj0debpu0DhsCfAePHvXQEDEl+/XPMeBelsH/0Rz2rL5amFvsccfNTJbNOORXH9D442At2YYScpU/OjGHP5QLskgw5pdZWOXctclrXgnTREaprIMRUnq1XI0U2MF2GBxDA1g6Lj07wQTB0mc21VYz0l6aa84qbiffl2ksjOE8zTs0YWApEIvWWhjVT4oCZpPkVIH1jECSBtsT7J5OB3k2HcNq9eLijc293ZeSBUNuMZD5qWLm9RsGuOhiG5t4I7wi4nIuVxWge1yVhL+vv3b7pdvvP/Nnxi8WU54gXyH2bk/5NcNOhFPaPfqa1EPVEXwT8Sy8WC3P7jgoizCLhrKtwfFaRwZXR4eFHHUNBjB3BJIbk5OQklZjqI96rf+HVj08XfS6AXoSWO7zNlrl9LJhpg41Lt16dx+0fIecYs9hEZkl+Feck4XbA60N42yumHdSZfD7XM6uYqQoxt81qG0ggfeL8gUoKng/SOviDifjbJIVKmHL4baZGd4Ni4kpWw86NSTFWAXUeIHQFnbp6b+TqOX0nUePUn3oMpx9ODKlX9tRgevnmptvrB1xThfIdQVSiQA5I/4Nq8Ng+9WZvK1paxpObh8eHO6u9h1H/Zm4fjNySS7n5fBOM2K7d7QdXw/PDK/P7u5xz+qcSU4+KNO4XrkOfrsgAUNicTeKcH+1MsY/CYXtZSKdGjTkvz9MkN4rSoAl1UUew4bTKsdpHndvzQit8b801Vi9fesadUyXNWoh27T4z5COU3t0R6NODGx3wDoYQHeBIxG/EaDbWd26MivGpnER239EGFub03kYXGjoPwg0ysi40O/+DV7vN0w7xxf2h4D5EVHSQZi0N2Qa0oi8D0m/CkCY6NB3c9KIi5rH1HRF/OnmsTm91HEakxdWl1V6wNB739j4+ae2LHCkllbzbT4I44UZHkgKgPT42lBJ/DUinxCTYOZqWciQuE9rMZZ/pPTb3pbgu20Mia+2sLh2zasQcbcubBJZhk571qnhofz8oi+fs2n1xfLqsL8PGU8lnU0kNBonixSakmx3bDloSuydJsp28PLksplMmiqyrH+2JSOxEF23Iwq6Ot59fDYE3N4ggJr5CRzDyDzT8Npk2l9GfdjWsnphA2nHbJYSXTT6nMqaJqOiQJuaxffMbuuIPfvFP36ATw/oLuWt2RKSCFwU90tSL3J2TnuMlf8DvP3wB89L09UWwPKRe1bExPL8i63eZdgkrv0H6T9dAvccTGd3Mcm9rwxiER4DLPBvzqXZqqah1UL5h/q1xsy/k85l02vhMk4AyLRPnwfmV/dHO9SB9z7pWKnQJ71JDmrkwgQS0VEp79UguhESSRDSui3DZdjzeCuykM1FnYOtE8xA47eA83aXQ6mmchJ82f7vrnMs5vAcf1BTBWj/t+ZD91qHnameZwezSspCKh7qnzx8E4aP7C0nUeH+H59jsf/DeL//HP/I/bs0tdPArgbD0+FDqk/oiqkJVwQtV7mpfz2pPNNC7GjguJART0jthYNvgyFDyS3NfxqekhSP8++tAurhOmU3dsCrKrsKaU516YuWBl9IkNCgwHfJgYB3Vzwx4zLGQzwQrCHp45p6NaYF1oYRZNcT5wfzB/AS7GVwNPMutRZYzeuHqY/1lNg2plki7mWZOd479KbxuLj4EgUSOtwrw8lYhZ132lBjrsvGGJg7OH3HNzTj3DcCaNgHWdjuNiI923eVqoLlcffd2E2yM+WDBnDbrgM08a0eAslDYiZinvY2x3WcFj+3vgMdGu/T37DTd8try497D3tWlxZQjYB6RSB87G2DypEeV65cKlpJWI6rH0WgB9+H3Roa7VEn787xPV6a+FL3UtSBdJhbBX04WEFbRkoYstjJ11/7wc2EuVeRooOE8s9P++HcNsbWQaW7M7sQarRNjp27a4ArP9dsTJjre25s/GN7fw9C2mEGQsH0GuUrta1S5otMyvZXZNOZpWBz6A4EC3ncLbh0nW/4IbJ1s5QpRV2btZicU3N7f3YZ+2wsds/XhzN0Zl0un5qQ752xum0V91/tczXG3Nl+jLm4BVTAWKoXOp750wGw2jOmZWTe75uHFIl3zQYzH1u4nv/m5GzfAXYMu/V3ru6xALllypKSfrAKWQOiV2d57W6WLFCm31QH3Zk90NcLmMZYHsO5udCisyyafKDH+9698oqF/rla8n6qmCjWC2fpRvRYjdRcVdMyuTcu9SiTnox+aQjHPjM6JZcjxp5k5owmGrcTn1tudv1ofevAcWg3g31uRxYxmbahhVnQlSCL40kbLUCOO9ClOKpGTrX3HO618GGvP1gUX9cKe1vSCwsKCgpP0XKQOPpjf34ZquoOr0XkvchkfGs2nhjJ1vRUInfaZdc4zM+2mBelVdanqtnz93bsfukImVzgcbrA4WZTOOmtzP+XhRTQBJgiaM3huvvntGz/95beppH8rlRXIJSfxCZ0duemLy6vHgdWl5ZQLGjy+SJKo4qZsgmt5eEHleW9jdOVqePiq8+B8OymBdiHrMul/5VqQzjv2tlo1qszoVnPPCqB965TeDrU53BnVzHjWQsYyvVIco0TfSf1M2BTWyaSvbDs2JtinnlOkNvdrfFonBKY18eA4kZ6slYppbeROW2JIh+snZqvzr3LSc5eOJ6PHx1HAEtRSbcx3wB3Z0Xl+MISx4SnWmgzup+pnPqMr5mtHd9VlYE5SoNQa2jVp9OruO3ehZQ89HdPV848sDSab4VIrfFAoyEXYeGb4ldc+AZF3Junfr/iA59iIGP9O47WFyycvjv2r/l7quKlkEZZ6dl5AK3l946qra2hod3dw6GpkGzinUGSdcn5NSGd8MsGoaUNQStFNN7mNVBayKM4RshrWYgMWQTdAiYfIAn/mdpWythfjwS7G/8AYnVBIP1NN91f+NAafToyMpos46arjVe7Z0At9sbUo8RkE6YVe9QdWI3BaHQ+GoXwy+PyKpV6rzYbxsM9mAph9wDn08gOz8kmlZVQwYZehDo+z1Kq99InB7Hli4Zm2vDsY4Y55aobafL8LQ5oE6UUix0ZJl1mHPy+5KNzsOZkKBFZXezcLciN9Dql1pwdYHTo/uOrYHtweBN47z/eHKOWcdXF3MEl/9RMNCXuXLrLyEOITrCFNTiW9PCAWrOCXftruXjOVvTSppEidKbn0+lOzQcd0vNjHOAOdghbF+ZYL1m3uavH0Iu+usNTYsvVYiVST1p0Il4/eY+oeHfsJotidDz44f7Af5LfaQ4/5aYNtxuIKGaz0lLS26Xoe8CfZkPQuv6NWV6YxQ8/ic7lAwZtMnlO7SAlk5tfC8tEwPbvSh69/9ms0x0ZJr2n+gBXIiUcvidSDnDCSjlIKF08OA4HjaOBFLyd9eGV9HmaYmp8f3T+YP59PFlDmr0f4upB+lzskMF0IqmqqQRTl97qxmqIoPxNR2I2h0KwTKxA5NIV0zCIk930evSAd3tCZucEsRpmXldI5Q8xPnUT2wmgEbmJXUnD8mMk5/7A3wK/58mRgNRAI9Dow9QQm5uevYHaUQcLpuGzATluDwWC207PQmNfWnsqneKsJ4SIo6irOhl+puXu3XtfeXmbRfij0WxVVbc3QnH+gf1oGQdh4ju2bbxfVfsAK5KR48lYAy0qJMnmR29q6eXi4WkCJnegClT7RdXTUNbG7GwwmJ71EO+soEP5Pr5Z0ePbiv1D88aqWLHrjaxBFZk0lT0Fm1VJ/DVvdMVspSZgjHMejc/L34x18vcttp2sZRpMzbjdowQ601SOTUVw3aQKyLTC585CkoG8nl2Ah7Etbm0y9SrkpF30pEQePY0PgRQoebOzKpA9Ml4WhKkZD5RvCu4bSp9WyW9wMlXC0w7qToUGaum6m6BMSMKmNlagChq5gPNqhWzM7JeGxUTf9d/mQJhBPGQlzVkuCdd5VE4dDecRY4jMqkuMQiTk1+sJ1IF2YuW0tmYkT18r+mgZamGjDMZedXWGl4JFTnkC6kAbSAAlLCv6GwT2t0zqddt2lx/zWwzGT3mrWY8zndVdN7M8PDp+vDDnE9MPw1wqjILl8Hx0eH78A/kXgWsxtt3vVJamGBuXRtU5fyHXaXs83nsbceuHhYZLZ2E2qGnNwc4sG47o6jKlfnx5Ro8jmUivCFTAaVV+RibD3YOh+ODzDJ6Fg6Za3PygHjy1xqndF0uVZbMXc5PQWpYwmeuXwM/gmZ1zQLkkYffFakM7ZTStpVgLa9B0c7EAMlPOQW5uQIRSCrph8nHVRKTG3ZpFZp5s6j9lsNpnNbjqZKzLZjQ2IEGCd4xFUtK5cJcmkM95XD5n4YJhfc3WyVaQrYMlZphAPzNFZF6rN7nZJYGBt7Qw+zmmTpLQ0OEhlJSFVmaQ5o4qQ5nyJ4mQSXxz6T9JTMK5sSeN8whgbQ/+TMzoJxTsy6e+Wg8f2hiCdQclSYHa2E8HgbrAriSdb5afzLTBuxTQr1cKAp5Rz2slvv3LS/6Wo+EG3eVZV+V1oZV8WV3s45LPL+UEOwTeFSHWwlvyW2c0IF9JRb20vtWrr2R7GOVMpOyrXkFAUdzC/p2RZKZWOyVbKaZI/uhoNRATfgm0iWAfoXA0es1ESqHbZxs508Gl5Sap0J0MJ41Z1w9fT6jKp/TUZiexsOvg88SXlXIqHRr2m2YEnqpuQY/s6L4X9FkxCAaNb4k/nolB+IiZd2ytgsI0eHDyYUAmZX4Ba0vuCdFjDBAeyhldisteFdAD06HfuCtKDe8/pamhXllZDzGfBAoL0hCsgjhH/BNtDZ3r23cR0Dvf/z0IGukEinKfB/eGr/fNOhXU+Jxl9SsbR6k6gt0/ko8WzN9lKqIV+s6q6WnxVZfetjfOUVhXMSa1qqZCkVJl2vqSH7/MvBgrl21dzqzutGVGPbRRrDS6t6qaYhAI8tuLvsgI5iRPOEJyQf3DX0NXKeufuxETXRMfGwQShsg5/4zGX0TcDLaG0qk2epCQh65x56Q9fOen/SjxQMbUlja4YHo3sJhSa4FPby5xT6hQI1jmzQiqerD1RPmMvkRC9vzbDXJ/ekxQJ0HHetTuytysol5ePo7QVSc9NEg/bZEPHGfdi4ikVoNo3porDHjK7p+UYSG1+sirrlgqmLJakihwCe9+u4Aoi1z9ZSCNplHV6d9TRFZ12Fuulwl944zM33v8q89j+4NZ3eYEcfXBETc2tcuD8fJca8oOdj1aGH0wQWZ6Dw7uiQx8bg5cr8akUKvO4YF3g1ZP+7wTTGurSIo6uQS9CZffl8UP97tglTgRSwNuJKTlOPHWhsFJ4JZgH3O230UxcYevUFkuj7e5KXdvSxxBoVdqcH+DcMMtJLy0joo66wR0vpx4LNUhWK7RYMLc8UyrKl1TZNZLUXAJqPTmjhs9h33fcC1G1pRM4bFEaTi2pwIAHKwiWvYdT/xFybED6N0HSsz6gxnsSgXEN9/Kb2lpyvPuDiJrf0JPv0sgTUam6tjt3VdyQF6gOixgcO7My9wJlXYnKSdeBdME6DFllpAlVfDYADTZDX2yA8qdw/vEKc4V12UBA2GDQiz5dOSht1Nth1bc6GZ3KPZISQRI30ncuhD3PvTdAWWjtKSXdErM5sZz2qA5Nqzjur609oe9w1iskQMYdqa5OksozKsGiy7jDHMGL1YC/p0+K7ICeacrDFS2VGPDoChY9S8mv/yxMQsEk/ZvfauRDmqSqpowiMAc1//m/HAxJcfVHX6Rj5dHVQefLpFvMs7PT1UAwR5kLSFd8O0IHML7a6UeAdCW1mlfH7XZFs6cX0pkQYyYNSiQ9kWp5/TLtbNczn07emb+nrhL7UE85F+JYU+LZiwnduSA6/TB6eBR/t/5pP+3Vw2eWtVOC9WZ5/glmzLWvDSzAMRYa3P0GN7QAVHfXNML3avOlnAwVzG1ZIRHw1iXaSUQC0WgEuFnqUUnFTRhnMttjf48Kei4tkAPjnZL+3dstbEhTsqoIjEKpqJhktvzX/RWvCOTBanelEzzHiYN58Rh4aYKSDkUGPteCJPukJiP8HqwMDUboB3/zlZNOsKAPxjVximRgPPkCY52Pj0f/aHeuTtiVUamwznaeNdsxXWdWMdJTa7sZ3aIbgFEM0T7GWpz1BO4jk4FDUP4CVpvP5CTWNQvuX7Mjm6fePI1xfdlZKe1WZ2Kh0+oyW8ywsGCVOa9Ik0heG33eSEXlvXIp8zY4b90lqTx6epE7tbTZ2rr6ApgsoWLOKpg74CRfRG7+3C8y0r/89jc/aMsAj42SXlEH3753r0iqq/JOiFghNf6Gg5hQskf3gxKQv/tofp3q8DLrwsL0nMRUjjTnXpDk/UWo+peuAemK9N5uBDa0T7SCc7xZgPFP1uYQfplzwbSyYvIreOffPnNp6e5ptLAO6WsbizVsH6HrYRGhXaxApWgzpEchuRKRBCwercFm95g0GDcYPCENbnBDWjQUctfTu8baACU8YVPIwh/tBUjNugPTUNfCUStV3an0bWAgVSU6kOXjzZPeqfQkVXJxGn/idXBjEE58qe/mH/3yO++zArlvfvAtOtE7JV1qqyQV+S2ZlY2ZRCIJrDPQ51DsQZplfXR0ZXtIaPUFQzWVfNV4zMrcCZQQxPzb14B0BkxRBCE5tX3tPpdjHopJtvmqsQi4CtI5ZLYV3a7Y6bDnnKkMdk5rvK1BqDK7sSKuChLqGhNYv91UXqUI++JOYOeEN+lLF5akhlisnV5vncHKZnmPGXVnIS1X8dX9Y1K/QVIexp18u1iVmVcp5poXj3pjz0HVlr7x86/9THrrYryfxRhqrxHCvYXgsb3PSIeAXF0LpFtevwn/ffMdcP0ypbwmOMN44RaGfEs6ZPlTUsD4cOwO7k50CYM9CcBIr24wW+hbnHTCr6Pqv10X0gkjPRtIV1u0vH6xnlAYY+MYC9b5QiyFPc7XQuBFLbqHzjWYmd8GO5fnZ2mAcvgTteoK64LozJy6phwVdMNtmXCZHVOrPQ4lWjNjhqbRzfihIOR35yx0tJhdPImb++kUQsNzvhXahYVXHQ79TsP4j3/8W7+lo6zz8A3U4mJMpgpuvvGZ96nxTklvbJFzbGAgZJdLqryMComCMetIWYLKuMc9JyebUy96UuRzkO8uwBMTtden13RiDjVFNcBDla8J6XwSuSaNbJseeZ2QXgFYfTa78kxoKsEJUCqtBBRC623GeozzsuEbOfeKRZevETvD+iK3sO+CJGj17ozsKqmiMUPwJXiEPv2Mhdsk2UnvmpiYIBQ6J30jzjpABEAphPl86jGbXJ4G49MyIN1pDPlKYaeF6lOz0Q47MVI6RjqA9J5lNqSJG+/fzW5ixnsS3JCNLY15LVmVkpxHiRT2BvwvCh1ybPiiYOrFckTFIJNeTeNyVNLdFsJZj0eY8H+6BqSLQGUlgSiWrLT7AhfOgXp6gafpTNlKCC6Rcc45X3EZF0CAs9AzPSQ10xCquVckv6+vaUmVrYA+KDw6XF48eVyQ6LblUd/qdkkRvXKCdCY8cnR2YqjjEUwxuU/Dnw+84m4VnYKCJJVIe9gfmswm4+mT/icN0zD2eqx61ubTyXfGQtg3xpVB1z4dBEVyV2FIE3hs3wA3/Zv52bxADv7jxiZS21QpvLKjnsCxv/UCDq/4HX3Lh8ss5yZQreKVE9Nm6Ni5+S5hTvwXroOk84dn59zCkE7H3L0qnMIMROsOtSuxdpFl4eItiObbAnflsJsbtHtaRjNSF8OUyZXlVLtXNZbUVrH9++AZpYsRjMgJVEYcTrXm0quXcytTgqloJNWde+WU6rFLC6eeX1sYur4yPDw6vHJ1NRicCHYcHHTueiUQ3bGxh2dnl2wfzqYi6jA0PdxfzQSQbi5AQZc7NC7LJFBi9pUxjbDyYHDUi4lq9Wc+fePG3wdJp6S3yMa7VAwuW3lWEkdKa+9Wb19SIpgoX/SspggNJesb+sGpjXuREiWdglwL0jEDjF7Et7I1mLMXf/DUZcjsVLxzgnGigy44Zg1hvt9F8GdtcDeUITaFavG9YlSZnwWfVJRkpPEvnUzutPJjOCIpuYubkFVJJ1JabUtNVXEdXLC2kkpJWjDbwqZpi2wcTWyvDK9sBye88SG/SXujG8Nd4MPDSAyPaW1GGVwoWLeHY9PW+DaTQ+hlfVruTNH3Sn0mam8Fz4NdG7tA+uHP/akg/Ycl+e/+KRjvSarye3dgn7oKRnD66pa/UAxjkCEH9wuj6fw/s1o50ZR7m1H+3+Oz70pfvC6ko6xmyLgUQ0NwznohjSk2Q16qe03szRX5TlTw9ZZ2I0y5XE9LFCpwef5tdVXJLT1Un9+r09BbQt3Xu7UUiXv0LDMd2dzpzSVSZhMEUChaGqnh5lLppt3P6LWb2Nsf3QvyFLuARLzb5+e70LDWS9MxnSiwLCiUleyMz2VlTQEq1HbjQ0JEKjQJFLyO1ruMDs/vdyGSPPkznwDSqfH+ww/yP3jvE9RjS71XS5mtzaHLTf9k71HSRyGK9aOFlN4Fo8k8w7WTajZmhf+IZ1RFCf+rJh1Y/7eMycqmTJTKHkVz9PiFl/tvFTQw465WhmElptSESv/Q3v9k5uns3LN+i84ydln6EErQzA06O9+VzZWszm6D+6Hu3m3+zcWtyYK7ilcvG/AXU1s0hw79P90qv1cMAhOzgvFmhajH+sZ+By015qzjOOvEsb/RQd+CiT/Y9SR0Vp+dRUaxLjbH0530i4p5x+eYF+nvsK+Uvtk5cr4NOx5G3/gpiLwz0t/L/uCT/+g1ID2jjhGbVQyL3OPoCRdz+k+Bikf1U2gmB2yFBaONTXetnY31048X5BuD/1Qg/W+9atJZL11RR3Bmyx06JG0r4MCAtJJUjO/HBijnAkqAVs3X9ukBly/kDhuN5rDZFDbDyPPx+6X2hFhddybKo+VpWffusLEo6tatwyPKebxfQLJ5W7jlhytVdK+chjRvU+/N45EodvfPO5gLrKRe4I8Ljnd4hLLeDhlNw8CZlirZnZ0CKsqlvnF5QLGw8rhtx0kX/pwnVErf7dq+Olws9EdfhxzbO9x4b2Gk37zZ1MLDPSVAemRp6ySZ42OyLhEWU+LWnWtaAkBtbbtE+5VxgyVJjupcF9IBuKJOgxGdUgxHTlJ4yhE4x9OxfkW7YwLCmRiX0ZYZbAbDpcWutWudWrsVGvVOIFOwyVGTD2W1jTCvJiX9CC6b6Pxlk0+NOetQGrcKYY7ie5XxOJyvGpaD0HNzcw6WSokeoYDVysg2JpqHMA+OOfaQ8rmYS5eXsVOVHPwWznNCnovH/OGdAd+YbJIvH/o36SQUgvR7+R/8/a++drOtJI1+XFFXUp6UcrizmVj2ltixE8zciKlDOpP/nJHdWQtj1TwTUz1uuq/CQj1dB9IxJT21qQqYL+nm7Ao4w6w2XeFdrQCpLQM2X7/2Q0TbHw/Mifuj+14RQm33KoBj+Lx3axHoZoTf5dzDLnJ1BGjmY4i81mXIRTCzprUnlPMVJSTCeBbgzefDG7Q70iBscFvizyNpX+sX34rXsciss/Hior5tLtSvjDJMvskK5Lgddy//3U989TeKMlKTmrPy2rLy25IiU1tTYixqsgK5uJmeD51gpkdacK09rZa4MqJKheLMlhR/+NQ1IP3fYQSA+kGEIJRSJY9EwAx2M58fiQgzDlgS+LDf7DNa5Tg6rPROZLday8Z0zsQIPFiHdUjdDJ46i7r3bBXIo0iFuKsBWFaOkO5cdUiZ9/Kg2T5ts82BpAxtPKIMxRMz/PwEEMC7sc7eG1t7AoRftFLSdb4GTGTShYanDdGrSyJy9jQ2Te+GFxGqA4D0b79z46uy8V4Cj+b67r0sKNoq765sbqlMWp7sTYoDyFZYp2AsE+lwSVoYmDPYzhYIQNx31b4zpgwA+JqQjgF0liFceaeKtq3mMsJQGgprZOFBAIV0oHrW52azhzJB187098/NmVxmU8jnelqmdcZJh5l01ZUlWfxbi1utiLVkQZeB4un0wq0pCMzlgA1kW7ukvDgOhkUwloGnR4So8/b2SCd7RluYhucOewkhKBySH9MjWBekc9aZrPMcvM1E3fjVZfpRMhTI0fkIgPQffvdeBqRbstqa25pTKyuL73WrcqN++GqcdMq7gDIEXTpZ5WlB3wC7bjzn2u82whf5A+auBen/il/E8mxlImfdUw0vNx5Ym2XXTpBOOOl0AdO/l4o5dscaXCE3BL4Msw8vn1yemULm8DOdXs0o0aQidWNJpmy3P0YAptSZggewWD1mNNCrNLXTJydTXR4LrIY3HML/Vjr1OOmEt4dh+CqeofW3+CJ6RAi579OxT0WIlpHO2eeLeAhvzOZagHd62UC0ZEi3AOlvsyBsPpBOI+/dt7PqWopzBqFeL0UEXRQk8i7RjFvB6hEzGkxzhNSX6qrZvRZee8g/VyN8LUj/l5gnz5pq+BpRlnmwuN4UKotfXT5mRS1D7/E9kU30soGQz3hZVmZx6rniRlYY0RDylH4oV1DkgHJHiMr5KgIA34JuWPAl5gY8zaMfCpZnfQPS3shLtXMU/PbjkPjG0MgVwhqdHiPc24sJLl0bl3t8oWEp69yuU4kQGlfx/aEB+t7mCSP9dZFuYaTzdAu9c/aGyIOVrR65U0jknEk80/XQoMZ54XGuBOinWfR6g8/dUM0MuXDYCqLOJf0L14B0Wb7T6DgPAOIhbccRwhafuR4J0uM5F0aVxezSqxmnMLag3S4q5eMBmlLokgeciO6edi+L9QeRwORRwjQxgm9uxWMiI32rlYjKCWvw/EpKBPfUBekEwOfAG94YkgdZLadgrPfYNAkPIyKcXrYQNluc9FObZ0HiREKX/vqnOOnf+OE3v5uRLdItEvEedGH/ZIRw20AE+Aqn/L0nBS/5bZgUTtK5CcZ8LFa0YNHNmavp0cvWxmTSEaZh2GtCOrpTkkZXweFOTLDXf0KndW+Ii1V8OjE1Q2nooZrufXcuZraoEyG6aovbZ7AgADybVnToYlyF6NHpkul3fjUIxapfycAMb3RJCkS2iu2eyDqdXQbeFR9YYjM4AYSCsawo5rh+v+8LL4joLUj652SP7Yc/vCcXyCWpdkHZDA717ZwQwpxtIrN+uBVIT8ltncpVhrUAqwWTEFksXXMvyPdoWcgKjYWwGQI0smL64nUgXVjCNY2U4L2RB0D60lafGk3HnsijmD8acddPh+wIUO+JGZ3qPx9a05rZQocIVjKa+wL+hOpI0aPHpzTCnEyCc7c2RY1kcGNP+hgIo1dWQHQL4Ng/mBDTQWKnweaU6U7o++O+ORPqOOulboNQIWDHfe/3ZI/thz8syXiXF8hJneugJlJWjx2yvuCa42J1K50F11fhidEqmXUJ483JQknSPjPaSnmoIWTSgMNuilmpJuDCcy0kXaTQUHYRLCc62HTbdFopT2xGnUg4fXFZd7rMNOGqb4idKka4vEv8Dach5paDc/DBFHhrChLtd0G6rFV6Vx2EQercd0gCwqvjF46C99j8W50j2/GgEUwThhMgfDxCNYmI0gjSpTGbB5aFi7AA9b72nRs36OgWSnq+yLHtbYMm9+/QwVWqeDo1cjzJLc7c1a1WEeAFUT/y+yPsZGdsFnp4N6zge5DJpzvQE7kepGNRB4VrmvSwIlgzO4OpQBlC7TLpgpP45AMuA+0tx3wesMM514p2V2JyrlhY9urUhccg6IngQVnBO8Jx1gsnWzGDd3+PKHXRymRDSLHlhKjvgq8uUBoao2/S10uDa9necYddzoyV2gwaQnr8cGBV8q/+1ieZxwacf7ckXxTIwVDJo95jOrgKx5N4jsOdFEKwKndp57gnIsVDP9Lm1rJcFQJXSPrVtVA//Z+468D1O74mki4uYRGkPjGhg1Nop4icLp8lHmoXypJLmNY8gBF2NtjKGNGJVCYKM1TMP+HvXBxGFxVdoHT+gvME0h3RHk5Y18Gu6JDJy526IJ1QsDlJR0e74CxTQJmgcV89Dxor8ZtE00/x+Gkb5hJ0EtzTS+f8S/rJG8xje/uHQHrGe3xIk2qwg5Dcw0DPSwV9KdEeyKyfBHb8y0zghSMX8Qdkl7M69ARquj5vMj+kpItu5boYcv9CGapSlF/BQkbVWkyhMdmslG61zDpWdHC92Qhri9lIBZnzJ0jnTXk15jPVM577/IELRRkkCjvfwAmY6nWw3mbvYEIhiy4E64kkSgRRrJ/vwpmcHIKZYQrrxQ5xGZe3iARUJ3oCUqnPoCXkJEBgO/l7fwzTBn6ZKnfQ7vwpTUm76xLBBYfRQnZEMefZZnTqJHC8utjH5Vj0GlIvVHMyf8Fua2BWRHWZaY6uZdbZwL7rQLqQBvpohyqSENkmBl+Z6M7FRZSvon7AZkdYZ2ugbyj1E9wwT5R1Q2iMvZkSXRVmgeBZ9Oycf+Fh8eewEardh4dfHjuH2eWEiqnBCSG8EoB9trexB8sXj9VI6z5Txt4o5Zysxe6el2Yos7pNQPpRIU2WJL3+na+9f+MrgvQ//XkgPXk0SBDK9R9fYAbgDzgE7e5/XBBRCcNO4GRnic3nXz0bMooeSRfTwUqIOlFfC9L/OYpbRnl5OBFoOqRDAopNxDZOY6UYl9rG4Q3BuiK8CazPxubY54s7J0KdC64j6cvLhc9Fvo0oyN3ZlNgT1TsJFvMRyi8cfHQ+srFx3iH0O+zHbLkO9oyB1kL6dIX7VJwUiO4Lxe19+YuUf4g32NmbmE7/DAVyQDrV7vlgvP93GMe23kG/uRhdimcaWUi47yRF9vzFvMUAzebWiwjdReczj4leSRU2azVxVQArhP7TNSBdoTUvC9Nz12CAVYPQXGiMfyAvsWJDPY2102z7pXhqgxxrYQ3OOrfTrKDfKemPd9Lj6oDj6HgrAHNrnjj4F2Svm74uAie0PbQxJBeZx+UT7Z3vX+3tbcPcUliwzvX9gw0xZeylz5JAumhi7dN+i5NxzUmngLXO3OCkjFMyIcd24+vvc9IzWr71pf/xevLgCv3NkSU6MYIIDnxsFBbBDBcvtpYcmCotrU7D9qTqfQDquOzGBc46K7a4JqSLwubmlkxCyunjVvG4i9BnmM2ghFEsWOEfl8amMWm3zbE3FGFHnG4KOfJiDOngHceLaAoS0s95n9rqQeqjQn8gl98lnEOGVaokyd55l8y5JHC10TFBLzLYbV7ZaZMVfOf5IGLQN9i0iaQL9e5Zs7nM952ECI74asY3BwRFuJv+2u99/cb7YLsD8vO//z9h5pFhNivaRe9kIaENQboCYWNgR0/Uv/ycT0bNzgwz5fF536xKRZ6GtbwfUBEahr1Wkl6RkYpxzT1aP3NqIUg9E7ufOLBNGfJAQ52heqz12OxY0M5IRpRn9hJi/TRGp3S78B8fie6cf5i+c8jUQ9/WoQPWnHVZrB8HUmD5aJ9vKbx3bOzyBlk5H2JCzFnHCD+QSYewkVur5qzHR9dipD8Lua36mTWDhql1BTNugx07/Lm0ZPLXPvtJIB1isBCEzc//9f/52ZudnYQeIXIYjci+n5g/Q5kgAVPd4WgN7LSKLBpzRugGfKwro0Wx9pBOlHoBrot6x2pUmaOBEeoYZ6ZiGagsdh/F8RH/R0uHL9tNNu1Hqys493EVfxp7COvcgB+opRDUP95aZlw7Av6IqLPB8pDkTUq6d34+rtblKYE7NyYkXhq3sh8UlhljEaz3Ie5b1ofN9UzjcL5l3rVQuESNFJpyZzeJSMiUucx2crGzDKmXtbc++1Nf//o7X/4GVe8t2Z/4H6/dnN9lLC5HVx2KQclZ55zz8ztaPj4+ueBtwk1bEQpkYcBqt4uqdyInrl416YB/JnfYt/IwuZ3Nz1VTqqFrewhcMgXCoOKG9FjIgnG9ITRrqWfVc04RXVVAt85i7dBYDPTK0i969eWtTW7ORf1HIionanB7Vo8I6dp/JJFE0El2O+U+/urAKy4r71WvqKRHCunU9G6t3CEJcwMD6WYzPcuG2DQ7EkIiiQQJF8in9xRApLTh8z/6DCP9m5T0xi/9jzdv7g8iTEtFj/1HygRLorpLmBoXoNhbL0gcNCORmddWJZsK0oIVgrCcdJ4Y/sJ1IJ3P+lp3BxOYX4r9tLkQi2/ojT67IDxxSUGw0afBRDNjgqrzgQGDy+0ZY5wmks7UeymscqOPZUEXf0fHAXaDnOz0KMNi5IvaS6eAdhzsCe0eT5msU9uOum3n6wn2OAB3bmzTZ8EByWf0nD/yoB7sBJWEMMj7Q4lCkfVx38ACs62rbWXG7/ydr994h/rpYMg1fgmM9+0DzEj3Hx4RzrjCOuZvpJwc+wt5l8FFmbYyG2815WHMfUwYRjUm8nyE/sZrQTqDhj3CPic/ld6rzy65Kp9ZK1NMYIV4bqjozS4M0Fv7zwaezfaPuWJPQHYF8aLZwCaXzZ18LN8EQhWoC7ZeQLtv5/hI3AyCdMfqCxCcrvMHRED4P137I4PA+u7GvhcTvjv/hDzaGATSl+AYD0NWEfpLMOgu154hZFwzItnwFo/WuHQbqpngLjTY3vr2O4L0/Hzw2H4/WTU8T3c8OV4SloD4ntybt/oDh4X8fogsPl6CTKuXbpU3oczsNIJZLMjupqFYmXR69a4D6XJota6I3qWpVaLzwot9yBpqEJZ9QpxUGKdOtwcnwB7zOLk5J0gHKp0msxYai5O97JNEX70g6l9sndxJF2/Hn1d5FJgC633iAEgX9rzoRrvmR0avhs/XuxQTnH84fAARudZDNQ29lylV+UgAw5PUXWs+C+akUxYYwJBb4J3xwtiPP/31G4J0SLf8j/+VrPJuPMAY4m+HYlwvUaKD5OIkEFg84q5c38lOoGdzs8fvL8R0drpKnFckiSj8mMQTspR0fD1Il+Wrto1XHGDnGfVicGQyBSGDrz4ehROBGcUMcprcdtHG9S7zmB52UHw2yq7d5voQ2rnR1efidlALOAo2e5b74qE5JNy2vugm4aQrNpxw2xyDD1b2dhVLGMuFtMMHE1gd6YNjaG2XSBkpr8D6cGDcirCYoJ+LK4RhPU7soPKpSgaPTSH9+9/+7P/qlEhwfwKTVv+qQ/n/CF0eHaVsHr7IdfDYf+5UYPIF32UqQOu1avNhwKM8uqEsVCaqYgXpr7ZyBvBPZdIr87u5eekMmfQYex0RhFA7m6Dgo6QjLEM/65620zuE6KGGUpvgswtYQx666gsELjjdd4UukAO2wgpIGEK3eAxdOu7aX2F8yowz7gVkuZMDs9Scn9/3Iv64KbvvIQLPUSZeDKQXwIJ1guXgDJx27lYE0wf2fJKTLufYXus46MK4Yw/j1gAlXfTajPypycmdZfkuSHkxubOaK+upoygV9apb2d1yzBcKNlnolmXz6XevA+n/TCjK4pJK3iyzEzz/gGlzvckmJvOVlb5MukC9EYYxGT1hs/mUkq+QLhM/szZDVwWB44gIx7FPlQZHYrbtxSEVIO/wqJdQKLbyR0iPD3GiAjnqxZRbqlsG1DLEaSuky/U5SoVlGUg6St9KwdICVEUy0nli9ROffm13Pwgdyh5x9EZ7GenCOqfcFiz3wlO6lpc3T15MHi/nHsU7m8NDLLDQrrO3+2zVSo0f+/I1Ip3gW/nlcjstuLILcqynot4fD9gJwulLgXOsf2b8tDQ+tjU+voXRbgyVUUoLA9E+ocZFSaQgXUCwHtk5wZoccMv2sWLEyUhknSQUQ8Ezs4k8FcqHBrNekC7OV0Cp+1QlcQt+hsaOCqOgWuhzdeOk52d86XNv/v6wCnqZThw5DiwJ0hVbQpL6Fjcfrx4+7smVxKlQPO5VTL7+6bDbqFVCtnA8cr1IJ7impK6btrsz0qgQh0G1O20mxXqngNVfCMRZV5S8ut4XrqeERvyT6Xc55Qk9foKcI1EqifESiNUdMDAGN4KEYIVqaFOyRZtg5VJDfHZbQupIoZpWcLnrEybE4Mwr4N8QHSxNH8BbEUToI1a/DKR/mZJ+r6Txf37qzUdXEiEdD4i3J3B4IeuVxGtAhHQLqeGkr7KeW/50YYHSLEiX8LUinavL7ryMrEoQ+Syqqi9jdMrmsbX2+HDERHY/1hRtxbmj8bg1w4eM4Z7jQ7pSXHX0kpwzejj7fTt9GLd1U0tuD4tki0C8qjlxk7p3K16J0PkzICQHsWF1ItBLELeJbEs/DI2zu4LQOb/ffx8EnZJeUvIuRN5ZSHC9k+Bl/3GuIBmWssv6UchnczK5jJnbltdUk8YzQlijs/DqDXahv3hdSBedZGVGYxVOo5xjrRVRzK3pxHPP/3I5T+SdL9RqU2ycM50C4Wsh5KLsOVGzK65cb+8RrmyinfrousyQYJ0FtOmKk644zh0j23QbrdLqnPu+/vjzgV9mHL8k6uwY06FZWliJiArm/H7/Bif9u+Cmf+mN17cHaTB4iGCoinzMBUOGfBj8cdAnjqXDqupWXV5tdj615qAnMboNYR1hg7KuA+kQe3+5cLSi5I4yZDG1Amw5d8wiukPBp7zvxwnnOwpRoA+6s3KNfnS40yoGq/KVMuDhpTshZQeuWU0tJliJtcqkMylTNgkWgNFsvIamIEVNLbkGxWVLEHS1+A1Cv9OvNLifEJwbuJDonN/CYwPSv/QJ+sAejIdoGAhPRVeJQqtct8sg3hSCjnOji7DS1N2GTU1THWZj4UstC6UmKyMdXxvSZZY1tNFUpyHQ7J+px/BEG0yTFWtM5uNFFMrP/0tlHTDneygkuGdyia2FgMcbgn3uziGYoRlrWlLp4R3nQ5gkks6ARHeuoJP2/gAeJXB63B+qE6dO+PNEXZJFfdz3DDQyTEOb/Ks/+qQgPb8l/0s/SwvkCH6wgmkGaPK4IG44ckkXvgMWQPzD3lUCy5wW2pZqYEAoraEFkHYX71AwuR6ky71jWi291jUZNBKri9nqSUUxYSkqmARaOD9xWhNBPsK3uMR2m8eO1GmVakDf6k4uZVVAGHWKJc+Mv6VA7nOU08gPOzxM/vzbC8krvt4dAWYwsZRy1j8c95VRthOhkC5KO2VffdZ3inFP1CElv/WdzwjSS7Iz/icjHeP1TvqfR1Yh5cIvkiBdsd0wB78NUrY2WaQrm36clJHD7Qc+MUYZJ/06SPq/iBugFS3d0LpTUgQnVz3XT7BIsTmn16aFhufLvwAvJ+TqzWYdNLKaKKvPH0d7FVNOrJR0K5fNgq1WaLakZdZSs2JwZFewjhUIrSNY7Do/6KI7jMfsmHH9JDan0K2Qzl1PoankXt3jviT4qI9A9eof/x1Bekb2B/8TntLUESToap11K4WHUUam8NqEyy8uncDFMdj5AHgcHF1kCasRhN3oWuAOg/o6DGCM36xFLWmYkDsQmePAirfTHjMp5RJ/sUGn5OGgAZVil9R7b26pUgNOApMpSjGdIvOJ0dncaC8Y8TV1OI/L+v68QrmyfjkRAJzvso+cNg/BrQVIbXXZnEqvLjeUuByricdc1DVh94CGbbV//o+//j712GD656aW9/7n516/uT6I0fbGBPYOYjI1GY18/MYT5q9QPkc7gQjbRkUtNXnZtfEiXjovebuYkvQaDGv6V3HSa+jM56SmJC3BUBLCXRqK3edC8pda8UrXqb5cc8mV1E3NXL9H/UhE5RQhj9MOaN3qdcCAx/y7mTw4CKK+/dEeRCyFuAXpkzf5DrqYBefupNCBduOKpy5mM+fQM7aEqJN6k/mJBnPSv/P1938aSIcBq40t7/7Pn3s9eX4Pdt3f95L5IQyBhiXBsnJ3Y+ZGxGlPiR72ifPsrs3JlJ8iyVg/9ZkuubdOrgHp/473VWwquQpolJcUK5yTsQEeakP6uTVzqZ6bcn8hlK6z3hya/pBzjmuyWexlcXXnRJhvMusvm+69xy9gCqKq/G51RrMw0UYGP65MFMYRGhxZ6aJNu8vVAJ0QxgWF0KsbYhahUwT7d3mG1eNUSIeQidUWttBH/ILHBpIO2v0d6rFlZ3zrf0JV5KN52De40UnoAwAWA4EeTrqoz2UTp3DSOevLW1NMLuLvCCuAsV7db26Q2P96LeacEdDUtVTRaOy9ZiI6LzJgjsu8xRMz99s1SMi//OsTRTFhaJHZwrV8WjGuyi9iIp7u31EmnGEQpLNOf3WngEbmmtrUeU0i94I7NjoTQh8YKWqdta/OO5/zbd398fGHZRgzodaZQ1plSIUyxWG7ba2UfVmwrrMZLNJRdJnm2OLGOy2Q+9n/fTM5yPTMRBce2ujCuABmkPPKJMbvObbJJ36FirDCj3k2Vbfr6MWUnwHgfgJN1bUgXTGNUzOaNHCieTX8WacJY7yxCyw5bG0IhUztzoRBgfhlyHVp2obQtB5zpEG6qSifD1Y+iU4uH1HClV48Tn1uNJrLwrEV6jslNIon31zB/f2hjysU/tqmj+XnqqUrfvupyYkX9dt8FiHqALlxGrK5tChR1K02g5UcTS4ScNN/KiHH9nuf+1/DybQmj4mt94AOu8g9hsnQBMfxfg8zWceRqcCLC3lEBVaYr2sszqiVFXzSgm+apQ2vgXr/N1hBRUudRpQtdHmxdyI4tLd+dbXeOfFMy5/P9tS8Zr5v10NbQLAv7D69Jex2WZQf39SIcV6GnmnYzeOt4xOWbhPMc6hhVOjj5yIIn5bJLHtBbsf5yq4Xo/iFluOg3o75+W0xMfE2FDuIHZYCTKZjDz+kR1Hg9KzNTLs04iG5jAmrO2zHka1WknTzs0q6pSTj9z71C/9rPgmPPkAs/Lc78ghjlNK7Fc1l/TRKHDoLREZ6okt9StcnGqQ8Q4NT6ZPfWH3kGR3BCrhmpMMZ1lVR1ieu5mHm3eFhWK4/2NsefRAfK6opbbCFXA33LVrNx6VPo2ufdpka7HolLYfLSyqwJrtRw0jOnTrcmezpQ1y+BYDypVx+I3Czq6+wMMUhP5SX0js6fzU4kWA2qxE8U3k+KApegfODgw5OBXa8cNBjaI1rtlnL3biofzhj853S+uiE0Y90ej+XHTsKITZz842/o+TYWr79xusd80Hs7cKMVVDw+9Ak6b2Tq30kwZADkEjBVOAwFykSoHi1tXmEVOXnEKbVT9cu+bDVL1wz0nFFSR69HLvne4PbQ8GJri72y7aH6UjwzEzEc+i6Jx63zWwOD4w/GbNbrFqA1WKxnHmmw4aGMSfXchzUeG/U4MymZnkAjKNwCUoOliMORDl+jhy5m/6ov1B09EBhpOf4OBAIHPemCNaxd+jR/PDVg044pWAXqJ9OmPl7UHkmytDIwf7GxpDQLbz/1usafDHzsxkdnddQ99QdM9rVKGx2JmZepFKby8LYh2kD31ckvenb/GmbyvC3rr0Jps3g4f29y7lw9hTYESk4OVk6bO1LjMoLFQ/vtd0ipLYlkzDWdaU0MoDU6D9dD9KRYn4UM20E0yITrGBoBReuXtyqUyzneuvY/VmPy2Uy/X/mvgOorXRLc3POOe+e89Peqb09XdRMwxZ6QRKvWBAIATYKs10lCdsgIbRUlQkaTJBABtwWID8B1Y+26DYgYZON4D21BG8EL5kJjV+XTTXVPfvyxsk5h//8N5qpnMwp+Upy3bq63O+ec/+TvjPcwYfV8/eOoXvv9g3q1ZOakats8nHozSipQi2+u0er5/x6rc4drs4dTypaTv9qJo6W6idL/HLOPamStFAK4lg+Nrp+luGycbaRSxnGfo5tplP50c0MCqmhVhq50arv/shdLh29NOKlhR++ueMG6pgT6B337iNHhHJs3E2X0y13mj6kUfmqHZcn+GuLydOG8e3x8ZWH/VU759vn8w9PI1HG9DWteHa4vXYnGUJ7wO29E1dYqwXzNEOAst975aD/Jw10uh9ZRdhPb+mYaq7yeRpFhedPtipCRn+JcGWtXIuab91q6ebq1KaYPY+z2utzhCo0+ENNjTa9I4IU/rS8YWf+cPVwpap/KxIRYKuGfnl8S8Rjhdv+EIQYV8TRaJTOSnG6SXIHB7SCHy3KmD+pQUnSSvXamm+9/a2Fq1eb6We5A/8UDbPvWdm14aH7yCY538xPfV9bvDc1/ZIYvKiYacZla0VxwBV8S6clPti7oSTOQ/V0tEvjCfh91mrau7Yp7FKre8oI9DLy9P7uZQBdbwJnaLYOMC7TZ/xbFGmizWYe89PRUg0yNrgmGP9zBQkMgXZjlAzjFpM1YOmsDZgCTjBXiP/tqvYgiYFqxuiwaY47n5vd/4IAUyquqjhjiQF0vMBNsDAiaC4KM1HIRREPyL5H9up1Ykujpy5Av/3omtEGM9bX0XEL+H1y5U3NY6M25a/yIOzpTj/tVarnv3XKJxFMqr3UxnIRLZSvAC8EqgcQaztpd0/crI2DJtTlQKw8l+0Vov7P/516rsppV7jpw3qaYTZdiOJYemMMx6az8qW/d5VvxjYPopL8pxoFCHJrnd8uEAZztck3ENRTY0hCOBjxNkZnTlcmVkTnMpQaqsarCLPxOZB0L4hpM3avCR6wNeqpAoj/UX5xJo1jB8koB71c/FxP39MRvr64Nqh56WK7cLdPQi7aY5eXyLVRidwV2WP7p4qb/n3OK3W+e7RDLe9PJhju7GHN6kt8hcamKaOqCwl12rwmjrZhbgttsUwB/Uf/7JWDrmNnKO1OHKQwNnOSUipgzxK0TWVzsSxilG90QhKj+JoGKFFnDjUOOAC6TB5f6EIET9J6my6I9HBu71jAQ+XkE0u7S9zsv9itp5vAmL+/+j5DNrJP3L+9ovEfO39nMzeWHE3/8Ufa+TQ/7R36ysLb19uH7zUb+S++RY0Qyg1KwinDeafyzlHpdc1j44lVq+njH/9M+XLkdG8SJ49K8yswN4+nc5ELqOsRGqEAYrh2Zj0fJatuMrkE3kDbMgV7ueNVBv3vXBrQDRrPh9NxJV+P0kM0wRvC04Wz6eniQbGYjuou2kVOF3+diyPeaAmb/LVWL9hqweXXiy5u3X5LsbzidQHzibnS5G6JB2n42q7hFCAyd47QcyhTGaiHkDss2ODwg/u9b3c/eiac7Vr7R9VQ+cd/HK6UQJbu4d4WcV8Ntqw9ekraroA+0tusxPq0Foibb7HSaRmvivy2unhvCn/KF++r5wwOD6F/FbZWj2drsDQ3qecAjNl55XMZQZtKJ0/Si1OIbhHQ16OVwkLRuwD9F//ZP/47f/2vv2rQ2UuYo6g6X2Qo8D1LFqfTG2fTZ4VYIhvNJlPGoJhSMgY2mw09AwEP5RPrgj4PMrMb0duF/kqUxfb0xkjvfW05dxHzJWKBn98un+Czb2Xs6ndLAIcrMnssAuqof6vl0QJ7q/1Rbzf9vifIF59YEeSukdTzcIuD2tr+aFDL5t0e7l1QNX3h8U2+1UslJbh+910Cgzw2yrEJ0MPWT/nifW6ecTVnO/NY4g5GiU0uNzAVQuNiUCFiunXznTaxzsyTasREc5MOufrUJ9QZwKUAnaFRmNhspFFIajoW1QsQWIqDXj1gw/FtwL5bSFJh99b6g0G/KWwjB81S4alwev1WrwddfqzuVEzCvRGEL+33IYKynHsZ9/5zCs4/WX4YEb46RBqO5gHKd08JpPqaSKmkLehaO/YJbts7I4PCIwywrgEWGqgOQE/NE/L+3n3UDTpz8eCzofYvifmCt+7ud2s9FTJca4/kliPOPCJApxyb3/Sc80pVUYHUYf/KNrAlmjjbwIeAahiCLFOLKVQi/8PvNLfdb6ZrV0ilClzfC1OpiBrGtnvV5Rx5h5dC01/Cm6mgJ6i9A6fS6YMcgr7eHUtnMRhgeLgN0L7GGNotwdpGRzwet7u8LiTpCgcsA9VddXZk/kqb34MkV3sR38KhmzpHjYZ5Khnj2+WHPbxPqEGJ0DQccVZOKM0eE3CTe7ucp2S8kFN7CIbXQK3uQoz7MVSLnY21jSDtUE/k1bsPZNZhbQm3cOPmjbUbPKKwoKzl1Zhx390RGt1E6ZaPaR33bTGDr054bKuTAPVHE+PIWYV2KPJeYmXKxRkrnOUQoht8cj7KGt/XLPHGP5oHmRpFZNHERrJ4kM6jEEddUAxKQVD4Ui4X6CriXMqSCcToQSY6ukFwy0YRsSwdQ48HBHb3u7lVDXR51DrICj/yzUCTr1Ke+WVGXycOVAsNvf4Obw6/en/YhpquE/CJqZ6ezEZ6eqynYXZ1O6LkWMuXZicmAcpnJ5iojG7YXWlYWT4rJqdk/8jWxvST7Qpipw8HLMFqgAgCwvX9W9qodg345mtffvfaIOid8CTwgNrMqpaUqsg3CPRf4aB/lUbln68gRnhmDSOrs1WIDUdEWYtCMqOxZHFqPQf5A7oy978ofg1vDfUhyxfkE4um08VFJKmsc7Fqnq9Wx/HyjAst5C4H6ECg6h47denmT7KYOENQZGyM/3dBPMJlax83OZhA0dPlRESL2zxgCgjf3BP3NsXRHUT7gAD93hevjXyl/XaHMlKdoEgkeqYOTnLZ6Z6edFLq6X+oLOxrVmdXywEjO3vbqNDDH+9I0vlkdHTzLPoXiuYaa9EfQr/f6gRZ/0c62rReG6OA8bM4QhsPwrKynaOyK9TS9AZpOg/CBkzksb1WNY+I/bNzEZzYa2Awv6o2Q7FoMYe4OJOH/HSeasnaW5SyHBsii8XkhEv+YCyaEifUSbrQ1eRWeWg46K/eTzdMzwX9krKpmTyOzmQxt4EYzaYAooXkQZ4tngEOjixgXx9gl6lStEjYvTwe40bkxSJ3KBDlcgwEgr64DdHi9FC2lgZgP/ugrePdtXdlPMbGevIHB9Mn+Wh6M0smXkuw10zsTZSTB3e0XKMPBDtq6BlfQcwerIOx6JgkwBHvwvCANa5kBoaHbKp7SKI76tqsIPWxfnv/wSCyCT6k480v/EMNdH/g+5xi6LWtwyjVvO024PGTLXY6u8MU5nHGcpvFXKFYOJtZpx7+p62KYRHZ5NEpeZm3kVGXunSVzBarR62puBSgG7m3jI0P00nMbqQwl0Gcpjq0sZOZgywr8K8tj7rbht9Gu8mNoZDba6oLuwQEzgDGLbaKYNjvcHmApNoCQeGqf9D+wfXBkZs3R5Akd1AsJPMv0qNSz9gU5V3USM3k9h7Hl1KtuysybSS8mGQS1BxJOxx0TGygED06Zg5YvGGLw9oZqMQtiszwYhgCHdRQ0Mt0tFobBCDabnQ0A0RmV67wxfu3f+4NXixFXcp+K2cC5pH3Obrpxp/049Y2w6rZSWQagdjYxuZm8iA9XSzIz3QBuojis0JeYM6SOc2DD5mCVlPc0LdxGUC/2Owl+3AsNXOGXBLTCIszBynAfC6LGJtmONgMfd2I/jj4wpYmk8tMu4ccNgy6oLEp7HALy+EKVUJlAKr9SDV27bdH2hZGrg/RijuSnMrPbOhruanNgpxVP99bnZvgvvry7HgJFNmapcDYyup5SaKTgZd6yBh31yy+zoFwnZWD3r9LgZm19kE1jCAWDmAoiaWtgjuw5v3rtF/DKRG987X7G+Sx/YKl81M53TJxDKTq9QjU7rCMCp8BoZ7NbCQy62Mb2eQoyIJtQzcGAXFsXVb01EFedzMrHXazgrkR9L/0CkG/MDAZQbmcVB4mFvBRjObyqhnIiegMPcB8Tc7WAY/N5+aABzoDpk4bWqrRbRGZFrMzGA432sBfaQ6K2vn22zf7mtvX2ul5u36CODUmL7DHONrJxbN1js7p7mG9tHXU0D87T+62CvrRUTlA6Uk/3xH5vK6UBjkjcdZZuuLocfmsHijfKyfuo2H+G6Bb+IuPdVXX8d39Z3Ku7Qrl2GjxTqB3+shje52x+iNEhJI4VmT2WLjz1WYy8QnK464vwnQimUAg4VZjhA6KuTNZhRLFsQvxLr1ZgkB/1QkXvaBYb+mWzzGbTC8W+INXS6gAgc7EV6fVMlArB7E9FmugyeGhTEOtrGOVnWFro8vjsYFjACx22mnkxto1HLrRcRsACzEkAW7VYyfp/NSJ1LOR5+gs7xDye3OTihUWMrk6t8QAa8747ZGazucP6K7TOw2cdT7vAJ+o1GihgE6JWMl727SgoZGL9gL20P34epsCuqANfEOOzQxYPhSzW1hpd0tBFMm6Uzw1cKea2DDSfKAzFs6iyZlRmSm3GWwK0c1ZTDac0xmQPxhBV8/7F1896Kihrl1pxK0ryCWaWFzMJQn00RiAeKDGphXn847NEzYzusmDA61ml5w6D9J/QKvFWqH8zRUBdFroF54NDy3gg7W1Eb3mZOok9yK9GEtuZpS+h5Xd8p3lw/MXkmRAvXyu4XwFQFo8mIqdnEjI139voioCdGfIHwzUORQ71bb2qA+0pjsQbLUy0BewXyNONJLXXicSijcUj+3DgPDYGMDhsRZDnliOIppN/kY/N/CpdLGY4UYnnYwhAJVhLqi0mpytRHRXpZJTCOiyuw2aTlvZVb8EoAMiAQUkautXw2yVVhmZISOf3cxhMYmAhYzSzuV1otUpglOVNgSsCJkRW/0ENoCnwmU3ozhU0MUC5Nd3D9+4idfab3S0CWhIW5Pp9EnxRU90NNuzMZ3iCsmWn/CuJpVxlOT6feCZj5VVOrXYQXqKOxBTWPzfD9pQEVv9Z53VjbX+gMlvU1D/YP/Lxmo1+Wh/AXK49vjmIOJWP8MyDvp/1UHni3fusTGKBzIF9NLeDmO2ukAZDz5wTc9sniQ30pnYmLiBv/hoQWXgeFGMMfHQn0qPIVaHA9bQxeYvQHYJQP/3SqrIOKWlYfe4TDvNLKUsIZsunlB+dT2jEALYLMw3IIqTnMEKc2Nd0IOIXm+PBLYuXyDsr5Bx6/Jh0E4h86GbQ82t7WvDLYD0yEvnFouA6cUekuxJOpng71U7BloKup6P2wGWlpb7SWEhikTxnZj63Qd377agIuNzfONx/8nPfGRTKJH6hodawVCwZmC9MDjrg4KJHuf3IkjpFvLYRGL1O6FP/zt5bGSyVscRQGaYucKYPwysy8pBL5tazMUKWfnXWuF2txbHOJALKSkzjQhhJ9gCIdAQlz9dDtDRQPUrk6/VUF89qsLOqBQUorE87ZIeVTxkcDgq6sxUMV0XNgUanaTuzB30SK2+prAI08Wrq6vjXQFPPEg/MPLOzacw0ttLzEWpk/Wp6RmRrpXyhbGewknP2ElOLOcruywBp8wtDPf2F4aeQuR4hwJzysllD2a+B4M3H7/TJp/G4YRM6fX/Jun5X0LRUf8AZLw11MWhjUUVgx37V4HL3IScbvkagc4j71//0P6d3/xNATpCaa9GHKL+yecYC91xI+NNQNqMAGHl3rmn90tlN89AZhEdSxYQpaDPXBmuBg11VdiPLoOmk2jEIRKb36sHwJV6xEhDhJ7sJ1MqZzqHK682xJj9ZqsD0NJkNodoIJPT6UFm8WLcGvJIHHJ/wD/gq7XWWWx+FwB+cGOhA54NDd1DgNzMGCD5NIT/ZrKQXOd+W4ywiYeDIV/Yy5WS9PwqdFNzvCYE2diffPd9CW4/urtgo+cMj5FuMYT6vXIAON6NCE/h8bfAsI7SqE10t735bvs1gX+JoUxC8U9lN/0Xfqnx049nz/k6jk6uZrYGiQRniTHPHSpq9QdEP5qMOkLz0HCfBnr2ZJEMEqGeTU4xBPNAIFxrQ2U6Aeryo1fe7PDvlYujXVY8buDv9Xv9iNvL4mTzmyl1abSRBlTF4raHEeIViOCyh8JhhxmZPcjMHGLJGQjaAWxxSzjsB98AdUq0dw9fw9Yvtg8CJIRKAMSmE2cHqWxmZkq16gMmT09PRZ2Xg/P0MbHN37hppG2X6P1+b28ftL2z3069yQ3bc7vL8/VLRyU6v+VxUZ0/vE+RUUMVumrdFbn6+IZGSROLEej8kS676b/0w+cff/azBDrJ1vJOef3s7OsMO02Majy7XlNR5x/wK+3KSfFXfrMAsvDnRSZL9wSa3TaF+swIOvvPrx50UEo4tfOn1+TePGCJRyaE5E5kOmSMnaSARWTEoLML6uhxbbNbA0GrwywBYyzgYog2i6kLwBMKmiwum2WgsdYGMNjefZMDeI8/cKHsBUA2GSucJE9mciBFp7RHud9Cb36rjfNSCfvbffcWQGSnAQzYD67R7LCWjsfXuwGxNFm1tDw7gcBFkN9RfPVRi3zCKvA9BtBvjdx9qvluiYON6Tz32N6QPbavf/TRP/nZgONKGchSmts7OpxEVnHHJXr3PSrvt6AqGmwVZ4R8k9gc1YOarFAQtBOg9XyqXjp9Z798CYbmGxiCtCno20cIMLFKLmoNeVfJ0Xwqm18nxu2GuYeyaYgH0WfyIFaEfa+ZnR45E9fpo1YmL0BFp9XkcIOtK+Bzi4X10LNb+32td2+DLJnN4swGJEZFSkUTX4BvPKYBqWfobqsA+O4IwOTubjkYytLg7X0e5bF9eX//QTOiAHsLEXSSu2eP9lte5kESz3PaND99NCIzEU0u8Wab9WmWT//Jj2mg2z/66lc/IY9NEc93fIDoueNDLmE/BeBVTruRa2VMzVoUNmMAbrMa58hmxqgTWgb9Yt9t2X/7x68cdGPnr9rTW7VbD1DD1zEYPaoSHnuBdzet56hDlPUfHQOJLeD2UIGUjblrA34L+WjkqqOba70zWBdw2sxdjRafG2R5fxju3V37MsiS30xEc1kgMaI+GBiI2wNWM29JGeloJSZvfpfg5Hn9EtkXvQO+b5gKW/t4c91XBtVLa8S4ZejRjYVmY5NtD0nb7ZFhepqTRGZnT6WeaCZx5c3f/1nZY+MVcqFf+v7zXzKAbjN5EcEalhPjLiX+Tm8P9ollQB5gNkqr0lDAYhlwOCs8gCyTk4d3cHGHLA4bM2DPLgHo+iXTLejqBN9OzAFwzk61KC4aFQY0AtLO3g6QdHox6ANAd5jXyXgYczsdoS5/V8BqCVs7K8Hs9fucHlClu8PW+qWrCnQwfSCBLlJqtJAVsJg7/UGfRzhtvQ845sRoBg3nsFrz0lBAvjh4fH0QsXvtcTv1x+py2i8ip61XeRfO2tuDek+h9Bv31zpufNCnWvkX/RGK3GRnpnO///dU0D+xP/8n31EW7zLoVqpn5it3xFCTC1HhAOTAP7tWRoI9UnR9c0qSuvxuM88vBsPWLgkL0+rIFnvYam0i9nftJOGvUg3FqwZdE1CBL0WIrrscgC3vIDZUIXKwKZIB/RP8w8ruuBj/YcHqsA3sTV5irHE0djriTr/JFK7tcmOrq9PiMBui+mh7q9WgqjGao4Ya6InkWXoj+3Jh9K2OqyP7bwOX43lYrlJBRwXjq3d7ryK23r67/+6gwYxyUs+HTOxiu3ZvePjG+9f6bvX19V1b4D1XH9zS2qfU9uVUppj+o9//nxz0bxPon9o//bHPf6bRy9Qf84Q70Ss/0O84AYExWdN1+krMH5xkQfIGPOIvslU66hxSNJNlgne4ssnBPE7i3dXktcsAOhfdV9f58ZeJPb1/rwSR+X58cV4PsDO7hQ27tLbfme2n3S0VZlMl83kZmv21TjcVzwRqwyEAfgc0dtl0mngVa3unw47wkqAAfWyjRxpNn031GISv33tbgKRhdZvuwJenw+F77zy+14bYfO/xUJ+kT9fke5+qN8Zgy/s313hGl78+uHoLNFddnQ3akyomRn/wJ79Pi3dOSMDddOenH/+kvc7q0W5Vq895x0kNvXUuZR2ukhMrsOc2N8ZAsgRskqtLbn+orvPA2SKItZ4jyPeLN1WgLv/ucoCu4aKGKzlcK3unIEV2twG2DiehZmmLlnA1iIdzwGXpULTi+jwmO6PnltWOtq7agNXhRmdntaXRUaEe1TiX2d4UMvurQbUmkVNd16d5RC6a21jMGlZ1fR2EOck5rTFe5iUW9Yh3Hy3YgBdcPnomgUGMZos4blsHbRcW8YWUHI5/UUws/uAn/4CsO2n6Nz5yPv+JL/hNjawyLl8Sm4UoACtrmzrNdAAbCsAJ+pb3Be6JzRxI7qCFH9Tlk42XLRzCqWlAGstaHXCb43WNxvL///Sqq6UIdCNtLqrMDae7x/xj/94WpTxO8SGxJkW2VygMUkOtpVvIuPgrBhr5B3fQ4aq1+h1OhuhqbOqsAIO03HvnfjMI6TR5wB00i9/b3j1c3Z2PqGHAs1GBdlJz2QmfQS3bG6Et7Whk+gEcfEqPdOwbenyz2WA5XiY+Mk7eVDQ9ehJTND5/svmZP/kZDfSQ/fn/+LCxzgtOrq0kNkudpcLbZFVUNVStsRN/cYg+8UhiGXMFQ6AOFfA5JHD4Ecm+c9Bf95usTUGPsaP7t6jB5dKALskIkMD4Xolv52hYZv1qBPrnToFIuYEyTqcAKD/WvPa4ibGKurpGi5eCNG6HxeKM28Ag1/bbF270PhD4eQOA4HcQDit7K/X19UeHatBlMUMQjJ4sGiujL84MMvISKx9bhvcf9AFyRpyWVn3kyIvEWZ4ZANdbMzjMUg+kilkBP7RK+WL6j2WPjULvnwn9k+cf+fiKrdIUBxK0hAN1YbsNhcCARR0pxb7U8R7f5tPRsvidgE0NYUu1TRVgDrvwbFSmHb4Sd4TMBo5BCX/6EoAu20pD8EP0Es7ukCe7VwWSND8BULVakgDH5xiNfKAtE+Lq5D33zrpGO/lllaGBWoKeRLfpQ9zzar7W0fEWaQFl4GsbgRaI57RT6WhC0cdYUoJoZib2UoubpKOuv1BHnd4Hn/XuP5U44Uhvs/aj0UzxhAjgVRs/NpXX4nNSMtcjqaD32KA1lfsDyrGJovdvsh/+w3/yUZ2XQWVdl2wfeEOmnTG1Ur7Wguo67mpvnwCdh3HtnYFGu03WdU/cgxAcwEQyKnj91Wob3ff46b99WTRdxlvLr06Iaef93JOVcO4Y8CHXdGDHcxEEqF8qIRfxlw+44011caTwW63F67K9PLRPcJHdAoKmdwQAvY0I0DgAiA/3ymXeiMPziMBj6iTLw/C6bVeSYgbUDUCjUX9h8Mv7w818gvagdt9mNjC/OYUqiXHi5GRzI6pqe5obk9TJlJp9Ye9Rjk0B/ZPXP/yHn5rC3NXyhEMC81Bd0GwYvu/3g0xHjNh2zUbmPTMa4VeistpvqXaTsRKnVh3G6HRWpoqU2f0VOwBcXnmJHGm6dkG1Hi3O3FgjcZmbAIkKmCTYmYvQc3iuBFz0Di3s7GRON7q7fI0Oo1cylp3K8SIyALg5JB/4+vAgotcCoomXjqTsXb7XjySpYvLkIKsTxtYcrp7v1JeXn5ZYBEtCJrdq6hvq66tW+usnAdFg6rv3735l6KrmAo7FAKLFPGVip2jHjfVU9oQqV9eLG1lMFiT+JM8pLXUE+o/Lbvo3fuHrz8ue/8NPrJXE1m31ih/oaupEg1A9szpjgF6EerGQoq+uzuCA3W1GBCLTduH0ogCdUJf7Fgn1ywO6iremQi+W5wjzqr1y8tp2T2kyuUheL0+q/U3KqzLo9sR93lBcuOQMo/lEjHodp9PTGzQqDZ52yEfvWBsEDPnJz+vkUK8SbCQ7q1tqfD8zps1UrzncXZ2Y252dnV09nJiYWF09PFyemzvkA7EmDpfOlyZWJ05lgGltQU/2kfb7BKEen09QRhvTRcp7k6E/KQBCYSOTwmQ6dlY8iSnVNGYP5djeINBp8e7+9JvPP/M6Y8CsPuDC4fPb9Gga+Kw27AqVsYo44d7WRyqfyEwvTkWoG72r1s8zi3Y3Qq2PzkBR9Zarok9C1XQ5nf6KEy6SnHFBTeB4j3rCUEAPh4cE9yEA4GdWGwBf0nTm9Tu6KpnawJvKpDk30WIuS5AUY3zT3CHoB6/vdyOgK+BBCuLh6Wy/cpDVcbWgKBUFUEDfOtw+5YXRk/UrxzWTNTUNNVwauNKXIlElnt1/VK4mqpU51qi4mzLo3H4jQuakeCBz06yfjAkbEEXM8U6z0YMc7euKS10Dr//Uxz+ngP71eNfzf/jhmxWVCLaAr9UsQLd4EM02dDoRETrDHqwNl7FqUyUybO4YIoY1NlbIpKdHE1mAVrPT4fM18jpRD6YTKDB/727He/wkZdQvC+iKfutkh6W9FTo9bnkl4L7bDgDOLwmFLS8ZphowEnNlmTprQZS9JRTzns+dbWYEO829G+9/MNQrKCA8VifSyhaxZm9LWIrJ3Xrxk0D/tIXk5HK/aua1Z7kuCKWtFbm+gUSZ1GdsaQGpmKP7OJE5SAFJYoZuQB46KyAQZ1T0pED7VQfAZY3zliaOuSiWeuujr/6X77wZN9kALLVmqx2wwtRI3KmNzBHwIKDPZAZv2FNmNwlakZYh3t8up59HM9Pp9FlOzPh2hxo7X8dYGmkR19Kx/75SdEGnSE2rrxp0anYwpCUIQT73WrjP4/QmTe5WAeDhuWRk6GH6poyEtsJrPVjPLfLetOlkkrNB5ZTkyMKDhTYU4m/Eaqswl/OH4kArs+UG3g7lN8hLXN6ZFKCXSnofuIL+5ASnn6pH1EHXaRxlZY9Ob0A0igSzAD07s0jxptRoQmbLQl7YRKDH6zzmQIhamuS6mU/aPvz+9z958zWTHcESAL+fJk0PoFiYVQRdpOkmNzjudLEQB10vZO++92yQ//1XOOvedOZslIDnwtfvfGX/zj5vh1Y4KAAlePVEFDSWDQyoA/0dXM/Ex+V50ryGXWosW92+SPmjtRu8NEF+sTg9Gsvlx1KpKGoo6cevDMcFAw9Vku+cTk7WLO+VK8fSFZ16Tvls6uXt+ofjS0vnK2p+TdlGlrfLt9RTARl0nZJbIjmbSRY31+kEBGdGNCmwl3Q/IFpcp1156Q/zD3xB89i+8/rz7//EJ/bXglYCnVSam3cvdW41xT1hOvHOOjdUNDrL3HYz46Iw/r51faijhV8D/sJUYj2T3Ejkp0aLiy+QXWt//1YZyZUy5b68BKD/S1mDjL1CTHRic+veAFxWjkqAbOsU8QLqjOkTEDXQGQebXeBKNq4XXI0hGyr0uXMTq8uHxxFd0Y3xgp5IzfHS9nh/+daher/JGywtj5cQIyhE5Xais9CLAqZGR9fX85rpyJ8cpGmBoXP9C+JPSQJzJatwisU7gf6NX+r5zsdfCFa/1hXwQCAM1Xcq0CX6TT2hOFbbRY9spTJ8SR0NqTxe+pplaIVzlqdn/NkUeYlCJ2S3TUadNP1V++n/yggLYwaa4+MjvqFYu3xlL4ym0tEvM4qCtwK6BhVeZNCk+rtyvjCLGA4GYIBdLWRsOJ5bAUCjt346zhfwh0vbXHZOde4mVdflMLLxUJhPbBQThLnqNWFmXa6JB0FC8YYCesj8Hd7S9GYZM9ugyyFV+iq5eXcgQ32og9mmjQxjMu7Kd/r23vV7z1oEaxjgnzN3BpBxBFEYBgCUUrSCTmZyyMJKCwEoh9xSWloKoAVoaOhdaQm4WwpUN6FQuYSj2JwowLGiNIgEGoSmVSAoKADQmXf//m+npwByT5LdvTOTnf3mvZm5vX3/mZFuZZ1Sx+UNKWeuGHpiqKcZJUkqwwTbmGpyDmzgZwGbWzQd1OF2AYW6OwvTdIBomq64wC4tdvczfgrLjtPLO+3V4fl+fzSqVOc4bIl9RpkLdeJwE5MISUIRoMsn748ef1+ZyniwmA0rb85hIPUpHCEU13B6t/b12Yt3H/2ZrG9MH6I5evv0oQsm+n/40s3F1UPHgFuHSeYv77+vjDfbbje/sgKYQCq7NDDHryNRY7CnZlEMdQBqBCZ8iTUrssTEgSBWkbH9Ic4AQUahJwQdjlGYlQNp8PQ7K4T+y99jeyLQUVamtjxn7qivo9XTHzkIMj3uw5tPR6+NWfeJVB9AKRYRfj6gI2rDYUi+/Nw1NDgZXTt2VC2rgc7B22Ez0BGV9b26XyGFTyK4+runZ3lly15+elqWZZ7mZY+lxA4PKqptM7ZgxY66BHod17Gh81sXnmPDPbbjjXvLzwU6xwZUjprR3wgdW4Y5iCd77ksvN9bq/raIaxJyvoeLsj0fnk5T3btKJs1qbK92/JgiVKp5JSLNxJkSNAwYtOh/9rxw42A4HAwnk0FRFKPJqPDHW93D8d54ZzVN93YPupvocY34jgfRhSseagF0JQ9vD7q6y/U9tp9/fks+Ameb0OOJCiW+aII5/FHt55Y3UciH8GfYxzAYBHbnAfoUJqkjdsd33rjsQvvB3yh1k8DPscGKRnFrMSX8P+gJBpNeu5tl49VO1snaWSdtd9pZt7+/NdzyPWEwKUbjFDUiwGt8NzDkCMVreCMh9HC75Tqgf/l2eRLyEbQCrtp0/ELnNRKi6N6krgsYG16RRLBQiqvXFtZ3pjmAjiWbBmoHLmh2DF3JIbYDeu1fct2VuuxzRNAYGa3REsPnvOqQGxvUV1ReqyrzMs/zNO3sZL36bDmqEzt4hwoo2KSBnn7sJ+/X6hXbyaVP/+yTULjFf+O743wHV8uhqbHPW7SbL6P7BOoa8UJ4v+p1OgiAjuP5mdhUqYnkmg4slwOwEecRzuowT+7oAlIjuhyv8kxPE2ZgDvaRagxHpEhM32hYB3WtgtUIDD95/wHox/fvSj4Ch0CXSKPRILQVgooLCy0JLE15d+KGVwC7LNwW7VxBv3Hr5sXF9var2wtTJlZOFM0OKdaW6lArBneLnV7fwqcVDkOca/0l7qwREIihIIq7Q4m7dXCGPVNOwulS/pIOa5mZICnpeOv2dd2y73Nqf9wH48sFtTsBqHTiAjT2goaT3IXzLuZaQGBgEjHTlH7QKO2Lfh9SvbeVOLNl5r2kQToEzhj4kO3QE1rIYHjGpmKadPLOpM9mkk79MspDtq2MspPqg4BqAkVGVsKA/3ACzkn5TLuzaBd3UdL/+bwlX2n36uRRhRtAUaN7SbUavAskctJ/0+WUIcL0cJCxCUiCBGj5h6j/SPZNT7BPEY5sqivm9lFSj+jF1AmNwNzmtUp97vIo6cfDs32zSqoYhsJwmzlJyRnSIUO2wjrQVcCeWAyuL7i7yzNvGZpLw9SLXL/5rkuSv/nqcmhX3t8nZkeG4vhRS7ZWlUYUtyXsLxmipk3XmfiWt05ftOpRYJJzlYQbct8khzoxhB+i1qcSqgyeQ1pYjIzh31TXIjOky0SjVCTBWLCjtg5j6YsXj7ehJimfmfoyScp/sQ2KIlTHpXuAyIqxnZ8gM4SqlqzHGrCCbDpWQHW5rBjzQZHQrryfPm5rIhKRa2rEYnLNpVo1MAS/s9IphQiELIgIaJ7tT1UWfiESqqGlQILyCkvLFSpjjFvpW9EW264WXCYSl1RZ1hgkM1aNLZ2b0C2+gf4e+DH0t/g5/li+NjdKsm6lv86caiGxKG9VkJp8UDBCmDJeZ/F/Cf0DfpeQNYKcDMcr74tzY6dEMYRmRi7tC6/z+F1HW9IZ6dpusb1fzYVEIbZjDPV6i54ezgLpigSBOcbWOEEuJByBNi9yF3aFwwfkRAdBcG4Ot5iVd4ngnPS9dCaI1sOj50tLp/OaCNbv0h0+BZSKEP0FERyBOul9bx2RSSVIA8EHYEJ3NNblkDHJleKSIYJbzRoQ7YBfwCDN2533mMFS7uhu3w7HJ9fZMvSp2r9aAAAAAElFTkSuQmCC"/>
          <p:cNvSpPr>
            <a:spLocks noChangeAspect="1" noChangeArrowheads="1"/>
          </p:cNvSpPr>
          <p:nvPr/>
        </p:nvSpPr>
        <p:spPr bwMode="auto">
          <a:xfrm>
            <a:off x="12146492" y="5293"/>
            <a:ext cx="203200" cy="20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0958" tIns="30479" rIns="60958" bIns="30479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62" name="صورة 61" descr="صورة تحتوي على نص, أدوات المطبخ&#10;&#10;تم إنشاء الوصف تلقائياً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646" y="1285234"/>
            <a:ext cx="1594697" cy="812800"/>
          </a:xfrm>
          <a:prstGeom prst="rect">
            <a:avLst/>
          </a:prstGeom>
        </p:spPr>
      </p:pic>
      <p:pic>
        <p:nvPicPr>
          <p:cNvPr id="63" name="صورة 62" descr="صورة تحتوي على رسوم المتجهات&#10;&#10;تم إنشاء الوصف تلقائياً"/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393" y="1153271"/>
            <a:ext cx="1021979" cy="993943"/>
          </a:xfrm>
          <a:prstGeom prst="rect">
            <a:avLst/>
          </a:prstGeom>
        </p:spPr>
      </p:pic>
      <p:grpSp>
        <p:nvGrpSpPr>
          <p:cNvPr id="31" name="مجموعة 30"/>
          <p:cNvGrpSpPr/>
          <p:nvPr/>
        </p:nvGrpSpPr>
        <p:grpSpPr>
          <a:xfrm>
            <a:off x="7524717" y="5416509"/>
            <a:ext cx="1025272" cy="932390"/>
            <a:chOff x="4654213" y="3086350"/>
            <a:chExt cx="2969437" cy="2866407"/>
          </a:xfrm>
        </p:grpSpPr>
        <p:sp>
          <p:nvSpPr>
            <p:cNvPr id="33" name="شكل بيضاوي 32"/>
            <p:cNvSpPr/>
            <p:nvPr/>
          </p:nvSpPr>
          <p:spPr>
            <a:xfrm>
              <a:off x="4753302" y="3140942"/>
              <a:ext cx="2828835" cy="276642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34" name="Picture 2" descr="عبارات مزخرفه عن القهوه - مجلة رجيم"/>
            <p:cNvPicPr>
              <a:picLocks noChangeAspect="1" noChangeArrowheads="1"/>
            </p:cNvPicPr>
            <p:nvPr/>
          </p:nvPicPr>
          <p:blipFill rotWithShape="1">
            <a:blip r:embed="rId1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98" t="48554" r="22826" b="8699"/>
            <a:stretch/>
          </p:blipFill>
          <p:spPr bwMode="auto">
            <a:xfrm>
              <a:off x="4654213" y="3086350"/>
              <a:ext cx="2969437" cy="28664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8" name="Google Shape;181;p29" descr="Google Shape;181;p29">
            <a:extLst>
              <a:ext uri="{FF2B5EF4-FFF2-40B4-BE49-F238E27FC236}">
                <a16:creationId xmlns:a16="http://schemas.microsoft.com/office/drawing/2014/main" xmlns="" id="{77EA33A2-3166-4DF3-9195-5C3E5C5BA19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 t="16970" r="8892" b="21025"/>
          <a:stretch>
            <a:fillRect/>
          </a:stretch>
        </p:blipFill>
        <p:spPr>
          <a:xfrm>
            <a:off x="8551944" y="3640716"/>
            <a:ext cx="2715801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39" name="Google Shape;181;p29" descr="Google Shape;181;p29">
            <a:extLst>
              <a:ext uri="{FF2B5EF4-FFF2-40B4-BE49-F238E27FC236}">
                <a16:creationId xmlns:a16="http://schemas.microsoft.com/office/drawing/2014/main" xmlns="" id="{77EA33A2-3166-4DF3-9195-5C3E5C5BA19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</a:blip>
          <a:srcRect t="16970" r="8892" b="21025"/>
          <a:stretch>
            <a:fillRect/>
          </a:stretch>
        </p:blipFill>
        <p:spPr>
          <a:xfrm>
            <a:off x="8551944" y="4268524"/>
            <a:ext cx="2715801" cy="1080369"/>
          </a:xfrm>
          <a:prstGeom prst="rect">
            <a:avLst/>
          </a:prstGeom>
          <a:ln w="12700">
            <a:miter lim="400000"/>
          </a:ln>
        </p:spPr>
      </p:pic>
      <p:sp>
        <p:nvSpPr>
          <p:cNvPr id="43" name="Rectangle 22">
            <a:extLst>
              <a:ext uri="{FF2B5EF4-FFF2-40B4-BE49-F238E27FC236}">
                <a16:creationId xmlns:a16="http://schemas.microsoft.com/office/drawing/2014/main" xmlns="" id="{6E4E3FB3-A538-4746-A2ED-B65F45765AFA}"/>
              </a:ext>
            </a:extLst>
          </p:cNvPr>
          <p:cNvSpPr/>
          <p:nvPr/>
        </p:nvSpPr>
        <p:spPr>
          <a:xfrm>
            <a:off x="8938222" y="4526553"/>
            <a:ext cx="1999733" cy="470207"/>
          </a:xfrm>
          <a:prstGeom prst="rect">
            <a:avLst/>
          </a:prstGeom>
          <a:noFill/>
        </p:spPr>
        <p:txBody>
          <a:bodyPr wrap="square" lIns="54180" tIns="27090" rIns="54180" bIns="27090">
            <a:spAutoFit/>
          </a:bodyPr>
          <a:lstStyle/>
          <a:p>
            <a:pPr algn="ctr"/>
            <a:r>
              <a:rPr lang="ar-SA" sz="2700" dirty="0" smtClean="0">
                <a:ln w="0"/>
                <a:solidFill>
                  <a:srgbClr val="8000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21-3-1443هـ</a:t>
            </a:r>
            <a:endParaRPr lang="en-US" sz="2700" dirty="0">
              <a:ln w="0"/>
              <a:solidFill>
                <a:srgbClr val="80008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sp>
        <p:nvSpPr>
          <p:cNvPr id="59" name="Rectangle 1">
            <a:extLst>
              <a:ext uri="{FF2B5EF4-FFF2-40B4-BE49-F238E27FC236}">
                <a16:creationId xmlns:a16="http://schemas.microsoft.com/office/drawing/2014/main" xmlns="" id="{96B18D14-EF10-4F53-A9D0-D16136FA3422}"/>
              </a:ext>
            </a:extLst>
          </p:cNvPr>
          <p:cNvSpPr/>
          <p:nvPr/>
        </p:nvSpPr>
        <p:spPr>
          <a:xfrm>
            <a:off x="9307363" y="3871303"/>
            <a:ext cx="1365193" cy="470207"/>
          </a:xfrm>
          <a:prstGeom prst="rect">
            <a:avLst/>
          </a:prstGeom>
          <a:noFill/>
        </p:spPr>
        <p:txBody>
          <a:bodyPr wrap="square" lIns="54180" tIns="27090" rIns="54180" bIns="27090">
            <a:spAutoFit/>
          </a:bodyPr>
          <a:lstStyle/>
          <a:p>
            <a:pPr algn="ctr"/>
            <a:r>
              <a:rPr lang="ar-SA" sz="2700" dirty="0" smtClean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الاربعاء</a:t>
            </a:r>
            <a:endParaRPr lang="en-US" sz="2700" dirty="0">
              <a:ln w="0"/>
              <a:solidFill>
                <a:srgbClr val="CC33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9789756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 animBg="1"/>
      <p:bldP spid="8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Google Shape;193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7301" y="562368"/>
            <a:ext cx="636276" cy="64840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93;p14"/>
          <p:cNvSpPr/>
          <p:nvPr/>
        </p:nvSpPr>
        <p:spPr>
          <a:xfrm>
            <a:off x="3681746" y="5820191"/>
            <a:ext cx="5843796" cy="1066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ctr" rtl="0"/>
            <a:r>
              <a:rPr lang="ar-SA" sz="4000" b="1" dirty="0" err="1">
                <a:solidFill>
                  <a:srgbClr val="FF33CC"/>
                </a:solidFill>
                <a:ea typeface="Montserrat Black"/>
                <a:cs typeface="Montserrat Black"/>
                <a:sym typeface="Montserrat Black"/>
              </a:rPr>
              <a:t>ماهو</a:t>
            </a:r>
            <a:r>
              <a:rPr lang="ar-SA" sz="4000" b="1" dirty="0">
                <a:solidFill>
                  <a:srgbClr val="FF33CC"/>
                </a:solidFill>
                <a:ea typeface="Montserrat Black"/>
                <a:cs typeface="Montserrat Black"/>
                <a:sym typeface="Montserrat Black"/>
              </a:rPr>
              <a:t> شعورك اليوم</a:t>
            </a:r>
            <a:endParaRPr sz="4000" dirty="0">
              <a:solidFill>
                <a:srgbClr val="FF33CC"/>
              </a:solidFill>
            </a:endParaRPr>
          </a:p>
        </p:txBody>
      </p:sp>
      <p:grpSp>
        <p:nvGrpSpPr>
          <p:cNvPr id="12" name="Group 20">
            <a:extLst>
              <a:ext uri="{FF2B5EF4-FFF2-40B4-BE49-F238E27FC236}">
                <a16:creationId xmlns:a16="http://schemas.microsoft.com/office/drawing/2014/main" xmlns="" id="{145C2B43-2D0A-4E97-847F-3F9297ECE167}"/>
              </a:ext>
            </a:extLst>
          </p:cNvPr>
          <p:cNvGrpSpPr/>
          <p:nvPr/>
        </p:nvGrpSpPr>
        <p:grpSpPr>
          <a:xfrm>
            <a:off x="8486815" y="1792804"/>
            <a:ext cx="2611272" cy="4012021"/>
            <a:chOff x="6000119" y="568430"/>
            <a:chExt cx="2315327" cy="3544027"/>
          </a:xfrm>
        </p:grpSpPr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xmlns="" id="{98EC4139-A0B4-47D0-9100-0890C0B02F6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0119" y="568430"/>
              <a:ext cx="2315327" cy="3544027"/>
            </a:xfrm>
            <a:prstGeom prst="rect">
              <a:avLst/>
            </a:prstGeom>
          </p:spPr>
        </p:pic>
        <p:pic>
          <p:nvPicPr>
            <p:cNvPr id="14" name="Picture 6">
              <a:extLst>
                <a:ext uri="{FF2B5EF4-FFF2-40B4-BE49-F238E27FC236}">
                  <a16:creationId xmlns:a16="http://schemas.microsoft.com/office/drawing/2014/main" xmlns="" id="{BFFF58E3-49D2-4D49-8DEF-8FF40DC0A84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5766" y="1888600"/>
              <a:ext cx="1532330" cy="1532331"/>
            </a:xfrm>
            <a:prstGeom prst="rect">
              <a:avLst/>
            </a:prstGeom>
          </p:spPr>
        </p:pic>
      </p:grpSp>
      <p:grpSp>
        <p:nvGrpSpPr>
          <p:cNvPr id="15" name="Group 29">
            <a:extLst>
              <a:ext uri="{FF2B5EF4-FFF2-40B4-BE49-F238E27FC236}">
                <a16:creationId xmlns:a16="http://schemas.microsoft.com/office/drawing/2014/main" xmlns="" id="{DCBFA0C5-D0B4-40DB-8D46-AB60879CF2A6}"/>
              </a:ext>
            </a:extLst>
          </p:cNvPr>
          <p:cNvGrpSpPr/>
          <p:nvPr/>
        </p:nvGrpSpPr>
        <p:grpSpPr>
          <a:xfrm>
            <a:off x="5510485" y="1757220"/>
            <a:ext cx="2634428" cy="4047605"/>
            <a:chOff x="3404069" y="247262"/>
            <a:chExt cx="2335861" cy="3575459"/>
          </a:xfrm>
        </p:grpSpPr>
        <p:pic>
          <p:nvPicPr>
            <p:cNvPr id="16" name="Picture 8">
              <a:extLst>
                <a:ext uri="{FF2B5EF4-FFF2-40B4-BE49-F238E27FC236}">
                  <a16:creationId xmlns:a16="http://schemas.microsoft.com/office/drawing/2014/main" xmlns="" id="{8FD5624F-BA19-4ED7-BEFF-41212C72176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4069" y="247262"/>
              <a:ext cx="2335861" cy="3575459"/>
            </a:xfrm>
            <a:prstGeom prst="rect">
              <a:avLst/>
            </a:prstGeom>
          </p:spPr>
        </p:pic>
        <p:pic>
          <p:nvPicPr>
            <p:cNvPr id="17" name="Picture 12">
              <a:extLst>
                <a:ext uri="{FF2B5EF4-FFF2-40B4-BE49-F238E27FC236}">
                  <a16:creationId xmlns:a16="http://schemas.microsoft.com/office/drawing/2014/main" xmlns="" id="{A64D63FC-8AC7-4BE5-AD55-501051BEAF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9717" y="1627508"/>
              <a:ext cx="1515169" cy="1515170"/>
            </a:xfrm>
            <a:prstGeom prst="rect">
              <a:avLst/>
            </a:prstGeom>
          </p:spPr>
        </p:pic>
      </p:grpSp>
      <p:grpSp>
        <p:nvGrpSpPr>
          <p:cNvPr id="18" name="Group 30">
            <a:extLst>
              <a:ext uri="{FF2B5EF4-FFF2-40B4-BE49-F238E27FC236}">
                <a16:creationId xmlns:a16="http://schemas.microsoft.com/office/drawing/2014/main" xmlns="" id="{C3AEF019-B861-4C46-B090-AE48A61716F7}"/>
              </a:ext>
            </a:extLst>
          </p:cNvPr>
          <p:cNvGrpSpPr/>
          <p:nvPr/>
        </p:nvGrpSpPr>
        <p:grpSpPr>
          <a:xfrm>
            <a:off x="2534153" y="1772378"/>
            <a:ext cx="2634432" cy="4047605"/>
            <a:chOff x="628840" y="231367"/>
            <a:chExt cx="2335862" cy="3575459"/>
          </a:xfrm>
        </p:grpSpPr>
        <p:pic>
          <p:nvPicPr>
            <p:cNvPr id="19" name="Picture 14">
              <a:extLst>
                <a:ext uri="{FF2B5EF4-FFF2-40B4-BE49-F238E27FC236}">
                  <a16:creationId xmlns:a16="http://schemas.microsoft.com/office/drawing/2014/main" xmlns="" id="{513E4956-0919-4DA4-B7D4-2BBE6DB710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840" y="231367"/>
              <a:ext cx="2335862" cy="3575459"/>
            </a:xfrm>
            <a:prstGeom prst="rect">
              <a:avLst/>
            </a:prstGeom>
          </p:spPr>
        </p:pic>
        <p:pic>
          <p:nvPicPr>
            <p:cNvPr id="20" name="Picture 18">
              <a:extLst>
                <a:ext uri="{FF2B5EF4-FFF2-40B4-BE49-F238E27FC236}">
                  <a16:creationId xmlns:a16="http://schemas.microsoft.com/office/drawing/2014/main" xmlns="" id="{B5912FC3-9FE4-402E-A9D0-04C3309576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6965" y="1551216"/>
              <a:ext cx="1550046" cy="1550694"/>
            </a:xfrm>
            <a:prstGeom prst="rect">
              <a:avLst/>
            </a:prstGeom>
          </p:spPr>
        </p:pic>
      </p:grpSp>
      <p:sp>
        <p:nvSpPr>
          <p:cNvPr id="21" name="Smiley Face 14">
            <a:extLst>
              <a:ext uri="{FF2B5EF4-FFF2-40B4-BE49-F238E27FC236}">
                <a16:creationId xmlns:a16="http://schemas.microsoft.com/office/drawing/2014/main" xmlns="" id="{7C4FC87A-497B-4FE5-95A3-A31BF7C3EE21}"/>
              </a:ext>
            </a:extLst>
          </p:cNvPr>
          <p:cNvSpPr/>
          <p:nvPr/>
        </p:nvSpPr>
        <p:spPr>
          <a:xfrm>
            <a:off x="2604766" y="837266"/>
            <a:ext cx="509849" cy="509849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026698" y="2215122"/>
                </a:moveTo>
                <a:cubicBezTo>
                  <a:pt x="1959656" y="2378616"/>
                  <a:pt x="1801229" y="2486070"/>
                  <a:pt x="1624533" y="2487892"/>
                </a:cubicBezTo>
                <a:cubicBezTo>
                  <a:pt x="1447837" y="2489714"/>
                  <a:pt x="1287227" y="2385551"/>
                  <a:pt x="1216828" y="2223474"/>
                </a:cubicBezTo>
                <a:lnTo>
                  <a:pt x="1039110" y="2300667"/>
                </a:lnTo>
                <a:cubicBezTo>
                  <a:pt x="1140541" y="2534187"/>
                  <a:pt x="1371947" y="2684266"/>
                  <a:pt x="1626531" y="2681641"/>
                </a:cubicBezTo>
                <a:cubicBezTo>
                  <a:pt x="1881115" y="2679016"/>
                  <a:pt x="2109376" y="2524196"/>
                  <a:pt x="2205970" y="2288634"/>
                </a:cubicBez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>
              <a:solidFill>
                <a:srgbClr val="9933FF"/>
              </a:solidFill>
            </a:endParaRPr>
          </a:p>
        </p:txBody>
      </p:sp>
      <p:sp>
        <p:nvSpPr>
          <p:cNvPr id="22" name="Smiley Face 12">
            <a:extLst>
              <a:ext uri="{FF2B5EF4-FFF2-40B4-BE49-F238E27FC236}">
                <a16:creationId xmlns:a16="http://schemas.microsoft.com/office/drawing/2014/main" xmlns="" id="{DF0581CC-B6B4-4BF1-8479-FBD7CAA1AA98}"/>
              </a:ext>
            </a:extLst>
          </p:cNvPr>
          <p:cNvSpPr/>
          <p:nvPr/>
        </p:nvSpPr>
        <p:spPr>
          <a:xfrm>
            <a:off x="4920830" y="837266"/>
            <a:ext cx="509849" cy="509849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613470" y="2077417"/>
                </a:moveTo>
                <a:cubicBezTo>
                  <a:pt x="1358886" y="2080042"/>
                  <a:pt x="1130625" y="2234862"/>
                  <a:pt x="1034031" y="2470424"/>
                </a:cubicBezTo>
                <a:lnTo>
                  <a:pt x="1213303" y="2543936"/>
                </a:lnTo>
                <a:cubicBezTo>
                  <a:pt x="1280345" y="2380442"/>
                  <a:pt x="1438772" y="2272988"/>
                  <a:pt x="1615468" y="2271166"/>
                </a:cubicBezTo>
                <a:cubicBezTo>
                  <a:pt x="1792164" y="2269344"/>
                  <a:pt x="1952774" y="2373507"/>
                  <a:pt x="2023173" y="2535584"/>
                </a:cubicBezTo>
                <a:lnTo>
                  <a:pt x="2200891" y="2458391"/>
                </a:lnTo>
                <a:cubicBezTo>
                  <a:pt x="2099460" y="2224871"/>
                  <a:pt x="1868054" y="2074792"/>
                  <a:pt x="1613470" y="2077417"/>
                </a:cubicBez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9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8" y="276671"/>
                </a:lnTo>
                <a:lnTo>
                  <a:pt x="2650471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30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30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1" y="2870071"/>
                </a:lnTo>
                <a:lnTo>
                  <a:pt x="2525758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9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3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4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3" y="2802158"/>
                  <a:pt x="474487" y="2765513"/>
                </a:cubicBezTo>
                <a:cubicBezTo>
                  <a:pt x="437842" y="2728868"/>
                  <a:pt x="402944" y="2690475"/>
                  <a:pt x="369930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5" y="2438097"/>
                  <a:pt x="195526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5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5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6" y="847812"/>
                </a:cubicBezTo>
                <a:cubicBezTo>
                  <a:pt x="220465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30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3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4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>
              <a:solidFill>
                <a:srgbClr val="9933FF"/>
              </a:solidFill>
            </a:endParaRPr>
          </a:p>
        </p:txBody>
      </p:sp>
      <p:sp>
        <p:nvSpPr>
          <p:cNvPr id="23" name="Smiley Face 15">
            <a:extLst>
              <a:ext uri="{FF2B5EF4-FFF2-40B4-BE49-F238E27FC236}">
                <a16:creationId xmlns:a16="http://schemas.microsoft.com/office/drawing/2014/main" xmlns="" id="{7C23B129-0737-4AF2-95C1-C9723E954433}"/>
              </a:ext>
            </a:extLst>
          </p:cNvPr>
          <p:cNvSpPr/>
          <p:nvPr/>
        </p:nvSpPr>
        <p:spPr>
          <a:xfrm>
            <a:off x="3380516" y="840062"/>
            <a:ext cx="504257" cy="504257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298433" y="2114441"/>
                </a:moveTo>
                <a:lnTo>
                  <a:pt x="1355104" y="2367205"/>
                </a:lnTo>
                <a:lnTo>
                  <a:pt x="1411009" y="2575845"/>
                </a:lnTo>
                <a:lnTo>
                  <a:pt x="2354338" y="2323081"/>
                </a:ln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>
              <a:solidFill>
                <a:srgbClr val="9933FF"/>
              </a:solidFill>
            </a:endParaRPr>
          </a:p>
        </p:txBody>
      </p:sp>
      <p:sp>
        <p:nvSpPr>
          <p:cNvPr id="24" name="Oval 37">
            <a:extLst>
              <a:ext uri="{FF2B5EF4-FFF2-40B4-BE49-F238E27FC236}">
                <a16:creationId xmlns:a16="http://schemas.microsoft.com/office/drawing/2014/main" xmlns="" id="{A6CCC98E-D7C9-4964-86D0-51703A2843BC}"/>
              </a:ext>
            </a:extLst>
          </p:cNvPr>
          <p:cNvSpPr/>
          <p:nvPr/>
        </p:nvSpPr>
        <p:spPr>
          <a:xfrm>
            <a:off x="5696580" y="834167"/>
            <a:ext cx="516045" cy="516045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249999" y="2117384"/>
                </a:moveTo>
                <a:lnTo>
                  <a:pt x="990192" y="2131776"/>
                </a:lnTo>
                <a:cubicBezTo>
                  <a:pt x="998682" y="2476365"/>
                  <a:pt x="1282526" y="2750154"/>
                  <a:pt x="1627197" y="2746216"/>
                </a:cubicBezTo>
                <a:cubicBezTo>
                  <a:pt x="1971867" y="2742279"/>
                  <a:pt x="2249383" y="2462077"/>
                  <a:pt x="2249999" y="2117384"/>
                </a:cubicBezTo>
                <a:close/>
                <a:moveTo>
                  <a:pt x="2505352" y="784338"/>
                </a:moveTo>
                <a:lnTo>
                  <a:pt x="1869332" y="1428843"/>
                </a:lnTo>
                <a:lnTo>
                  <a:pt x="2505352" y="1522122"/>
                </a:lnTo>
                <a:lnTo>
                  <a:pt x="2505352" y="1378597"/>
                </a:lnTo>
                <a:lnTo>
                  <a:pt x="2187887" y="1332038"/>
                </a:lnTo>
                <a:lnTo>
                  <a:pt x="2505352" y="1010338"/>
                </a:lnTo>
                <a:close/>
                <a:moveTo>
                  <a:pt x="734649" y="784338"/>
                </a:moveTo>
                <a:lnTo>
                  <a:pt x="734649" y="1010338"/>
                </a:lnTo>
                <a:lnTo>
                  <a:pt x="1052115" y="1332038"/>
                </a:lnTo>
                <a:lnTo>
                  <a:pt x="734649" y="1378597"/>
                </a:lnTo>
                <a:lnTo>
                  <a:pt x="734649" y="1522122"/>
                </a:lnTo>
                <a:lnTo>
                  <a:pt x="1370670" y="1428843"/>
                </a:lnTo>
                <a:close/>
                <a:moveTo>
                  <a:pt x="1620000" y="0"/>
                </a:moveTo>
                <a:cubicBezTo>
                  <a:pt x="2514701" y="0"/>
                  <a:pt x="3240000" y="725299"/>
                  <a:pt x="3240000" y="1620000"/>
                </a:cubicBezTo>
                <a:cubicBezTo>
                  <a:pt x="3240000" y="2514701"/>
                  <a:pt x="2514701" y="3240000"/>
                  <a:pt x="1620000" y="3240000"/>
                </a:cubicBezTo>
                <a:cubicBezTo>
                  <a:pt x="725299" y="3240000"/>
                  <a:pt x="0" y="2514701"/>
                  <a:pt x="0" y="1620000"/>
                </a:cubicBezTo>
                <a:cubicBezTo>
                  <a:pt x="0" y="725299"/>
                  <a:pt x="725299" y="0"/>
                  <a:pt x="1620000" y="0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ko-KR" altLang="en-US" sz="2400">
              <a:solidFill>
                <a:srgbClr val="9933FF"/>
              </a:solidFill>
            </a:endParaRPr>
          </a:p>
        </p:txBody>
      </p:sp>
      <p:sp>
        <p:nvSpPr>
          <p:cNvPr id="25" name="Smiley Face 14">
            <a:extLst>
              <a:ext uri="{FF2B5EF4-FFF2-40B4-BE49-F238E27FC236}">
                <a16:creationId xmlns:a16="http://schemas.microsoft.com/office/drawing/2014/main" xmlns="" id="{8D721EFA-3D21-4DFF-BB7A-B20A0284A591}"/>
              </a:ext>
            </a:extLst>
          </p:cNvPr>
          <p:cNvSpPr/>
          <p:nvPr/>
        </p:nvSpPr>
        <p:spPr>
          <a:xfrm>
            <a:off x="4150673" y="840062"/>
            <a:ext cx="504257" cy="504257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026698" y="2215122"/>
                </a:moveTo>
                <a:cubicBezTo>
                  <a:pt x="1959656" y="2378616"/>
                  <a:pt x="1801229" y="2486070"/>
                  <a:pt x="1624533" y="2487892"/>
                </a:cubicBezTo>
                <a:cubicBezTo>
                  <a:pt x="1447837" y="2489714"/>
                  <a:pt x="1287227" y="2385551"/>
                  <a:pt x="1216828" y="2223474"/>
                </a:cubicBezTo>
                <a:lnTo>
                  <a:pt x="1039110" y="2300667"/>
                </a:lnTo>
                <a:cubicBezTo>
                  <a:pt x="1140541" y="2534187"/>
                  <a:pt x="1371947" y="2684266"/>
                  <a:pt x="1626531" y="2681641"/>
                </a:cubicBezTo>
                <a:cubicBezTo>
                  <a:pt x="1881115" y="2679016"/>
                  <a:pt x="2109376" y="2524196"/>
                  <a:pt x="2205970" y="2288634"/>
                </a:cubicBezTo>
                <a:close/>
                <a:moveTo>
                  <a:pt x="937973" y="986566"/>
                </a:moveTo>
                <a:cubicBezTo>
                  <a:pt x="850807" y="983371"/>
                  <a:pt x="762813" y="1002775"/>
                  <a:pt x="683096" y="1045110"/>
                </a:cubicBezTo>
                <a:cubicBezTo>
                  <a:pt x="523662" y="1129780"/>
                  <a:pt x="421680" y="1293248"/>
                  <a:pt x="415731" y="1473672"/>
                </a:cubicBezTo>
                <a:lnTo>
                  <a:pt x="615852" y="1480270"/>
                </a:lnTo>
                <a:cubicBezTo>
                  <a:pt x="619438" y="1371518"/>
                  <a:pt x="680908" y="1272986"/>
                  <a:pt x="777009" y="1221950"/>
                </a:cubicBezTo>
                <a:cubicBezTo>
                  <a:pt x="873110" y="1170914"/>
                  <a:pt x="989166" y="1175167"/>
                  <a:pt x="1081273" y="1233100"/>
                </a:cubicBezTo>
                <a:cubicBezTo>
                  <a:pt x="1173381" y="1291033"/>
                  <a:pt x="1227475" y="1393800"/>
                  <a:pt x="1223091" y="1502523"/>
                </a:cubicBezTo>
                <a:lnTo>
                  <a:pt x="1423160" y="1510590"/>
                </a:lnTo>
                <a:cubicBezTo>
                  <a:pt x="1430433" y="1330214"/>
                  <a:pt x="1340689" y="1159721"/>
                  <a:pt x="1187880" y="1063608"/>
                </a:cubicBezTo>
                <a:cubicBezTo>
                  <a:pt x="1111476" y="1015552"/>
                  <a:pt x="1025138" y="989760"/>
                  <a:pt x="937973" y="986566"/>
                </a:cubicBezTo>
                <a:close/>
                <a:moveTo>
                  <a:pt x="2306124" y="986566"/>
                </a:moveTo>
                <a:cubicBezTo>
                  <a:pt x="2218958" y="983371"/>
                  <a:pt x="2130964" y="1002775"/>
                  <a:pt x="2051247" y="1045110"/>
                </a:cubicBezTo>
                <a:cubicBezTo>
                  <a:pt x="1891813" y="1129780"/>
                  <a:pt x="1789831" y="1293248"/>
                  <a:pt x="1783882" y="1473672"/>
                </a:cubicBezTo>
                <a:lnTo>
                  <a:pt x="1984003" y="1480270"/>
                </a:lnTo>
                <a:cubicBezTo>
                  <a:pt x="1987589" y="1371518"/>
                  <a:pt x="2049059" y="1272986"/>
                  <a:pt x="2145160" y="1221950"/>
                </a:cubicBezTo>
                <a:cubicBezTo>
                  <a:pt x="2241261" y="1170914"/>
                  <a:pt x="2357317" y="1175167"/>
                  <a:pt x="2449424" y="1233100"/>
                </a:cubicBezTo>
                <a:cubicBezTo>
                  <a:pt x="2541532" y="1291033"/>
                  <a:pt x="2595626" y="1393800"/>
                  <a:pt x="2591242" y="1502523"/>
                </a:cubicBezTo>
                <a:lnTo>
                  <a:pt x="2791311" y="1510590"/>
                </a:lnTo>
                <a:cubicBezTo>
                  <a:pt x="2798584" y="1330214"/>
                  <a:pt x="2708840" y="1159721"/>
                  <a:pt x="2556031" y="1063608"/>
                </a:cubicBezTo>
                <a:cubicBezTo>
                  <a:pt x="2479627" y="1015552"/>
                  <a:pt x="2393289" y="989760"/>
                  <a:pt x="2306124" y="98656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>
              <a:solidFill>
                <a:srgbClr val="9933FF"/>
              </a:solidFill>
            </a:endParaRPr>
          </a:p>
        </p:txBody>
      </p:sp>
      <p:pic>
        <p:nvPicPr>
          <p:cNvPr id="27" name="Google Shape;74;p13">
            <a:hlinkClick r:id="" action="ppaction://noaction"/>
          </p:cNvPr>
          <p:cNvPicPr preferRelativeResize="0"/>
          <p:nvPr/>
        </p:nvPicPr>
        <p:blipFill>
          <a:blip r:embed="rId13" cstate="print">
            <a:alphaModFix/>
          </a:blip>
          <a:stretch>
            <a:fillRect/>
          </a:stretch>
        </p:blipFill>
        <p:spPr>
          <a:xfrm>
            <a:off x="9792450" y="80174"/>
            <a:ext cx="1654689" cy="1462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سلام-عليكم-كيف-الحال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377140" y="5804825"/>
            <a:ext cx="812800" cy="812800"/>
          </a:xfrm>
          <a:prstGeom prst="rect">
            <a:avLst/>
          </a:prstGeom>
        </p:spPr>
      </p:pic>
      <p:pic>
        <p:nvPicPr>
          <p:cNvPr id="29" name="Picture 34" descr="Icon&#10;&#10;Description automatically generated">
            <a:extLst>
              <a:ext uri="{FF2B5EF4-FFF2-40B4-BE49-F238E27FC236}">
                <a16:creationId xmlns:a16="http://schemas.microsoft.com/office/drawing/2014/main" xmlns="" id="{ED0A7FAC-86A0-4995-922D-EE73E8EFEB4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28" y="679675"/>
            <a:ext cx="651054" cy="651054"/>
          </a:xfrm>
          <a:prstGeom prst="rect">
            <a:avLst/>
          </a:prstGeom>
        </p:spPr>
      </p:pic>
      <p:pic>
        <p:nvPicPr>
          <p:cNvPr id="33" name="Picture 32" descr="Shape, circle&#10;&#10;Description automatically generated">
            <a:extLst>
              <a:ext uri="{FF2B5EF4-FFF2-40B4-BE49-F238E27FC236}">
                <a16:creationId xmlns:a16="http://schemas.microsoft.com/office/drawing/2014/main" xmlns="" id="{E3F0DF8C-9E4F-4A6D-A1FC-3980C84E28D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56" y="679675"/>
            <a:ext cx="651054" cy="651054"/>
          </a:xfrm>
          <a:prstGeom prst="rect">
            <a:avLst/>
          </a:prstGeom>
        </p:spPr>
      </p:pic>
      <p:pic>
        <p:nvPicPr>
          <p:cNvPr id="35" name="Picture 38" descr="Shape, icon, circle&#10;&#10;Description automatically generated">
            <a:extLst>
              <a:ext uri="{FF2B5EF4-FFF2-40B4-BE49-F238E27FC236}">
                <a16:creationId xmlns:a16="http://schemas.microsoft.com/office/drawing/2014/main" xmlns="" id="{06702920-C447-4467-99EE-3390E370A973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5372" y="693265"/>
            <a:ext cx="651054" cy="651054"/>
          </a:xfrm>
          <a:prstGeom prst="rect">
            <a:avLst/>
          </a:prstGeom>
        </p:spPr>
      </p:pic>
      <p:pic>
        <p:nvPicPr>
          <p:cNvPr id="46" name="Picture 24" descr="Shape, circle&#10;&#10;Description automatically generated">
            <a:extLst>
              <a:ext uri="{FF2B5EF4-FFF2-40B4-BE49-F238E27FC236}">
                <a16:creationId xmlns:a16="http://schemas.microsoft.com/office/drawing/2014/main" xmlns="" id="{55A8DD02-2F9C-409C-946E-7F1E05A18B23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315" y="2239825"/>
            <a:ext cx="651054" cy="651054"/>
          </a:xfrm>
          <a:prstGeom prst="rect">
            <a:avLst/>
          </a:prstGeom>
        </p:spPr>
      </p:pic>
      <p:pic>
        <p:nvPicPr>
          <p:cNvPr id="47" name="Picture 34" descr="Icon&#10;&#10;Description automatically generated">
            <a:extLst>
              <a:ext uri="{FF2B5EF4-FFF2-40B4-BE49-F238E27FC236}">
                <a16:creationId xmlns:a16="http://schemas.microsoft.com/office/drawing/2014/main" xmlns="" id="{ED0A7FAC-86A0-4995-922D-EE73E8EFEB4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78" y="2359333"/>
            <a:ext cx="651054" cy="651054"/>
          </a:xfrm>
          <a:prstGeom prst="rect">
            <a:avLst/>
          </a:prstGeom>
        </p:spPr>
      </p:pic>
      <p:pic>
        <p:nvPicPr>
          <p:cNvPr id="48" name="Picture 40" descr="Shape, circle&#10;&#10;Description automatically generated">
            <a:extLst>
              <a:ext uri="{FF2B5EF4-FFF2-40B4-BE49-F238E27FC236}">
                <a16:creationId xmlns:a16="http://schemas.microsoft.com/office/drawing/2014/main" xmlns="" id="{873965B8-2E83-4386-8190-A9C97D29203D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024" y="3185319"/>
            <a:ext cx="651054" cy="651054"/>
          </a:xfrm>
          <a:prstGeom prst="rect">
            <a:avLst/>
          </a:prstGeom>
        </p:spPr>
      </p:pic>
      <p:sp>
        <p:nvSpPr>
          <p:cNvPr id="49" name="Oval 57">
            <a:extLst>
              <a:ext uri="{FF2B5EF4-FFF2-40B4-BE49-F238E27FC236}">
                <a16:creationId xmlns:a16="http://schemas.microsoft.com/office/drawing/2014/main" xmlns="" id="{5ABD1928-2501-4DE7-B471-089070489EBB}"/>
              </a:ext>
            </a:extLst>
          </p:cNvPr>
          <p:cNvSpPr/>
          <p:nvPr/>
        </p:nvSpPr>
        <p:spPr>
          <a:xfrm>
            <a:off x="1216790" y="4657725"/>
            <a:ext cx="352425" cy="342900"/>
          </a:xfrm>
          <a:prstGeom prst="ellipse">
            <a:avLst/>
          </a:prstGeom>
          <a:solidFill>
            <a:srgbClr val="72BA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pic>
        <p:nvPicPr>
          <p:cNvPr id="50" name="Picture 2" descr="Shape, circle&#10;&#10;Description automatically generated">
            <a:extLst>
              <a:ext uri="{FF2B5EF4-FFF2-40B4-BE49-F238E27FC236}">
                <a16:creationId xmlns:a16="http://schemas.microsoft.com/office/drawing/2014/main" xmlns="" id="{EA5FDD0E-AA8A-41FB-B9DC-C89C6FB17EE1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326" y="3650599"/>
            <a:ext cx="651053" cy="651053"/>
          </a:xfrm>
          <a:prstGeom prst="rect">
            <a:avLst/>
          </a:prstGeom>
        </p:spPr>
      </p:pic>
      <p:pic>
        <p:nvPicPr>
          <p:cNvPr id="51" name="Picture 32" descr="Shape, circle&#10;&#10;Description automatically generated">
            <a:extLst>
              <a:ext uri="{FF2B5EF4-FFF2-40B4-BE49-F238E27FC236}">
                <a16:creationId xmlns:a16="http://schemas.microsoft.com/office/drawing/2014/main" xmlns="" id="{E3F0DF8C-9E4F-4A6D-A1FC-3980C84E28D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092" y="2999545"/>
            <a:ext cx="651054" cy="651054"/>
          </a:xfrm>
          <a:prstGeom prst="rect">
            <a:avLst/>
          </a:prstGeom>
        </p:spPr>
      </p:pic>
      <p:pic>
        <p:nvPicPr>
          <p:cNvPr id="52" name="Picture 36" descr="Shape, circle&#10;&#10;Description automatically generated">
            <a:extLst>
              <a:ext uri="{FF2B5EF4-FFF2-40B4-BE49-F238E27FC236}">
                <a16:creationId xmlns:a16="http://schemas.microsoft.com/office/drawing/2014/main" xmlns="" id="{4CCD116C-D4C9-4A32-91BE-F0210501CD89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223" y="2665680"/>
            <a:ext cx="651054" cy="651054"/>
          </a:xfrm>
          <a:prstGeom prst="rect">
            <a:avLst/>
          </a:prstGeom>
        </p:spPr>
      </p:pic>
      <p:pic>
        <p:nvPicPr>
          <p:cNvPr id="53" name="Picture 38" descr="Shape, icon, circle&#10;&#10;Description automatically generated">
            <a:extLst>
              <a:ext uri="{FF2B5EF4-FFF2-40B4-BE49-F238E27FC236}">
                <a16:creationId xmlns:a16="http://schemas.microsoft.com/office/drawing/2014/main" xmlns="" id="{06702920-C447-4467-99EE-3390E370A973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805" y="2582158"/>
            <a:ext cx="651054" cy="651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974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1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81481E-6 L 0.04414 -0.0588 L 0.10755 -0.0588 L 0.15196 4.81481E-6 L 0.15196 0.08425 L 0.10755 0.14375 L 0.04414 0.14375 L -2.70833E-6 0.08425 L -2.70833E-6 4.81481E-6 Z " pathEditMode="relative" rAng="0" ptsTypes="AAAAAAAAA">
                                      <p:cBhvr>
                                        <p:cTn id="60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4236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46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12 0.10695 C -0.06381 0.04653 -0.03164 -0.00601 0.01145 -0.00949 C 0.0526 -0.01412 0.09101 0.02662 0.09362 0.08519 C 0.09687 0.13959 0.06979 0.19028 0.03125 0.19399 C -0.00404 0.19653 -0.0375 0.16297 -0.04011 0.1125 C -0.04271 0.06644 -0.02006 0.02292 0.01263 0.01922 C 0.04283 0.01667 0.07109 0.04468 0.07304 0.08704 C 0.075 0.125 0.05703 0.16204 0.02994 0.16412 C 0.00559 0.16667 -0.01758 0.14491 -0.01954 0.11065 C -0.02071 0.07986 -0.0073 0.05 0.01393 0.04838 C 0.03255 0.04653 0.05117 0.06274 0.0526 0.08889 C 0.05377 0.11158 0.04414 0.13334 0.02864 0.13519 C 0.01588 0.13681 0.00234 0.12686 0.00169 0.1088 C 0.00039 0.09422 0.00559 0.07894 0.0151 0.07732 C 0.02291 0.07732 0.03059 0.08079 0.0319 0.09074 C 0.03255 0.09699 0.03125 0.10348 0.02747 0.10602 C 0.02552 0.10695 0.02421 0.10695 0.02226 0.10602 " pathEditMode="relative" rAng="0" ptsTypes="AAAAAAAAAAAAAAAAA">
                                      <p:cBhvr>
                                        <p:cTn id="62" dur="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34" y="-1505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2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11 -3.33333E-6 C -0.02513 -0.01782 -0.03333 -0.04907 -0.02891 -0.07986 C -0.02669 -0.09051 -0.0237 -0.10115 -0.0194 -0.10949 C -0.01654 -0.08518 -0.00612 -0.06273 0.00925 -0.04907 C 0.00925 -0.0787 0.02083 -0.10764 0.04063 -0.12037 C 0.04727 -0.12569 0.05443 -0.12754 0.06185 -0.1287 C 0.05078 -0.11088 0.04505 -0.08518 0.04727 -0.05856 C 0.06328 -0.07754 0.08607 -0.08217 0.1056 -0.06828 C 0.11224 -0.06389 0.11888 -0.05648 0.12357 -0.04907 C 0.10651 -0.05115 0.08893 -0.04143 0.07656 -0.02222 C 0.09622 -0.01574 0.11315 0.00672 0.11823 0.0375 C 0.11966 0.04815 0.11966 0.0588 0.11823 0.06945 C 0.10859 0.04931 0.09258 0.03542 0.075 0.03334 C 0.08386 0.05996 0.08164 0.09306 0.06849 0.1176 C 0.06328 0.1257 0.05742 0.13334 0.05078 0.13773 C 0.05612 0.11436 0.05313 0.0875 0.04362 0.06621 C 0.0349 0.09306 0.01589 0.11111 -0.00612 0.11111 C -0.01406 0.11111 -0.02148 0.10903 -0.02812 0.10463 C -0.01185 0.09607 0.00039 0.07593 0.00625 0.05139 C -0.01406 0.05787 -0.03529 0.04815 -0.04935 0.02361 C -0.05443 0.01412 -0.05729 0.0044 -0.05937 -0.00625 C -0.04492 0.00741 -0.02591 0.00973 -0.00911 -3.33333E-6 Z " pathEditMode="relative" rAng="0" ptsTypes="AAAAAAAAAAAAAAAAAAAAAA">
                                      <p:cBhvr>
                                        <p:cTn id="64" dur="5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440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62 -0.05139 C -0.00443 -0.08935 0.01706 -0.1132 0.04101 -0.1132 C 0.06497 -0.1132 0.08646 -0.08935 0.10091 -0.05139 C 0.08646 -0.01343 0.06497 0.01065 0.04101 0.01065 C 0.01706 0.01065 -0.00443 -0.01343 -0.01862 -0.05139 Z " pathEditMode="relative" rAng="0" ptsTypes="AAAAA">
                                      <p:cBhvr>
                                        <p:cTn id="66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77" y="0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1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81481E-6 L 0.04414 -0.0588 L 0.10755 -0.0588 L 0.15196 4.81481E-6 L 0.15196 0.08425 L 0.10755 0.14375 L 0.04414 0.14375 L -2.70833E-6 0.08425 L -2.70833E-6 4.81481E-6 Z " pathEditMode="relative" rAng="0" ptsTypes="AAAAAAAAA">
                                      <p:cBhvr>
                                        <p:cTn id="68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4236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27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07407E-6 C 0.03802 -4.07407E-6 0.06888 0.02246 0.06888 0.04977 C 0.06888 0.06783 0.05612 0.0838 0.03698 0.09306 C 0.03698 0.09329 0.03594 0.09306 0.03594 0.09329 C 0.02904 0.09676 0.025 0.10255 0.025 0.10903 C 0.025 0.11482 0.02904 0.11991 0.03399 0.12362 C 0.04206 0.12917 0.04701 0.13774 0.04701 0.14653 C 0.04701 0.16528 0.02604 0.18056 -3.125E-6 0.18056 C -0.02604 0.18056 -0.047 0.16528 -0.047 0.14653 C -0.047 0.13774 -0.04205 0.12917 -0.03398 0.12362 C -0.02903 0.11991 -0.02604 0.11482 -0.02604 0.10903 C -0.02604 0.10255 -0.03007 0.09676 -0.03593 0.09306 C -0.03593 0.09329 -0.03698 0.09306 -0.03698 0.09329 C -0.0569 0.0838 -0.06992 0.06783 -0.06992 0.04977 C -0.06992 0.02246 -0.03906 -4.07407E-6 -3.125E-6 -4.07407E-6 C -3.125E-6 0.00024 -3.125E-6 -4.07407E-6 -3.125E-6 0.00024 L -3.125E-6 -4.07407E-6 Z " pathEditMode="relative" rAng="0" ptsTypes="AAAAAAAAAAAAAAAAA">
                                      <p:cBhvr>
                                        <p:cTn id="70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9028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3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549 0.03334 C -0.03255 -0.12407 0.17526 -0.12407 0.07448 0.03334 C 0.17526 -0.12407 0.17526 0.20903 0.07448 0.04792 C 0.17526 0.20903 -0.03255 0.20903 0.06549 0.04792 C -0.03255 0.20903 -0.03255 -0.12407 0.06549 0.03334 Z " pathEditMode="relative" rAng="0" ptsTypes="AAAAA">
                                      <p:cBhvr>
                                        <p:cTn id="72" dur="5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7" y="856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46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12 0.10695 C -0.06381 0.04653 -0.03164 -0.00601 0.01145 -0.00949 C 0.0526 -0.01412 0.09101 0.02662 0.09362 0.08519 C 0.09687 0.13959 0.06979 0.19028 0.03125 0.19399 C -0.00404 0.19653 -0.0375 0.16297 -0.04011 0.1125 C -0.04271 0.06644 -0.02006 0.02292 0.01263 0.01922 C 0.04283 0.01667 0.07109 0.04468 0.07304 0.08704 C 0.075 0.125 0.05703 0.16204 0.02994 0.16412 C 0.00559 0.16667 -0.01758 0.14491 -0.01954 0.11065 C -0.02071 0.07986 -0.0073 0.05 0.01393 0.04838 C 0.03255 0.04653 0.05117 0.06274 0.0526 0.08889 C 0.05377 0.11158 0.04414 0.13334 0.02864 0.13519 C 0.01588 0.13681 0.00234 0.12686 0.00169 0.1088 C 0.00039 0.09422 0.00559 0.07894 0.0151 0.07732 C 0.02291 0.07732 0.03059 0.08079 0.0319 0.09074 C 0.03255 0.09699 0.03125 0.10348 0.02747 0.10602 C 0.02552 0.10695 0.02421 0.10695 0.02226 0.10602 " pathEditMode="relative" rAng="0" ptsTypes="AAAAAAAAAAAAAAAAA">
                                      <p:cBhvr>
                                        <p:cTn id="74" dur="5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34" y="-1505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2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11 -3.33333E-6 C -0.02513 -0.01782 -0.03333 -0.04907 -0.02891 -0.07986 C -0.02669 -0.09051 -0.0237 -0.10115 -0.0194 -0.10949 C -0.01654 -0.08518 -0.00612 -0.06273 0.00925 -0.04907 C 0.00925 -0.0787 0.02083 -0.10764 0.04063 -0.12037 C 0.04727 -0.12569 0.05443 -0.12754 0.06185 -0.1287 C 0.05078 -0.11088 0.04505 -0.08518 0.04727 -0.05856 C 0.06328 -0.07754 0.08607 -0.08217 0.1056 -0.06828 C 0.11224 -0.06389 0.11888 -0.05648 0.12357 -0.04907 C 0.10651 -0.05115 0.08893 -0.04143 0.07656 -0.02222 C 0.09622 -0.01574 0.11315 0.00672 0.11823 0.0375 C 0.11966 0.04815 0.11966 0.0588 0.11823 0.06945 C 0.10859 0.04931 0.09258 0.03542 0.075 0.03334 C 0.08386 0.05996 0.08164 0.09306 0.06849 0.1176 C 0.06328 0.1257 0.05742 0.13334 0.05078 0.13773 C 0.05612 0.11436 0.05313 0.0875 0.04362 0.06621 C 0.0349 0.09306 0.01589 0.11111 -0.00612 0.11111 C -0.01406 0.11111 -0.02148 0.10903 -0.02812 0.10463 C -0.01185 0.09607 0.00039 0.07593 0.00625 0.05139 C -0.01406 0.05787 -0.03529 0.04815 -0.04935 0.02361 C -0.05443 0.01412 -0.05729 0.0044 -0.05937 -0.00625 C -0.04492 0.00741 -0.02591 0.00973 -0.00911 -3.33333E-6 Z " pathEditMode="relative" rAng="0" ptsTypes="AAAAAAAAAAAAAAAAAAAAAA">
                                      <p:cBhvr>
                                        <p:cTn id="76" dur="5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617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arimba_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312 -0.04977 C 0.08688 -0.05833 0.13104 -0.06644 0.17025 -0.09954 C 0.20959 -0.13264 0.19291 -0.18148 0.27771 -0.24977 C 0.36303 -0.31759 0.61352 -0.46528 0.68139 -0.50764 " pathEditMode="relative" rAng="0" ptsTypes="AAAA">
                                      <p:cBhvr>
                                        <p:cTn id="94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914" y="-2289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arimba_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500"/>
                            </p:stCondLst>
                            <p:childTnLst>
                              <p:par>
                                <p:cTn id="9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7" dur="2000" fill="hold"/>
                                        <p:tgtEl>
                                          <p:spTgt spid="5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6169784" y="4539226"/>
            <a:ext cx="2598855" cy="1117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9144077" y="3890107"/>
            <a:ext cx="2784310" cy="1832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8302" y="1888038"/>
            <a:ext cx="2784310" cy="1832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3571446" y="1188283"/>
            <a:ext cx="2784310" cy="1680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6423654" y="1683765"/>
            <a:ext cx="2921429" cy="1832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9456373" y="883665"/>
            <a:ext cx="2784310" cy="1832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3">
            <a:extLst>
              <a:ext uri="{FF2B5EF4-FFF2-40B4-BE49-F238E27FC236}">
                <a16:creationId xmlns:a16="http://schemas.microsoft.com/office/drawing/2014/main" xmlns="" id="{DF9F7956-0967-48CE-93FA-A3F5DCE4F80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50" r="26106"/>
          <a:stretch/>
        </p:blipFill>
        <p:spPr>
          <a:xfrm>
            <a:off x="1933839" y="3145566"/>
            <a:ext cx="4339515" cy="3627769"/>
          </a:xfrm>
          <a:prstGeom prst="rect">
            <a:avLst/>
          </a:prstGeom>
        </p:spPr>
      </p:pic>
      <p:pic>
        <p:nvPicPr>
          <p:cNvPr id="6" name="Picture 5" descr="A drawing of a cartoon character&#10;&#10;Description automatically generated">
            <a:extLst>
              <a:ext uri="{FF2B5EF4-FFF2-40B4-BE49-F238E27FC236}">
                <a16:creationId xmlns:a16="http://schemas.microsoft.com/office/drawing/2014/main" xmlns="" id="{B02CD9A6-AB57-46FB-B554-D3B31AEED0E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750" b="94500" l="5250" r="96500">
                        <a14:foregroundMark x1="36500" y1="67250" x2="24750" y2="76500"/>
                        <a14:foregroundMark x1="24750" y1="76500" x2="11250" y2="73250"/>
                        <a14:foregroundMark x1="11250" y1="73250" x2="10250" y2="46750"/>
                        <a14:foregroundMark x1="10250" y1="46750" x2="11750" y2="40750"/>
                        <a14:foregroundMark x1="8500" y1="60750" x2="7750" y2="32250"/>
                        <a14:foregroundMark x1="7750" y1="32250" x2="14750" y2="20500"/>
                        <a14:foregroundMark x1="14750" y1="20500" x2="35000" y2="9000"/>
                        <a14:foregroundMark x1="9250" y1="61500" x2="5250" y2="48500"/>
                        <a14:foregroundMark x1="5250" y1="48500" x2="5250" y2="41500"/>
                        <a14:foregroundMark x1="26750" y1="38750" x2="50750" y2="36750"/>
                        <a14:foregroundMark x1="55250" y1="25750" x2="35000" y2="24500"/>
                        <a14:foregroundMark x1="52000" y1="19250" x2="52000" y2="27250"/>
                        <a14:foregroundMark x1="40250" y1="27750" x2="40250" y2="19250"/>
                        <a14:foregroundMark x1="42750" y1="17500" x2="34500" y2="28500"/>
                        <a14:foregroundMark x1="34500" y1="28500" x2="34500" y2="29000"/>
                        <a14:foregroundMark x1="32500" y1="30500" x2="40250" y2="19500"/>
                        <a14:foregroundMark x1="40250" y1="19500" x2="40250" y2="19250"/>
                        <a14:foregroundMark x1="35750" y1="7750" x2="49250" y2="7750"/>
                        <a14:foregroundMark x1="49250" y1="7750" x2="74750" y2="18000"/>
                        <a14:foregroundMark x1="74750" y1="18000" x2="78000" y2="20750"/>
                        <a14:foregroundMark x1="81750" y1="21250" x2="71250" y2="12000"/>
                        <a14:foregroundMark x1="71250" y1="12000" x2="56250" y2="6500"/>
                        <a14:foregroundMark x1="56250" y1="6500" x2="44750" y2="5750"/>
                        <a14:foregroundMark x1="48750" y1="5750" x2="84500" y2="29250"/>
                        <a14:foregroundMark x1="84500" y1="29250" x2="85000" y2="29750"/>
                        <a14:foregroundMark x1="85000" y1="22500" x2="92750" y2="46500"/>
                        <a14:foregroundMark x1="92750" y1="46500" x2="93250" y2="61500"/>
                        <a14:foregroundMark x1="93250" y1="61500" x2="86750" y2="73750"/>
                        <a14:foregroundMark x1="86750" y1="73750" x2="65500" y2="89000"/>
                        <a14:foregroundMark x1="65500" y1="89000" x2="38000" y2="89250"/>
                        <a14:foregroundMark x1="38000" y1="89250" x2="14500" y2="74500"/>
                        <a14:foregroundMark x1="14500" y1="74500" x2="14250" y2="74500"/>
                        <a14:foregroundMark x1="39500" y1="92750" x2="55750" y2="94500"/>
                        <a14:foregroundMark x1="20750" y1="38250" x2="37000" y2="17000"/>
                        <a14:foregroundMark x1="37000" y1="17000" x2="40250" y2="15500"/>
                        <a14:foregroundMark x1="95250" y1="59750" x2="96500" y2="4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4404" y="988308"/>
            <a:ext cx="1496091" cy="1513739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25825F70-2F39-4324-917C-26F50AB0EE4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299" b="93103" l="9752" r="89894">
                        <a14:foregroundMark x1="28191" y1="34253" x2="33688" y2="30000"/>
                        <a14:foregroundMark x1="33688" y1="30000" x2="37766" y2="30920"/>
                        <a14:foregroundMark x1="52305" y1="35057" x2="59574" y2="31264"/>
                        <a14:foregroundMark x1="59574" y1="31264" x2="66312" y2="33563"/>
                        <a14:foregroundMark x1="66312" y1="33563" x2="66312" y2="33678"/>
                        <a14:foregroundMark x1="63830" y1="31609" x2="54787" y2="30805"/>
                        <a14:foregroundMark x1="54787" y1="30805" x2="52837" y2="33218"/>
                        <a14:foregroundMark x1="22163" y1="10000" x2="30142" y2="8851"/>
                        <a14:foregroundMark x1="30142" y1="8851" x2="36525" y2="5402"/>
                        <a14:foregroundMark x1="36525" y1="5402" x2="44504" y2="3218"/>
                        <a14:foregroundMark x1="44504" y1="3218" x2="53546" y2="4023"/>
                        <a14:foregroundMark x1="53546" y1="4023" x2="60816" y2="8851"/>
                        <a14:foregroundMark x1="60816" y1="8851" x2="63475" y2="13103"/>
                        <a14:foregroundMark x1="65071" y1="6897" x2="58156" y2="4368"/>
                        <a14:foregroundMark x1="58156" y1="4368" x2="47163" y2="2874"/>
                        <a14:foregroundMark x1="58333" y1="28046" x2="59929" y2="33448"/>
                        <a14:foregroundMark x1="59929" y1="33448" x2="59929" y2="33448"/>
                        <a14:foregroundMark x1="30142" y1="38046" x2="29078" y2="30460"/>
                        <a14:foregroundMark x1="29078" y1="30460" x2="31028" y2="25747"/>
                        <a14:foregroundMark x1="41667" y1="55287" x2="55496" y2="91379"/>
                        <a14:foregroundMark x1="32447" y1="82644" x2="29787" y2="69885"/>
                        <a14:foregroundMark x1="29787" y1="69885" x2="35638" y2="61494"/>
                        <a14:foregroundMark x1="31028" y1="78966" x2="23936" y2="76322"/>
                        <a14:foregroundMark x1="23936" y1="76322" x2="29787" y2="60115"/>
                        <a14:foregroundMark x1="29787" y1="60115" x2="37057" y2="56897"/>
                        <a14:foregroundMark x1="37057" y1="56897" x2="43972" y2="55632"/>
                        <a14:foregroundMark x1="29433" y1="73103" x2="25709" y2="82644"/>
                        <a14:foregroundMark x1="48050" y1="91149" x2="56915" y2="90920"/>
                        <a14:foregroundMark x1="56915" y1="90920" x2="74291" y2="92874"/>
                        <a14:foregroundMark x1="74291" y1="92874" x2="80142" y2="89310"/>
                        <a14:foregroundMark x1="80142" y1="89310" x2="72163" y2="75172"/>
                        <a14:foregroundMark x1="73759" y1="76207" x2="71809" y2="87816"/>
                        <a14:foregroundMark x1="69858" y1="93218" x2="62766" y2="67931"/>
                        <a14:foregroundMark x1="62766" y1="67931" x2="62766" y2="67126"/>
                        <a14:foregroundMark x1="61879" y1="68966" x2="64362" y2="83908"/>
                        <a14:foregroundMark x1="63830" y1="88506" x2="55674" y2="81379"/>
                        <a14:foregroundMark x1="55674" y1="81379" x2="56383" y2="75747"/>
                        <a14:foregroundMark x1="56383" y1="75747" x2="62234" y2="65747"/>
                        <a14:foregroundMark x1="62234" y1="65747" x2="67021" y2="62299"/>
                        <a14:foregroundMark x1="88830" y1="70000" x2="82092" y2="59425"/>
                        <a14:foregroundMark x1="82092" y1="59425" x2="75000" y2="56782"/>
                        <a14:foregroundMark x1="75000" y1="56782" x2="62234" y2="56667"/>
                        <a14:foregroundMark x1="59929" y1="55287" x2="68262" y2="54253"/>
                        <a14:foregroundMark x1="68262" y1="54253" x2="76064" y2="55402"/>
                        <a14:foregroundMark x1="76064" y1="55402" x2="81383" y2="59425"/>
                        <a14:foregroundMark x1="82624" y1="58161" x2="79787" y2="63678"/>
                        <a14:foregroundMark x1="79787" y1="63678" x2="79787" y2="66897"/>
                        <a14:foregroundMark x1="74291" y1="71034" x2="67376" y2="75402"/>
                        <a14:foregroundMark x1="67376" y1="75402" x2="58688" y2="68506"/>
                        <a14:foregroundMark x1="58688" y1="68506" x2="52837" y2="55632"/>
                        <a14:foregroundMark x1="52305" y1="60000" x2="57624" y2="74598"/>
                        <a14:foregroundMark x1="57624" y1="74598" x2="57624" y2="74598"/>
                        <a14:foregroundMark x1="53901" y1="82414" x2="44858" y2="58391"/>
                        <a14:foregroundMark x1="46099" y1="92414" x2="40248" y2="72069"/>
                        <a14:foregroundMark x1="40248" y1="72069" x2="41667" y2="63793"/>
                        <a14:foregroundMark x1="41312" y1="64368" x2="38830" y2="67701"/>
                        <a14:foregroundMark x1="38830" y1="68736" x2="42730" y2="81379"/>
                        <a14:foregroundMark x1="42730" y1="81379" x2="47163" y2="86667"/>
                        <a14:foregroundMark x1="47163" y1="86667" x2="47163" y2="87011"/>
                        <a14:foregroundMark x1="49291" y1="89310" x2="58688" y2="89885"/>
                        <a14:foregroundMark x1="58688" y1="89885" x2="64716" y2="89310"/>
                        <a14:foregroundMark x1="64362" y1="89080" x2="38121" y2="86207"/>
                        <a14:foregroundMark x1="37234" y1="84138" x2="53723" y2="81494"/>
                        <a14:foregroundMark x1="53723" y1="81494" x2="60284" y2="81379"/>
                        <a14:foregroundMark x1="57624" y1="80805" x2="34929" y2="78506"/>
                        <a14:foregroundMark x1="34929" y1="78506" x2="43617" y2="82644"/>
                        <a14:foregroundMark x1="13830" y1="13103" x2="21986" y2="10345"/>
                        <a14:foregroundMark x1="21986" y1="10345" x2="22518" y2="10345"/>
                        <a14:foregroundMark x1="24645" y1="8506" x2="31738" y2="4943"/>
                        <a14:foregroundMark x1="31738" y1="4943" x2="42021" y2="22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594"/>
          <a:stretch/>
        </p:blipFill>
        <p:spPr>
          <a:xfrm>
            <a:off x="10714033" y="746164"/>
            <a:ext cx="1430640" cy="1489453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xmlns="" id="{70008A8B-C169-4C35-88B9-9980F1BB98E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2620" b="78435" l="9947" r="99645">
                        <a14:foregroundMark x1="19538" y1="74121" x2="18117" y2="53195"/>
                        <a14:foregroundMark x1="18117" y1="53195" x2="15275" y2="45208"/>
                        <a14:foregroundMark x1="15275" y1="45208" x2="13499" y2="31949"/>
                        <a14:foregroundMark x1="13499" y1="31949" x2="12966" y2="30671"/>
                        <a14:foregroundMark x1="12611" y1="30671" x2="12611" y2="58466"/>
                        <a14:foregroundMark x1="12611" y1="58466" x2="14387" y2="73802"/>
                        <a14:foregroundMark x1="14387" y1="73802" x2="24512" y2="77476"/>
                        <a14:foregroundMark x1="24512" y1="77476" x2="59147" y2="78435"/>
                        <a14:foregroundMark x1="59147" y1="78435" x2="83659" y2="74760"/>
                        <a14:foregroundMark x1="83659" y1="74760" x2="88099" y2="75719"/>
                        <a14:foregroundMark x1="88099" y1="74760" x2="82771" y2="43131"/>
                        <a14:foregroundMark x1="90053" y1="38498" x2="90053" y2="38498"/>
                        <a14:foregroundMark x1="90053" y1="38498" x2="99822" y2="28435"/>
                        <a14:foregroundMark x1="79396" y1="76038" x2="73712" y2="66134"/>
                        <a14:foregroundMark x1="73712" y1="66134" x2="69094" y2="45208"/>
                        <a14:foregroundMark x1="35879" y1="65815" x2="41918" y2="61182"/>
                        <a14:foregroundMark x1="41918" y1="61182" x2="42096" y2="57987"/>
                        <a14:foregroundMark x1="23091" y1="76677" x2="16163" y2="77316"/>
                        <a14:foregroundMark x1="16163" y1="77316" x2="11901" y2="75399"/>
                        <a14:foregroundMark x1="11901" y1="75399" x2="12611" y2="78594"/>
                        <a14:foregroundMark x1="15808" y1="76038" x2="52575" y2="63898"/>
                        <a14:foregroundMark x1="52575" y1="63898" x2="81705" y2="61981"/>
                        <a14:foregroundMark x1="81705" y1="61981" x2="83837" y2="61981"/>
                        <a14:foregroundMark x1="88099" y1="78594" x2="74600" y2="78275"/>
                        <a14:foregroundMark x1="23801" y1="77955" x2="15098" y2="77955"/>
                        <a14:foregroundMark x1="11545" y1="50479" x2="10124" y2="29233"/>
                        <a14:foregroundMark x1="10124" y1="29233" x2="15808" y2="29073"/>
                        <a14:foregroundMark x1="61812" y1="15974" x2="55595" y2="12939"/>
                        <a14:foregroundMark x1="55595" y1="12939" x2="50266" y2="126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88" t="8579" r="9906" b="21489"/>
          <a:stretch/>
        </p:blipFill>
        <p:spPr>
          <a:xfrm>
            <a:off x="10536232" y="4348726"/>
            <a:ext cx="1535623" cy="123517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3917354-C6AA-4949-937D-8F37FF4339D3}"/>
              </a:ext>
            </a:extLst>
          </p:cNvPr>
          <p:cNvSpPr txBox="1"/>
          <p:nvPr/>
        </p:nvSpPr>
        <p:spPr>
          <a:xfrm>
            <a:off x="9334142" y="5793449"/>
            <a:ext cx="2618509" cy="42062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 rtl="1"/>
            <a:r>
              <a:rPr lang="ar-BH" sz="2100" b="1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أًدَوِّن مُلاحَظاتي</a:t>
            </a:r>
            <a:endParaRPr lang="en-US" sz="2100" b="1" dirty="0">
              <a:solidFill>
                <a:srgbClr val="C00000"/>
              </a:solidFill>
              <a:latin typeface="Calibri Light" panose="020F0302020204030204" pitchFamily="34" charset="0"/>
              <a:cs typeface="PT Bold Heading" pitchFamily="2" charset="-7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E6D1FDE8-3AD1-4EC9-BF70-B08E80F8F9E4}"/>
              </a:ext>
            </a:extLst>
          </p:cNvPr>
          <p:cNvSpPr txBox="1"/>
          <p:nvPr/>
        </p:nvSpPr>
        <p:spPr>
          <a:xfrm>
            <a:off x="9910206" y="2535430"/>
            <a:ext cx="2330477" cy="42062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>
              <a:defRPr/>
            </a:pPr>
            <a:r>
              <a:rPr lang="ar-BH" sz="2100" dirty="0">
                <a:solidFill>
                  <a:srgbClr val="C00000"/>
                </a:solidFill>
                <a:cs typeface="PT Bold Heading" panose="02010400000000000000" pitchFamily="2" charset="-78"/>
              </a:rPr>
              <a:t>أَبْتَعِد عَنْ الضّجيج</a:t>
            </a:r>
            <a:endParaRPr lang="en-US" sz="2100" dirty="0">
              <a:solidFill>
                <a:srgbClr val="C00000"/>
              </a:solidFill>
              <a:cs typeface="PT Bold Heading" panose="02010400000000000000" pitchFamily="2" charset="-78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EA7EDBA-A642-4D5E-88ED-9C8D7837BA18}"/>
              </a:ext>
            </a:extLst>
          </p:cNvPr>
          <p:cNvSpPr txBox="1"/>
          <p:nvPr/>
        </p:nvSpPr>
        <p:spPr>
          <a:xfrm>
            <a:off x="6672064" y="3351378"/>
            <a:ext cx="3259584" cy="36933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ar-BH" dirty="0" smtClean="0">
                <a:solidFill>
                  <a:srgbClr val="C00000"/>
                </a:solidFill>
                <a:cs typeface="PT Bold Heading" panose="02010400000000000000" pitchFamily="2" charset="-78"/>
              </a:rPr>
              <a:t>أَسْتَمِع </a:t>
            </a:r>
            <a:r>
              <a:rPr lang="ar-BH" dirty="0">
                <a:solidFill>
                  <a:srgbClr val="C00000"/>
                </a:solidFill>
                <a:cs typeface="PT Bold Heading" panose="02010400000000000000" pitchFamily="2" charset="-78"/>
              </a:rPr>
              <a:t>بِتِرْكيز</a:t>
            </a:r>
            <a:endParaRPr lang="en-US" dirty="0">
              <a:solidFill>
                <a:srgbClr val="C00000"/>
              </a:solidFill>
              <a:cs typeface="PT Bold Heading" panose="02010400000000000000" pitchFamily="2" charset="-78"/>
            </a:endParaRPr>
          </a:p>
        </p:txBody>
      </p:sp>
      <p:pic>
        <p:nvPicPr>
          <p:cNvPr id="16" name="Picture 15" descr="A drawing of a cartoon character&#10;&#10;Description automatically generated">
            <a:extLst>
              <a:ext uri="{FF2B5EF4-FFF2-40B4-BE49-F238E27FC236}">
                <a16:creationId xmlns:a16="http://schemas.microsoft.com/office/drawing/2014/main" xmlns="" id="{C5AEBD29-7ADE-4E73-B4D3-FC005581D01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667" b="96000" l="0" r="93778">
                        <a14:foregroundMark x1="8444" y1="55556" x2="6222" y2="32444"/>
                        <a14:foregroundMark x1="2222" y1="51111" x2="444" y2="39111"/>
                        <a14:foregroundMark x1="8444" y1="28000" x2="20444" y2="23556"/>
                        <a14:foregroundMark x1="40000" y1="31111" x2="63111" y2="34667"/>
                        <a14:foregroundMark x1="66222" y1="22222" x2="58222" y2="2667"/>
                        <a14:foregroundMark x1="62222" y1="96444" x2="83556" y2="96444"/>
                        <a14:foregroundMark x1="84444" y1="93333" x2="93333" y2="79111"/>
                        <a14:foregroundMark x1="93333" y1="79111" x2="93778" y2="79111"/>
                        <a14:foregroundMark x1="38222" y1="12889" x2="31111" y2="15111"/>
                        <a14:foregroundMark x1="44889" y1="7556" x2="47111" y2="7556"/>
                        <a14:foregroundMark x1="23111" y1="86222" x2="23111" y2="86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128" y="1316765"/>
            <a:ext cx="1828800" cy="1828800"/>
          </a:xfrm>
          <a:prstGeom prst="rect">
            <a:avLst/>
          </a:prstGeom>
        </p:spPr>
      </p:pic>
      <p:pic>
        <p:nvPicPr>
          <p:cNvPr id="20" name="Picture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" y="5047281"/>
            <a:ext cx="1776776" cy="1790202"/>
          </a:xfrm>
          <a:prstGeom prst="rect">
            <a:avLst/>
          </a:prstGeom>
        </p:spPr>
      </p:pic>
      <p:grpSp>
        <p:nvGrpSpPr>
          <p:cNvPr id="22" name="Group 2">
            <a:extLst>
              <a:ext uri="{FF2B5EF4-FFF2-40B4-BE49-F238E27FC236}">
                <a16:creationId xmlns:a16="http://schemas.microsoft.com/office/drawing/2014/main" xmlns="" id="{8F732AF7-43F7-4C8A-A3E0-F8543D9C1BB3}"/>
              </a:ext>
            </a:extLst>
          </p:cNvPr>
          <p:cNvGrpSpPr/>
          <p:nvPr/>
        </p:nvGrpSpPr>
        <p:grpSpPr>
          <a:xfrm>
            <a:off x="3695734" y="85658"/>
            <a:ext cx="5512989" cy="981625"/>
            <a:chOff x="2532" y="-2333354"/>
            <a:chExt cx="5700184" cy="2280745"/>
          </a:xfrm>
          <a:effectLst>
            <a:glow rad="101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23" name="AutoShape 3">
              <a:extLst>
                <a:ext uri="{FF2B5EF4-FFF2-40B4-BE49-F238E27FC236}">
                  <a16:creationId xmlns:a16="http://schemas.microsoft.com/office/drawing/2014/main" xmlns="" id="{7195A98F-CF22-4D2B-B955-420C9A07A053}"/>
                </a:ext>
              </a:extLst>
            </p:cNvPr>
            <p:cNvSpPr/>
            <p:nvPr/>
          </p:nvSpPr>
          <p:spPr>
            <a:xfrm rot="10329">
              <a:off x="2532" y="-1747036"/>
              <a:ext cx="5700184" cy="1694427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</p:sp>
        <p:sp>
          <p:nvSpPr>
            <p:cNvPr id="24" name="TextBox 4">
              <a:extLst>
                <a:ext uri="{FF2B5EF4-FFF2-40B4-BE49-F238E27FC236}">
                  <a16:creationId xmlns:a16="http://schemas.microsoft.com/office/drawing/2014/main" xmlns="" id="{A350E8D8-93DC-4251-A7DF-981D678DECB6}"/>
                </a:ext>
              </a:extLst>
            </p:cNvPr>
            <p:cNvSpPr txBox="1"/>
            <p:nvPr/>
          </p:nvSpPr>
          <p:spPr>
            <a:xfrm>
              <a:off x="172313" y="-2333354"/>
              <a:ext cx="4990723" cy="1938420"/>
            </a:xfrm>
            <a:prstGeom prst="rect">
              <a:avLst/>
            </a:prstGeom>
            <a:no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lvl="0" indent="0" algn="ctr">
                <a:lnSpc>
                  <a:spcPts val="7178"/>
                </a:lnSpc>
                <a:spcBef>
                  <a:spcPct val="0"/>
                </a:spcBef>
                <a:defRPr sz="7200" u="none">
                  <a:solidFill>
                    <a:srgbClr val="FFFFFF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defRPr>
              </a:lvl1pPr>
            </a:lstStyle>
            <a:p>
              <a:r>
                <a:rPr lang="ar-SA" sz="4400" dirty="0"/>
                <a:t>قوانين فصلنا الافتراضي </a:t>
              </a:r>
              <a:endParaRPr lang="en-US" sz="4400" dirty="0"/>
            </a:p>
          </p:txBody>
        </p:sp>
      </p:grpSp>
      <p:grpSp>
        <p:nvGrpSpPr>
          <p:cNvPr id="25" name="Group 14">
            <a:extLst>
              <a:ext uri="{FF2B5EF4-FFF2-40B4-BE49-F238E27FC236}">
                <a16:creationId xmlns:a16="http://schemas.microsoft.com/office/drawing/2014/main" xmlns="" id="{B3777ACF-FEE1-4BA8-B6AB-6FD199B8F539}"/>
              </a:ext>
            </a:extLst>
          </p:cNvPr>
          <p:cNvGrpSpPr/>
          <p:nvPr/>
        </p:nvGrpSpPr>
        <p:grpSpPr>
          <a:xfrm>
            <a:off x="2642659" y="106727"/>
            <a:ext cx="1459356" cy="869557"/>
            <a:chOff x="979115" y="4455435"/>
            <a:chExt cx="2918710" cy="1739115"/>
          </a:xfrm>
        </p:grpSpPr>
        <p:sp>
          <p:nvSpPr>
            <p:cNvPr id="26" name="Oval 15">
              <a:extLst>
                <a:ext uri="{FF2B5EF4-FFF2-40B4-BE49-F238E27FC236}">
                  <a16:creationId xmlns:a16="http://schemas.microsoft.com/office/drawing/2014/main" xmlns="" id="{9BAC63B0-EECD-4316-AC73-83F5694FFC4D}"/>
                </a:ext>
              </a:extLst>
            </p:cNvPr>
            <p:cNvSpPr/>
            <p:nvPr/>
          </p:nvSpPr>
          <p:spPr>
            <a:xfrm flipH="1">
              <a:off x="1926097" y="4455435"/>
              <a:ext cx="1971728" cy="1739115"/>
            </a:xfrm>
            <a:prstGeom prst="ellipse">
              <a:avLst/>
            </a:prstGeom>
            <a:solidFill>
              <a:srgbClr val="FF9999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AE" sz="1300" dirty="0">
                  <a:solidFill>
                    <a:schemeClr val="bg1"/>
                  </a:solidFill>
                  <a:latin typeface="Calibri" panose="020F0502020204030204" pitchFamily="34" charset="0"/>
                  <a:cs typeface="PT Bold Heading" pitchFamily="2" charset="-78"/>
                </a:rPr>
                <a:t>أغلق الصوت</a:t>
              </a:r>
              <a:endParaRPr lang="en-US" sz="1300" dirty="0">
                <a:solidFill>
                  <a:schemeClr val="bg1"/>
                </a:solidFill>
                <a:latin typeface="Calibri" panose="020F0502020204030204" pitchFamily="34" charset="0"/>
                <a:cs typeface="PT Bold Heading" pitchFamily="2" charset="-78"/>
              </a:endParaRPr>
            </a:p>
          </p:txBody>
        </p:sp>
        <p:pic>
          <p:nvPicPr>
            <p:cNvPr id="27" name="Picture 16" descr="Microphone clipart press conference, Microphone press conference ...">
              <a:extLst>
                <a:ext uri="{FF2B5EF4-FFF2-40B4-BE49-F238E27FC236}">
                  <a16:creationId xmlns:a16="http://schemas.microsoft.com/office/drawing/2014/main" xmlns="" id="{54D00429-565F-4CB5-B2C9-D336922FB5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9115" y="4678201"/>
              <a:ext cx="1348409" cy="13484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8" name="6BC120DD-B291-4A07-9762-4C6F82592F6A-L0-001.gif" descr="6BC120DD-B291-4A07-9762-4C6F82592F6A-L0-001.gif">
            <a:extLst>
              <a:ext uri="{FF2B5EF4-FFF2-40B4-BE49-F238E27FC236}">
                <a16:creationId xmlns:a16="http://schemas.microsoft.com/office/drawing/2014/main" xmlns="" id="{322B3070-6BE1-44C4-B034-3E448D348166}"/>
              </a:ext>
            </a:extLst>
          </p:cNvPr>
          <p:cNvPicPr>
            <a:picLocks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8599117" y="68627"/>
            <a:ext cx="857256" cy="857256"/>
          </a:xfrm>
          <a:prstGeom prst="rect">
            <a:avLst/>
          </a:prstGeom>
          <a:ln w="12700">
            <a:miter lim="400000"/>
          </a:ln>
        </p:spPr>
      </p:pic>
      <p:pic>
        <p:nvPicPr>
          <p:cNvPr id="29" name="6A5F08E6-E073-422B-9BB8-E519893E0B93-L0-001.gif" descr="6A5F08E6-E073-422B-9BB8-E519893E0B93-L0-001.gif">
            <a:extLst>
              <a:ext uri="{FF2B5EF4-FFF2-40B4-BE49-F238E27FC236}">
                <a16:creationId xmlns:a16="http://schemas.microsoft.com/office/drawing/2014/main" xmlns="" id="{83032A3E-52CC-4758-A7F3-E5B5FE43945F}"/>
              </a:ext>
            </a:extLst>
          </p:cNvPr>
          <p:cNvPicPr>
            <a:picLocks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9209924" y="2668903"/>
            <a:ext cx="990668" cy="1181200"/>
          </a:xfrm>
          <a:prstGeom prst="rect">
            <a:avLst/>
          </a:prstGeom>
          <a:ln w="12700">
            <a:miter lim="400000"/>
          </a:ln>
        </p:spPr>
      </p:pic>
      <p:sp>
        <p:nvSpPr>
          <p:cNvPr id="30" name="TextBox 4">
            <a:extLst>
              <a:ext uri="{FF2B5EF4-FFF2-40B4-BE49-F238E27FC236}">
                <a16:creationId xmlns:a16="http://schemas.microsoft.com/office/drawing/2014/main" xmlns="" id="{125D5B8F-1F1A-4FED-8085-3B47D4DD61C9}"/>
              </a:ext>
            </a:extLst>
          </p:cNvPr>
          <p:cNvSpPr txBox="1"/>
          <p:nvPr/>
        </p:nvSpPr>
        <p:spPr>
          <a:xfrm>
            <a:off x="367076" y="3266308"/>
            <a:ext cx="1822947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lvl="0" indent="0" algn="ctr">
              <a:lnSpc>
                <a:spcPts val="7178"/>
              </a:lnSpc>
              <a:spcBef>
                <a:spcPct val="0"/>
              </a:spcBef>
              <a:defRPr sz="7200" u="none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>
              <a:lnSpc>
                <a:spcPct val="100000"/>
              </a:lnSpc>
            </a:pPr>
            <a:endParaRPr lang="ar-SA" sz="2100" b="1" dirty="0">
              <a:solidFill>
                <a:srgbClr val="C00000"/>
              </a:solidFill>
              <a:cs typeface="PT Bold Heading" pitchFamily="2" charset="-78"/>
            </a:endParaRPr>
          </a:p>
          <a:p>
            <a:pPr>
              <a:lnSpc>
                <a:spcPct val="100000"/>
              </a:lnSpc>
            </a:pPr>
            <a:r>
              <a:rPr lang="ar-SA" sz="2100" b="1" dirty="0">
                <a:solidFill>
                  <a:srgbClr val="C00000"/>
                </a:solidFill>
                <a:cs typeface="PT Bold Heading" pitchFamily="2" charset="-78"/>
              </a:rPr>
              <a:t>انتظر </a:t>
            </a:r>
          </a:p>
          <a:p>
            <a:pPr>
              <a:lnSpc>
                <a:spcPct val="100000"/>
              </a:lnSpc>
            </a:pPr>
            <a:r>
              <a:rPr lang="ar-SA" sz="2100" b="1" dirty="0">
                <a:solidFill>
                  <a:srgbClr val="C00000"/>
                </a:solidFill>
                <a:cs typeface="PT Bold Heading" pitchFamily="2" charset="-78"/>
              </a:rPr>
              <a:t>دورك للمشاركة</a:t>
            </a:r>
          </a:p>
        </p:txBody>
      </p:sp>
      <p:grpSp>
        <p:nvGrpSpPr>
          <p:cNvPr id="31" name="مجموعة 30"/>
          <p:cNvGrpSpPr/>
          <p:nvPr/>
        </p:nvGrpSpPr>
        <p:grpSpPr>
          <a:xfrm>
            <a:off x="971789" y="1796819"/>
            <a:ext cx="1536171" cy="1653000"/>
            <a:chOff x="-2373422" y="3900733"/>
            <a:chExt cx="1858477" cy="2099974"/>
          </a:xfrm>
          <a:noFill/>
          <a:effectLst/>
        </p:grpSpPr>
        <p:sp>
          <p:nvSpPr>
            <p:cNvPr id="32" name="شكل بيضاوي 31"/>
            <p:cNvSpPr/>
            <p:nvPr/>
          </p:nvSpPr>
          <p:spPr>
            <a:xfrm>
              <a:off x="-1472593" y="4412730"/>
              <a:ext cx="435189" cy="33256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33" name="Picture 4" descr="الولد الذي يرفع يديه أثناء قراءة | Student drawing, Kids clipart, Cartoon"/>
            <p:cNvPicPr>
              <a:picLocks noChangeAspect="1" noChangeArrowheads="1"/>
            </p:cNvPicPr>
            <p:nvPr/>
          </p:nvPicPr>
          <p:blipFill>
            <a:blip r:embed="rId20" cstate="print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373422" y="3900733"/>
              <a:ext cx="1858477" cy="2099974"/>
            </a:xfrm>
            <a:prstGeom prst="rect">
              <a:avLst/>
            </a:prstGeom>
            <a:grpFill/>
            <a:extLst/>
          </p:spPr>
        </p:pic>
      </p:grpSp>
      <p:sp>
        <p:nvSpPr>
          <p:cNvPr id="35" name="Oval 8">
            <a:extLst>
              <a:ext uri="{FF2B5EF4-FFF2-40B4-BE49-F238E27FC236}">
                <a16:creationId xmlns:a16="http://schemas.microsoft.com/office/drawing/2014/main" xmlns="" id="{E6CC5EB2-A1F2-4A2D-A4DE-FAB3DF8AC781}"/>
              </a:ext>
            </a:extLst>
          </p:cNvPr>
          <p:cNvSpPr/>
          <p:nvPr/>
        </p:nvSpPr>
        <p:spPr>
          <a:xfrm>
            <a:off x="4177126" y="1059003"/>
            <a:ext cx="1630844" cy="1601912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21917" tIns="60958" rIns="121917" bIns="60958" rtlCol="0" anchor="ctr"/>
          <a:lstStyle/>
          <a:p>
            <a:pPr algn="ctr"/>
            <a:endParaRPr lang="en-GB"/>
          </a:p>
        </p:txBody>
      </p:sp>
      <p:sp>
        <p:nvSpPr>
          <p:cNvPr id="36" name="TextBox 21">
            <a:extLst>
              <a:ext uri="{FF2B5EF4-FFF2-40B4-BE49-F238E27FC236}">
                <a16:creationId xmlns:a16="http://schemas.microsoft.com/office/drawing/2014/main" xmlns="" id="{E9F76996-A80E-4C40-ADC4-834C01FBBDA5}"/>
              </a:ext>
            </a:extLst>
          </p:cNvPr>
          <p:cNvSpPr txBox="1"/>
          <p:nvPr/>
        </p:nvSpPr>
        <p:spPr>
          <a:xfrm>
            <a:off x="3627363" y="2689040"/>
            <a:ext cx="2415291" cy="1107996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ar-SA" sz="2100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استمع إلى إجابات </a:t>
            </a:r>
          </a:p>
          <a:p>
            <a:pPr algn="ctr"/>
            <a:r>
              <a:rPr lang="en-US" sz="2100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 </a:t>
            </a:r>
            <a:r>
              <a:rPr lang="ar-SA" sz="2100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أصدقائي ولا أقاطعهم</a:t>
            </a:r>
          </a:p>
          <a:p>
            <a:pPr algn="ctr"/>
            <a:endParaRPr lang="en-GB" sz="21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PT Bold Heading" pitchFamily="2" charset="-78"/>
            </a:endParaRPr>
          </a:p>
        </p:txBody>
      </p:sp>
      <p:pic>
        <p:nvPicPr>
          <p:cNvPr id="37" name="Picture 8" descr="رسوم متحركة تدريب المعلمين معلم تدريس طالب في المدرسة الثانوية, المدرسة,  معلمي, مدرس PNG وملف PSD للتحميل مجانا"/>
          <p:cNvPicPr>
            <a:picLocks noChangeAspect="1" noChangeArrowheads="1"/>
          </p:cNvPicPr>
          <p:nvPr/>
        </p:nvPicPr>
        <p:blipFill>
          <a:blip r:embed="rId21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9360" y="904851"/>
            <a:ext cx="2195244" cy="2195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Google Shape;61;p13">
            <a:extLst>
              <a:ext uri="{FF2B5EF4-FFF2-40B4-BE49-F238E27FC236}">
                <a16:creationId xmlns:a16="http://schemas.microsoft.com/office/drawing/2014/main" xmlns="" id="{8E117D30-2B09-4612-9FD8-B08DB8BBD2DF}"/>
              </a:ext>
            </a:extLst>
          </p:cNvPr>
          <p:cNvPicPr preferRelativeResize="0"/>
          <p:nvPr/>
        </p:nvPicPr>
        <p:blipFill>
          <a:blip r:embed="rId22" cstate="print">
            <a:alphaModFix/>
          </a:blip>
          <a:stretch>
            <a:fillRect/>
          </a:stretch>
        </p:blipFill>
        <p:spPr>
          <a:xfrm>
            <a:off x="6768075" y="2564904"/>
            <a:ext cx="1197304" cy="933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صورة" descr="صورة">
            <a:extLst>
              <a:ext uri="{FF2B5EF4-FFF2-40B4-BE49-F238E27FC236}">
                <a16:creationId xmlns:a16="http://schemas.microsoft.com/office/drawing/2014/main" xmlns="" id="{A8360D43-4BAC-45C9-BABA-D4CADD7E7909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660124" y="1317021"/>
            <a:ext cx="692893" cy="692895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grpSp>
        <p:nvGrpSpPr>
          <p:cNvPr id="51" name="مجموعة 74">
            <a:extLst>
              <a:ext uri="{FF2B5EF4-FFF2-40B4-BE49-F238E27FC236}">
                <a16:creationId xmlns:a16="http://schemas.microsoft.com/office/drawing/2014/main" xmlns="" id="{A9FE6B5B-3E30-4F52-8CCC-27C81DE3CA2F}"/>
              </a:ext>
            </a:extLst>
          </p:cNvPr>
          <p:cNvGrpSpPr/>
          <p:nvPr/>
        </p:nvGrpSpPr>
        <p:grpSpPr>
          <a:xfrm>
            <a:off x="6444804" y="4539226"/>
            <a:ext cx="2413414" cy="1731583"/>
            <a:chOff x="10552923" y="5238109"/>
            <a:chExt cx="3620120" cy="2597375"/>
          </a:xfrm>
        </p:grpSpPr>
        <p:sp>
          <p:nvSpPr>
            <p:cNvPr id="53" name="TextBox 4">
              <a:extLst>
                <a:ext uri="{FF2B5EF4-FFF2-40B4-BE49-F238E27FC236}">
                  <a16:creationId xmlns:a16="http://schemas.microsoft.com/office/drawing/2014/main" xmlns="" id="{9636AA46-88B1-4B51-B945-703A078E02ED}"/>
                </a:ext>
              </a:extLst>
            </p:cNvPr>
            <p:cNvSpPr txBox="1"/>
            <p:nvPr/>
          </p:nvSpPr>
          <p:spPr>
            <a:xfrm>
              <a:off x="10552923" y="6865987"/>
              <a:ext cx="3620120" cy="96949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lvl="0" indent="0" algn="ctr">
                <a:lnSpc>
                  <a:spcPts val="7178"/>
                </a:lnSpc>
                <a:spcBef>
                  <a:spcPct val="0"/>
                </a:spcBef>
                <a:defRPr sz="7200" u="none">
                  <a:solidFill>
                    <a:srgbClr val="FFFFFF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en-US" sz="2100" b="1" dirty="0">
                  <a:solidFill>
                    <a:srgbClr val="C00000"/>
                  </a:solidFill>
                  <a:cs typeface="PT Bold Heading" pitchFamily="2" charset="-78"/>
                </a:rPr>
                <a:t> </a:t>
              </a:r>
              <a:r>
                <a:rPr lang="ar-SA" sz="2100" b="1" dirty="0">
                  <a:solidFill>
                    <a:srgbClr val="C00000"/>
                  </a:solidFill>
                  <a:cs typeface="PT Bold Heading" pitchFamily="2" charset="-78"/>
                </a:rPr>
                <a:t>إغلاق المايك وعدم فتحة إلا </a:t>
              </a:r>
              <a:r>
                <a:rPr lang="ar-SA" sz="2100" b="1" dirty="0" smtClean="0">
                  <a:solidFill>
                    <a:srgbClr val="C00000"/>
                  </a:solidFill>
                  <a:cs typeface="PT Bold Heading" pitchFamily="2" charset="-78"/>
                </a:rPr>
                <a:t>بسماع أسمي</a:t>
              </a:r>
              <a:endParaRPr lang="ar-SA" sz="2100" b="1" dirty="0">
                <a:solidFill>
                  <a:srgbClr val="C00000"/>
                </a:solidFill>
                <a:cs typeface="PT Bold Heading" pitchFamily="2" charset="-78"/>
              </a:endParaRPr>
            </a:p>
          </p:txBody>
        </p:sp>
        <p:pic>
          <p:nvPicPr>
            <p:cNvPr id="54" name="صورة 53">
              <a:extLst>
                <a:ext uri="{FF2B5EF4-FFF2-40B4-BE49-F238E27FC236}">
                  <a16:creationId xmlns:a16="http://schemas.microsoft.com/office/drawing/2014/main" xmlns="" id="{435BE5EC-C4D9-4A03-9BD5-155D9A37D3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2374375" y="5238109"/>
              <a:ext cx="1178524" cy="1428759"/>
            </a:xfrm>
            <a:prstGeom prst="rect">
              <a:avLst/>
            </a:prstGeom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</p:pic>
      </p:grpSp>
      <p:pic>
        <p:nvPicPr>
          <p:cNvPr id="52" name="Picture 10">
            <a:extLst>
              <a:ext uri="{FF2B5EF4-FFF2-40B4-BE49-F238E27FC236}">
                <a16:creationId xmlns:a16="http://schemas.microsoft.com/office/drawing/2014/main" xmlns="" id="{6B4A1792-D507-4906-96D9-EA78117AFEE1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82326" y="4608741"/>
            <a:ext cx="904881" cy="808080"/>
          </a:xfrm>
          <a:prstGeom prst="rect">
            <a:avLst/>
          </a:prstGeom>
        </p:spPr>
      </p:pic>
      <p:pic>
        <p:nvPicPr>
          <p:cNvPr id="56" name="F450B01F-2357-459C-B1A5-0C3EC74F3359-L0-001.png" descr="F450B01F-2357-459C-B1A5-0C3EC74F3359-L0-001.png">
            <a:extLst>
              <a:ext uri="{FF2B5EF4-FFF2-40B4-BE49-F238E27FC236}">
                <a16:creationId xmlns:a16="http://schemas.microsoft.com/office/drawing/2014/main" xmlns="" id="{F6DA9089-2354-4C59-B129-ECE4A2F0DACE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6206" r="37365" b="12796"/>
          <a:stretch>
            <a:fillRect/>
          </a:stretch>
        </p:blipFill>
        <p:spPr>
          <a:xfrm>
            <a:off x="2351585" y="4189641"/>
            <a:ext cx="3456384" cy="2447491"/>
          </a:xfrm>
          <a:prstGeom prst="rect">
            <a:avLst/>
          </a:prstGeom>
          <a:ln w="12700">
            <a:miter lim="400000"/>
          </a:ln>
        </p:spPr>
      </p:pic>
      <p:pic>
        <p:nvPicPr>
          <p:cNvPr id="66" name="صورة" descr="صورة">
            <a:extLst>
              <a:ext uri="{FF2B5EF4-FFF2-40B4-BE49-F238E27FC236}">
                <a16:creationId xmlns:a16="http://schemas.microsoft.com/office/drawing/2014/main" xmlns="" id="{2644701E-E1E6-4EE1-B69C-0612C149EDDF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405" t="13865" r="22325" b="22710"/>
          <a:stretch>
            <a:fillRect/>
          </a:stretch>
        </p:blipFill>
        <p:spPr>
          <a:xfrm>
            <a:off x="519689" y="45941"/>
            <a:ext cx="591449" cy="654876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67" name="8818CC30-1601-4CA4-8043-2BA01160DE20-L0-001.png" descr="8818CC30-1601-4CA4-8043-2BA01160DE20-L0-001.png">
            <a:extLst>
              <a:ext uri="{FF2B5EF4-FFF2-40B4-BE49-F238E27FC236}">
                <a16:creationId xmlns:a16="http://schemas.microsoft.com/office/drawing/2014/main" xmlns="" id="{3B1286D7-448C-4629-87D9-5AC8ABE2C1DA}"/>
              </a:ext>
            </a:extLst>
          </p:cNvPr>
          <p:cNvPicPr>
            <a:picLocks noChangeAspect="1"/>
          </p:cNvPicPr>
          <p:nvPr/>
        </p:nvPicPr>
        <p:blipFill>
          <a:blip r:embed="rId28" cstate="print"/>
          <a:stretch>
            <a:fillRect/>
          </a:stretch>
        </p:blipFill>
        <p:spPr>
          <a:xfrm>
            <a:off x="1050603" y="187260"/>
            <a:ext cx="909891" cy="949865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63" name="Picture 6">
            <a:extLst>
              <a:ext uri="{FF2B5EF4-FFF2-40B4-BE49-F238E27FC236}">
                <a16:creationId xmlns:a16="http://schemas.microsoft.com/office/drawing/2014/main" xmlns="" id="{4411838F-2524-4C67-8F18-7DB7B9CFD005}"/>
              </a:ext>
            </a:extLst>
          </p:cNvPr>
          <p:cNvPicPr>
            <a:picLocks noChangeAspect="1"/>
          </p:cNvPicPr>
          <p:nvPr/>
        </p:nvPicPr>
        <p:blipFill>
          <a:blip r:embed="rId29" cstate="print"/>
          <a:stretch>
            <a:fillRect/>
          </a:stretch>
        </p:blipFill>
        <p:spPr>
          <a:xfrm>
            <a:off x="1987352" y="789297"/>
            <a:ext cx="993531" cy="1217072"/>
          </a:xfrm>
          <a:prstGeom prst="rect">
            <a:avLst/>
          </a:prstGeom>
        </p:spPr>
      </p:pic>
      <p:pic>
        <p:nvPicPr>
          <p:cNvPr id="38" name="Picture 2" descr="C:\Users\سبحانك ربي\Desktop\سحر\3dlat.com_04_18_14c6_4e35d8579fa23.gif"/>
          <p:cNvPicPr>
            <a:picLocks noChangeAspect="1" noChangeArrowheads="1" noCrop="1"/>
          </p:cNvPicPr>
          <p:nvPr/>
        </p:nvPicPr>
        <p:blipFill>
          <a:blip r:embed="rId30">
            <a:clrChange>
              <a:clrFrom>
                <a:srgbClr val="FEFEFD"/>
              </a:clrFrom>
              <a:clrTo>
                <a:srgbClr val="FE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876" y="1684783"/>
            <a:ext cx="1100158" cy="1782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C:\Users\سبحانك ربي\Desktop\سحر\1331893999.gif"/>
          <p:cNvPicPr>
            <a:picLocks noChangeAspect="1" noChangeArrowheads="1" noCrop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4261" y="4207309"/>
            <a:ext cx="1181286" cy="1345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عيني تنظر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419537" y="44376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770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1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9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9" dur="343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  <p:bldP spid="13" grpId="0"/>
      <p:bldP spid="14" grpId="0"/>
      <p:bldP spid="30" grpId="0"/>
      <p:bldP spid="35" grpId="0" animBg="1"/>
      <p:bldP spid="3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oogle Shape;573;p53"/>
          <p:cNvGrpSpPr/>
          <p:nvPr/>
        </p:nvGrpSpPr>
        <p:grpSpPr>
          <a:xfrm>
            <a:off x="-201083" y="-44152"/>
            <a:ext cx="3067867" cy="2771424"/>
            <a:chOff x="0" y="0"/>
            <a:chExt cx="1650461" cy="1672910"/>
          </a:xfrm>
        </p:grpSpPr>
        <p:sp>
          <p:nvSpPr>
            <p:cNvPr id="70" name="Google Shape;574;p53"/>
            <p:cNvSpPr/>
            <p:nvPr/>
          </p:nvSpPr>
          <p:spPr>
            <a:xfrm>
              <a:off x="227174" y="249624"/>
              <a:ext cx="1423288" cy="14232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351" y="0"/>
                  </a:moveTo>
                  <a:lnTo>
                    <a:pt x="0" y="19247"/>
                  </a:lnTo>
                  <a:lnTo>
                    <a:pt x="19249" y="21600"/>
                  </a:lnTo>
                  <a:lnTo>
                    <a:pt x="21600" y="2351"/>
                  </a:lnTo>
                  <a:lnTo>
                    <a:pt x="19373" y="2077"/>
                  </a:lnTo>
                  <a:cubicBezTo>
                    <a:pt x="19732" y="2643"/>
                    <a:pt x="19424" y="3597"/>
                    <a:pt x="18608" y="3597"/>
                  </a:cubicBezTo>
                  <a:cubicBezTo>
                    <a:pt x="18564" y="3597"/>
                    <a:pt x="18518" y="3595"/>
                    <a:pt x="18472" y="3589"/>
                  </a:cubicBezTo>
                  <a:cubicBezTo>
                    <a:pt x="17556" y="3476"/>
                    <a:pt x="17449" y="2393"/>
                    <a:pt x="17962" y="1905"/>
                  </a:cubicBezTo>
                  <a:lnTo>
                    <a:pt x="16008" y="1668"/>
                  </a:lnTo>
                  <a:cubicBezTo>
                    <a:pt x="16284" y="2218"/>
                    <a:pt x="15978" y="3057"/>
                    <a:pt x="15228" y="3057"/>
                  </a:cubicBezTo>
                  <a:cubicBezTo>
                    <a:pt x="15185" y="3057"/>
                    <a:pt x="15141" y="3054"/>
                    <a:pt x="15095" y="3049"/>
                  </a:cubicBezTo>
                  <a:cubicBezTo>
                    <a:pt x="14248" y="2945"/>
                    <a:pt x="14120" y="1983"/>
                    <a:pt x="14544" y="1486"/>
                  </a:cubicBezTo>
                  <a:lnTo>
                    <a:pt x="12445" y="1233"/>
                  </a:lnTo>
                  <a:cubicBezTo>
                    <a:pt x="12523" y="1323"/>
                    <a:pt x="12583" y="1426"/>
                    <a:pt x="12624" y="1539"/>
                  </a:cubicBezTo>
                  <a:cubicBezTo>
                    <a:pt x="12688" y="1686"/>
                    <a:pt x="12711" y="1847"/>
                    <a:pt x="12692" y="2007"/>
                  </a:cubicBezTo>
                  <a:lnTo>
                    <a:pt x="12632" y="2240"/>
                  </a:lnTo>
                  <a:cubicBezTo>
                    <a:pt x="12484" y="2597"/>
                    <a:pt x="12144" y="2800"/>
                    <a:pt x="11794" y="2800"/>
                  </a:cubicBezTo>
                  <a:cubicBezTo>
                    <a:pt x="11606" y="2800"/>
                    <a:pt x="11414" y="2741"/>
                    <a:pt x="11249" y="2615"/>
                  </a:cubicBezTo>
                  <a:cubicBezTo>
                    <a:pt x="11147" y="2546"/>
                    <a:pt x="11060" y="2462"/>
                    <a:pt x="10989" y="2362"/>
                  </a:cubicBezTo>
                  <a:cubicBezTo>
                    <a:pt x="10843" y="2162"/>
                    <a:pt x="10770" y="1932"/>
                    <a:pt x="10801" y="1682"/>
                  </a:cubicBezTo>
                  <a:cubicBezTo>
                    <a:pt x="10830" y="1443"/>
                    <a:pt x="10951" y="1223"/>
                    <a:pt x="11140" y="1073"/>
                  </a:cubicBezTo>
                  <a:lnTo>
                    <a:pt x="8912" y="801"/>
                  </a:lnTo>
                  <a:cubicBezTo>
                    <a:pt x="9198" y="1334"/>
                    <a:pt x="8903" y="2166"/>
                    <a:pt x="8165" y="2166"/>
                  </a:cubicBezTo>
                  <a:cubicBezTo>
                    <a:pt x="8125" y="2166"/>
                    <a:pt x="8084" y="2164"/>
                    <a:pt x="8041" y="2159"/>
                  </a:cubicBezTo>
                  <a:cubicBezTo>
                    <a:pt x="7214" y="2057"/>
                    <a:pt x="7094" y="1104"/>
                    <a:pt x="7522" y="631"/>
                  </a:cubicBezTo>
                  <a:lnTo>
                    <a:pt x="5826" y="424"/>
                  </a:lnTo>
                  <a:cubicBezTo>
                    <a:pt x="5840" y="468"/>
                    <a:pt x="5849" y="513"/>
                    <a:pt x="5856" y="558"/>
                  </a:cubicBezTo>
                  <a:cubicBezTo>
                    <a:pt x="5864" y="730"/>
                    <a:pt x="5878" y="928"/>
                    <a:pt x="5791" y="1087"/>
                  </a:cubicBezTo>
                  <a:cubicBezTo>
                    <a:pt x="5706" y="1242"/>
                    <a:pt x="5637" y="1386"/>
                    <a:pt x="5483" y="1488"/>
                  </a:cubicBezTo>
                  <a:cubicBezTo>
                    <a:pt x="5329" y="1591"/>
                    <a:pt x="5187" y="1675"/>
                    <a:pt x="4999" y="1695"/>
                  </a:cubicBezTo>
                  <a:cubicBezTo>
                    <a:pt x="4954" y="1701"/>
                    <a:pt x="4908" y="1704"/>
                    <a:pt x="4863" y="1704"/>
                  </a:cubicBezTo>
                  <a:cubicBezTo>
                    <a:pt x="4741" y="1704"/>
                    <a:pt x="4620" y="1681"/>
                    <a:pt x="4506" y="1635"/>
                  </a:cubicBezTo>
                  <a:cubicBezTo>
                    <a:pt x="3942" y="1403"/>
                    <a:pt x="3748" y="703"/>
                    <a:pt x="4114" y="215"/>
                  </a:cubicBezTo>
                  <a:lnTo>
                    <a:pt x="2351" y="0"/>
                  </a:lnTo>
                  <a:close/>
                </a:path>
              </a:pathLst>
            </a:custGeom>
            <a:solidFill>
              <a:schemeClr val="accent6">
                <a:alpha val="2678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1" name="Google Shape;575;p53"/>
            <p:cNvSpPr/>
            <p:nvPr/>
          </p:nvSpPr>
          <p:spPr>
            <a:xfrm>
              <a:off x="218572" y="240780"/>
              <a:ext cx="1423287" cy="1423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353" y="0"/>
                  </a:moveTo>
                  <a:lnTo>
                    <a:pt x="0" y="19250"/>
                  </a:lnTo>
                  <a:lnTo>
                    <a:pt x="19249" y="21600"/>
                  </a:lnTo>
                  <a:lnTo>
                    <a:pt x="21600" y="2352"/>
                  </a:lnTo>
                  <a:lnTo>
                    <a:pt x="19373" y="2080"/>
                  </a:lnTo>
                  <a:cubicBezTo>
                    <a:pt x="19732" y="2646"/>
                    <a:pt x="19424" y="3600"/>
                    <a:pt x="18608" y="3600"/>
                  </a:cubicBezTo>
                  <a:cubicBezTo>
                    <a:pt x="18564" y="3600"/>
                    <a:pt x="18519" y="3598"/>
                    <a:pt x="18472" y="3592"/>
                  </a:cubicBezTo>
                  <a:cubicBezTo>
                    <a:pt x="17556" y="3479"/>
                    <a:pt x="17449" y="2396"/>
                    <a:pt x="17963" y="1908"/>
                  </a:cubicBezTo>
                  <a:lnTo>
                    <a:pt x="16009" y="1671"/>
                  </a:lnTo>
                  <a:cubicBezTo>
                    <a:pt x="16285" y="2221"/>
                    <a:pt x="15980" y="3060"/>
                    <a:pt x="15228" y="3060"/>
                  </a:cubicBezTo>
                  <a:cubicBezTo>
                    <a:pt x="15185" y="3060"/>
                    <a:pt x="15141" y="3057"/>
                    <a:pt x="15095" y="3052"/>
                  </a:cubicBezTo>
                  <a:cubicBezTo>
                    <a:pt x="14248" y="2947"/>
                    <a:pt x="14120" y="1986"/>
                    <a:pt x="14544" y="1490"/>
                  </a:cubicBezTo>
                  <a:lnTo>
                    <a:pt x="12445" y="1232"/>
                  </a:lnTo>
                  <a:cubicBezTo>
                    <a:pt x="12523" y="1323"/>
                    <a:pt x="12583" y="1428"/>
                    <a:pt x="12625" y="1539"/>
                  </a:cubicBezTo>
                  <a:cubicBezTo>
                    <a:pt x="12688" y="1685"/>
                    <a:pt x="12711" y="1848"/>
                    <a:pt x="12692" y="2006"/>
                  </a:cubicBezTo>
                  <a:cubicBezTo>
                    <a:pt x="12672" y="2086"/>
                    <a:pt x="12652" y="2164"/>
                    <a:pt x="12632" y="2242"/>
                  </a:cubicBezTo>
                  <a:cubicBezTo>
                    <a:pt x="12484" y="2598"/>
                    <a:pt x="12144" y="2800"/>
                    <a:pt x="11794" y="2800"/>
                  </a:cubicBezTo>
                  <a:cubicBezTo>
                    <a:pt x="11605" y="2800"/>
                    <a:pt x="11414" y="2742"/>
                    <a:pt x="11249" y="2617"/>
                  </a:cubicBezTo>
                  <a:cubicBezTo>
                    <a:pt x="11147" y="2548"/>
                    <a:pt x="11060" y="2463"/>
                    <a:pt x="10990" y="2363"/>
                  </a:cubicBezTo>
                  <a:cubicBezTo>
                    <a:pt x="10843" y="2164"/>
                    <a:pt x="10770" y="1932"/>
                    <a:pt x="10801" y="1684"/>
                  </a:cubicBezTo>
                  <a:cubicBezTo>
                    <a:pt x="10830" y="1442"/>
                    <a:pt x="10953" y="1225"/>
                    <a:pt x="11142" y="1073"/>
                  </a:cubicBezTo>
                  <a:lnTo>
                    <a:pt x="8914" y="801"/>
                  </a:lnTo>
                  <a:cubicBezTo>
                    <a:pt x="9200" y="1334"/>
                    <a:pt x="8905" y="2166"/>
                    <a:pt x="8167" y="2166"/>
                  </a:cubicBezTo>
                  <a:cubicBezTo>
                    <a:pt x="8127" y="2166"/>
                    <a:pt x="8085" y="2163"/>
                    <a:pt x="8042" y="2158"/>
                  </a:cubicBezTo>
                  <a:cubicBezTo>
                    <a:pt x="7216" y="2057"/>
                    <a:pt x="7096" y="1106"/>
                    <a:pt x="7524" y="632"/>
                  </a:cubicBezTo>
                  <a:lnTo>
                    <a:pt x="5827" y="424"/>
                  </a:lnTo>
                  <a:cubicBezTo>
                    <a:pt x="5842" y="470"/>
                    <a:pt x="5851" y="513"/>
                    <a:pt x="5858" y="558"/>
                  </a:cubicBezTo>
                  <a:cubicBezTo>
                    <a:pt x="5866" y="730"/>
                    <a:pt x="5880" y="928"/>
                    <a:pt x="5793" y="1087"/>
                  </a:cubicBezTo>
                  <a:cubicBezTo>
                    <a:pt x="5708" y="1241"/>
                    <a:pt x="5639" y="1386"/>
                    <a:pt x="5485" y="1490"/>
                  </a:cubicBezTo>
                  <a:cubicBezTo>
                    <a:pt x="5331" y="1591"/>
                    <a:pt x="5189" y="1675"/>
                    <a:pt x="5001" y="1695"/>
                  </a:cubicBezTo>
                  <a:cubicBezTo>
                    <a:pt x="4955" y="1702"/>
                    <a:pt x="4909" y="1705"/>
                    <a:pt x="4864" y="1705"/>
                  </a:cubicBezTo>
                  <a:cubicBezTo>
                    <a:pt x="4742" y="1705"/>
                    <a:pt x="4621" y="1681"/>
                    <a:pt x="4508" y="1635"/>
                  </a:cubicBezTo>
                  <a:cubicBezTo>
                    <a:pt x="3944" y="1405"/>
                    <a:pt x="3750" y="703"/>
                    <a:pt x="4116" y="216"/>
                  </a:cubicBezTo>
                  <a:lnTo>
                    <a:pt x="2353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2" name="Google Shape;576;p53"/>
            <p:cNvSpPr/>
            <p:nvPr/>
          </p:nvSpPr>
          <p:spPr>
            <a:xfrm>
              <a:off x="0" y="0"/>
              <a:ext cx="966699" cy="5696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631" y="0"/>
                  </a:moveTo>
                  <a:lnTo>
                    <a:pt x="0" y="12815"/>
                  </a:lnTo>
                  <a:cubicBezTo>
                    <a:pt x="0" y="12815"/>
                    <a:pt x="742" y="13114"/>
                    <a:pt x="918" y="13844"/>
                  </a:cubicBezTo>
                  <a:cubicBezTo>
                    <a:pt x="1097" y="14573"/>
                    <a:pt x="747" y="15415"/>
                    <a:pt x="747" y="15415"/>
                  </a:cubicBezTo>
                  <a:cubicBezTo>
                    <a:pt x="747" y="15415"/>
                    <a:pt x="1471" y="15713"/>
                    <a:pt x="1657" y="16488"/>
                  </a:cubicBezTo>
                  <a:cubicBezTo>
                    <a:pt x="1847" y="17267"/>
                    <a:pt x="1415" y="18670"/>
                    <a:pt x="1415" y="18670"/>
                  </a:cubicBezTo>
                  <a:cubicBezTo>
                    <a:pt x="1415" y="18670"/>
                    <a:pt x="2181" y="19146"/>
                    <a:pt x="2306" y="19662"/>
                  </a:cubicBezTo>
                  <a:cubicBezTo>
                    <a:pt x="2431" y="20179"/>
                    <a:pt x="2122" y="21600"/>
                    <a:pt x="2122" y="21600"/>
                  </a:cubicBezTo>
                  <a:lnTo>
                    <a:pt x="21600" y="8890"/>
                  </a:lnTo>
                  <a:cubicBezTo>
                    <a:pt x="20354" y="8147"/>
                    <a:pt x="20893" y="5964"/>
                    <a:pt x="20893" y="5964"/>
                  </a:cubicBezTo>
                  <a:cubicBezTo>
                    <a:pt x="20893" y="5964"/>
                    <a:pt x="20359" y="5380"/>
                    <a:pt x="20127" y="4787"/>
                  </a:cubicBezTo>
                  <a:cubicBezTo>
                    <a:pt x="19895" y="4194"/>
                    <a:pt x="20317" y="2844"/>
                    <a:pt x="20317" y="2844"/>
                  </a:cubicBezTo>
                  <a:cubicBezTo>
                    <a:pt x="20317" y="2844"/>
                    <a:pt x="19519" y="2490"/>
                    <a:pt x="19364" y="1848"/>
                  </a:cubicBezTo>
                  <a:cubicBezTo>
                    <a:pt x="19209" y="1200"/>
                    <a:pt x="19631" y="0"/>
                    <a:pt x="19631" y="0"/>
                  </a:cubicBezTo>
                  <a:close/>
                </a:path>
              </a:pathLst>
            </a:custGeom>
            <a:solidFill>
              <a:schemeClr val="accent6">
                <a:alpha val="2678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grpSp>
        <p:nvGrpSpPr>
          <p:cNvPr id="37" name="Group 7">
            <a:extLst>
              <a:ext uri="{FF2B5EF4-FFF2-40B4-BE49-F238E27FC236}">
                <a16:creationId xmlns:a16="http://schemas.microsoft.com/office/drawing/2014/main" xmlns="" id="{8B71BD67-7582-4B62-AA8B-B08A4CC09A40}"/>
              </a:ext>
            </a:extLst>
          </p:cNvPr>
          <p:cNvGrpSpPr/>
          <p:nvPr/>
        </p:nvGrpSpPr>
        <p:grpSpPr>
          <a:xfrm>
            <a:off x="6487655" y="561940"/>
            <a:ext cx="5524428" cy="800949"/>
            <a:chOff x="-1929645" y="58225"/>
            <a:chExt cx="9778901" cy="1601897"/>
          </a:xfrm>
          <a:solidFill>
            <a:srgbClr val="CC66FF">
              <a:alpha val="35000"/>
            </a:srgbClr>
          </a:solidFill>
        </p:grpSpPr>
        <p:sp>
          <p:nvSpPr>
            <p:cNvPr id="38" name="AutoShape 8">
              <a:extLst>
                <a:ext uri="{FF2B5EF4-FFF2-40B4-BE49-F238E27FC236}">
                  <a16:creationId xmlns:a16="http://schemas.microsoft.com/office/drawing/2014/main" xmlns="" id="{1315CE9D-38AD-48FC-BB3C-D099150BEB29}"/>
                </a:ext>
              </a:extLst>
            </p:cNvPr>
            <p:cNvSpPr/>
            <p:nvPr/>
          </p:nvSpPr>
          <p:spPr>
            <a:xfrm rot="21557927">
              <a:off x="-1929645" y="58225"/>
              <a:ext cx="9525197" cy="1601897"/>
            </a:xfrm>
            <a:prstGeom prst="rect">
              <a:avLst/>
            </a:prstGeom>
            <a:grpFill/>
            <a:effectLst>
              <a:reflection blurRad="6350" stA="52000" endA="300" endPos="35000" dir="5400000" sy="-100000" algn="bl" rotWithShape="0"/>
            </a:effectLst>
          </p:spPr>
        </p:sp>
        <p:sp>
          <p:nvSpPr>
            <p:cNvPr id="39" name="TextBox 9">
              <a:extLst>
                <a:ext uri="{FF2B5EF4-FFF2-40B4-BE49-F238E27FC236}">
                  <a16:creationId xmlns:a16="http://schemas.microsoft.com/office/drawing/2014/main" xmlns="" id="{3B8219C9-1F59-4635-AC63-E54DF31A486F}"/>
                </a:ext>
              </a:extLst>
            </p:cNvPr>
            <p:cNvSpPr txBox="1"/>
            <p:nvPr/>
          </p:nvSpPr>
          <p:spPr>
            <a:xfrm>
              <a:off x="-1685583" y="363507"/>
              <a:ext cx="9534839" cy="984884"/>
            </a:xfrm>
            <a:prstGeom prst="rect">
              <a:avLst/>
            </a:prstGeom>
            <a:grpFill/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ar-SA" sz="3200" spc="-56" dirty="0">
                  <a:solidFill>
                    <a:srgbClr val="CC3399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الفصل </a:t>
              </a:r>
              <a:r>
                <a:rPr lang="ar-SA" sz="3200" spc="-56" dirty="0" smtClean="0">
                  <a:solidFill>
                    <a:srgbClr val="CC3399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الرابع : </a:t>
              </a:r>
              <a:r>
                <a:rPr lang="ar-SA" sz="3200" spc="-56" dirty="0" smtClean="0">
                  <a:solidFill>
                    <a:srgbClr val="9933FF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الاعداد حتى 10 </a:t>
              </a:r>
              <a:endParaRPr lang="ar-SA" sz="3200" spc="-56" dirty="0">
                <a:solidFill>
                  <a:srgbClr val="9933FF"/>
                </a:solidFill>
                <a:latin typeface="Khalid Art bold"/>
                <a:ea typeface="Khalid Art bold"/>
                <a:cs typeface="PT Bold Heading" pitchFamily="2" charset="-78"/>
                <a:sym typeface="Khalid Art bold"/>
              </a:endParaRPr>
            </a:p>
          </p:txBody>
        </p:sp>
      </p:grpSp>
      <p:grpSp>
        <p:nvGrpSpPr>
          <p:cNvPr id="96" name="Google Shape;312;p37">
            <a:extLst>
              <a:ext uri="{FF2B5EF4-FFF2-40B4-BE49-F238E27FC236}">
                <a16:creationId xmlns:a16="http://schemas.microsoft.com/office/drawing/2014/main" xmlns="" id="{77778A78-ED23-4B1B-B9DA-27FF1879421B}"/>
              </a:ext>
            </a:extLst>
          </p:cNvPr>
          <p:cNvGrpSpPr/>
          <p:nvPr/>
        </p:nvGrpSpPr>
        <p:grpSpPr>
          <a:xfrm rot="845217">
            <a:off x="6208048" y="405946"/>
            <a:ext cx="797893" cy="653184"/>
            <a:chOff x="0" y="0"/>
            <a:chExt cx="598419" cy="489887"/>
          </a:xfrm>
        </p:grpSpPr>
        <p:sp>
          <p:nvSpPr>
            <p:cNvPr id="97" name="Google Shape;313;p37">
              <a:extLst>
                <a:ext uri="{FF2B5EF4-FFF2-40B4-BE49-F238E27FC236}">
                  <a16:creationId xmlns:a16="http://schemas.microsoft.com/office/drawing/2014/main" xmlns="" id="{31E4B2C2-900E-42CC-B636-D9C28B6D8B20}"/>
                </a:ext>
              </a:extLst>
            </p:cNvPr>
            <p:cNvSpPr/>
            <p:nvPr/>
          </p:nvSpPr>
          <p:spPr>
            <a:xfrm>
              <a:off x="-1" y="0"/>
              <a:ext cx="598421" cy="489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14" h="21600" extrusionOk="0">
                  <a:moveTo>
                    <a:pt x="11987" y="1228"/>
                  </a:moveTo>
                  <a:cubicBezTo>
                    <a:pt x="12957" y="1228"/>
                    <a:pt x="13909" y="1452"/>
                    <a:pt x="14783" y="2048"/>
                  </a:cubicBezTo>
                  <a:cubicBezTo>
                    <a:pt x="18891" y="4851"/>
                    <a:pt x="19278" y="12749"/>
                    <a:pt x="15491" y="16311"/>
                  </a:cubicBezTo>
                  <a:cubicBezTo>
                    <a:pt x="15338" y="16455"/>
                    <a:pt x="15199" y="16765"/>
                    <a:pt x="15278" y="17034"/>
                  </a:cubicBezTo>
                  <a:cubicBezTo>
                    <a:pt x="15679" y="18386"/>
                    <a:pt x="16280" y="19478"/>
                    <a:pt x="17065" y="20309"/>
                  </a:cubicBezTo>
                  <a:cubicBezTo>
                    <a:pt x="15858" y="20162"/>
                    <a:pt x="14744" y="19256"/>
                    <a:pt x="14066" y="17761"/>
                  </a:cubicBezTo>
                  <a:cubicBezTo>
                    <a:pt x="13976" y="17560"/>
                    <a:pt x="13836" y="17464"/>
                    <a:pt x="13693" y="17464"/>
                  </a:cubicBezTo>
                  <a:cubicBezTo>
                    <a:pt x="13581" y="17464"/>
                    <a:pt x="13467" y="17523"/>
                    <a:pt x="13371" y="17636"/>
                  </a:cubicBezTo>
                  <a:cubicBezTo>
                    <a:pt x="11898" y="19373"/>
                    <a:pt x="9926" y="20262"/>
                    <a:pt x="7964" y="20262"/>
                  </a:cubicBezTo>
                  <a:cubicBezTo>
                    <a:pt x="5412" y="20262"/>
                    <a:pt x="2878" y="18759"/>
                    <a:pt x="1478" y="15664"/>
                  </a:cubicBezTo>
                  <a:cubicBezTo>
                    <a:pt x="-18" y="12356"/>
                    <a:pt x="1324" y="8277"/>
                    <a:pt x="3064" y="5692"/>
                  </a:cubicBezTo>
                  <a:cubicBezTo>
                    <a:pt x="3318" y="5316"/>
                    <a:pt x="3590" y="4961"/>
                    <a:pt x="3877" y="4631"/>
                  </a:cubicBezTo>
                  <a:cubicBezTo>
                    <a:pt x="5124" y="3490"/>
                    <a:pt x="6515" y="2666"/>
                    <a:pt x="7974" y="2130"/>
                  </a:cubicBezTo>
                  <a:cubicBezTo>
                    <a:pt x="9234" y="1667"/>
                    <a:pt x="10628" y="1228"/>
                    <a:pt x="11987" y="1228"/>
                  </a:cubicBezTo>
                  <a:close/>
                  <a:moveTo>
                    <a:pt x="11946" y="0"/>
                  </a:moveTo>
                  <a:cubicBezTo>
                    <a:pt x="10745" y="0"/>
                    <a:pt x="9524" y="297"/>
                    <a:pt x="8364" y="694"/>
                  </a:cubicBezTo>
                  <a:cubicBezTo>
                    <a:pt x="7604" y="954"/>
                    <a:pt x="6861" y="1296"/>
                    <a:pt x="6147" y="1721"/>
                  </a:cubicBezTo>
                  <a:cubicBezTo>
                    <a:pt x="2105" y="3899"/>
                    <a:pt x="-1563" y="10544"/>
                    <a:pt x="684" y="16044"/>
                  </a:cubicBezTo>
                  <a:cubicBezTo>
                    <a:pt x="2177" y="19697"/>
                    <a:pt x="5036" y="21426"/>
                    <a:pt x="7927" y="21426"/>
                  </a:cubicBezTo>
                  <a:cubicBezTo>
                    <a:pt x="9951" y="21426"/>
                    <a:pt x="11990" y="20578"/>
                    <a:pt x="13588" y="18950"/>
                  </a:cubicBezTo>
                  <a:cubicBezTo>
                    <a:pt x="14519" y="20637"/>
                    <a:pt x="15941" y="21600"/>
                    <a:pt x="17440" y="21600"/>
                  </a:cubicBezTo>
                  <a:cubicBezTo>
                    <a:pt x="17846" y="21600"/>
                    <a:pt x="18258" y="21530"/>
                    <a:pt x="18667" y="21383"/>
                  </a:cubicBezTo>
                  <a:cubicBezTo>
                    <a:pt x="19146" y="21212"/>
                    <a:pt x="19056" y="20374"/>
                    <a:pt x="18667" y="20154"/>
                  </a:cubicBezTo>
                  <a:cubicBezTo>
                    <a:pt x="17616" y="19559"/>
                    <a:pt x="16789" y="18476"/>
                    <a:pt x="16297" y="17074"/>
                  </a:cubicBezTo>
                  <a:cubicBezTo>
                    <a:pt x="20037" y="13092"/>
                    <a:pt x="19938" y="5060"/>
                    <a:pt x="15863" y="1451"/>
                  </a:cubicBezTo>
                  <a:cubicBezTo>
                    <a:pt x="14662" y="387"/>
                    <a:pt x="13317" y="0"/>
                    <a:pt x="11946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8" name="Google Shape;314;p37">
              <a:extLst>
                <a:ext uri="{FF2B5EF4-FFF2-40B4-BE49-F238E27FC236}">
                  <a16:creationId xmlns:a16="http://schemas.microsoft.com/office/drawing/2014/main" xmlns="" id="{26DE5184-A491-43EA-8669-FEE22F4DE996}"/>
                </a:ext>
              </a:extLst>
            </p:cNvPr>
            <p:cNvSpPr/>
            <p:nvPr/>
          </p:nvSpPr>
          <p:spPr>
            <a:xfrm>
              <a:off x="171680" y="291290"/>
              <a:ext cx="28079" cy="28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62" h="21600" extrusionOk="0">
                  <a:moveTo>
                    <a:pt x="8603" y="0"/>
                  </a:moveTo>
                  <a:cubicBezTo>
                    <a:pt x="2639" y="0"/>
                    <a:pt x="-2288" y="7804"/>
                    <a:pt x="1115" y="14895"/>
                  </a:cubicBezTo>
                  <a:cubicBezTo>
                    <a:pt x="2639" y="18076"/>
                    <a:pt x="4640" y="20758"/>
                    <a:pt x="7896" y="21415"/>
                  </a:cubicBezTo>
                  <a:cubicBezTo>
                    <a:pt x="8555" y="21543"/>
                    <a:pt x="9189" y="21600"/>
                    <a:pt x="9799" y="21600"/>
                  </a:cubicBezTo>
                  <a:cubicBezTo>
                    <a:pt x="15470" y="21600"/>
                    <a:pt x="19312" y="16293"/>
                    <a:pt x="18300" y="9245"/>
                  </a:cubicBezTo>
                  <a:cubicBezTo>
                    <a:pt x="17751" y="5493"/>
                    <a:pt x="15434" y="3067"/>
                    <a:pt x="12726" y="1298"/>
                  </a:cubicBezTo>
                  <a:cubicBezTo>
                    <a:pt x="11360" y="399"/>
                    <a:pt x="9945" y="0"/>
                    <a:pt x="8603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9" name="Google Shape;315;p37">
              <a:extLst>
                <a:ext uri="{FF2B5EF4-FFF2-40B4-BE49-F238E27FC236}">
                  <a16:creationId xmlns:a16="http://schemas.microsoft.com/office/drawing/2014/main" xmlns="" id="{CE771F87-B6B0-4664-A0EA-E3CCB40A5306}"/>
                </a:ext>
              </a:extLst>
            </p:cNvPr>
            <p:cNvSpPr/>
            <p:nvPr/>
          </p:nvSpPr>
          <p:spPr>
            <a:xfrm>
              <a:off x="242031" y="267138"/>
              <a:ext cx="39873" cy="39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81" h="21600" extrusionOk="0">
                  <a:moveTo>
                    <a:pt x="9382" y="0"/>
                  </a:moveTo>
                  <a:cubicBezTo>
                    <a:pt x="8637" y="0"/>
                    <a:pt x="7884" y="101"/>
                    <a:pt x="7112" y="332"/>
                  </a:cubicBezTo>
                  <a:cubicBezTo>
                    <a:pt x="2259" y="1832"/>
                    <a:pt x="-1203" y="8062"/>
                    <a:pt x="394" y="13598"/>
                  </a:cubicBezTo>
                  <a:cubicBezTo>
                    <a:pt x="1676" y="18057"/>
                    <a:pt x="5453" y="21600"/>
                    <a:pt x="9633" y="21600"/>
                  </a:cubicBezTo>
                  <a:cubicBezTo>
                    <a:pt x="10485" y="21600"/>
                    <a:pt x="11346" y="21449"/>
                    <a:pt x="12207" y="21137"/>
                  </a:cubicBezTo>
                  <a:cubicBezTo>
                    <a:pt x="17123" y="19345"/>
                    <a:pt x="20397" y="13729"/>
                    <a:pt x="18926" y="7871"/>
                  </a:cubicBezTo>
                  <a:cubicBezTo>
                    <a:pt x="18809" y="7448"/>
                    <a:pt x="18702" y="7036"/>
                    <a:pt x="18612" y="6613"/>
                  </a:cubicBezTo>
                  <a:cubicBezTo>
                    <a:pt x="17966" y="3805"/>
                    <a:pt x="15840" y="1409"/>
                    <a:pt x="13338" y="684"/>
                  </a:cubicBezTo>
                  <a:cubicBezTo>
                    <a:pt x="12010" y="312"/>
                    <a:pt x="10709" y="0"/>
                    <a:pt x="9382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0" name="Google Shape;316;p37">
              <a:extLst>
                <a:ext uri="{FF2B5EF4-FFF2-40B4-BE49-F238E27FC236}">
                  <a16:creationId xmlns:a16="http://schemas.microsoft.com/office/drawing/2014/main" xmlns="" id="{5E4AEB53-B04C-41DF-919C-5E9CE9F1C73C}"/>
                </a:ext>
              </a:extLst>
            </p:cNvPr>
            <p:cNvSpPr/>
            <p:nvPr/>
          </p:nvSpPr>
          <p:spPr>
            <a:xfrm>
              <a:off x="308628" y="246844"/>
              <a:ext cx="35867" cy="37120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1" name="Google Shape;317;p37">
              <a:extLst>
                <a:ext uri="{FF2B5EF4-FFF2-40B4-BE49-F238E27FC236}">
                  <a16:creationId xmlns:a16="http://schemas.microsoft.com/office/drawing/2014/main" xmlns="" id="{4CA5F162-E0C3-49DE-BEBA-221F706B248F}"/>
                </a:ext>
              </a:extLst>
            </p:cNvPr>
            <p:cNvSpPr/>
            <p:nvPr/>
          </p:nvSpPr>
          <p:spPr>
            <a:xfrm>
              <a:off x="384117" y="223453"/>
              <a:ext cx="31207" cy="32278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grpSp>
        <p:nvGrpSpPr>
          <p:cNvPr id="104" name="Group 57">
            <a:extLst>
              <a:ext uri="{FF2B5EF4-FFF2-40B4-BE49-F238E27FC236}">
                <a16:creationId xmlns:a16="http://schemas.microsoft.com/office/drawing/2014/main" xmlns="" id="{CD9B7B77-C726-470B-81DB-D2CAED6D8CC3}"/>
              </a:ext>
            </a:extLst>
          </p:cNvPr>
          <p:cNvGrpSpPr/>
          <p:nvPr/>
        </p:nvGrpSpPr>
        <p:grpSpPr>
          <a:xfrm>
            <a:off x="175321" y="2611650"/>
            <a:ext cx="2408643" cy="3409638"/>
            <a:chOff x="1371539" y="1962711"/>
            <a:chExt cx="2408642" cy="3409638"/>
          </a:xfrm>
        </p:grpSpPr>
        <p:sp>
          <p:nvSpPr>
            <p:cNvPr id="105" name="Rectangle: Rounded Corners 24">
              <a:extLst>
                <a:ext uri="{FF2B5EF4-FFF2-40B4-BE49-F238E27FC236}">
                  <a16:creationId xmlns:a16="http://schemas.microsoft.com/office/drawing/2014/main" xmlns="" id="{5227E663-B9AA-4750-B797-4640AC8A772B}"/>
                </a:ext>
              </a:extLst>
            </p:cNvPr>
            <p:cNvSpPr/>
            <p:nvPr/>
          </p:nvSpPr>
          <p:spPr>
            <a:xfrm rot="14651456">
              <a:off x="1371539" y="3238749"/>
              <a:ext cx="2133600" cy="2133600"/>
            </a:xfrm>
            <a:prstGeom prst="roundRect">
              <a:avLst/>
            </a:prstGeom>
            <a:gradFill>
              <a:gsLst>
                <a:gs pos="100000">
                  <a:schemeClr val="bg1">
                    <a:alpha val="0"/>
                  </a:schemeClr>
                </a:gs>
                <a:gs pos="0">
                  <a:schemeClr val="tx1">
                    <a:alpha val="29000"/>
                  </a:schemeClr>
                </a:gs>
              </a:gsLst>
              <a:lin ang="5400000" scaled="1"/>
            </a:gra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Rectangle: Rounded Corners 3">
              <a:extLst>
                <a:ext uri="{FF2B5EF4-FFF2-40B4-BE49-F238E27FC236}">
                  <a16:creationId xmlns:a16="http://schemas.microsoft.com/office/drawing/2014/main" xmlns="" id="{01EC04AF-94CB-4656-B3A7-4017ABA3FCCE}"/>
                </a:ext>
              </a:extLst>
            </p:cNvPr>
            <p:cNvSpPr/>
            <p:nvPr/>
          </p:nvSpPr>
          <p:spPr>
            <a:xfrm rot="4061260">
              <a:off x="1588169" y="2608112"/>
              <a:ext cx="2133600" cy="2133600"/>
            </a:xfrm>
            <a:prstGeom prst="roundRect">
              <a:avLst/>
            </a:prstGeom>
            <a:solidFill>
              <a:srgbClr val="FF99CC">
                <a:alpha val="6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7" name="Picture 36">
              <a:extLst>
                <a:ext uri="{FF2B5EF4-FFF2-40B4-BE49-F238E27FC236}">
                  <a16:creationId xmlns:a16="http://schemas.microsoft.com/office/drawing/2014/main" xmlns="" id="{941D435E-3D8F-4D34-8A03-43041C2F2E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100000"/>
                      </a14:imgEffect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38" r="7402" b="23898"/>
            <a:stretch/>
          </p:blipFill>
          <p:spPr>
            <a:xfrm>
              <a:off x="2539937" y="2706253"/>
              <a:ext cx="534573" cy="463037"/>
            </a:xfrm>
            <a:prstGeom prst="rect">
              <a:avLst/>
            </a:prstGeom>
          </p:spPr>
        </p:pic>
        <p:sp>
          <p:nvSpPr>
            <p:cNvPr id="108" name="TextBox 40">
              <a:extLst>
                <a:ext uri="{FF2B5EF4-FFF2-40B4-BE49-F238E27FC236}">
                  <a16:creationId xmlns:a16="http://schemas.microsoft.com/office/drawing/2014/main" xmlns="" id="{281AE7A8-D12F-4510-BD3F-86C43D4D5520}"/>
                </a:ext>
              </a:extLst>
            </p:cNvPr>
            <p:cNvSpPr txBox="1"/>
            <p:nvPr/>
          </p:nvSpPr>
          <p:spPr>
            <a:xfrm rot="20700000">
              <a:off x="2297146" y="1962711"/>
              <a:ext cx="106526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3399"/>
                  </a:solidFill>
                  <a:latin typeface="Oswald" panose="02000503000000000000" pitchFamily="2" charset="0"/>
                </a:rPr>
                <a:t>1</a:t>
              </a:r>
            </a:p>
          </p:txBody>
        </p:sp>
        <p:sp>
          <p:nvSpPr>
            <p:cNvPr id="109" name="TextBox 44">
              <a:extLst>
                <a:ext uri="{FF2B5EF4-FFF2-40B4-BE49-F238E27FC236}">
                  <a16:creationId xmlns:a16="http://schemas.microsoft.com/office/drawing/2014/main" xmlns="" id="{2F59D680-4A45-409D-8ACA-30609264D28C}"/>
                </a:ext>
              </a:extLst>
            </p:cNvPr>
            <p:cNvSpPr txBox="1"/>
            <p:nvPr/>
          </p:nvSpPr>
          <p:spPr>
            <a:xfrm>
              <a:off x="1458529" y="3201443"/>
              <a:ext cx="2321652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rtl="1"/>
              <a:r>
                <a:rPr lang="ar-SA" sz="2000" dirty="0" smtClean="0">
                  <a:solidFill>
                    <a:srgbClr val="CC3399"/>
                  </a:solidFill>
                  <a:cs typeface="PT Bold Heading" pitchFamily="2" charset="-78"/>
                </a:rPr>
                <a:t>أُعد الاعداد 6 ,7, 8 , 9 ,10 وأسميها وأميزها باستعمال أشياء ملموسة ورسوم توضيحية</a:t>
              </a:r>
            </a:p>
          </p:txBody>
        </p:sp>
      </p:grpSp>
      <p:grpSp>
        <p:nvGrpSpPr>
          <p:cNvPr id="110" name="Group 58">
            <a:extLst>
              <a:ext uri="{FF2B5EF4-FFF2-40B4-BE49-F238E27FC236}">
                <a16:creationId xmlns:a16="http://schemas.microsoft.com/office/drawing/2014/main" xmlns="" id="{23EF67C7-04BA-4C31-9F79-1BA734D9F55F}"/>
              </a:ext>
            </a:extLst>
          </p:cNvPr>
          <p:cNvGrpSpPr/>
          <p:nvPr/>
        </p:nvGrpSpPr>
        <p:grpSpPr>
          <a:xfrm>
            <a:off x="2766846" y="2470261"/>
            <a:ext cx="2223353" cy="3468571"/>
            <a:chOff x="3905915" y="1821323"/>
            <a:chExt cx="2223354" cy="3468570"/>
          </a:xfrm>
        </p:grpSpPr>
        <p:sp>
          <p:nvSpPr>
            <p:cNvPr id="111" name="Rectangle: Rounded Corners 25">
              <a:extLst>
                <a:ext uri="{FF2B5EF4-FFF2-40B4-BE49-F238E27FC236}">
                  <a16:creationId xmlns:a16="http://schemas.microsoft.com/office/drawing/2014/main" xmlns="" id="{D13EF8BD-F090-4C5E-AB37-8AF251F39F44}"/>
                </a:ext>
              </a:extLst>
            </p:cNvPr>
            <p:cNvSpPr/>
            <p:nvPr/>
          </p:nvSpPr>
          <p:spPr>
            <a:xfrm rot="13352802">
              <a:off x="3995669" y="3156293"/>
              <a:ext cx="2133600" cy="2133600"/>
            </a:xfrm>
            <a:prstGeom prst="roundRect">
              <a:avLst/>
            </a:prstGeom>
            <a:gradFill>
              <a:gsLst>
                <a:gs pos="100000">
                  <a:schemeClr val="bg1">
                    <a:alpha val="0"/>
                  </a:schemeClr>
                </a:gs>
                <a:gs pos="0">
                  <a:schemeClr val="tx1">
                    <a:alpha val="29000"/>
                  </a:schemeClr>
                </a:gs>
              </a:gsLst>
              <a:lin ang="5400000" scaled="1"/>
            </a:gra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Rectangle: Rounded Corners 4">
              <a:extLst>
                <a:ext uri="{FF2B5EF4-FFF2-40B4-BE49-F238E27FC236}">
                  <a16:creationId xmlns:a16="http://schemas.microsoft.com/office/drawing/2014/main" xmlns="" id="{62B072AC-639B-469D-922B-A47F277DF898}"/>
                </a:ext>
              </a:extLst>
            </p:cNvPr>
            <p:cNvSpPr/>
            <p:nvPr/>
          </p:nvSpPr>
          <p:spPr>
            <a:xfrm rot="13384153">
              <a:off x="3954510" y="2492228"/>
              <a:ext cx="2133600" cy="2133600"/>
            </a:xfrm>
            <a:prstGeom prst="roundRect">
              <a:avLst/>
            </a:prstGeom>
            <a:solidFill>
              <a:srgbClr val="92D050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13" name="Picture 37">
              <a:extLst>
                <a:ext uri="{FF2B5EF4-FFF2-40B4-BE49-F238E27FC236}">
                  <a16:creationId xmlns:a16="http://schemas.microsoft.com/office/drawing/2014/main" xmlns="" id="{26F41B4E-B433-4785-B0F8-7ACEF0F528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88" t="2807" r="10955" b="19535"/>
            <a:stretch/>
          </p:blipFill>
          <p:spPr>
            <a:xfrm>
              <a:off x="4658629" y="2512604"/>
              <a:ext cx="627669" cy="622069"/>
            </a:xfrm>
            <a:prstGeom prst="rect">
              <a:avLst/>
            </a:prstGeom>
          </p:spPr>
        </p:pic>
        <p:sp>
          <p:nvSpPr>
            <p:cNvPr id="114" name="TextBox 41">
              <a:extLst>
                <a:ext uri="{FF2B5EF4-FFF2-40B4-BE49-F238E27FC236}">
                  <a16:creationId xmlns:a16="http://schemas.microsoft.com/office/drawing/2014/main" xmlns="" id="{371FF0EE-7A38-4A90-948B-4E33904DFFAA}"/>
                </a:ext>
              </a:extLst>
            </p:cNvPr>
            <p:cNvSpPr txBox="1"/>
            <p:nvPr/>
          </p:nvSpPr>
          <p:spPr>
            <a:xfrm rot="19138836">
              <a:off x="4131069" y="1821323"/>
              <a:ext cx="106526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92D050"/>
                  </a:solidFill>
                  <a:latin typeface="Oswald" panose="02000503000000000000" pitchFamily="2" charset="0"/>
                </a:rPr>
                <a:t>2</a:t>
              </a:r>
            </a:p>
          </p:txBody>
        </p:sp>
        <p:sp>
          <p:nvSpPr>
            <p:cNvPr id="115" name="TextBox 45">
              <a:extLst>
                <a:ext uri="{FF2B5EF4-FFF2-40B4-BE49-F238E27FC236}">
                  <a16:creationId xmlns:a16="http://schemas.microsoft.com/office/drawing/2014/main" xmlns="" id="{FEA4DD25-DCE1-4F55-A565-E5076F0087B3}"/>
                </a:ext>
              </a:extLst>
            </p:cNvPr>
            <p:cNvSpPr txBox="1"/>
            <p:nvPr/>
          </p:nvSpPr>
          <p:spPr>
            <a:xfrm>
              <a:off x="3905915" y="3239544"/>
              <a:ext cx="204463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rtl="1"/>
              <a:r>
                <a:rPr lang="ar-SA" sz="2000" dirty="0" smtClean="0">
                  <a:solidFill>
                    <a:srgbClr val="003300"/>
                  </a:solidFill>
                  <a:cs typeface="PT Bold Heading" pitchFamily="2" charset="-78"/>
                </a:rPr>
                <a:t>أقرأُ الاعداد 6 , 7, 8, 9, 10 وأكتبها</a:t>
              </a:r>
              <a:endParaRPr lang="ar-SA" sz="2000" dirty="0">
                <a:solidFill>
                  <a:srgbClr val="003300"/>
                </a:solidFill>
              </a:endParaRPr>
            </a:p>
          </p:txBody>
        </p:sp>
      </p:grpSp>
      <p:grpSp>
        <p:nvGrpSpPr>
          <p:cNvPr id="116" name="Group 59">
            <a:extLst>
              <a:ext uri="{FF2B5EF4-FFF2-40B4-BE49-F238E27FC236}">
                <a16:creationId xmlns:a16="http://schemas.microsoft.com/office/drawing/2014/main" xmlns="" id="{EB20784E-543C-47FD-BBC7-2CCCFF216E28}"/>
              </a:ext>
            </a:extLst>
          </p:cNvPr>
          <p:cNvGrpSpPr/>
          <p:nvPr/>
        </p:nvGrpSpPr>
        <p:grpSpPr>
          <a:xfrm>
            <a:off x="4950013" y="2523094"/>
            <a:ext cx="2445913" cy="3308079"/>
            <a:chOff x="5974783" y="1874154"/>
            <a:chExt cx="2445913" cy="3308079"/>
          </a:xfrm>
        </p:grpSpPr>
        <p:sp>
          <p:nvSpPr>
            <p:cNvPr id="117" name="Rectangle: Rounded Corners 26">
              <a:extLst>
                <a:ext uri="{FF2B5EF4-FFF2-40B4-BE49-F238E27FC236}">
                  <a16:creationId xmlns:a16="http://schemas.microsoft.com/office/drawing/2014/main" xmlns="" id="{D7AA6447-5FBB-4CD7-8E54-E9868E5C2A64}"/>
                </a:ext>
              </a:extLst>
            </p:cNvPr>
            <p:cNvSpPr/>
            <p:nvPr/>
          </p:nvSpPr>
          <p:spPr>
            <a:xfrm rot="14336347">
              <a:off x="5974783" y="3048633"/>
              <a:ext cx="2133600" cy="2133600"/>
            </a:xfrm>
            <a:prstGeom prst="roundRect">
              <a:avLst/>
            </a:prstGeom>
            <a:gradFill>
              <a:gsLst>
                <a:gs pos="100000">
                  <a:schemeClr val="bg1">
                    <a:alpha val="0"/>
                  </a:schemeClr>
                </a:gs>
                <a:gs pos="0">
                  <a:schemeClr val="tx1">
                    <a:alpha val="29000"/>
                  </a:schemeClr>
                </a:gs>
              </a:gsLst>
              <a:lin ang="5400000" scaled="1"/>
            </a:gra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Rectangle: Rounded Corners 5">
              <a:extLst>
                <a:ext uri="{FF2B5EF4-FFF2-40B4-BE49-F238E27FC236}">
                  <a16:creationId xmlns:a16="http://schemas.microsoft.com/office/drawing/2014/main" xmlns="" id="{F238F446-3464-4906-87C5-503893FBCAEB}"/>
                </a:ext>
              </a:extLst>
            </p:cNvPr>
            <p:cNvSpPr/>
            <p:nvPr/>
          </p:nvSpPr>
          <p:spPr>
            <a:xfrm rot="19933147">
              <a:off x="6099852" y="2492229"/>
              <a:ext cx="2133600" cy="2133600"/>
            </a:xfrm>
            <a:prstGeom prst="roundRect">
              <a:avLst/>
            </a:prstGeom>
            <a:solidFill>
              <a:srgbClr val="9933FF">
                <a:alpha val="6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19" name="Picture 38">
              <a:extLst>
                <a:ext uri="{FF2B5EF4-FFF2-40B4-BE49-F238E27FC236}">
                  <a16:creationId xmlns:a16="http://schemas.microsoft.com/office/drawing/2014/main" xmlns="" id="{DFBF46AE-C39D-4529-B17F-F42447B2F2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30" t="6535" r="9381" b="27659"/>
            <a:stretch/>
          </p:blipFill>
          <p:spPr>
            <a:xfrm>
              <a:off x="6952676" y="2598318"/>
              <a:ext cx="585128" cy="474849"/>
            </a:xfrm>
            <a:prstGeom prst="rect">
              <a:avLst/>
            </a:prstGeom>
          </p:spPr>
        </p:pic>
        <p:sp>
          <p:nvSpPr>
            <p:cNvPr id="120" name="TextBox 42">
              <a:extLst>
                <a:ext uri="{FF2B5EF4-FFF2-40B4-BE49-F238E27FC236}">
                  <a16:creationId xmlns:a16="http://schemas.microsoft.com/office/drawing/2014/main" xmlns="" id="{B8615FCC-97D7-4EB5-BA16-EB71E14B8BD5}"/>
                </a:ext>
              </a:extLst>
            </p:cNvPr>
            <p:cNvSpPr txBox="1"/>
            <p:nvPr/>
          </p:nvSpPr>
          <p:spPr>
            <a:xfrm rot="20058709">
              <a:off x="6651851" y="1874154"/>
              <a:ext cx="76239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7030A0"/>
                  </a:solidFill>
                  <a:latin typeface="Oswald" panose="02000503000000000000" pitchFamily="2" charset="0"/>
                </a:rPr>
                <a:t>3</a:t>
              </a:r>
            </a:p>
          </p:txBody>
        </p:sp>
        <p:sp>
          <p:nvSpPr>
            <p:cNvPr id="121" name="TextBox 46">
              <a:extLst>
                <a:ext uri="{FF2B5EF4-FFF2-40B4-BE49-F238E27FC236}">
                  <a16:creationId xmlns:a16="http://schemas.microsoft.com/office/drawing/2014/main" xmlns="" id="{C40B56CA-4FEE-457F-BEDB-8BA402B56BC4}"/>
                </a:ext>
              </a:extLst>
            </p:cNvPr>
            <p:cNvSpPr txBox="1"/>
            <p:nvPr/>
          </p:nvSpPr>
          <p:spPr>
            <a:xfrm>
              <a:off x="6078975" y="3073167"/>
              <a:ext cx="2341721" cy="1690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rtl="1"/>
              <a:r>
                <a:rPr lang="ar-SA" sz="2000" dirty="0" smtClean="0">
                  <a:solidFill>
                    <a:srgbClr val="660066"/>
                  </a:solidFill>
                  <a:cs typeface="PT Bold Heading" pitchFamily="2" charset="-78"/>
                </a:rPr>
                <a:t>أقارن الاعداد حتى 10 بالتقابل والعد لمقارنة مجموعتين </a:t>
              </a:r>
              <a:r>
                <a:rPr lang="ar-SA" sz="2000" dirty="0" err="1" smtClean="0">
                  <a:solidFill>
                    <a:srgbClr val="660066"/>
                  </a:solidFill>
                  <a:cs typeface="PT Bold Heading" pitchFamily="2" charset="-78"/>
                </a:rPr>
                <a:t>بإستعمال</a:t>
              </a:r>
              <a:r>
                <a:rPr lang="ar-SA" sz="2000" dirty="0" smtClean="0">
                  <a:solidFill>
                    <a:srgbClr val="660066"/>
                  </a:solidFill>
                  <a:cs typeface="PT Bold Heading" pitchFamily="2" charset="-78"/>
                </a:rPr>
                <a:t> أكثر من ,أقل من, يساوي</a:t>
              </a:r>
            </a:p>
          </p:txBody>
        </p:sp>
      </p:grpSp>
      <p:grpSp>
        <p:nvGrpSpPr>
          <p:cNvPr id="138" name="Google Shape;300;p37">
            <a:extLst>
              <a:ext uri="{FF2B5EF4-FFF2-40B4-BE49-F238E27FC236}">
                <a16:creationId xmlns:a16="http://schemas.microsoft.com/office/drawing/2014/main" xmlns="" id="{F5EB1318-0A3B-458F-92D0-E90764AAF601}"/>
              </a:ext>
            </a:extLst>
          </p:cNvPr>
          <p:cNvGrpSpPr/>
          <p:nvPr/>
        </p:nvGrpSpPr>
        <p:grpSpPr>
          <a:xfrm rot="2352217">
            <a:off x="11234465" y="133192"/>
            <a:ext cx="797917" cy="857564"/>
            <a:chOff x="-1" y="0"/>
            <a:chExt cx="598437" cy="643172"/>
          </a:xfrm>
        </p:grpSpPr>
        <p:sp>
          <p:nvSpPr>
            <p:cNvPr id="139" name="Google Shape;301;p37">
              <a:extLst>
                <a:ext uri="{FF2B5EF4-FFF2-40B4-BE49-F238E27FC236}">
                  <a16:creationId xmlns:a16="http://schemas.microsoft.com/office/drawing/2014/main" xmlns="" id="{D08360A3-BCDF-4A59-87A8-CB7266942556}"/>
                </a:ext>
              </a:extLst>
            </p:cNvPr>
            <p:cNvSpPr/>
            <p:nvPr/>
          </p:nvSpPr>
          <p:spPr>
            <a:xfrm>
              <a:off x="130736" y="128663"/>
              <a:ext cx="467700" cy="514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8" h="21600" extrusionOk="0">
                  <a:moveTo>
                    <a:pt x="3943" y="1974"/>
                  </a:moveTo>
                  <a:cubicBezTo>
                    <a:pt x="2991" y="2730"/>
                    <a:pt x="2182" y="3684"/>
                    <a:pt x="1662" y="4629"/>
                  </a:cubicBezTo>
                  <a:cubicBezTo>
                    <a:pt x="472" y="6790"/>
                    <a:pt x="1226" y="9710"/>
                    <a:pt x="2912" y="11713"/>
                  </a:cubicBezTo>
                  <a:cubicBezTo>
                    <a:pt x="2879" y="11682"/>
                    <a:pt x="2844" y="11651"/>
                    <a:pt x="2811" y="11619"/>
                  </a:cubicBezTo>
                  <a:cubicBezTo>
                    <a:pt x="1708" y="10531"/>
                    <a:pt x="1117" y="9024"/>
                    <a:pt x="1049" y="7524"/>
                  </a:cubicBezTo>
                  <a:cubicBezTo>
                    <a:pt x="946" y="5222"/>
                    <a:pt x="2049" y="3147"/>
                    <a:pt x="3943" y="1974"/>
                  </a:cubicBezTo>
                  <a:close/>
                  <a:moveTo>
                    <a:pt x="7639" y="965"/>
                  </a:moveTo>
                  <a:cubicBezTo>
                    <a:pt x="10489" y="965"/>
                    <a:pt x="12982" y="2615"/>
                    <a:pt x="14204" y="5181"/>
                  </a:cubicBezTo>
                  <a:cubicBezTo>
                    <a:pt x="15040" y="6932"/>
                    <a:pt x="15281" y="8821"/>
                    <a:pt x="15535" y="10708"/>
                  </a:cubicBezTo>
                  <a:cubicBezTo>
                    <a:pt x="15738" y="12222"/>
                    <a:pt x="16052" y="13695"/>
                    <a:pt x="17011" y="14917"/>
                  </a:cubicBezTo>
                  <a:cubicBezTo>
                    <a:pt x="16740" y="15171"/>
                    <a:pt x="16488" y="15505"/>
                    <a:pt x="16251" y="15794"/>
                  </a:cubicBezTo>
                  <a:cubicBezTo>
                    <a:pt x="15275" y="14448"/>
                    <a:pt x="14117" y="13204"/>
                    <a:pt x="13060" y="11915"/>
                  </a:cubicBezTo>
                  <a:cubicBezTo>
                    <a:pt x="11972" y="10587"/>
                    <a:pt x="10963" y="8885"/>
                    <a:pt x="9577" y="7826"/>
                  </a:cubicBezTo>
                  <a:cubicBezTo>
                    <a:pt x="9534" y="7794"/>
                    <a:pt x="9487" y="7779"/>
                    <a:pt x="9443" y="7779"/>
                  </a:cubicBezTo>
                  <a:cubicBezTo>
                    <a:pt x="9311" y="7779"/>
                    <a:pt x="9200" y="7904"/>
                    <a:pt x="9274" y="8049"/>
                  </a:cubicBezTo>
                  <a:cubicBezTo>
                    <a:pt x="10015" y="9496"/>
                    <a:pt x="11419" y="10701"/>
                    <a:pt x="12484" y="11935"/>
                  </a:cubicBezTo>
                  <a:cubicBezTo>
                    <a:pt x="13648" y="13284"/>
                    <a:pt x="14737" y="14728"/>
                    <a:pt x="15980" y="16010"/>
                  </a:cubicBezTo>
                  <a:cubicBezTo>
                    <a:pt x="15996" y="16025"/>
                    <a:pt x="16013" y="16037"/>
                    <a:pt x="16034" y="16047"/>
                  </a:cubicBezTo>
                  <a:lnTo>
                    <a:pt x="16033" y="16047"/>
                  </a:lnTo>
                  <a:cubicBezTo>
                    <a:pt x="15804" y="16296"/>
                    <a:pt x="15523" y="16558"/>
                    <a:pt x="15245" y="16833"/>
                  </a:cubicBezTo>
                  <a:cubicBezTo>
                    <a:pt x="15236" y="16792"/>
                    <a:pt x="15212" y="16756"/>
                    <a:pt x="15177" y="16730"/>
                  </a:cubicBezTo>
                  <a:cubicBezTo>
                    <a:pt x="14469" y="16192"/>
                    <a:pt x="13733" y="15717"/>
                    <a:pt x="13106" y="15085"/>
                  </a:cubicBezTo>
                  <a:cubicBezTo>
                    <a:pt x="12517" y="14491"/>
                    <a:pt x="12009" y="13829"/>
                    <a:pt x="11473" y="13193"/>
                  </a:cubicBezTo>
                  <a:cubicBezTo>
                    <a:pt x="10394" y="11914"/>
                    <a:pt x="9284" y="10452"/>
                    <a:pt x="7846" y="9519"/>
                  </a:cubicBezTo>
                  <a:cubicBezTo>
                    <a:pt x="7814" y="9498"/>
                    <a:pt x="7778" y="9489"/>
                    <a:pt x="7743" y="9489"/>
                  </a:cubicBezTo>
                  <a:cubicBezTo>
                    <a:pt x="7585" y="9489"/>
                    <a:pt x="7430" y="9673"/>
                    <a:pt x="7540" y="9812"/>
                  </a:cubicBezTo>
                  <a:cubicBezTo>
                    <a:pt x="8635" y="11192"/>
                    <a:pt x="10078" y="12322"/>
                    <a:pt x="11225" y="13672"/>
                  </a:cubicBezTo>
                  <a:cubicBezTo>
                    <a:pt x="12287" y="14922"/>
                    <a:pt x="13371" y="16312"/>
                    <a:pt x="14906" y="17066"/>
                  </a:cubicBezTo>
                  <a:cubicBezTo>
                    <a:pt x="14934" y="17079"/>
                    <a:pt x="14964" y="17087"/>
                    <a:pt x="14995" y="17087"/>
                  </a:cubicBezTo>
                  <a:cubicBezTo>
                    <a:pt x="14744" y="17351"/>
                    <a:pt x="14509" y="17626"/>
                    <a:pt x="14339" y="17914"/>
                  </a:cubicBezTo>
                  <a:cubicBezTo>
                    <a:pt x="13047" y="15756"/>
                    <a:pt x="9830" y="14852"/>
                    <a:pt x="7566" y="14094"/>
                  </a:cubicBezTo>
                  <a:cubicBezTo>
                    <a:pt x="6631" y="13780"/>
                    <a:pt x="5674" y="13444"/>
                    <a:pt x="4787" y="12994"/>
                  </a:cubicBezTo>
                  <a:cubicBezTo>
                    <a:pt x="2055" y="11225"/>
                    <a:pt x="278" y="7275"/>
                    <a:pt x="2072" y="4481"/>
                  </a:cubicBezTo>
                  <a:cubicBezTo>
                    <a:pt x="2883" y="3217"/>
                    <a:pt x="4195" y="1918"/>
                    <a:pt x="5663" y="1229"/>
                  </a:cubicBezTo>
                  <a:cubicBezTo>
                    <a:pt x="5827" y="1184"/>
                    <a:pt x="5994" y="1144"/>
                    <a:pt x="6165" y="1110"/>
                  </a:cubicBezTo>
                  <a:cubicBezTo>
                    <a:pt x="6664" y="1012"/>
                    <a:pt x="7156" y="965"/>
                    <a:pt x="7639" y="965"/>
                  </a:cubicBezTo>
                  <a:close/>
                  <a:moveTo>
                    <a:pt x="17961" y="15766"/>
                  </a:moveTo>
                  <a:cubicBezTo>
                    <a:pt x="18234" y="15938"/>
                    <a:pt x="18486" y="16138"/>
                    <a:pt x="18713" y="16363"/>
                  </a:cubicBezTo>
                  <a:cubicBezTo>
                    <a:pt x="18056" y="16654"/>
                    <a:pt x="17449" y="17106"/>
                    <a:pt x="16852" y="17479"/>
                  </a:cubicBezTo>
                  <a:cubicBezTo>
                    <a:pt x="16517" y="17690"/>
                    <a:pt x="16157" y="17894"/>
                    <a:pt x="15812" y="18118"/>
                  </a:cubicBezTo>
                  <a:cubicBezTo>
                    <a:pt x="16079" y="17821"/>
                    <a:pt x="16339" y="17517"/>
                    <a:pt x="16602" y="17233"/>
                  </a:cubicBezTo>
                  <a:cubicBezTo>
                    <a:pt x="17057" y="16746"/>
                    <a:pt x="17510" y="16256"/>
                    <a:pt x="17961" y="15766"/>
                  </a:cubicBezTo>
                  <a:close/>
                  <a:moveTo>
                    <a:pt x="17395" y="15339"/>
                  </a:moveTo>
                  <a:cubicBezTo>
                    <a:pt x="17442" y="15368"/>
                    <a:pt x="17496" y="15387"/>
                    <a:pt x="17553" y="15390"/>
                  </a:cubicBezTo>
                  <a:cubicBezTo>
                    <a:pt x="17536" y="15440"/>
                    <a:pt x="17540" y="15495"/>
                    <a:pt x="17576" y="15539"/>
                  </a:cubicBezTo>
                  <a:cubicBezTo>
                    <a:pt x="17108" y="16045"/>
                    <a:pt x="16643" y="16553"/>
                    <a:pt x="16178" y="17062"/>
                  </a:cubicBezTo>
                  <a:cubicBezTo>
                    <a:pt x="15733" y="17551"/>
                    <a:pt x="15228" y="18027"/>
                    <a:pt x="14816" y="18553"/>
                  </a:cubicBezTo>
                  <a:cubicBezTo>
                    <a:pt x="14737" y="18492"/>
                    <a:pt x="14656" y="18435"/>
                    <a:pt x="14574" y="18377"/>
                  </a:cubicBezTo>
                  <a:lnTo>
                    <a:pt x="14574" y="18377"/>
                  </a:lnTo>
                  <a:cubicBezTo>
                    <a:pt x="14562" y="18349"/>
                    <a:pt x="14551" y="18320"/>
                    <a:pt x="14537" y="18292"/>
                  </a:cubicBezTo>
                  <a:cubicBezTo>
                    <a:pt x="15118" y="17930"/>
                    <a:pt x="15570" y="17277"/>
                    <a:pt x="16016" y="16803"/>
                  </a:cubicBezTo>
                  <a:lnTo>
                    <a:pt x="16879" y="15888"/>
                  </a:lnTo>
                  <a:cubicBezTo>
                    <a:pt x="17007" y="15752"/>
                    <a:pt x="17134" y="15617"/>
                    <a:pt x="17262" y="15481"/>
                  </a:cubicBezTo>
                  <a:cubicBezTo>
                    <a:pt x="17306" y="15434"/>
                    <a:pt x="17351" y="15387"/>
                    <a:pt x="17395" y="15339"/>
                  </a:cubicBezTo>
                  <a:close/>
                  <a:moveTo>
                    <a:pt x="19035" y="16742"/>
                  </a:moveTo>
                  <a:cubicBezTo>
                    <a:pt x="19121" y="16867"/>
                    <a:pt x="19206" y="16994"/>
                    <a:pt x="19289" y="17122"/>
                  </a:cubicBezTo>
                  <a:cubicBezTo>
                    <a:pt x="18624" y="17535"/>
                    <a:pt x="17973" y="17968"/>
                    <a:pt x="17316" y="18393"/>
                  </a:cubicBezTo>
                  <a:cubicBezTo>
                    <a:pt x="16824" y="18712"/>
                    <a:pt x="16304" y="19015"/>
                    <a:pt x="15844" y="19381"/>
                  </a:cubicBezTo>
                  <a:cubicBezTo>
                    <a:pt x="15663" y="19232"/>
                    <a:pt x="15481" y="19081"/>
                    <a:pt x="15297" y="18930"/>
                  </a:cubicBezTo>
                  <a:cubicBezTo>
                    <a:pt x="15942" y="18678"/>
                    <a:pt x="16542" y="18270"/>
                    <a:pt x="17126" y="17927"/>
                  </a:cubicBezTo>
                  <a:cubicBezTo>
                    <a:pt x="17755" y="17557"/>
                    <a:pt x="18472" y="17211"/>
                    <a:pt x="19035" y="16742"/>
                  </a:cubicBezTo>
                  <a:close/>
                  <a:moveTo>
                    <a:pt x="19538" y="17584"/>
                  </a:moveTo>
                  <a:cubicBezTo>
                    <a:pt x="19551" y="17590"/>
                    <a:pt x="19560" y="17598"/>
                    <a:pt x="19574" y="17603"/>
                  </a:cubicBezTo>
                  <a:lnTo>
                    <a:pt x="19588" y="17606"/>
                  </a:lnTo>
                  <a:cubicBezTo>
                    <a:pt x="19770" y="18009"/>
                    <a:pt x="19868" y="18432"/>
                    <a:pt x="19851" y="18842"/>
                  </a:cubicBezTo>
                  <a:cubicBezTo>
                    <a:pt x="19230" y="19033"/>
                    <a:pt x="18653" y="19366"/>
                    <a:pt x="18072" y="19646"/>
                  </a:cubicBezTo>
                  <a:cubicBezTo>
                    <a:pt x="17679" y="19835"/>
                    <a:pt x="17266" y="20009"/>
                    <a:pt x="16888" y="20230"/>
                  </a:cubicBezTo>
                  <a:cubicBezTo>
                    <a:pt x="16658" y="20052"/>
                    <a:pt x="16436" y="19862"/>
                    <a:pt x="16215" y="19681"/>
                  </a:cubicBezTo>
                  <a:lnTo>
                    <a:pt x="16214" y="19681"/>
                  </a:lnTo>
                  <a:cubicBezTo>
                    <a:pt x="16693" y="19434"/>
                    <a:pt x="17143" y="19134"/>
                    <a:pt x="17599" y="18854"/>
                  </a:cubicBezTo>
                  <a:lnTo>
                    <a:pt x="18695" y="18181"/>
                  </a:lnTo>
                  <a:lnTo>
                    <a:pt x="19244" y="17844"/>
                  </a:lnTo>
                  <a:cubicBezTo>
                    <a:pt x="19438" y="17798"/>
                    <a:pt x="19534" y="17711"/>
                    <a:pt x="19538" y="17584"/>
                  </a:cubicBezTo>
                  <a:close/>
                  <a:moveTo>
                    <a:pt x="19764" y="19355"/>
                  </a:moveTo>
                  <a:cubicBezTo>
                    <a:pt x="19624" y="19813"/>
                    <a:pt x="19310" y="20238"/>
                    <a:pt x="18770" y="20582"/>
                  </a:cubicBezTo>
                  <a:lnTo>
                    <a:pt x="18769" y="20582"/>
                  </a:lnTo>
                  <a:cubicBezTo>
                    <a:pt x="18642" y="20664"/>
                    <a:pt x="18594" y="20781"/>
                    <a:pt x="18599" y="20895"/>
                  </a:cubicBezTo>
                  <a:cubicBezTo>
                    <a:pt x="18591" y="20900"/>
                    <a:pt x="18583" y="20903"/>
                    <a:pt x="18575" y="20907"/>
                  </a:cubicBezTo>
                  <a:cubicBezTo>
                    <a:pt x="18528" y="20912"/>
                    <a:pt x="18480" y="20914"/>
                    <a:pt x="18432" y="20914"/>
                  </a:cubicBezTo>
                  <a:cubicBezTo>
                    <a:pt x="18133" y="20914"/>
                    <a:pt x="17818" y="20828"/>
                    <a:pt x="17546" y="20677"/>
                  </a:cubicBezTo>
                  <a:cubicBezTo>
                    <a:pt x="17450" y="20623"/>
                    <a:pt x="17357" y="20564"/>
                    <a:pt x="17265" y="20503"/>
                  </a:cubicBezTo>
                  <a:cubicBezTo>
                    <a:pt x="17577" y="20375"/>
                    <a:pt x="17880" y="20222"/>
                    <a:pt x="18182" y="20084"/>
                  </a:cubicBezTo>
                  <a:cubicBezTo>
                    <a:pt x="18703" y="19850"/>
                    <a:pt x="19264" y="19639"/>
                    <a:pt x="19764" y="19355"/>
                  </a:cubicBezTo>
                  <a:close/>
                  <a:moveTo>
                    <a:pt x="7653" y="0"/>
                  </a:moveTo>
                  <a:cubicBezTo>
                    <a:pt x="7378" y="0"/>
                    <a:pt x="7099" y="13"/>
                    <a:pt x="6817" y="41"/>
                  </a:cubicBezTo>
                  <a:cubicBezTo>
                    <a:pt x="3688" y="343"/>
                    <a:pt x="1050" y="2315"/>
                    <a:pt x="257" y="5259"/>
                  </a:cubicBezTo>
                  <a:cubicBezTo>
                    <a:pt x="-532" y="8188"/>
                    <a:pt x="514" y="11377"/>
                    <a:pt x="3103" y="13169"/>
                  </a:cubicBezTo>
                  <a:cubicBezTo>
                    <a:pt x="4887" y="14406"/>
                    <a:pt x="7059" y="14945"/>
                    <a:pt x="9101" y="15663"/>
                  </a:cubicBezTo>
                  <a:cubicBezTo>
                    <a:pt x="11251" y="16419"/>
                    <a:pt x="12901" y="17464"/>
                    <a:pt x="14411" y="19103"/>
                  </a:cubicBezTo>
                  <a:cubicBezTo>
                    <a:pt x="14444" y="19140"/>
                    <a:pt x="14492" y="19162"/>
                    <a:pt x="14543" y="19164"/>
                  </a:cubicBezTo>
                  <a:cubicBezTo>
                    <a:pt x="14558" y="19173"/>
                    <a:pt x="14576" y="19179"/>
                    <a:pt x="14594" y="19183"/>
                  </a:cubicBezTo>
                  <a:cubicBezTo>
                    <a:pt x="15344" y="20246"/>
                    <a:pt x="16802" y="21600"/>
                    <a:pt x="18104" y="21600"/>
                  </a:cubicBezTo>
                  <a:cubicBezTo>
                    <a:pt x="18472" y="21600"/>
                    <a:pt x="18828" y="21492"/>
                    <a:pt x="19151" y="21238"/>
                  </a:cubicBezTo>
                  <a:cubicBezTo>
                    <a:pt x="19190" y="21223"/>
                    <a:pt x="19225" y="21207"/>
                    <a:pt x="19261" y="21191"/>
                  </a:cubicBezTo>
                  <a:cubicBezTo>
                    <a:pt x="19359" y="21225"/>
                    <a:pt x="19463" y="21243"/>
                    <a:pt x="19567" y="21243"/>
                  </a:cubicBezTo>
                  <a:cubicBezTo>
                    <a:pt x="19734" y="21243"/>
                    <a:pt x="19901" y="21198"/>
                    <a:pt x="20038" y="21104"/>
                  </a:cubicBezTo>
                  <a:cubicBezTo>
                    <a:pt x="20250" y="20958"/>
                    <a:pt x="20358" y="20706"/>
                    <a:pt x="20358" y="20461"/>
                  </a:cubicBezTo>
                  <a:cubicBezTo>
                    <a:pt x="20360" y="20339"/>
                    <a:pt x="20330" y="20192"/>
                    <a:pt x="20262" y="20074"/>
                  </a:cubicBezTo>
                  <a:cubicBezTo>
                    <a:pt x="21068" y="18587"/>
                    <a:pt x="20307" y="16570"/>
                    <a:pt x="18758" y="15654"/>
                  </a:cubicBezTo>
                  <a:cubicBezTo>
                    <a:pt x="18644" y="15529"/>
                    <a:pt x="18523" y="15405"/>
                    <a:pt x="18394" y="15298"/>
                  </a:cubicBezTo>
                  <a:lnTo>
                    <a:pt x="18426" y="15264"/>
                  </a:lnTo>
                  <a:cubicBezTo>
                    <a:pt x="18533" y="15147"/>
                    <a:pt x="18500" y="14946"/>
                    <a:pt x="18326" y="14905"/>
                  </a:cubicBezTo>
                  <a:cubicBezTo>
                    <a:pt x="18198" y="14884"/>
                    <a:pt x="18072" y="14845"/>
                    <a:pt x="17956" y="14787"/>
                  </a:cubicBezTo>
                  <a:cubicBezTo>
                    <a:pt x="17940" y="14757"/>
                    <a:pt x="17920" y="14730"/>
                    <a:pt x="17897" y="14705"/>
                  </a:cubicBezTo>
                  <a:cubicBezTo>
                    <a:pt x="16476" y="13183"/>
                    <a:pt x="16438" y="11057"/>
                    <a:pt x="16157" y="9142"/>
                  </a:cubicBezTo>
                  <a:cubicBezTo>
                    <a:pt x="15910" y="7459"/>
                    <a:pt x="15493" y="5767"/>
                    <a:pt x="14678" y="4246"/>
                  </a:cubicBezTo>
                  <a:cubicBezTo>
                    <a:pt x="13273" y="1628"/>
                    <a:pt x="10688" y="0"/>
                    <a:pt x="7653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0" name="Google Shape;302;p37">
              <a:extLst>
                <a:ext uri="{FF2B5EF4-FFF2-40B4-BE49-F238E27FC236}">
                  <a16:creationId xmlns:a16="http://schemas.microsoft.com/office/drawing/2014/main" xmlns="" id="{68BFEDB5-423D-4836-975B-344D816C83BF}"/>
                </a:ext>
              </a:extLst>
            </p:cNvPr>
            <p:cNvSpPr/>
            <p:nvPr/>
          </p:nvSpPr>
          <p:spPr>
            <a:xfrm>
              <a:off x="510242" y="189900"/>
              <a:ext cx="58464" cy="401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6" h="21600" extrusionOk="0">
                  <a:moveTo>
                    <a:pt x="17197" y="0"/>
                  </a:moveTo>
                  <a:cubicBezTo>
                    <a:pt x="14411" y="0"/>
                    <a:pt x="11626" y="3803"/>
                    <a:pt x="9359" y="5891"/>
                  </a:cubicBezTo>
                  <a:cubicBezTo>
                    <a:pt x="6153" y="8840"/>
                    <a:pt x="2901" y="11991"/>
                    <a:pt x="536" y="16470"/>
                  </a:cubicBezTo>
                  <a:cubicBezTo>
                    <a:pt x="-664" y="18721"/>
                    <a:pt x="285" y="21600"/>
                    <a:pt x="2065" y="21600"/>
                  </a:cubicBezTo>
                  <a:cubicBezTo>
                    <a:pt x="2203" y="21600"/>
                    <a:pt x="2342" y="21584"/>
                    <a:pt x="2491" y="21546"/>
                  </a:cubicBezTo>
                  <a:cubicBezTo>
                    <a:pt x="6445" y="20583"/>
                    <a:pt x="10026" y="17611"/>
                    <a:pt x="13473" y="14669"/>
                  </a:cubicBezTo>
                  <a:cubicBezTo>
                    <a:pt x="16673" y="11945"/>
                    <a:pt x="20290" y="10338"/>
                    <a:pt x="20782" y="4315"/>
                  </a:cubicBezTo>
                  <a:cubicBezTo>
                    <a:pt x="20936" y="2460"/>
                    <a:pt x="19843" y="1110"/>
                    <a:pt x="18869" y="504"/>
                  </a:cubicBezTo>
                  <a:cubicBezTo>
                    <a:pt x="18315" y="155"/>
                    <a:pt x="17756" y="0"/>
                    <a:pt x="17197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1" name="Google Shape;303;p37">
              <a:extLst>
                <a:ext uri="{FF2B5EF4-FFF2-40B4-BE49-F238E27FC236}">
                  <a16:creationId xmlns:a16="http://schemas.microsoft.com/office/drawing/2014/main" xmlns="" id="{2A74FB38-6D03-41DA-B5B0-787A01C24467}"/>
                </a:ext>
              </a:extLst>
            </p:cNvPr>
            <p:cNvSpPr/>
            <p:nvPr/>
          </p:nvSpPr>
          <p:spPr>
            <a:xfrm>
              <a:off x="429155" y="88900"/>
              <a:ext cx="47316" cy="494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extrusionOk="0">
                  <a:moveTo>
                    <a:pt x="15992" y="0"/>
                  </a:moveTo>
                  <a:cubicBezTo>
                    <a:pt x="11924" y="0"/>
                    <a:pt x="9534" y="3769"/>
                    <a:pt x="6994" y="6813"/>
                  </a:cubicBezTo>
                  <a:cubicBezTo>
                    <a:pt x="4378" y="9933"/>
                    <a:pt x="987" y="13324"/>
                    <a:pt x="73" y="17409"/>
                  </a:cubicBezTo>
                  <a:cubicBezTo>
                    <a:pt x="-346" y="19262"/>
                    <a:pt x="1081" y="21600"/>
                    <a:pt x="3033" y="21600"/>
                  </a:cubicBezTo>
                  <a:cubicBezTo>
                    <a:pt x="3352" y="21600"/>
                    <a:pt x="3690" y="21537"/>
                    <a:pt x="4034" y="21392"/>
                  </a:cubicBezTo>
                  <a:cubicBezTo>
                    <a:pt x="7957" y="19816"/>
                    <a:pt x="10717" y="16488"/>
                    <a:pt x="13783" y="13658"/>
                  </a:cubicBezTo>
                  <a:cubicBezTo>
                    <a:pt x="17181" y="10532"/>
                    <a:pt x="21254" y="8301"/>
                    <a:pt x="20422" y="3038"/>
                  </a:cubicBezTo>
                  <a:cubicBezTo>
                    <a:pt x="20209" y="1733"/>
                    <a:pt x="18826" y="454"/>
                    <a:pt x="17568" y="176"/>
                  </a:cubicBezTo>
                  <a:cubicBezTo>
                    <a:pt x="17018" y="57"/>
                    <a:pt x="16492" y="0"/>
                    <a:pt x="15992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2" name="Google Shape;304;p37">
              <a:extLst>
                <a:ext uri="{FF2B5EF4-FFF2-40B4-BE49-F238E27FC236}">
                  <a16:creationId xmlns:a16="http://schemas.microsoft.com/office/drawing/2014/main" xmlns="" id="{E5ADDF23-52BF-432E-AAE6-D1D549D07D8A}"/>
                </a:ext>
              </a:extLst>
            </p:cNvPr>
            <p:cNvSpPr/>
            <p:nvPr/>
          </p:nvSpPr>
          <p:spPr>
            <a:xfrm>
              <a:off x="296086" y="0"/>
              <a:ext cx="29858" cy="64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5" h="21600" extrusionOk="0">
                  <a:moveTo>
                    <a:pt x="9778" y="0"/>
                  </a:moveTo>
                  <a:cubicBezTo>
                    <a:pt x="5578" y="0"/>
                    <a:pt x="1618" y="1070"/>
                    <a:pt x="948" y="3461"/>
                  </a:cubicBezTo>
                  <a:cubicBezTo>
                    <a:pt x="-432" y="8314"/>
                    <a:pt x="-662" y="13963"/>
                    <a:pt x="2718" y="18648"/>
                  </a:cubicBezTo>
                  <a:cubicBezTo>
                    <a:pt x="4168" y="20669"/>
                    <a:pt x="7498" y="21600"/>
                    <a:pt x="10838" y="21600"/>
                  </a:cubicBezTo>
                  <a:cubicBezTo>
                    <a:pt x="15028" y="21600"/>
                    <a:pt x="19218" y="20141"/>
                    <a:pt x="19728" y="17544"/>
                  </a:cubicBezTo>
                  <a:cubicBezTo>
                    <a:pt x="20548" y="13349"/>
                    <a:pt x="20338" y="8966"/>
                    <a:pt x="20698" y="4738"/>
                  </a:cubicBezTo>
                  <a:cubicBezTo>
                    <a:pt x="20938" y="1757"/>
                    <a:pt x="15168" y="0"/>
                    <a:pt x="9778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3" name="Google Shape;305;p37">
              <a:extLst>
                <a:ext uri="{FF2B5EF4-FFF2-40B4-BE49-F238E27FC236}">
                  <a16:creationId xmlns:a16="http://schemas.microsoft.com/office/drawing/2014/main" xmlns="" id="{7B8069D0-E0E9-4C5E-BF2A-1CCD3992F8C8}"/>
                </a:ext>
              </a:extLst>
            </p:cNvPr>
            <p:cNvSpPr/>
            <p:nvPr/>
          </p:nvSpPr>
          <p:spPr>
            <a:xfrm>
              <a:off x="128136" y="45950"/>
              <a:ext cx="52106" cy="633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95" h="21600" extrusionOk="0">
                  <a:moveTo>
                    <a:pt x="5622" y="0"/>
                  </a:moveTo>
                  <a:cubicBezTo>
                    <a:pt x="2235" y="0"/>
                    <a:pt x="-1085" y="2253"/>
                    <a:pt x="339" y="5811"/>
                  </a:cubicBezTo>
                  <a:cubicBezTo>
                    <a:pt x="1762" y="9344"/>
                    <a:pt x="5032" y="12124"/>
                    <a:pt x="7657" y="15031"/>
                  </a:cubicBezTo>
                  <a:cubicBezTo>
                    <a:pt x="9921" y="17551"/>
                    <a:pt x="12557" y="20813"/>
                    <a:pt x="16316" y="21526"/>
                  </a:cubicBezTo>
                  <a:cubicBezTo>
                    <a:pt x="16578" y="21575"/>
                    <a:pt x="16833" y="21600"/>
                    <a:pt x="17078" y="21600"/>
                  </a:cubicBezTo>
                  <a:cubicBezTo>
                    <a:pt x="18719" y="21600"/>
                    <a:pt x="19820" y="20518"/>
                    <a:pt x="20037" y="19012"/>
                  </a:cubicBezTo>
                  <a:cubicBezTo>
                    <a:pt x="20515" y="15789"/>
                    <a:pt x="17973" y="12552"/>
                    <a:pt x="16161" y="9914"/>
                  </a:cubicBezTo>
                  <a:cubicBezTo>
                    <a:pt x="14209" y="7066"/>
                    <a:pt x="12334" y="3262"/>
                    <a:pt x="9409" y="1142"/>
                  </a:cubicBezTo>
                  <a:cubicBezTo>
                    <a:pt x="8336" y="359"/>
                    <a:pt x="6973" y="0"/>
                    <a:pt x="5622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4" name="Google Shape;306;p37">
              <a:extLst>
                <a:ext uri="{FF2B5EF4-FFF2-40B4-BE49-F238E27FC236}">
                  <a16:creationId xmlns:a16="http://schemas.microsoft.com/office/drawing/2014/main" xmlns="" id="{FBBE30C0-8323-4113-AF03-30E35BAAC619}"/>
                </a:ext>
              </a:extLst>
            </p:cNvPr>
            <p:cNvSpPr/>
            <p:nvPr/>
          </p:nvSpPr>
          <p:spPr>
            <a:xfrm>
              <a:off x="51078" y="140215"/>
              <a:ext cx="59313" cy="450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9" h="21600" extrusionOk="0">
                  <a:moveTo>
                    <a:pt x="6271" y="0"/>
                  </a:moveTo>
                  <a:cubicBezTo>
                    <a:pt x="3176" y="0"/>
                    <a:pt x="113" y="2799"/>
                    <a:pt x="3" y="7271"/>
                  </a:cubicBezTo>
                  <a:cubicBezTo>
                    <a:pt x="-80" y="10700"/>
                    <a:pt x="1415" y="13548"/>
                    <a:pt x="3827" y="14660"/>
                  </a:cubicBezTo>
                  <a:cubicBezTo>
                    <a:pt x="4161" y="14819"/>
                    <a:pt x="4510" y="14895"/>
                    <a:pt x="4854" y="14895"/>
                  </a:cubicBezTo>
                  <a:cubicBezTo>
                    <a:pt x="5343" y="14895"/>
                    <a:pt x="5828" y="14743"/>
                    <a:pt x="6271" y="14432"/>
                  </a:cubicBezTo>
                  <a:cubicBezTo>
                    <a:pt x="8094" y="15656"/>
                    <a:pt x="9834" y="17536"/>
                    <a:pt x="11590" y="18676"/>
                  </a:cubicBezTo>
                  <a:cubicBezTo>
                    <a:pt x="13773" y="20093"/>
                    <a:pt x="15909" y="21600"/>
                    <a:pt x="18269" y="21600"/>
                  </a:cubicBezTo>
                  <a:cubicBezTo>
                    <a:pt x="18785" y="21600"/>
                    <a:pt x="19311" y="21524"/>
                    <a:pt x="19848" y="21365"/>
                  </a:cubicBezTo>
                  <a:cubicBezTo>
                    <a:pt x="20681" y="21116"/>
                    <a:pt x="21520" y="19803"/>
                    <a:pt x="21421" y="18621"/>
                  </a:cubicBezTo>
                  <a:cubicBezTo>
                    <a:pt x="21067" y="14232"/>
                    <a:pt x="18701" y="11087"/>
                    <a:pt x="16347" y="8142"/>
                  </a:cubicBezTo>
                  <a:cubicBezTo>
                    <a:pt x="14018" y="5232"/>
                    <a:pt x="11074" y="1369"/>
                    <a:pt x="7912" y="270"/>
                  </a:cubicBezTo>
                  <a:cubicBezTo>
                    <a:pt x="7375" y="90"/>
                    <a:pt x="6823" y="0"/>
                    <a:pt x="6271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5" name="Google Shape;307;p37">
              <a:extLst>
                <a:ext uri="{FF2B5EF4-FFF2-40B4-BE49-F238E27FC236}">
                  <a16:creationId xmlns:a16="http://schemas.microsoft.com/office/drawing/2014/main" xmlns="" id="{4F05A22B-ED88-49CC-804A-3ECE7919C317}"/>
                </a:ext>
              </a:extLst>
            </p:cNvPr>
            <p:cNvSpPr/>
            <p:nvPr/>
          </p:nvSpPr>
          <p:spPr>
            <a:xfrm>
              <a:off x="-1" y="298661"/>
              <a:ext cx="65189" cy="303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3" h="21600" extrusionOk="0">
                  <a:moveTo>
                    <a:pt x="7831" y="0"/>
                  </a:moveTo>
                  <a:cubicBezTo>
                    <a:pt x="5425" y="0"/>
                    <a:pt x="3087" y="965"/>
                    <a:pt x="1239" y="4813"/>
                  </a:cubicBezTo>
                  <a:cubicBezTo>
                    <a:pt x="-754" y="8979"/>
                    <a:pt x="-255" y="17147"/>
                    <a:pt x="2111" y="20040"/>
                  </a:cubicBezTo>
                  <a:cubicBezTo>
                    <a:pt x="2601" y="20656"/>
                    <a:pt x="3127" y="21118"/>
                    <a:pt x="3672" y="21415"/>
                  </a:cubicBezTo>
                  <a:cubicBezTo>
                    <a:pt x="3917" y="21538"/>
                    <a:pt x="4176" y="21600"/>
                    <a:pt x="4435" y="21600"/>
                  </a:cubicBezTo>
                  <a:cubicBezTo>
                    <a:pt x="5302" y="21600"/>
                    <a:pt x="6210" y="20912"/>
                    <a:pt x="6914" y="19691"/>
                  </a:cubicBezTo>
                  <a:cubicBezTo>
                    <a:pt x="7799" y="19107"/>
                    <a:pt x="8893" y="18963"/>
                    <a:pt x="9960" y="18963"/>
                  </a:cubicBezTo>
                  <a:cubicBezTo>
                    <a:pt x="10909" y="18963"/>
                    <a:pt x="11835" y="19076"/>
                    <a:pt x="12566" y="19086"/>
                  </a:cubicBezTo>
                  <a:cubicBezTo>
                    <a:pt x="12747" y="19086"/>
                    <a:pt x="12924" y="19086"/>
                    <a:pt x="13101" y="19086"/>
                  </a:cubicBezTo>
                  <a:cubicBezTo>
                    <a:pt x="15353" y="19086"/>
                    <a:pt x="17291" y="18799"/>
                    <a:pt x="19398" y="16367"/>
                  </a:cubicBezTo>
                  <a:cubicBezTo>
                    <a:pt x="20846" y="14715"/>
                    <a:pt x="20773" y="10518"/>
                    <a:pt x="19875" y="8076"/>
                  </a:cubicBezTo>
                  <a:cubicBezTo>
                    <a:pt x="17586" y="1919"/>
                    <a:pt x="14218" y="1026"/>
                    <a:pt x="10854" y="369"/>
                  </a:cubicBezTo>
                  <a:cubicBezTo>
                    <a:pt x="9855" y="174"/>
                    <a:pt x="8834" y="0"/>
                    <a:pt x="7831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6" name="Google Shape;308;p37">
              <a:extLst>
                <a:ext uri="{FF2B5EF4-FFF2-40B4-BE49-F238E27FC236}">
                  <a16:creationId xmlns:a16="http://schemas.microsoft.com/office/drawing/2014/main" xmlns="" id="{309B20C5-650F-4407-A273-D2689E9F8523}"/>
                </a:ext>
              </a:extLst>
            </p:cNvPr>
            <p:cNvSpPr/>
            <p:nvPr/>
          </p:nvSpPr>
          <p:spPr>
            <a:xfrm>
              <a:off x="76022" y="410810"/>
              <a:ext cx="50965" cy="3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27" h="21600" extrusionOk="0">
                  <a:moveTo>
                    <a:pt x="14217" y="0"/>
                  </a:moveTo>
                  <a:cubicBezTo>
                    <a:pt x="9197" y="0"/>
                    <a:pt x="2433" y="6689"/>
                    <a:pt x="595" y="11131"/>
                  </a:cubicBezTo>
                  <a:cubicBezTo>
                    <a:pt x="-1160" y="15364"/>
                    <a:pt x="1230" y="21600"/>
                    <a:pt x="4347" y="21600"/>
                  </a:cubicBezTo>
                  <a:cubicBezTo>
                    <a:pt x="4779" y="21600"/>
                    <a:pt x="5216" y="21483"/>
                    <a:pt x="5665" y="21231"/>
                  </a:cubicBezTo>
                  <a:cubicBezTo>
                    <a:pt x="8929" y="19362"/>
                    <a:pt x="11838" y="15582"/>
                    <a:pt x="14933" y="13009"/>
                  </a:cubicBezTo>
                  <a:cubicBezTo>
                    <a:pt x="16694" y="11550"/>
                    <a:pt x="20440" y="7787"/>
                    <a:pt x="19007" y="3864"/>
                  </a:cubicBezTo>
                  <a:cubicBezTo>
                    <a:pt x="17990" y="1090"/>
                    <a:pt x="16246" y="0"/>
                    <a:pt x="14217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7" name="Google Shape;309;p37">
              <a:extLst>
                <a:ext uri="{FF2B5EF4-FFF2-40B4-BE49-F238E27FC236}">
                  <a16:creationId xmlns:a16="http://schemas.microsoft.com/office/drawing/2014/main" xmlns="" id="{6B04F60A-41C8-4FD2-8546-ADDB899956EA}"/>
                </a:ext>
              </a:extLst>
            </p:cNvPr>
            <p:cNvSpPr/>
            <p:nvPr/>
          </p:nvSpPr>
          <p:spPr>
            <a:xfrm>
              <a:off x="182057" y="514810"/>
              <a:ext cx="30627" cy="415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40" h="21600" extrusionOk="0">
                  <a:moveTo>
                    <a:pt x="16504" y="0"/>
                  </a:moveTo>
                  <a:cubicBezTo>
                    <a:pt x="16416" y="0"/>
                    <a:pt x="16337" y="0"/>
                    <a:pt x="16257" y="8"/>
                  </a:cubicBezTo>
                  <a:cubicBezTo>
                    <a:pt x="11598" y="555"/>
                    <a:pt x="9878" y="2296"/>
                    <a:pt x="7142" y="5379"/>
                  </a:cubicBezTo>
                  <a:cubicBezTo>
                    <a:pt x="4954" y="7825"/>
                    <a:pt x="2925" y="10376"/>
                    <a:pt x="1010" y="12972"/>
                  </a:cubicBezTo>
                  <a:cubicBezTo>
                    <a:pt x="-2184" y="17354"/>
                    <a:pt x="2810" y="21600"/>
                    <a:pt x="7442" y="21600"/>
                  </a:cubicBezTo>
                  <a:cubicBezTo>
                    <a:pt x="9490" y="21600"/>
                    <a:pt x="11466" y="20767"/>
                    <a:pt x="12631" y="18749"/>
                  </a:cubicBezTo>
                  <a:cubicBezTo>
                    <a:pt x="14351" y="15793"/>
                    <a:pt x="15869" y="12769"/>
                    <a:pt x="17272" y="9701"/>
                  </a:cubicBezTo>
                  <a:cubicBezTo>
                    <a:pt x="18913" y="6145"/>
                    <a:pt x="19416" y="3976"/>
                    <a:pt x="17537" y="458"/>
                  </a:cubicBezTo>
                  <a:cubicBezTo>
                    <a:pt x="17342" y="105"/>
                    <a:pt x="16910" y="0"/>
                    <a:pt x="16504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8" name="Google Shape;311;p37">
              <a:extLst>
                <a:ext uri="{FF2B5EF4-FFF2-40B4-BE49-F238E27FC236}">
                  <a16:creationId xmlns:a16="http://schemas.microsoft.com/office/drawing/2014/main" xmlns="" id="{6F596E5E-452D-4FC1-BB75-892B9091F8EE}"/>
                </a:ext>
              </a:extLst>
            </p:cNvPr>
            <p:cNvSpPr/>
            <p:nvPr/>
          </p:nvSpPr>
          <p:spPr>
            <a:xfrm>
              <a:off x="521945" y="312232"/>
              <a:ext cx="54217" cy="253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54" h="21600" extrusionOk="0">
                  <a:moveTo>
                    <a:pt x="10105" y="0"/>
                  </a:moveTo>
                  <a:cubicBezTo>
                    <a:pt x="6265" y="0"/>
                    <a:pt x="2296" y="1902"/>
                    <a:pt x="329" y="8505"/>
                  </a:cubicBezTo>
                  <a:cubicBezTo>
                    <a:pt x="-376" y="10849"/>
                    <a:pt x="123" y="14776"/>
                    <a:pt x="1163" y="16065"/>
                  </a:cubicBezTo>
                  <a:cubicBezTo>
                    <a:pt x="2538" y="17771"/>
                    <a:pt x="3984" y="17869"/>
                    <a:pt x="5467" y="17869"/>
                  </a:cubicBezTo>
                  <a:cubicBezTo>
                    <a:pt x="5642" y="17869"/>
                    <a:pt x="5822" y="17869"/>
                    <a:pt x="5997" y="17869"/>
                  </a:cubicBezTo>
                  <a:cubicBezTo>
                    <a:pt x="6450" y="17869"/>
                    <a:pt x="6898" y="17869"/>
                    <a:pt x="7356" y="17930"/>
                  </a:cubicBezTo>
                  <a:cubicBezTo>
                    <a:pt x="9626" y="18237"/>
                    <a:pt x="11834" y="19575"/>
                    <a:pt x="14012" y="21134"/>
                  </a:cubicBezTo>
                  <a:cubicBezTo>
                    <a:pt x="14455" y="21453"/>
                    <a:pt x="14877" y="21600"/>
                    <a:pt x="15278" y="21600"/>
                  </a:cubicBezTo>
                  <a:cubicBezTo>
                    <a:pt x="19695" y="21600"/>
                    <a:pt x="21224" y="3535"/>
                    <a:pt x="16292" y="1411"/>
                  </a:cubicBezTo>
                  <a:cubicBezTo>
                    <a:pt x="14563" y="663"/>
                    <a:pt x="12360" y="0"/>
                    <a:pt x="10105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sp>
        <p:nvSpPr>
          <p:cNvPr id="152" name="مربع نص 151">
            <a:extLst>
              <a:ext uri="{FF2B5EF4-FFF2-40B4-BE49-F238E27FC236}">
                <a16:creationId xmlns:a16="http://schemas.microsoft.com/office/drawing/2014/main" xmlns="" id="{8CF615EE-620B-447F-AA0C-C34C1956D9CE}"/>
              </a:ext>
            </a:extLst>
          </p:cNvPr>
          <p:cNvSpPr txBox="1"/>
          <p:nvPr/>
        </p:nvSpPr>
        <p:spPr>
          <a:xfrm rot="375473">
            <a:off x="56350" y="418671"/>
            <a:ext cx="2992235" cy="2069793"/>
          </a:xfrm>
          <a:prstGeom prst="rect">
            <a:avLst/>
          </a:prstGeom>
          <a:noFill/>
        </p:spPr>
        <p:txBody>
          <a:bodyPr wrap="square" lIns="121917" tIns="60958" rIns="121917" bIns="60958">
            <a:spAutoFit/>
          </a:bodyPr>
          <a:lstStyle/>
          <a:p>
            <a:pPr algn="ctr" defTabSz="682650">
              <a:lnSpc>
                <a:spcPct val="90000"/>
              </a:lnSpc>
              <a:spcBef>
                <a:spcPct val="0"/>
              </a:spcBef>
              <a:defRPr sz="6300" b="0" spc="-126">
                <a:latin typeface="Khalid Art bold"/>
                <a:ea typeface="Khalid Art bold"/>
                <a:cs typeface="Khalid Art bold"/>
                <a:sym typeface="Khalid Art bold"/>
              </a:defRPr>
            </a:pPr>
            <a:endParaRPr lang="ar-SA" sz="2000" b="1" spc="-56" dirty="0">
              <a:solidFill>
                <a:srgbClr val="800080"/>
              </a:solidFill>
              <a:latin typeface="Arabic Typesetting" panose="03020402040406030203" pitchFamily="66" charset="-78"/>
              <a:ea typeface="Khalid Art bold"/>
              <a:cs typeface="Arabic Typesetting" panose="03020402040406030203" pitchFamily="66" charset="-78"/>
              <a:sym typeface="Khalid Art bold"/>
            </a:endParaRPr>
          </a:p>
          <a:p>
            <a:pPr algn="ctr" defTabSz="682650">
              <a:lnSpc>
                <a:spcPct val="90000"/>
              </a:lnSpc>
              <a:spcBef>
                <a:spcPct val="0"/>
              </a:spcBef>
              <a:defRPr sz="6300" b="0" spc="-126"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rPr lang="ar-SA" sz="2000" b="1" spc="-56" dirty="0">
                <a:solidFill>
                  <a:srgbClr val="800080"/>
                </a:solidFill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>متعلمينا الأعزاء </a:t>
            </a:r>
            <a:r>
              <a:rPr lang="ar-SA" sz="2000" b="1" spc="-56" dirty="0" smtClean="0">
                <a:solidFill>
                  <a:srgbClr val="800080"/>
                </a:solidFill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>…</a:t>
            </a:r>
            <a:r>
              <a:rPr lang="ar-SA" sz="2000" b="1" spc="-56" dirty="0"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/>
            </a:r>
            <a:br>
              <a:rPr lang="ar-SA" sz="2000" b="1" spc="-56" dirty="0"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</a:br>
            <a:r>
              <a:rPr lang="ar-SA" sz="2000" b="1" spc="-56" dirty="0">
                <a:solidFill>
                  <a:srgbClr val="CC00CC"/>
                </a:solidFill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>من استعد استمد وزاد نوراً وعلما ,</a:t>
            </a:r>
            <a:r>
              <a:rPr lang="ar-SA" sz="2000" b="1" spc="-56" dirty="0"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/>
            </a:r>
            <a:br>
              <a:rPr lang="ar-SA" sz="2000" b="1" spc="-56" dirty="0"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</a:br>
            <a:r>
              <a:rPr lang="ar-SA" sz="2000" b="1" spc="-56" dirty="0" smtClean="0">
                <a:solidFill>
                  <a:srgbClr val="0000FF"/>
                </a:solidFill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>استعد , جهز ادواتك ....ا</a:t>
            </a:r>
          </a:p>
          <a:p>
            <a:pPr algn="ctr" defTabSz="682650">
              <a:lnSpc>
                <a:spcPct val="90000"/>
              </a:lnSpc>
              <a:spcBef>
                <a:spcPct val="0"/>
              </a:spcBef>
              <a:defRPr sz="6300" b="0" spc="-126"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rPr lang="ar-SA" sz="2000" b="1" spc="-56" dirty="0" smtClean="0">
                <a:solidFill>
                  <a:srgbClr val="0000FF"/>
                </a:solidFill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>جلس في مكان مريح ومرتب</a:t>
            </a:r>
            <a:r>
              <a:rPr lang="ar-SA" sz="2000" b="1" spc="-56" dirty="0"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/>
            </a:r>
            <a:br>
              <a:rPr lang="ar-SA" sz="2000" b="1" spc="-56" dirty="0"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</a:br>
            <a:r>
              <a:rPr lang="ar-SA" sz="2000" b="1" spc="-56" dirty="0">
                <a:solidFill>
                  <a:srgbClr val="C00000"/>
                </a:solidFill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>الرجاء التركيز والاستماع جيداً للشرح</a:t>
            </a:r>
          </a:p>
          <a:p>
            <a:pPr algn="ctr" defTabSz="682650">
              <a:lnSpc>
                <a:spcPct val="90000"/>
              </a:lnSpc>
              <a:spcBef>
                <a:spcPct val="0"/>
              </a:spcBef>
              <a:defRPr sz="6300" b="0" spc="-126"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rPr lang="ar-SA" sz="2000" b="1" spc="-56" dirty="0">
                <a:solidFill>
                  <a:srgbClr val="C00000"/>
                </a:solidFill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> والحل أول بأول</a:t>
            </a:r>
            <a:endParaRPr lang="ar-S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744" y="5254159"/>
            <a:ext cx="10058400" cy="2136045"/>
          </a:xfrm>
          <a:prstGeom prst="rect">
            <a:avLst/>
          </a:prstGeom>
        </p:spPr>
      </p:pic>
      <p:grpSp>
        <p:nvGrpSpPr>
          <p:cNvPr id="56" name="مجموعة 55"/>
          <p:cNvGrpSpPr/>
          <p:nvPr/>
        </p:nvGrpSpPr>
        <p:grpSpPr>
          <a:xfrm rot="20957364">
            <a:off x="2659012" y="499734"/>
            <a:ext cx="3657740" cy="1566995"/>
            <a:chOff x="16996" y="822625"/>
            <a:chExt cx="2767590" cy="2413678"/>
          </a:xfrm>
        </p:grpSpPr>
        <p:grpSp>
          <p:nvGrpSpPr>
            <p:cNvPr id="57" name="مجموعة 56"/>
            <p:cNvGrpSpPr/>
            <p:nvPr/>
          </p:nvGrpSpPr>
          <p:grpSpPr>
            <a:xfrm rot="505758">
              <a:off x="16996" y="1247512"/>
              <a:ext cx="2767590" cy="1988791"/>
              <a:chOff x="1230" y="1436704"/>
              <a:chExt cx="2767590" cy="1988791"/>
            </a:xfrm>
          </p:grpSpPr>
          <p:sp>
            <p:nvSpPr>
              <p:cNvPr id="60" name="Google Shape;309;p35"/>
              <p:cNvSpPr/>
              <p:nvPr/>
            </p:nvSpPr>
            <p:spPr>
              <a:xfrm>
                <a:off x="1230" y="1436704"/>
                <a:ext cx="2767590" cy="1988791"/>
              </a:xfrm>
              <a:prstGeom prst="cloudCallout">
                <a:avLst>
                  <a:gd name="adj1" fmla="val -8920"/>
                  <a:gd name="adj2" fmla="val 151019"/>
                </a:avLst>
              </a:prstGeom>
              <a:gradFill>
                <a:gsLst>
                  <a:gs pos="0">
                    <a:srgbClr val="FFFFFF"/>
                  </a:gs>
                  <a:gs pos="66000">
                    <a:schemeClr val="accent3">
                      <a:tint val="37000"/>
                      <a:satMod val="300000"/>
                    </a:schemeClr>
                  </a:gs>
                  <a:gs pos="100000">
                    <a:schemeClr val="accent3">
                      <a:tint val="15000"/>
                      <a:satMod val="350000"/>
                    </a:schemeClr>
                  </a:gs>
                </a:gsLst>
              </a:gradFill>
              <a:ln>
                <a:solidFill>
                  <a:schemeClr val="accent3">
                    <a:shade val="95000"/>
                    <a:satMod val="105000"/>
                    <a:alpha val="62000"/>
                  </a:schemeClr>
                </a:solidFill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rtl="0"/>
                <a:endParaRPr sz="2400"/>
              </a:p>
            </p:txBody>
          </p:sp>
          <p:sp>
            <p:nvSpPr>
              <p:cNvPr id="61" name="مربع نص 60"/>
              <p:cNvSpPr txBox="1"/>
              <p:nvPr/>
            </p:nvSpPr>
            <p:spPr>
              <a:xfrm rot="21094242">
                <a:off x="463025" y="1742812"/>
                <a:ext cx="1897771" cy="1549206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ar-SA" sz="2800" dirty="0" smtClean="0">
                    <a:solidFill>
                      <a:srgbClr val="D60093"/>
                    </a:solidFill>
                    <a:cs typeface="PT Bold Heading" pitchFamily="2" charset="-78"/>
                  </a:rPr>
                  <a:t>سنتعلم في هذا الفصل</a:t>
                </a:r>
                <a:endParaRPr lang="ar-SA" sz="2800" dirty="0">
                  <a:solidFill>
                    <a:srgbClr val="D60093"/>
                  </a:solidFill>
                  <a:cs typeface="PT Bold Heading" pitchFamily="2" charset="-78"/>
                </a:endParaRPr>
              </a:p>
            </p:txBody>
          </p:sp>
        </p:grpSp>
        <p:sp>
          <p:nvSpPr>
            <p:cNvPr id="59" name="Google Shape;310;p35">
              <a:extLst>
                <a:ext uri="{FF2B5EF4-FFF2-40B4-BE49-F238E27FC236}">
                  <a16:creationId xmlns="" xmlns:a16="http://schemas.microsoft.com/office/drawing/2014/main" id="{2CBA3388-856F-48AA-A146-4C92882B5407}"/>
                </a:ext>
              </a:extLst>
            </p:cNvPr>
            <p:cNvSpPr/>
            <p:nvPr/>
          </p:nvSpPr>
          <p:spPr>
            <a:xfrm>
              <a:off x="2163039" y="822625"/>
              <a:ext cx="542570" cy="1381089"/>
            </a:xfrm>
            <a:custGeom>
              <a:avLst/>
              <a:gdLst/>
              <a:ahLst/>
              <a:cxnLst/>
              <a:rect l="l" t="t" r="r" b="b"/>
              <a:pathLst>
                <a:path w="15817" h="18981" extrusionOk="0">
                  <a:moveTo>
                    <a:pt x="11364" y="1"/>
                  </a:moveTo>
                  <a:lnTo>
                    <a:pt x="11242" y="25"/>
                  </a:lnTo>
                  <a:lnTo>
                    <a:pt x="11169" y="74"/>
                  </a:lnTo>
                  <a:lnTo>
                    <a:pt x="11096" y="171"/>
                  </a:lnTo>
                  <a:lnTo>
                    <a:pt x="10780" y="731"/>
                  </a:lnTo>
                  <a:lnTo>
                    <a:pt x="10634" y="999"/>
                  </a:lnTo>
                  <a:lnTo>
                    <a:pt x="10537" y="1315"/>
                  </a:lnTo>
                  <a:lnTo>
                    <a:pt x="10512" y="1388"/>
                  </a:lnTo>
                  <a:lnTo>
                    <a:pt x="10537" y="1461"/>
                  </a:lnTo>
                  <a:lnTo>
                    <a:pt x="10585" y="1534"/>
                  </a:lnTo>
                  <a:lnTo>
                    <a:pt x="10634" y="1583"/>
                  </a:lnTo>
                  <a:lnTo>
                    <a:pt x="10707" y="1607"/>
                  </a:lnTo>
                  <a:lnTo>
                    <a:pt x="10804" y="1631"/>
                  </a:lnTo>
                  <a:lnTo>
                    <a:pt x="10877" y="1607"/>
                  </a:lnTo>
                  <a:lnTo>
                    <a:pt x="10950" y="1558"/>
                  </a:lnTo>
                  <a:lnTo>
                    <a:pt x="11145" y="1315"/>
                  </a:lnTo>
                  <a:lnTo>
                    <a:pt x="11291" y="1047"/>
                  </a:lnTo>
                  <a:lnTo>
                    <a:pt x="11510" y="731"/>
                  </a:lnTo>
                  <a:lnTo>
                    <a:pt x="11583" y="682"/>
                  </a:lnTo>
                  <a:lnTo>
                    <a:pt x="11656" y="609"/>
                  </a:lnTo>
                  <a:lnTo>
                    <a:pt x="11705" y="463"/>
                  </a:lnTo>
                  <a:lnTo>
                    <a:pt x="11729" y="342"/>
                  </a:lnTo>
                  <a:lnTo>
                    <a:pt x="11705" y="220"/>
                  </a:lnTo>
                  <a:lnTo>
                    <a:pt x="11656" y="123"/>
                  </a:lnTo>
                  <a:lnTo>
                    <a:pt x="11583" y="50"/>
                  </a:lnTo>
                  <a:lnTo>
                    <a:pt x="11486" y="25"/>
                  </a:lnTo>
                  <a:lnTo>
                    <a:pt x="11461" y="1"/>
                  </a:lnTo>
                  <a:close/>
                  <a:moveTo>
                    <a:pt x="3821" y="171"/>
                  </a:moveTo>
                  <a:lnTo>
                    <a:pt x="3748" y="196"/>
                  </a:lnTo>
                  <a:lnTo>
                    <a:pt x="3699" y="244"/>
                  </a:lnTo>
                  <a:lnTo>
                    <a:pt x="3651" y="317"/>
                  </a:lnTo>
                  <a:lnTo>
                    <a:pt x="3651" y="390"/>
                  </a:lnTo>
                  <a:lnTo>
                    <a:pt x="3651" y="463"/>
                  </a:lnTo>
                  <a:lnTo>
                    <a:pt x="3699" y="634"/>
                  </a:lnTo>
                  <a:lnTo>
                    <a:pt x="3772" y="804"/>
                  </a:lnTo>
                  <a:lnTo>
                    <a:pt x="3943" y="1120"/>
                  </a:lnTo>
                  <a:lnTo>
                    <a:pt x="4113" y="1461"/>
                  </a:lnTo>
                  <a:lnTo>
                    <a:pt x="4259" y="1802"/>
                  </a:lnTo>
                  <a:lnTo>
                    <a:pt x="4332" y="1923"/>
                  </a:lnTo>
                  <a:lnTo>
                    <a:pt x="4429" y="1996"/>
                  </a:lnTo>
                  <a:lnTo>
                    <a:pt x="4527" y="2021"/>
                  </a:lnTo>
                  <a:lnTo>
                    <a:pt x="4624" y="1996"/>
                  </a:lnTo>
                  <a:lnTo>
                    <a:pt x="4721" y="1972"/>
                  </a:lnTo>
                  <a:lnTo>
                    <a:pt x="4794" y="1899"/>
                  </a:lnTo>
                  <a:lnTo>
                    <a:pt x="4843" y="1777"/>
                  </a:lnTo>
                  <a:lnTo>
                    <a:pt x="4843" y="1656"/>
                  </a:lnTo>
                  <a:lnTo>
                    <a:pt x="4794" y="1461"/>
                  </a:lnTo>
                  <a:lnTo>
                    <a:pt x="4697" y="1266"/>
                  </a:lnTo>
                  <a:lnTo>
                    <a:pt x="4502" y="901"/>
                  </a:lnTo>
                  <a:lnTo>
                    <a:pt x="4283" y="536"/>
                  </a:lnTo>
                  <a:lnTo>
                    <a:pt x="4162" y="390"/>
                  </a:lnTo>
                  <a:lnTo>
                    <a:pt x="4040" y="244"/>
                  </a:lnTo>
                  <a:lnTo>
                    <a:pt x="3967" y="196"/>
                  </a:lnTo>
                  <a:lnTo>
                    <a:pt x="3894" y="171"/>
                  </a:lnTo>
                  <a:close/>
                  <a:moveTo>
                    <a:pt x="15452" y="4405"/>
                  </a:moveTo>
                  <a:lnTo>
                    <a:pt x="15379" y="4429"/>
                  </a:lnTo>
                  <a:lnTo>
                    <a:pt x="15306" y="4454"/>
                  </a:lnTo>
                  <a:lnTo>
                    <a:pt x="15135" y="4551"/>
                  </a:lnTo>
                  <a:lnTo>
                    <a:pt x="14941" y="4600"/>
                  </a:lnTo>
                  <a:lnTo>
                    <a:pt x="14551" y="4697"/>
                  </a:lnTo>
                  <a:lnTo>
                    <a:pt x="14357" y="4746"/>
                  </a:lnTo>
                  <a:lnTo>
                    <a:pt x="14162" y="4819"/>
                  </a:lnTo>
                  <a:lnTo>
                    <a:pt x="14016" y="4916"/>
                  </a:lnTo>
                  <a:lnTo>
                    <a:pt x="13870" y="5062"/>
                  </a:lnTo>
                  <a:lnTo>
                    <a:pt x="13822" y="5135"/>
                  </a:lnTo>
                  <a:lnTo>
                    <a:pt x="13822" y="5232"/>
                  </a:lnTo>
                  <a:lnTo>
                    <a:pt x="13846" y="5330"/>
                  </a:lnTo>
                  <a:lnTo>
                    <a:pt x="13895" y="5354"/>
                  </a:lnTo>
                  <a:lnTo>
                    <a:pt x="13943" y="5354"/>
                  </a:lnTo>
                  <a:lnTo>
                    <a:pt x="14138" y="5378"/>
                  </a:lnTo>
                  <a:lnTo>
                    <a:pt x="14357" y="5378"/>
                  </a:lnTo>
                  <a:lnTo>
                    <a:pt x="14600" y="5354"/>
                  </a:lnTo>
                  <a:lnTo>
                    <a:pt x="14819" y="5330"/>
                  </a:lnTo>
                  <a:lnTo>
                    <a:pt x="15038" y="5257"/>
                  </a:lnTo>
                  <a:lnTo>
                    <a:pt x="15257" y="5208"/>
                  </a:lnTo>
                  <a:lnTo>
                    <a:pt x="15452" y="5111"/>
                  </a:lnTo>
                  <a:lnTo>
                    <a:pt x="15646" y="5038"/>
                  </a:lnTo>
                  <a:lnTo>
                    <a:pt x="15719" y="4989"/>
                  </a:lnTo>
                  <a:lnTo>
                    <a:pt x="15768" y="4940"/>
                  </a:lnTo>
                  <a:lnTo>
                    <a:pt x="15817" y="4819"/>
                  </a:lnTo>
                  <a:lnTo>
                    <a:pt x="15792" y="4697"/>
                  </a:lnTo>
                  <a:lnTo>
                    <a:pt x="15768" y="4575"/>
                  </a:lnTo>
                  <a:lnTo>
                    <a:pt x="15671" y="4478"/>
                  </a:lnTo>
                  <a:lnTo>
                    <a:pt x="15573" y="4429"/>
                  </a:lnTo>
                  <a:lnTo>
                    <a:pt x="15452" y="4405"/>
                  </a:lnTo>
                  <a:close/>
                  <a:moveTo>
                    <a:pt x="317" y="4697"/>
                  </a:moveTo>
                  <a:lnTo>
                    <a:pt x="220" y="4721"/>
                  </a:lnTo>
                  <a:lnTo>
                    <a:pt x="122" y="4746"/>
                  </a:lnTo>
                  <a:lnTo>
                    <a:pt x="25" y="4794"/>
                  </a:lnTo>
                  <a:lnTo>
                    <a:pt x="1" y="4867"/>
                  </a:lnTo>
                  <a:lnTo>
                    <a:pt x="1" y="4965"/>
                  </a:lnTo>
                  <a:lnTo>
                    <a:pt x="49" y="5038"/>
                  </a:lnTo>
                  <a:lnTo>
                    <a:pt x="195" y="5184"/>
                  </a:lnTo>
                  <a:lnTo>
                    <a:pt x="390" y="5305"/>
                  </a:lnTo>
                  <a:lnTo>
                    <a:pt x="779" y="5524"/>
                  </a:lnTo>
                  <a:lnTo>
                    <a:pt x="1169" y="5743"/>
                  </a:lnTo>
                  <a:lnTo>
                    <a:pt x="1388" y="5841"/>
                  </a:lnTo>
                  <a:lnTo>
                    <a:pt x="1582" y="5938"/>
                  </a:lnTo>
                  <a:lnTo>
                    <a:pt x="1655" y="5962"/>
                  </a:lnTo>
                  <a:lnTo>
                    <a:pt x="1801" y="5962"/>
                  </a:lnTo>
                  <a:lnTo>
                    <a:pt x="1850" y="5938"/>
                  </a:lnTo>
                  <a:lnTo>
                    <a:pt x="1923" y="5841"/>
                  </a:lnTo>
                  <a:lnTo>
                    <a:pt x="1972" y="5743"/>
                  </a:lnTo>
                  <a:lnTo>
                    <a:pt x="1996" y="5622"/>
                  </a:lnTo>
                  <a:lnTo>
                    <a:pt x="1972" y="5476"/>
                  </a:lnTo>
                  <a:lnTo>
                    <a:pt x="1899" y="5378"/>
                  </a:lnTo>
                  <a:lnTo>
                    <a:pt x="1826" y="5330"/>
                  </a:lnTo>
                  <a:lnTo>
                    <a:pt x="1777" y="5305"/>
                  </a:lnTo>
                  <a:lnTo>
                    <a:pt x="1582" y="5208"/>
                  </a:lnTo>
                  <a:lnTo>
                    <a:pt x="1388" y="5111"/>
                  </a:lnTo>
                  <a:lnTo>
                    <a:pt x="974" y="4892"/>
                  </a:lnTo>
                  <a:lnTo>
                    <a:pt x="755" y="4794"/>
                  </a:lnTo>
                  <a:lnTo>
                    <a:pt x="536" y="4721"/>
                  </a:lnTo>
                  <a:lnTo>
                    <a:pt x="317" y="4697"/>
                  </a:lnTo>
                  <a:close/>
                  <a:moveTo>
                    <a:pt x="8809" y="6936"/>
                  </a:moveTo>
                  <a:lnTo>
                    <a:pt x="8736" y="6984"/>
                  </a:lnTo>
                  <a:lnTo>
                    <a:pt x="8663" y="7057"/>
                  </a:lnTo>
                  <a:lnTo>
                    <a:pt x="8566" y="7252"/>
                  </a:lnTo>
                  <a:lnTo>
                    <a:pt x="8468" y="7495"/>
                  </a:lnTo>
                  <a:lnTo>
                    <a:pt x="8420" y="7739"/>
                  </a:lnTo>
                  <a:lnTo>
                    <a:pt x="8395" y="7958"/>
                  </a:lnTo>
                  <a:lnTo>
                    <a:pt x="8395" y="8128"/>
                  </a:lnTo>
                  <a:lnTo>
                    <a:pt x="8322" y="8177"/>
                  </a:lnTo>
                  <a:lnTo>
                    <a:pt x="8201" y="8225"/>
                  </a:lnTo>
                  <a:lnTo>
                    <a:pt x="8079" y="8250"/>
                  </a:lnTo>
                  <a:lnTo>
                    <a:pt x="7982" y="8225"/>
                  </a:lnTo>
                  <a:lnTo>
                    <a:pt x="7909" y="8201"/>
                  </a:lnTo>
                  <a:lnTo>
                    <a:pt x="7982" y="8079"/>
                  </a:lnTo>
                  <a:lnTo>
                    <a:pt x="8055" y="7933"/>
                  </a:lnTo>
                  <a:lnTo>
                    <a:pt x="8103" y="7812"/>
                  </a:lnTo>
                  <a:lnTo>
                    <a:pt x="8103" y="7666"/>
                  </a:lnTo>
                  <a:lnTo>
                    <a:pt x="8103" y="7520"/>
                  </a:lnTo>
                  <a:lnTo>
                    <a:pt x="8055" y="7398"/>
                  </a:lnTo>
                  <a:lnTo>
                    <a:pt x="7957" y="7252"/>
                  </a:lnTo>
                  <a:lnTo>
                    <a:pt x="7836" y="7130"/>
                  </a:lnTo>
                  <a:lnTo>
                    <a:pt x="7763" y="7082"/>
                  </a:lnTo>
                  <a:lnTo>
                    <a:pt x="7617" y="7082"/>
                  </a:lnTo>
                  <a:lnTo>
                    <a:pt x="7544" y="7130"/>
                  </a:lnTo>
                  <a:lnTo>
                    <a:pt x="7446" y="7252"/>
                  </a:lnTo>
                  <a:lnTo>
                    <a:pt x="7373" y="7374"/>
                  </a:lnTo>
                  <a:lnTo>
                    <a:pt x="7325" y="7495"/>
                  </a:lnTo>
                  <a:lnTo>
                    <a:pt x="7300" y="7641"/>
                  </a:lnTo>
                  <a:lnTo>
                    <a:pt x="7300" y="7787"/>
                  </a:lnTo>
                  <a:lnTo>
                    <a:pt x="7300" y="7909"/>
                  </a:lnTo>
                  <a:lnTo>
                    <a:pt x="7325" y="8055"/>
                  </a:lnTo>
                  <a:lnTo>
                    <a:pt x="7373" y="8177"/>
                  </a:lnTo>
                  <a:lnTo>
                    <a:pt x="7179" y="8298"/>
                  </a:lnTo>
                  <a:lnTo>
                    <a:pt x="7081" y="8323"/>
                  </a:lnTo>
                  <a:lnTo>
                    <a:pt x="6984" y="8347"/>
                  </a:lnTo>
                  <a:lnTo>
                    <a:pt x="6911" y="8371"/>
                  </a:lnTo>
                  <a:lnTo>
                    <a:pt x="6814" y="8347"/>
                  </a:lnTo>
                  <a:lnTo>
                    <a:pt x="6692" y="8298"/>
                  </a:lnTo>
                  <a:lnTo>
                    <a:pt x="6570" y="8201"/>
                  </a:lnTo>
                  <a:lnTo>
                    <a:pt x="6497" y="8055"/>
                  </a:lnTo>
                  <a:lnTo>
                    <a:pt x="6449" y="7909"/>
                  </a:lnTo>
                  <a:lnTo>
                    <a:pt x="6449" y="7739"/>
                  </a:lnTo>
                  <a:lnTo>
                    <a:pt x="6497" y="7544"/>
                  </a:lnTo>
                  <a:lnTo>
                    <a:pt x="6497" y="7520"/>
                  </a:lnTo>
                  <a:lnTo>
                    <a:pt x="6473" y="7520"/>
                  </a:lnTo>
                  <a:lnTo>
                    <a:pt x="6449" y="7495"/>
                  </a:lnTo>
                  <a:lnTo>
                    <a:pt x="6424" y="7520"/>
                  </a:lnTo>
                  <a:lnTo>
                    <a:pt x="6327" y="7617"/>
                  </a:lnTo>
                  <a:lnTo>
                    <a:pt x="6254" y="7739"/>
                  </a:lnTo>
                  <a:lnTo>
                    <a:pt x="6230" y="7836"/>
                  </a:lnTo>
                  <a:lnTo>
                    <a:pt x="6206" y="7958"/>
                  </a:lnTo>
                  <a:lnTo>
                    <a:pt x="6206" y="8055"/>
                  </a:lnTo>
                  <a:lnTo>
                    <a:pt x="6206" y="8177"/>
                  </a:lnTo>
                  <a:lnTo>
                    <a:pt x="6254" y="8274"/>
                  </a:lnTo>
                  <a:lnTo>
                    <a:pt x="6303" y="8371"/>
                  </a:lnTo>
                  <a:lnTo>
                    <a:pt x="6376" y="8469"/>
                  </a:lnTo>
                  <a:lnTo>
                    <a:pt x="6449" y="8542"/>
                  </a:lnTo>
                  <a:lnTo>
                    <a:pt x="6546" y="8615"/>
                  </a:lnTo>
                  <a:lnTo>
                    <a:pt x="6643" y="8663"/>
                  </a:lnTo>
                  <a:lnTo>
                    <a:pt x="6765" y="8712"/>
                  </a:lnTo>
                  <a:lnTo>
                    <a:pt x="6862" y="8736"/>
                  </a:lnTo>
                  <a:lnTo>
                    <a:pt x="7008" y="8736"/>
                  </a:lnTo>
                  <a:lnTo>
                    <a:pt x="7130" y="8712"/>
                  </a:lnTo>
                  <a:lnTo>
                    <a:pt x="7349" y="8615"/>
                  </a:lnTo>
                  <a:lnTo>
                    <a:pt x="7592" y="8493"/>
                  </a:lnTo>
                  <a:lnTo>
                    <a:pt x="7690" y="8566"/>
                  </a:lnTo>
                  <a:lnTo>
                    <a:pt x="7836" y="8639"/>
                  </a:lnTo>
                  <a:lnTo>
                    <a:pt x="7982" y="8663"/>
                  </a:lnTo>
                  <a:lnTo>
                    <a:pt x="8128" y="8688"/>
                  </a:lnTo>
                  <a:lnTo>
                    <a:pt x="8225" y="8688"/>
                  </a:lnTo>
                  <a:lnTo>
                    <a:pt x="8347" y="8663"/>
                  </a:lnTo>
                  <a:lnTo>
                    <a:pt x="8566" y="8566"/>
                  </a:lnTo>
                  <a:lnTo>
                    <a:pt x="8639" y="8663"/>
                  </a:lnTo>
                  <a:lnTo>
                    <a:pt x="8736" y="8736"/>
                  </a:lnTo>
                  <a:lnTo>
                    <a:pt x="8833" y="8809"/>
                  </a:lnTo>
                  <a:lnTo>
                    <a:pt x="8931" y="8858"/>
                  </a:lnTo>
                  <a:lnTo>
                    <a:pt x="9174" y="8907"/>
                  </a:lnTo>
                  <a:lnTo>
                    <a:pt x="9417" y="8931"/>
                  </a:lnTo>
                  <a:lnTo>
                    <a:pt x="9661" y="8882"/>
                  </a:lnTo>
                  <a:lnTo>
                    <a:pt x="9880" y="8809"/>
                  </a:lnTo>
                  <a:lnTo>
                    <a:pt x="9977" y="8736"/>
                  </a:lnTo>
                  <a:lnTo>
                    <a:pt x="10074" y="8663"/>
                  </a:lnTo>
                  <a:lnTo>
                    <a:pt x="10172" y="8566"/>
                  </a:lnTo>
                  <a:lnTo>
                    <a:pt x="10269" y="8469"/>
                  </a:lnTo>
                  <a:lnTo>
                    <a:pt x="10293" y="8396"/>
                  </a:lnTo>
                  <a:lnTo>
                    <a:pt x="10293" y="8347"/>
                  </a:lnTo>
                  <a:lnTo>
                    <a:pt x="10269" y="8298"/>
                  </a:lnTo>
                  <a:lnTo>
                    <a:pt x="10245" y="8250"/>
                  </a:lnTo>
                  <a:lnTo>
                    <a:pt x="10172" y="8225"/>
                  </a:lnTo>
                  <a:lnTo>
                    <a:pt x="10123" y="8201"/>
                  </a:lnTo>
                  <a:lnTo>
                    <a:pt x="10001" y="8201"/>
                  </a:lnTo>
                  <a:lnTo>
                    <a:pt x="9782" y="8323"/>
                  </a:lnTo>
                  <a:lnTo>
                    <a:pt x="9563" y="8420"/>
                  </a:lnTo>
                  <a:lnTo>
                    <a:pt x="9442" y="8444"/>
                  </a:lnTo>
                  <a:lnTo>
                    <a:pt x="9344" y="8469"/>
                  </a:lnTo>
                  <a:lnTo>
                    <a:pt x="9223" y="8469"/>
                  </a:lnTo>
                  <a:lnTo>
                    <a:pt x="9101" y="8420"/>
                  </a:lnTo>
                  <a:lnTo>
                    <a:pt x="9004" y="8347"/>
                  </a:lnTo>
                  <a:lnTo>
                    <a:pt x="8931" y="8274"/>
                  </a:lnTo>
                  <a:lnTo>
                    <a:pt x="9052" y="8128"/>
                  </a:lnTo>
                  <a:lnTo>
                    <a:pt x="9150" y="7982"/>
                  </a:lnTo>
                  <a:lnTo>
                    <a:pt x="9247" y="7836"/>
                  </a:lnTo>
                  <a:lnTo>
                    <a:pt x="9296" y="7666"/>
                  </a:lnTo>
                  <a:lnTo>
                    <a:pt x="9320" y="7495"/>
                  </a:lnTo>
                  <a:lnTo>
                    <a:pt x="9296" y="7349"/>
                  </a:lnTo>
                  <a:lnTo>
                    <a:pt x="9247" y="7203"/>
                  </a:lnTo>
                  <a:lnTo>
                    <a:pt x="9150" y="7057"/>
                  </a:lnTo>
                  <a:lnTo>
                    <a:pt x="9052" y="6984"/>
                  </a:lnTo>
                  <a:lnTo>
                    <a:pt x="8955" y="6936"/>
                  </a:lnTo>
                  <a:close/>
                  <a:moveTo>
                    <a:pt x="1947" y="9710"/>
                  </a:moveTo>
                  <a:lnTo>
                    <a:pt x="1801" y="9758"/>
                  </a:lnTo>
                  <a:lnTo>
                    <a:pt x="1582" y="9856"/>
                  </a:lnTo>
                  <a:lnTo>
                    <a:pt x="1363" y="10002"/>
                  </a:lnTo>
                  <a:lnTo>
                    <a:pt x="925" y="10294"/>
                  </a:lnTo>
                  <a:lnTo>
                    <a:pt x="706" y="10415"/>
                  </a:lnTo>
                  <a:lnTo>
                    <a:pt x="585" y="10513"/>
                  </a:lnTo>
                  <a:lnTo>
                    <a:pt x="463" y="10610"/>
                  </a:lnTo>
                  <a:lnTo>
                    <a:pt x="366" y="10707"/>
                  </a:lnTo>
                  <a:lnTo>
                    <a:pt x="317" y="10829"/>
                  </a:lnTo>
                  <a:lnTo>
                    <a:pt x="317" y="10878"/>
                  </a:lnTo>
                  <a:lnTo>
                    <a:pt x="341" y="10926"/>
                  </a:lnTo>
                  <a:lnTo>
                    <a:pt x="366" y="10999"/>
                  </a:lnTo>
                  <a:lnTo>
                    <a:pt x="439" y="11048"/>
                  </a:lnTo>
                  <a:lnTo>
                    <a:pt x="536" y="11097"/>
                  </a:lnTo>
                  <a:lnTo>
                    <a:pt x="633" y="11097"/>
                  </a:lnTo>
                  <a:lnTo>
                    <a:pt x="755" y="11072"/>
                  </a:lnTo>
                  <a:lnTo>
                    <a:pt x="877" y="11048"/>
                  </a:lnTo>
                  <a:lnTo>
                    <a:pt x="1120" y="10926"/>
                  </a:lnTo>
                  <a:lnTo>
                    <a:pt x="1315" y="10829"/>
                  </a:lnTo>
                  <a:lnTo>
                    <a:pt x="1728" y="10610"/>
                  </a:lnTo>
                  <a:lnTo>
                    <a:pt x="1947" y="10488"/>
                  </a:lnTo>
                  <a:lnTo>
                    <a:pt x="2142" y="10342"/>
                  </a:lnTo>
                  <a:lnTo>
                    <a:pt x="2264" y="10245"/>
                  </a:lnTo>
                  <a:lnTo>
                    <a:pt x="2312" y="10123"/>
                  </a:lnTo>
                  <a:lnTo>
                    <a:pt x="2312" y="10002"/>
                  </a:lnTo>
                  <a:lnTo>
                    <a:pt x="2264" y="9880"/>
                  </a:lnTo>
                  <a:lnTo>
                    <a:pt x="2191" y="9783"/>
                  </a:lnTo>
                  <a:lnTo>
                    <a:pt x="2069" y="9734"/>
                  </a:lnTo>
                  <a:lnTo>
                    <a:pt x="1947" y="9710"/>
                  </a:lnTo>
                  <a:close/>
                  <a:moveTo>
                    <a:pt x="14065" y="10026"/>
                  </a:moveTo>
                  <a:lnTo>
                    <a:pt x="13895" y="10050"/>
                  </a:lnTo>
                  <a:lnTo>
                    <a:pt x="13846" y="10075"/>
                  </a:lnTo>
                  <a:lnTo>
                    <a:pt x="13797" y="10123"/>
                  </a:lnTo>
                  <a:lnTo>
                    <a:pt x="13773" y="10172"/>
                  </a:lnTo>
                  <a:lnTo>
                    <a:pt x="13749" y="10221"/>
                  </a:lnTo>
                  <a:lnTo>
                    <a:pt x="13773" y="10318"/>
                  </a:lnTo>
                  <a:lnTo>
                    <a:pt x="13797" y="10367"/>
                  </a:lnTo>
                  <a:lnTo>
                    <a:pt x="13846" y="10415"/>
                  </a:lnTo>
                  <a:lnTo>
                    <a:pt x="14138" y="10586"/>
                  </a:lnTo>
                  <a:lnTo>
                    <a:pt x="14454" y="10756"/>
                  </a:lnTo>
                  <a:lnTo>
                    <a:pt x="14624" y="10878"/>
                  </a:lnTo>
                  <a:lnTo>
                    <a:pt x="14819" y="10975"/>
                  </a:lnTo>
                  <a:lnTo>
                    <a:pt x="15014" y="11048"/>
                  </a:lnTo>
                  <a:lnTo>
                    <a:pt x="15208" y="11097"/>
                  </a:lnTo>
                  <a:lnTo>
                    <a:pt x="15379" y="11097"/>
                  </a:lnTo>
                  <a:lnTo>
                    <a:pt x="15427" y="11072"/>
                  </a:lnTo>
                  <a:lnTo>
                    <a:pt x="15500" y="11024"/>
                  </a:lnTo>
                  <a:lnTo>
                    <a:pt x="15573" y="10951"/>
                  </a:lnTo>
                  <a:lnTo>
                    <a:pt x="15598" y="10829"/>
                  </a:lnTo>
                  <a:lnTo>
                    <a:pt x="15598" y="10707"/>
                  </a:lnTo>
                  <a:lnTo>
                    <a:pt x="15549" y="10586"/>
                  </a:lnTo>
                  <a:lnTo>
                    <a:pt x="15500" y="10537"/>
                  </a:lnTo>
                  <a:lnTo>
                    <a:pt x="15452" y="10513"/>
                  </a:lnTo>
                  <a:lnTo>
                    <a:pt x="15379" y="10464"/>
                  </a:lnTo>
                  <a:lnTo>
                    <a:pt x="15306" y="10464"/>
                  </a:lnTo>
                  <a:lnTo>
                    <a:pt x="15135" y="10415"/>
                  </a:lnTo>
                  <a:lnTo>
                    <a:pt x="14965" y="10367"/>
                  </a:lnTo>
                  <a:lnTo>
                    <a:pt x="14600" y="10196"/>
                  </a:lnTo>
                  <a:lnTo>
                    <a:pt x="14430" y="10099"/>
                  </a:lnTo>
                  <a:lnTo>
                    <a:pt x="14260" y="10050"/>
                  </a:lnTo>
                  <a:lnTo>
                    <a:pt x="14065" y="10026"/>
                  </a:lnTo>
                  <a:close/>
                  <a:moveTo>
                    <a:pt x="8468" y="2605"/>
                  </a:moveTo>
                  <a:lnTo>
                    <a:pt x="8760" y="2629"/>
                  </a:lnTo>
                  <a:lnTo>
                    <a:pt x="9052" y="2678"/>
                  </a:lnTo>
                  <a:lnTo>
                    <a:pt x="9344" y="2726"/>
                  </a:lnTo>
                  <a:lnTo>
                    <a:pt x="9125" y="2799"/>
                  </a:lnTo>
                  <a:lnTo>
                    <a:pt x="9101" y="2824"/>
                  </a:lnTo>
                  <a:lnTo>
                    <a:pt x="9101" y="2848"/>
                  </a:lnTo>
                  <a:lnTo>
                    <a:pt x="9101" y="2872"/>
                  </a:lnTo>
                  <a:lnTo>
                    <a:pt x="9125" y="2897"/>
                  </a:lnTo>
                  <a:lnTo>
                    <a:pt x="9223" y="2945"/>
                  </a:lnTo>
                  <a:lnTo>
                    <a:pt x="9320" y="2970"/>
                  </a:lnTo>
                  <a:lnTo>
                    <a:pt x="9442" y="2945"/>
                  </a:lnTo>
                  <a:lnTo>
                    <a:pt x="9563" y="2921"/>
                  </a:lnTo>
                  <a:lnTo>
                    <a:pt x="9855" y="2872"/>
                  </a:lnTo>
                  <a:lnTo>
                    <a:pt x="10269" y="3043"/>
                  </a:lnTo>
                  <a:lnTo>
                    <a:pt x="10074" y="3067"/>
                  </a:lnTo>
                  <a:lnTo>
                    <a:pt x="9855" y="3116"/>
                  </a:lnTo>
                  <a:lnTo>
                    <a:pt x="9685" y="3189"/>
                  </a:lnTo>
                  <a:lnTo>
                    <a:pt x="9515" y="3262"/>
                  </a:lnTo>
                  <a:lnTo>
                    <a:pt x="9515" y="3286"/>
                  </a:lnTo>
                  <a:lnTo>
                    <a:pt x="9490" y="3310"/>
                  </a:lnTo>
                  <a:lnTo>
                    <a:pt x="9515" y="3335"/>
                  </a:lnTo>
                  <a:lnTo>
                    <a:pt x="9539" y="3359"/>
                  </a:lnTo>
                  <a:lnTo>
                    <a:pt x="9953" y="3335"/>
                  </a:lnTo>
                  <a:lnTo>
                    <a:pt x="10342" y="3310"/>
                  </a:lnTo>
                  <a:lnTo>
                    <a:pt x="10780" y="3310"/>
                  </a:lnTo>
                  <a:lnTo>
                    <a:pt x="11048" y="3505"/>
                  </a:lnTo>
                  <a:lnTo>
                    <a:pt x="10756" y="3578"/>
                  </a:lnTo>
                  <a:lnTo>
                    <a:pt x="10464" y="3675"/>
                  </a:lnTo>
                  <a:lnTo>
                    <a:pt x="10245" y="3797"/>
                  </a:lnTo>
                  <a:lnTo>
                    <a:pt x="10099" y="3918"/>
                  </a:lnTo>
                  <a:lnTo>
                    <a:pt x="10074" y="3943"/>
                  </a:lnTo>
                  <a:lnTo>
                    <a:pt x="10099" y="3943"/>
                  </a:lnTo>
                  <a:lnTo>
                    <a:pt x="10391" y="3918"/>
                  </a:lnTo>
                  <a:lnTo>
                    <a:pt x="10683" y="3870"/>
                  </a:lnTo>
                  <a:lnTo>
                    <a:pt x="10975" y="3821"/>
                  </a:lnTo>
                  <a:lnTo>
                    <a:pt x="11291" y="3773"/>
                  </a:lnTo>
                  <a:lnTo>
                    <a:pt x="11364" y="3773"/>
                  </a:lnTo>
                  <a:lnTo>
                    <a:pt x="11583" y="3967"/>
                  </a:lnTo>
                  <a:lnTo>
                    <a:pt x="11778" y="4186"/>
                  </a:lnTo>
                  <a:lnTo>
                    <a:pt x="11388" y="4210"/>
                  </a:lnTo>
                  <a:lnTo>
                    <a:pt x="10829" y="4259"/>
                  </a:lnTo>
                  <a:lnTo>
                    <a:pt x="10561" y="4283"/>
                  </a:lnTo>
                  <a:lnTo>
                    <a:pt x="10318" y="4381"/>
                  </a:lnTo>
                  <a:lnTo>
                    <a:pt x="10293" y="4405"/>
                  </a:lnTo>
                  <a:lnTo>
                    <a:pt x="10293" y="4429"/>
                  </a:lnTo>
                  <a:lnTo>
                    <a:pt x="10318" y="4454"/>
                  </a:lnTo>
                  <a:lnTo>
                    <a:pt x="10585" y="4527"/>
                  </a:lnTo>
                  <a:lnTo>
                    <a:pt x="11705" y="4527"/>
                  </a:lnTo>
                  <a:lnTo>
                    <a:pt x="11997" y="4502"/>
                  </a:lnTo>
                  <a:lnTo>
                    <a:pt x="12216" y="4867"/>
                  </a:lnTo>
                  <a:lnTo>
                    <a:pt x="11851" y="4867"/>
                  </a:lnTo>
                  <a:lnTo>
                    <a:pt x="11267" y="4892"/>
                  </a:lnTo>
                  <a:lnTo>
                    <a:pt x="10658" y="4940"/>
                  </a:lnTo>
                  <a:lnTo>
                    <a:pt x="10634" y="4940"/>
                  </a:lnTo>
                  <a:lnTo>
                    <a:pt x="10634" y="4965"/>
                  </a:lnTo>
                  <a:lnTo>
                    <a:pt x="10634" y="4989"/>
                  </a:lnTo>
                  <a:lnTo>
                    <a:pt x="10658" y="5013"/>
                  </a:lnTo>
                  <a:lnTo>
                    <a:pt x="10902" y="5086"/>
                  </a:lnTo>
                  <a:lnTo>
                    <a:pt x="11169" y="5111"/>
                  </a:lnTo>
                  <a:lnTo>
                    <a:pt x="12021" y="5111"/>
                  </a:lnTo>
                  <a:lnTo>
                    <a:pt x="12362" y="5135"/>
                  </a:lnTo>
                  <a:lnTo>
                    <a:pt x="12556" y="5622"/>
                  </a:lnTo>
                  <a:lnTo>
                    <a:pt x="11461" y="5622"/>
                  </a:lnTo>
                  <a:lnTo>
                    <a:pt x="11291" y="5646"/>
                  </a:lnTo>
                  <a:lnTo>
                    <a:pt x="11145" y="5695"/>
                  </a:lnTo>
                  <a:lnTo>
                    <a:pt x="10999" y="5768"/>
                  </a:lnTo>
                  <a:lnTo>
                    <a:pt x="10975" y="5792"/>
                  </a:lnTo>
                  <a:lnTo>
                    <a:pt x="10999" y="5841"/>
                  </a:lnTo>
                  <a:lnTo>
                    <a:pt x="11267" y="5889"/>
                  </a:lnTo>
                  <a:lnTo>
                    <a:pt x="11534" y="5889"/>
                  </a:lnTo>
                  <a:lnTo>
                    <a:pt x="12070" y="5914"/>
                  </a:lnTo>
                  <a:lnTo>
                    <a:pt x="12654" y="5938"/>
                  </a:lnTo>
                  <a:lnTo>
                    <a:pt x="12702" y="6060"/>
                  </a:lnTo>
                  <a:lnTo>
                    <a:pt x="12727" y="6181"/>
                  </a:lnTo>
                  <a:lnTo>
                    <a:pt x="12386" y="6181"/>
                  </a:lnTo>
                  <a:lnTo>
                    <a:pt x="11729" y="6254"/>
                  </a:lnTo>
                  <a:lnTo>
                    <a:pt x="11413" y="6279"/>
                  </a:lnTo>
                  <a:lnTo>
                    <a:pt x="11121" y="6352"/>
                  </a:lnTo>
                  <a:lnTo>
                    <a:pt x="11096" y="6352"/>
                  </a:lnTo>
                  <a:lnTo>
                    <a:pt x="11096" y="6376"/>
                  </a:lnTo>
                  <a:lnTo>
                    <a:pt x="11096" y="6400"/>
                  </a:lnTo>
                  <a:lnTo>
                    <a:pt x="11121" y="6425"/>
                  </a:lnTo>
                  <a:lnTo>
                    <a:pt x="11388" y="6473"/>
                  </a:lnTo>
                  <a:lnTo>
                    <a:pt x="11656" y="6498"/>
                  </a:lnTo>
                  <a:lnTo>
                    <a:pt x="12508" y="6498"/>
                  </a:lnTo>
                  <a:lnTo>
                    <a:pt x="12824" y="6522"/>
                  </a:lnTo>
                  <a:lnTo>
                    <a:pt x="12873" y="6838"/>
                  </a:lnTo>
                  <a:lnTo>
                    <a:pt x="12556" y="6838"/>
                  </a:lnTo>
                  <a:lnTo>
                    <a:pt x="12240" y="6863"/>
                  </a:lnTo>
                  <a:lnTo>
                    <a:pt x="11753" y="6887"/>
                  </a:lnTo>
                  <a:lnTo>
                    <a:pt x="11510" y="6911"/>
                  </a:lnTo>
                  <a:lnTo>
                    <a:pt x="11267" y="6936"/>
                  </a:lnTo>
                  <a:lnTo>
                    <a:pt x="11242" y="6936"/>
                  </a:lnTo>
                  <a:lnTo>
                    <a:pt x="11242" y="6960"/>
                  </a:lnTo>
                  <a:lnTo>
                    <a:pt x="11242" y="7009"/>
                  </a:lnTo>
                  <a:lnTo>
                    <a:pt x="11267" y="7009"/>
                  </a:lnTo>
                  <a:lnTo>
                    <a:pt x="11461" y="7082"/>
                  </a:lnTo>
                  <a:lnTo>
                    <a:pt x="11680" y="7130"/>
                  </a:lnTo>
                  <a:lnTo>
                    <a:pt x="12727" y="7130"/>
                  </a:lnTo>
                  <a:lnTo>
                    <a:pt x="12921" y="7106"/>
                  </a:lnTo>
                  <a:lnTo>
                    <a:pt x="12994" y="7593"/>
                  </a:lnTo>
                  <a:lnTo>
                    <a:pt x="12994" y="7593"/>
                  </a:lnTo>
                  <a:lnTo>
                    <a:pt x="12848" y="7568"/>
                  </a:lnTo>
                  <a:lnTo>
                    <a:pt x="12702" y="7568"/>
                  </a:lnTo>
                  <a:lnTo>
                    <a:pt x="12435" y="7593"/>
                  </a:lnTo>
                  <a:lnTo>
                    <a:pt x="11997" y="7593"/>
                  </a:lnTo>
                  <a:lnTo>
                    <a:pt x="11778" y="7617"/>
                  </a:lnTo>
                  <a:lnTo>
                    <a:pt x="11559" y="7690"/>
                  </a:lnTo>
                  <a:lnTo>
                    <a:pt x="11534" y="7690"/>
                  </a:lnTo>
                  <a:lnTo>
                    <a:pt x="11534" y="7739"/>
                  </a:lnTo>
                  <a:lnTo>
                    <a:pt x="11534" y="7763"/>
                  </a:lnTo>
                  <a:lnTo>
                    <a:pt x="11559" y="7787"/>
                  </a:lnTo>
                  <a:lnTo>
                    <a:pt x="11778" y="7836"/>
                  </a:lnTo>
                  <a:lnTo>
                    <a:pt x="11997" y="7860"/>
                  </a:lnTo>
                  <a:lnTo>
                    <a:pt x="12435" y="7860"/>
                  </a:lnTo>
                  <a:lnTo>
                    <a:pt x="12702" y="7885"/>
                  </a:lnTo>
                  <a:lnTo>
                    <a:pt x="12848" y="7885"/>
                  </a:lnTo>
                  <a:lnTo>
                    <a:pt x="12994" y="7860"/>
                  </a:lnTo>
                  <a:lnTo>
                    <a:pt x="12994" y="7909"/>
                  </a:lnTo>
                  <a:lnTo>
                    <a:pt x="12994" y="8250"/>
                  </a:lnTo>
                  <a:lnTo>
                    <a:pt x="12873" y="8201"/>
                  </a:lnTo>
                  <a:lnTo>
                    <a:pt x="12775" y="8201"/>
                  </a:lnTo>
                  <a:lnTo>
                    <a:pt x="12532" y="8177"/>
                  </a:lnTo>
                  <a:lnTo>
                    <a:pt x="12094" y="8177"/>
                  </a:lnTo>
                  <a:lnTo>
                    <a:pt x="11875" y="8201"/>
                  </a:lnTo>
                  <a:lnTo>
                    <a:pt x="11656" y="8250"/>
                  </a:lnTo>
                  <a:lnTo>
                    <a:pt x="11656" y="8274"/>
                  </a:lnTo>
                  <a:lnTo>
                    <a:pt x="11632" y="8298"/>
                  </a:lnTo>
                  <a:lnTo>
                    <a:pt x="11656" y="8298"/>
                  </a:lnTo>
                  <a:lnTo>
                    <a:pt x="11656" y="8323"/>
                  </a:lnTo>
                  <a:lnTo>
                    <a:pt x="12045" y="8396"/>
                  </a:lnTo>
                  <a:lnTo>
                    <a:pt x="12410" y="8444"/>
                  </a:lnTo>
                  <a:lnTo>
                    <a:pt x="12702" y="8469"/>
                  </a:lnTo>
                  <a:lnTo>
                    <a:pt x="12824" y="8493"/>
                  </a:lnTo>
                  <a:lnTo>
                    <a:pt x="12970" y="8469"/>
                  </a:lnTo>
                  <a:lnTo>
                    <a:pt x="12873" y="8858"/>
                  </a:lnTo>
                  <a:lnTo>
                    <a:pt x="12654" y="8809"/>
                  </a:lnTo>
                  <a:lnTo>
                    <a:pt x="12483" y="8785"/>
                  </a:lnTo>
                  <a:lnTo>
                    <a:pt x="12264" y="8736"/>
                  </a:lnTo>
                  <a:lnTo>
                    <a:pt x="11826" y="8736"/>
                  </a:lnTo>
                  <a:lnTo>
                    <a:pt x="11607" y="8809"/>
                  </a:lnTo>
                  <a:lnTo>
                    <a:pt x="11583" y="8834"/>
                  </a:lnTo>
                  <a:lnTo>
                    <a:pt x="11583" y="8858"/>
                  </a:lnTo>
                  <a:lnTo>
                    <a:pt x="11583" y="8882"/>
                  </a:lnTo>
                  <a:lnTo>
                    <a:pt x="11851" y="8882"/>
                  </a:lnTo>
                  <a:lnTo>
                    <a:pt x="12094" y="8931"/>
                  </a:lnTo>
                  <a:lnTo>
                    <a:pt x="12556" y="9053"/>
                  </a:lnTo>
                  <a:lnTo>
                    <a:pt x="12775" y="9126"/>
                  </a:lnTo>
                  <a:lnTo>
                    <a:pt x="12654" y="9345"/>
                  </a:lnTo>
                  <a:lnTo>
                    <a:pt x="12508" y="9296"/>
                  </a:lnTo>
                  <a:lnTo>
                    <a:pt x="12313" y="9272"/>
                  </a:lnTo>
                  <a:lnTo>
                    <a:pt x="12143" y="9223"/>
                  </a:lnTo>
                  <a:lnTo>
                    <a:pt x="11972" y="9199"/>
                  </a:lnTo>
                  <a:lnTo>
                    <a:pt x="11607" y="9199"/>
                  </a:lnTo>
                  <a:lnTo>
                    <a:pt x="11583" y="9223"/>
                  </a:lnTo>
                  <a:lnTo>
                    <a:pt x="11583" y="9247"/>
                  </a:lnTo>
                  <a:lnTo>
                    <a:pt x="11583" y="9272"/>
                  </a:lnTo>
                  <a:lnTo>
                    <a:pt x="11924" y="9418"/>
                  </a:lnTo>
                  <a:lnTo>
                    <a:pt x="12240" y="9564"/>
                  </a:lnTo>
                  <a:lnTo>
                    <a:pt x="12532" y="9637"/>
                  </a:lnTo>
                  <a:lnTo>
                    <a:pt x="12337" y="9929"/>
                  </a:lnTo>
                  <a:lnTo>
                    <a:pt x="12337" y="9977"/>
                  </a:lnTo>
                  <a:lnTo>
                    <a:pt x="12167" y="9904"/>
                  </a:lnTo>
                  <a:lnTo>
                    <a:pt x="11997" y="9880"/>
                  </a:lnTo>
                  <a:lnTo>
                    <a:pt x="11802" y="9831"/>
                  </a:lnTo>
                  <a:lnTo>
                    <a:pt x="11242" y="9831"/>
                  </a:lnTo>
                  <a:lnTo>
                    <a:pt x="11218" y="9856"/>
                  </a:lnTo>
                  <a:lnTo>
                    <a:pt x="11218" y="9880"/>
                  </a:lnTo>
                  <a:lnTo>
                    <a:pt x="11242" y="9880"/>
                  </a:lnTo>
                  <a:lnTo>
                    <a:pt x="11534" y="10002"/>
                  </a:lnTo>
                  <a:lnTo>
                    <a:pt x="11851" y="10123"/>
                  </a:lnTo>
                  <a:lnTo>
                    <a:pt x="12167" y="10245"/>
                  </a:lnTo>
                  <a:lnTo>
                    <a:pt x="11972" y="10513"/>
                  </a:lnTo>
                  <a:lnTo>
                    <a:pt x="11826" y="10488"/>
                  </a:lnTo>
                  <a:lnTo>
                    <a:pt x="11413" y="10391"/>
                  </a:lnTo>
                  <a:lnTo>
                    <a:pt x="11023" y="10342"/>
                  </a:lnTo>
                  <a:lnTo>
                    <a:pt x="10975" y="10342"/>
                  </a:lnTo>
                  <a:lnTo>
                    <a:pt x="10975" y="10367"/>
                  </a:lnTo>
                  <a:lnTo>
                    <a:pt x="10975" y="10391"/>
                  </a:lnTo>
                  <a:lnTo>
                    <a:pt x="10999" y="10440"/>
                  </a:lnTo>
                  <a:lnTo>
                    <a:pt x="11145" y="10537"/>
                  </a:lnTo>
                  <a:lnTo>
                    <a:pt x="11315" y="10610"/>
                  </a:lnTo>
                  <a:lnTo>
                    <a:pt x="11632" y="10732"/>
                  </a:lnTo>
                  <a:lnTo>
                    <a:pt x="11802" y="10780"/>
                  </a:lnTo>
                  <a:lnTo>
                    <a:pt x="11656" y="10999"/>
                  </a:lnTo>
                  <a:lnTo>
                    <a:pt x="11510" y="10951"/>
                  </a:lnTo>
                  <a:lnTo>
                    <a:pt x="11364" y="10926"/>
                  </a:lnTo>
                  <a:lnTo>
                    <a:pt x="11072" y="10853"/>
                  </a:lnTo>
                  <a:lnTo>
                    <a:pt x="10950" y="10853"/>
                  </a:lnTo>
                  <a:lnTo>
                    <a:pt x="10804" y="10902"/>
                  </a:lnTo>
                  <a:lnTo>
                    <a:pt x="10780" y="10926"/>
                  </a:lnTo>
                  <a:lnTo>
                    <a:pt x="10756" y="10951"/>
                  </a:lnTo>
                  <a:lnTo>
                    <a:pt x="10756" y="10999"/>
                  </a:lnTo>
                  <a:lnTo>
                    <a:pt x="10780" y="11048"/>
                  </a:lnTo>
                  <a:lnTo>
                    <a:pt x="10902" y="11121"/>
                  </a:lnTo>
                  <a:lnTo>
                    <a:pt x="11023" y="11170"/>
                  </a:lnTo>
                  <a:lnTo>
                    <a:pt x="11267" y="11243"/>
                  </a:lnTo>
                  <a:lnTo>
                    <a:pt x="11461" y="11291"/>
                  </a:lnTo>
                  <a:lnTo>
                    <a:pt x="11242" y="11583"/>
                  </a:lnTo>
                  <a:lnTo>
                    <a:pt x="11072" y="11535"/>
                  </a:lnTo>
                  <a:lnTo>
                    <a:pt x="10877" y="11535"/>
                  </a:lnTo>
                  <a:lnTo>
                    <a:pt x="10683" y="11583"/>
                  </a:lnTo>
                  <a:lnTo>
                    <a:pt x="10658" y="11608"/>
                  </a:lnTo>
                  <a:lnTo>
                    <a:pt x="10683" y="11632"/>
                  </a:lnTo>
                  <a:lnTo>
                    <a:pt x="10829" y="11681"/>
                  </a:lnTo>
                  <a:lnTo>
                    <a:pt x="10975" y="11729"/>
                  </a:lnTo>
                  <a:lnTo>
                    <a:pt x="11096" y="11778"/>
                  </a:lnTo>
                  <a:lnTo>
                    <a:pt x="10877" y="12143"/>
                  </a:lnTo>
                  <a:lnTo>
                    <a:pt x="10829" y="12118"/>
                  </a:lnTo>
                  <a:lnTo>
                    <a:pt x="10658" y="12045"/>
                  </a:lnTo>
                  <a:lnTo>
                    <a:pt x="10561" y="11997"/>
                  </a:lnTo>
                  <a:lnTo>
                    <a:pt x="10464" y="11972"/>
                  </a:lnTo>
                  <a:lnTo>
                    <a:pt x="10439" y="11997"/>
                  </a:lnTo>
                  <a:lnTo>
                    <a:pt x="10439" y="12045"/>
                  </a:lnTo>
                  <a:lnTo>
                    <a:pt x="10488" y="12118"/>
                  </a:lnTo>
                  <a:lnTo>
                    <a:pt x="10585" y="12191"/>
                  </a:lnTo>
                  <a:lnTo>
                    <a:pt x="10756" y="12313"/>
                  </a:lnTo>
                  <a:lnTo>
                    <a:pt x="10561" y="12654"/>
                  </a:lnTo>
                  <a:lnTo>
                    <a:pt x="10415" y="12629"/>
                  </a:lnTo>
                  <a:lnTo>
                    <a:pt x="10172" y="12629"/>
                  </a:lnTo>
                  <a:lnTo>
                    <a:pt x="10026" y="12654"/>
                  </a:lnTo>
                  <a:lnTo>
                    <a:pt x="10026" y="12678"/>
                  </a:lnTo>
                  <a:lnTo>
                    <a:pt x="10026" y="12702"/>
                  </a:lnTo>
                  <a:lnTo>
                    <a:pt x="10245" y="12800"/>
                  </a:lnTo>
                  <a:lnTo>
                    <a:pt x="10439" y="12897"/>
                  </a:lnTo>
                  <a:lnTo>
                    <a:pt x="10196" y="13384"/>
                  </a:lnTo>
                  <a:lnTo>
                    <a:pt x="9880" y="13384"/>
                  </a:lnTo>
                  <a:lnTo>
                    <a:pt x="9904" y="13432"/>
                  </a:lnTo>
                  <a:lnTo>
                    <a:pt x="10147" y="13505"/>
                  </a:lnTo>
                  <a:lnTo>
                    <a:pt x="10074" y="13700"/>
                  </a:lnTo>
                  <a:lnTo>
                    <a:pt x="10026" y="13895"/>
                  </a:lnTo>
                  <a:lnTo>
                    <a:pt x="9953" y="14284"/>
                  </a:lnTo>
                  <a:lnTo>
                    <a:pt x="9880" y="14673"/>
                  </a:lnTo>
                  <a:lnTo>
                    <a:pt x="9807" y="15087"/>
                  </a:lnTo>
                  <a:lnTo>
                    <a:pt x="9101" y="15111"/>
                  </a:lnTo>
                  <a:lnTo>
                    <a:pt x="9247" y="14673"/>
                  </a:lnTo>
                  <a:lnTo>
                    <a:pt x="9344" y="14235"/>
                  </a:lnTo>
                  <a:lnTo>
                    <a:pt x="9539" y="13359"/>
                  </a:lnTo>
                  <a:lnTo>
                    <a:pt x="9734" y="12459"/>
                  </a:lnTo>
                  <a:lnTo>
                    <a:pt x="9855" y="12021"/>
                  </a:lnTo>
                  <a:lnTo>
                    <a:pt x="9977" y="11583"/>
                  </a:lnTo>
                  <a:lnTo>
                    <a:pt x="10269" y="10659"/>
                  </a:lnTo>
                  <a:lnTo>
                    <a:pt x="10537" y="9734"/>
                  </a:lnTo>
                  <a:lnTo>
                    <a:pt x="10658" y="9320"/>
                  </a:lnTo>
                  <a:lnTo>
                    <a:pt x="10756" y="8858"/>
                  </a:lnTo>
                  <a:lnTo>
                    <a:pt x="10780" y="8639"/>
                  </a:lnTo>
                  <a:lnTo>
                    <a:pt x="10780" y="8396"/>
                  </a:lnTo>
                  <a:lnTo>
                    <a:pt x="10756" y="8177"/>
                  </a:lnTo>
                  <a:lnTo>
                    <a:pt x="10707" y="7958"/>
                  </a:lnTo>
                  <a:lnTo>
                    <a:pt x="10683" y="7933"/>
                  </a:lnTo>
                  <a:lnTo>
                    <a:pt x="10634" y="7933"/>
                  </a:lnTo>
                  <a:lnTo>
                    <a:pt x="10610" y="7958"/>
                  </a:lnTo>
                  <a:lnTo>
                    <a:pt x="10537" y="8177"/>
                  </a:lnTo>
                  <a:lnTo>
                    <a:pt x="10464" y="8420"/>
                  </a:lnTo>
                  <a:lnTo>
                    <a:pt x="10366" y="8882"/>
                  </a:lnTo>
                  <a:lnTo>
                    <a:pt x="10293" y="9369"/>
                  </a:lnTo>
                  <a:lnTo>
                    <a:pt x="10172" y="9831"/>
                  </a:lnTo>
                  <a:lnTo>
                    <a:pt x="9904" y="10756"/>
                  </a:lnTo>
                  <a:lnTo>
                    <a:pt x="9588" y="11656"/>
                  </a:lnTo>
                  <a:lnTo>
                    <a:pt x="9466" y="12094"/>
                  </a:lnTo>
                  <a:lnTo>
                    <a:pt x="9369" y="12532"/>
                  </a:lnTo>
                  <a:lnTo>
                    <a:pt x="9174" y="13384"/>
                  </a:lnTo>
                  <a:lnTo>
                    <a:pt x="8979" y="14260"/>
                  </a:lnTo>
                  <a:lnTo>
                    <a:pt x="8858" y="14698"/>
                  </a:lnTo>
                  <a:lnTo>
                    <a:pt x="8736" y="15111"/>
                  </a:lnTo>
                  <a:lnTo>
                    <a:pt x="8128" y="15136"/>
                  </a:lnTo>
                  <a:lnTo>
                    <a:pt x="7519" y="15087"/>
                  </a:lnTo>
                  <a:lnTo>
                    <a:pt x="7179" y="15063"/>
                  </a:lnTo>
                  <a:lnTo>
                    <a:pt x="7154" y="15038"/>
                  </a:lnTo>
                  <a:lnTo>
                    <a:pt x="7081" y="14698"/>
                  </a:lnTo>
                  <a:lnTo>
                    <a:pt x="7033" y="14357"/>
                  </a:lnTo>
                  <a:lnTo>
                    <a:pt x="6935" y="13651"/>
                  </a:lnTo>
                  <a:lnTo>
                    <a:pt x="6765" y="12605"/>
                  </a:lnTo>
                  <a:lnTo>
                    <a:pt x="6570" y="11583"/>
                  </a:lnTo>
                  <a:lnTo>
                    <a:pt x="6230" y="9880"/>
                  </a:lnTo>
                  <a:lnTo>
                    <a:pt x="6060" y="9028"/>
                  </a:lnTo>
                  <a:lnTo>
                    <a:pt x="5841" y="8177"/>
                  </a:lnTo>
                  <a:lnTo>
                    <a:pt x="5816" y="8152"/>
                  </a:lnTo>
                  <a:lnTo>
                    <a:pt x="5768" y="8128"/>
                  </a:lnTo>
                  <a:lnTo>
                    <a:pt x="5743" y="8128"/>
                  </a:lnTo>
                  <a:lnTo>
                    <a:pt x="5695" y="8152"/>
                  </a:lnTo>
                  <a:lnTo>
                    <a:pt x="5646" y="8298"/>
                  </a:lnTo>
                  <a:lnTo>
                    <a:pt x="5646" y="8420"/>
                  </a:lnTo>
                  <a:lnTo>
                    <a:pt x="5646" y="8542"/>
                  </a:lnTo>
                  <a:lnTo>
                    <a:pt x="5646" y="8663"/>
                  </a:lnTo>
                  <a:lnTo>
                    <a:pt x="5719" y="8931"/>
                  </a:lnTo>
                  <a:lnTo>
                    <a:pt x="5768" y="9199"/>
                  </a:lnTo>
                  <a:lnTo>
                    <a:pt x="5865" y="9734"/>
                  </a:lnTo>
                  <a:lnTo>
                    <a:pt x="5962" y="10245"/>
                  </a:lnTo>
                  <a:lnTo>
                    <a:pt x="6035" y="10780"/>
                  </a:lnTo>
                  <a:lnTo>
                    <a:pt x="6133" y="11316"/>
                  </a:lnTo>
                  <a:lnTo>
                    <a:pt x="6327" y="12337"/>
                  </a:lnTo>
                  <a:lnTo>
                    <a:pt x="6522" y="13384"/>
                  </a:lnTo>
                  <a:lnTo>
                    <a:pt x="6570" y="13773"/>
                  </a:lnTo>
                  <a:lnTo>
                    <a:pt x="6619" y="14211"/>
                  </a:lnTo>
                  <a:lnTo>
                    <a:pt x="6668" y="14625"/>
                  </a:lnTo>
                  <a:lnTo>
                    <a:pt x="6716" y="14819"/>
                  </a:lnTo>
                  <a:lnTo>
                    <a:pt x="6765" y="15014"/>
                  </a:lnTo>
                  <a:lnTo>
                    <a:pt x="6497" y="15038"/>
                  </a:lnTo>
                  <a:lnTo>
                    <a:pt x="6473" y="14625"/>
                  </a:lnTo>
                  <a:lnTo>
                    <a:pt x="6400" y="14235"/>
                  </a:lnTo>
                  <a:lnTo>
                    <a:pt x="6279" y="13846"/>
                  </a:lnTo>
                  <a:lnTo>
                    <a:pt x="6133" y="13481"/>
                  </a:lnTo>
                  <a:lnTo>
                    <a:pt x="5938" y="13116"/>
                  </a:lnTo>
                  <a:lnTo>
                    <a:pt x="5743" y="12775"/>
                  </a:lnTo>
                  <a:lnTo>
                    <a:pt x="5281" y="12070"/>
                  </a:lnTo>
                  <a:lnTo>
                    <a:pt x="4746" y="11267"/>
                  </a:lnTo>
                  <a:lnTo>
                    <a:pt x="4210" y="10415"/>
                  </a:lnTo>
                  <a:lnTo>
                    <a:pt x="3967" y="9977"/>
                  </a:lnTo>
                  <a:lnTo>
                    <a:pt x="3724" y="9539"/>
                  </a:lnTo>
                  <a:lnTo>
                    <a:pt x="3529" y="9077"/>
                  </a:lnTo>
                  <a:lnTo>
                    <a:pt x="3359" y="8615"/>
                  </a:lnTo>
                  <a:lnTo>
                    <a:pt x="3286" y="8396"/>
                  </a:lnTo>
                  <a:lnTo>
                    <a:pt x="3261" y="8152"/>
                  </a:lnTo>
                  <a:lnTo>
                    <a:pt x="3237" y="7909"/>
                  </a:lnTo>
                  <a:lnTo>
                    <a:pt x="3237" y="7666"/>
                  </a:lnTo>
                  <a:lnTo>
                    <a:pt x="3261" y="7155"/>
                  </a:lnTo>
                  <a:lnTo>
                    <a:pt x="3310" y="6668"/>
                  </a:lnTo>
                  <a:lnTo>
                    <a:pt x="3334" y="6376"/>
                  </a:lnTo>
                  <a:lnTo>
                    <a:pt x="3407" y="6108"/>
                  </a:lnTo>
                  <a:lnTo>
                    <a:pt x="3480" y="5841"/>
                  </a:lnTo>
                  <a:lnTo>
                    <a:pt x="3578" y="5597"/>
                  </a:lnTo>
                  <a:lnTo>
                    <a:pt x="3699" y="5354"/>
                  </a:lnTo>
                  <a:lnTo>
                    <a:pt x="3845" y="5111"/>
                  </a:lnTo>
                  <a:lnTo>
                    <a:pt x="4016" y="4892"/>
                  </a:lnTo>
                  <a:lnTo>
                    <a:pt x="4186" y="4673"/>
                  </a:lnTo>
                  <a:lnTo>
                    <a:pt x="4648" y="4162"/>
                  </a:lnTo>
                  <a:lnTo>
                    <a:pt x="5062" y="3748"/>
                  </a:lnTo>
                  <a:lnTo>
                    <a:pt x="5403" y="3432"/>
                  </a:lnTo>
                  <a:lnTo>
                    <a:pt x="5743" y="3189"/>
                  </a:lnTo>
                  <a:lnTo>
                    <a:pt x="6060" y="3018"/>
                  </a:lnTo>
                  <a:lnTo>
                    <a:pt x="6352" y="2872"/>
                  </a:lnTo>
                  <a:lnTo>
                    <a:pt x="6668" y="2775"/>
                  </a:lnTo>
                  <a:lnTo>
                    <a:pt x="6984" y="2702"/>
                  </a:lnTo>
                  <a:lnTo>
                    <a:pt x="7276" y="2653"/>
                  </a:lnTo>
                  <a:lnTo>
                    <a:pt x="7568" y="2629"/>
                  </a:lnTo>
                  <a:lnTo>
                    <a:pt x="7860" y="2605"/>
                  </a:lnTo>
                  <a:close/>
                  <a:moveTo>
                    <a:pt x="6716" y="15525"/>
                  </a:moveTo>
                  <a:lnTo>
                    <a:pt x="6619" y="15720"/>
                  </a:lnTo>
                  <a:lnTo>
                    <a:pt x="6352" y="16158"/>
                  </a:lnTo>
                  <a:lnTo>
                    <a:pt x="6279" y="16109"/>
                  </a:lnTo>
                  <a:lnTo>
                    <a:pt x="6230" y="16060"/>
                  </a:lnTo>
                  <a:lnTo>
                    <a:pt x="6206" y="15963"/>
                  </a:lnTo>
                  <a:lnTo>
                    <a:pt x="6206" y="15866"/>
                  </a:lnTo>
                  <a:lnTo>
                    <a:pt x="6206" y="15768"/>
                  </a:lnTo>
                  <a:lnTo>
                    <a:pt x="6230" y="15695"/>
                  </a:lnTo>
                  <a:lnTo>
                    <a:pt x="6279" y="15598"/>
                  </a:lnTo>
                  <a:lnTo>
                    <a:pt x="6327" y="15549"/>
                  </a:lnTo>
                  <a:lnTo>
                    <a:pt x="6595" y="15525"/>
                  </a:lnTo>
                  <a:close/>
                  <a:moveTo>
                    <a:pt x="6887" y="15525"/>
                  </a:moveTo>
                  <a:lnTo>
                    <a:pt x="7276" y="15549"/>
                  </a:lnTo>
                  <a:lnTo>
                    <a:pt x="7641" y="15598"/>
                  </a:lnTo>
                  <a:lnTo>
                    <a:pt x="8225" y="15647"/>
                  </a:lnTo>
                  <a:lnTo>
                    <a:pt x="8809" y="15671"/>
                  </a:lnTo>
                  <a:lnTo>
                    <a:pt x="8541" y="15963"/>
                  </a:lnTo>
                  <a:lnTo>
                    <a:pt x="8298" y="16255"/>
                  </a:lnTo>
                  <a:lnTo>
                    <a:pt x="7909" y="16231"/>
                  </a:lnTo>
                  <a:lnTo>
                    <a:pt x="8249" y="15744"/>
                  </a:lnTo>
                  <a:lnTo>
                    <a:pt x="8249" y="15720"/>
                  </a:lnTo>
                  <a:lnTo>
                    <a:pt x="8225" y="15695"/>
                  </a:lnTo>
                  <a:lnTo>
                    <a:pt x="8201" y="15671"/>
                  </a:lnTo>
                  <a:lnTo>
                    <a:pt x="8176" y="15695"/>
                  </a:lnTo>
                  <a:lnTo>
                    <a:pt x="7690" y="16231"/>
                  </a:lnTo>
                  <a:lnTo>
                    <a:pt x="7179" y="16182"/>
                  </a:lnTo>
                  <a:lnTo>
                    <a:pt x="7325" y="15939"/>
                  </a:lnTo>
                  <a:lnTo>
                    <a:pt x="7471" y="15671"/>
                  </a:lnTo>
                  <a:lnTo>
                    <a:pt x="7471" y="15647"/>
                  </a:lnTo>
                  <a:lnTo>
                    <a:pt x="7446" y="15622"/>
                  </a:lnTo>
                  <a:lnTo>
                    <a:pt x="7422" y="15647"/>
                  </a:lnTo>
                  <a:lnTo>
                    <a:pt x="7203" y="15890"/>
                  </a:lnTo>
                  <a:lnTo>
                    <a:pt x="6935" y="16182"/>
                  </a:lnTo>
                  <a:lnTo>
                    <a:pt x="6741" y="16206"/>
                  </a:lnTo>
                  <a:lnTo>
                    <a:pt x="6570" y="16255"/>
                  </a:lnTo>
                  <a:lnTo>
                    <a:pt x="6668" y="16060"/>
                  </a:lnTo>
                  <a:lnTo>
                    <a:pt x="6814" y="15817"/>
                  </a:lnTo>
                  <a:lnTo>
                    <a:pt x="6862" y="15671"/>
                  </a:lnTo>
                  <a:lnTo>
                    <a:pt x="6887" y="15525"/>
                  </a:lnTo>
                  <a:close/>
                  <a:moveTo>
                    <a:pt x="9661" y="15622"/>
                  </a:moveTo>
                  <a:lnTo>
                    <a:pt x="9734" y="15671"/>
                  </a:lnTo>
                  <a:lnTo>
                    <a:pt x="9807" y="15695"/>
                  </a:lnTo>
                  <a:lnTo>
                    <a:pt x="9953" y="15695"/>
                  </a:lnTo>
                  <a:lnTo>
                    <a:pt x="9782" y="15793"/>
                  </a:lnTo>
                  <a:lnTo>
                    <a:pt x="9661" y="15939"/>
                  </a:lnTo>
                  <a:lnTo>
                    <a:pt x="9539" y="16085"/>
                  </a:lnTo>
                  <a:lnTo>
                    <a:pt x="9417" y="16279"/>
                  </a:lnTo>
                  <a:lnTo>
                    <a:pt x="9271" y="16279"/>
                  </a:lnTo>
                  <a:lnTo>
                    <a:pt x="9612" y="15817"/>
                  </a:lnTo>
                  <a:lnTo>
                    <a:pt x="9612" y="15793"/>
                  </a:lnTo>
                  <a:lnTo>
                    <a:pt x="9612" y="15768"/>
                  </a:lnTo>
                  <a:lnTo>
                    <a:pt x="9563" y="15768"/>
                  </a:lnTo>
                  <a:lnTo>
                    <a:pt x="9320" y="16012"/>
                  </a:lnTo>
                  <a:lnTo>
                    <a:pt x="9077" y="16255"/>
                  </a:lnTo>
                  <a:lnTo>
                    <a:pt x="8517" y="16255"/>
                  </a:lnTo>
                  <a:lnTo>
                    <a:pt x="8882" y="15720"/>
                  </a:lnTo>
                  <a:lnTo>
                    <a:pt x="8906" y="15695"/>
                  </a:lnTo>
                  <a:lnTo>
                    <a:pt x="8882" y="15671"/>
                  </a:lnTo>
                  <a:lnTo>
                    <a:pt x="9271" y="15671"/>
                  </a:lnTo>
                  <a:lnTo>
                    <a:pt x="9661" y="15622"/>
                  </a:lnTo>
                  <a:close/>
                  <a:moveTo>
                    <a:pt x="10074" y="15768"/>
                  </a:moveTo>
                  <a:lnTo>
                    <a:pt x="10074" y="15841"/>
                  </a:lnTo>
                  <a:lnTo>
                    <a:pt x="10099" y="15939"/>
                  </a:lnTo>
                  <a:lnTo>
                    <a:pt x="10074" y="16060"/>
                  </a:lnTo>
                  <a:lnTo>
                    <a:pt x="10050" y="16182"/>
                  </a:lnTo>
                  <a:lnTo>
                    <a:pt x="9977" y="16304"/>
                  </a:lnTo>
                  <a:lnTo>
                    <a:pt x="9758" y="16279"/>
                  </a:lnTo>
                  <a:lnTo>
                    <a:pt x="9880" y="16012"/>
                  </a:lnTo>
                  <a:lnTo>
                    <a:pt x="9977" y="15890"/>
                  </a:lnTo>
                  <a:lnTo>
                    <a:pt x="10074" y="15768"/>
                  </a:lnTo>
                  <a:close/>
                  <a:moveTo>
                    <a:pt x="6522" y="16571"/>
                  </a:moveTo>
                  <a:lnTo>
                    <a:pt x="6595" y="16620"/>
                  </a:lnTo>
                  <a:lnTo>
                    <a:pt x="6424" y="16888"/>
                  </a:lnTo>
                  <a:lnTo>
                    <a:pt x="6376" y="17034"/>
                  </a:lnTo>
                  <a:lnTo>
                    <a:pt x="6327" y="17180"/>
                  </a:lnTo>
                  <a:lnTo>
                    <a:pt x="6254" y="17082"/>
                  </a:lnTo>
                  <a:lnTo>
                    <a:pt x="6230" y="16985"/>
                  </a:lnTo>
                  <a:lnTo>
                    <a:pt x="6206" y="16912"/>
                  </a:lnTo>
                  <a:lnTo>
                    <a:pt x="6230" y="16815"/>
                  </a:lnTo>
                  <a:lnTo>
                    <a:pt x="6254" y="16839"/>
                  </a:lnTo>
                  <a:lnTo>
                    <a:pt x="6303" y="16839"/>
                  </a:lnTo>
                  <a:lnTo>
                    <a:pt x="6352" y="16815"/>
                  </a:lnTo>
                  <a:lnTo>
                    <a:pt x="6376" y="16766"/>
                  </a:lnTo>
                  <a:lnTo>
                    <a:pt x="6424" y="16596"/>
                  </a:lnTo>
                  <a:lnTo>
                    <a:pt x="6449" y="16596"/>
                  </a:lnTo>
                  <a:lnTo>
                    <a:pt x="6522" y="16571"/>
                  </a:lnTo>
                  <a:close/>
                  <a:moveTo>
                    <a:pt x="7884" y="16693"/>
                  </a:moveTo>
                  <a:lnTo>
                    <a:pt x="7957" y="16717"/>
                  </a:lnTo>
                  <a:lnTo>
                    <a:pt x="7787" y="16985"/>
                  </a:lnTo>
                  <a:lnTo>
                    <a:pt x="7617" y="17253"/>
                  </a:lnTo>
                  <a:lnTo>
                    <a:pt x="7592" y="17326"/>
                  </a:lnTo>
                  <a:lnTo>
                    <a:pt x="7300" y="17326"/>
                  </a:lnTo>
                  <a:lnTo>
                    <a:pt x="7398" y="17107"/>
                  </a:lnTo>
                  <a:lnTo>
                    <a:pt x="7519" y="16888"/>
                  </a:lnTo>
                  <a:lnTo>
                    <a:pt x="7617" y="16717"/>
                  </a:lnTo>
                  <a:lnTo>
                    <a:pt x="7884" y="16693"/>
                  </a:lnTo>
                  <a:close/>
                  <a:moveTo>
                    <a:pt x="8225" y="16717"/>
                  </a:moveTo>
                  <a:lnTo>
                    <a:pt x="8736" y="16742"/>
                  </a:lnTo>
                  <a:lnTo>
                    <a:pt x="8541" y="17034"/>
                  </a:lnTo>
                  <a:lnTo>
                    <a:pt x="8371" y="17326"/>
                  </a:lnTo>
                  <a:lnTo>
                    <a:pt x="7909" y="17326"/>
                  </a:lnTo>
                  <a:lnTo>
                    <a:pt x="7933" y="17277"/>
                  </a:lnTo>
                  <a:lnTo>
                    <a:pt x="8225" y="16717"/>
                  </a:lnTo>
                  <a:close/>
                  <a:moveTo>
                    <a:pt x="9223" y="16742"/>
                  </a:moveTo>
                  <a:lnTo>
                    <a:pt x="8979" y="17350"/>
                  </a:lnTo>
                  <a:lnTo>
                    <a:pt x="8663" y="17350"/>
                  </a:lnTo>
                  <a:lnTo>
                    <a:pt x="8979" y="16742"/>
                  </a:lnTo>
                  <a:close/>
                  <a:moveTo>
                    <a:pt x="9928" y="16742"/>
                  </a:moveTo>
                  <a:lnTo>
                    <a:pt x="9661" y="17253"/>
                  </a:lnTo>
                  <a:lnTo>
                    <a:pt x="9612" y="17350"/>
                  </a:lnTo>
                  <a:lnTo>
                    <a:pt x="9320" y="17350"/>
                  </a:lnTo>
                  <a:lnTo>
                    <a:pt x="9563" y="16742"/>
                  </a:lnTo>
                  <a:close/>
                  <a:moveTo>
                    <a:pt x="10147" y="16839"/>
                  </a:moveTo>
                  <a:lnTo>
                    <a:pt x="10220" y="16961"/>
                  </a:lnTo>
                  <a:lnTo>
                    <a:pt x="10245" y="17107"/>
                  </a:lnTo>
                  <a:lnTo>
                    <a:pt x="10220" y="17228"/>
                  </a:lnTo>
                  <a:lnTo>
                    <a:pt x="10147" y="17350"/>
                  </a:lnTo>
                  <a:lnTo>
                    <a:pt x="9928" y="17350"/>
                  </a:lnTo>
                  <a:lnTo>
                    <a:pt x="9953" y="17277"/>
                  </a:lnTo>
                  <a:lnTo>
                    <a:pt x="10050" y="17082"/>
                  </a:lnTo>
                  <a:lnTo>
                    <a:pt x="10147" y="16839"/>
                  </a:lnTo>
                  <a:close/>
                  <a:moveTo>
                    <a:pt x="6862" y="16693"/>
                  </a:moveTo>
                  <a:lnTo>
                    <a:pt x="7081" y="16717"/>
                  </a:lnTo>
                  <a:lnTo>
                    <a:pt x="7300" y="16717"/>
                  </a:lnTo>
                  <a:lnTo>
                    <a:pt x="7106" y="17009"/>
                  </a:lnTo>
                  <a:lnTo>
                    <a:pt x="6935" y="17326"/>
                  </a:lnTo>
                  <a:lnTo>
                    <a:pt x="6741" y="17350"/>
                  </a:lnTo>
                  <a:lnTo>
                    <a:pt x="6570" y="17399"/>
                  </a:lnTo>
                  <a:lnTo>
                    <a:pt x="6619" y="17204"/>
                  </a:lnTo>
                  <a:lnTo>
                    <a:pt x="6692" y="17034"/>
                  </a:lnTo>
                  <a:lnTo>
                    <a:pt x="6862" y="16693"/>
                  </a:lnTo>
                  <a:close/>
                  <a:moveTo>
                    <a:pt x="6473" y="17618"/>
                  </a:moveTo>
                  <a:lnTo>
                    <a:pt x="6643" y="17691"/>
                  </a:lnTo>
                  <a:lnTo>
                    <a:pt x="6814" y="17715"/>
                  </a:lnTo>
                  <a:lnTo>
                    <a:pt x="6789" y="17910"/>
                  </a:lnTo>
                  <a:lnTo>
                    <a:pt x="6765" y="18080"/>
                  </a:lnTo>
                  <a:lnTo>
                    <a:pt x="6643" y="17983"/>
                  </a:lnTo>
                  <a:lnTo>
                    <a:pt x="6546" y="17861"/>
                  </a:lnTo>
                  <a:lnTo>
                    <a:pt x="6352" y="17642"/>
                  </a:lnTo>
                  <a:lnTo>
                    <a:pt x="6376" y="17618"/>
                  </a:lnTo>
                  <a:lnTo>
                    <a:pt x="6424" y="17642"/>
                  </a:lnTo>
                  <a:lnTo>
                    <a:pt x="6473" y="17618"/>
                  </a:lnTo>
                  <a:close/>
                  <a:moveTo>
                    <a:pt x="7398" y="17739"/>
                  </a:moveTo>
                  <a:lnTo>
                    <a:pt x="7300" y="18031"/>
                  </a:lnTo>
                  <a:lnTo>
                    <a:pt x="7252" y="18177"/>
                  </a:lnTo>
                  <a:lnTo>
                    <a:pt x="7252" y="18299"/>
                  </a:lnTo>
                  <a:lnTo>
                    <a:pt x="7008" y="18202"/>
                  </a:lnTo>
                  <a:lnTo>
                    <a:pt x="7154" y="17739"/>
                  </a:lnTo>
                  <a:close/>
                  <a:moveTo>
                    <a:pt x="8833" y="17715"/>
                  </a:moveTo>
                  <a:lnTo>
                    <a:pt x="8785" y="17837"/>
                  </a:lnTo>
                  <a:lnTo>
                    <a:pt x="8736" y="17983"/>
                  </a:lnTo>
                  <a:lnTo>
                    <a:pt x="8712" y="18104"/>
                  </a:lnTo>
                  <a:lnTo>
                    <a:pt x="8736" y="18153"/>
                  </a:lnTo>
                  <a:lnTo>
                    <a:pt x="8736" y="18202"/>
                  </a:lnTo>
                  <a:lnTo>
                    <a:pt x="8809" y="18250"/>
                  </a:lnTo>
                  <a:lnTo>
                    <a:pt x="8882" y="18250"/>
                  </a:lnTo>
                  <a:lnTo>
                    <a:pt x="8931" y="18226"/>
                  </a:lnTo>
                  <a:lnTo>
                    <a:pt x="9004" y="18153"/>
                  </a:lnTo>
                  <a:lnTo>
                    <a:pt x="9125" y="17958"/>
                  </a:lnTo>
                  <a:lnTo>
                    <a:pt x="9198" y="17739"/>
                  </a:lnTo>
                  <a:lnTo>
                    <a:pt x="9393" y="17739"/>
                  </a:lnTo>
                  <a:lnTo>
                    <a:pt x="9369" y="17861"/>
                  </a:lnTo>
                  <a:lnTo>
                    <a:pt x="9369" y="18007"/>
                  </a:lnTo>
                  <a:lnTo>
                    <a:pt x="9125" y="18153"/>
                  </a:lnTo>
                  <a:lnTo>
                    <a:pt x="8833" y="18275"/>
                  </a:lnTo>
                  <a:lnTo>
                    <a:pt x="8566" y="18372"/>
                  </a:lnTo>
                  <a:lnTo>
                    <a:pt x="8249" y="18421"/>
                  </a:lnTo>
                  <a:lnTo>
                    <a:pt x="8274" y="18275"/>
                  </a:lnTo>
                  <a:lnTo>
                    <a:pt x="8371" y="17983"/>
                  </a:lnTo>
                  <a:lnTo>
                    <a:pt x="8468" y="17715"/>
                  </a:lnTo>
                  <a:close/>
                  <a:moveTo>
                    <a:pt x="8176" y="17715"/>
                  </a:moveTo>
                  <a:lnTo>
                    <a:pt x="8030" y="18056"/>
                  </a:lnTo>
                  <a:lnTo>
                    <a:pt x="7957" y="18250"/>
                  </a:lnTo>
                  <a:lnTo>
                    <a:pt x="7933" y="18445"/>
                  </a:lnTo>
                  <a:lnTo>
                    <a:pt x="7738" y="18421"/>
                  </a:lnTo>
                  <a:lnTo>
                    <a:pt x="7568" y="18396"/>
                  </a:lnTo>
                  <a:lnTo>
                    <a:pt x="7568" y="18226"/>
                  </a:lnTo>
                  <a:lnTo>
                    <a:pt x="7641" y="17983"/>
                  </a:lnTo>
                  <a:lnTo>
                    <a:pt x="7738" y="17715"/>
                  </a:lnTo>
                  <a:close/>
                  <a:moveTo>
                    <a:pt x="8128" y="2094"/>
                  </a:moveTo>
                  <a:lnTo>
                    <a:pt x="7714" y="2142"/>
                  </a:lnTo>
                  <a:lnTo>
                    <a:pt x="7325" y="2191"/>
                  </a:lnTo>
                  <a:lnTo>
                    <a:pt x="6935" y="2264"/>
                  </a:lnTo>
                  <a:lnTo>
                    <a:pt x="6546" y="2386"/>
                  </a:lnTo>
                  <a:lnTo>
                    <a:pt x="6181" y="2507"/>
                  </a:lnTo>
                  <a:lnTo>
                    <a:pt x="5841" y="2653"/>
                  </a:lnTo>
                  <a:lnTo>
                    <a:pt x="5500" y="2824"/>
                  </a:lnTo>
                  <a:lnTo>
                    <a:pt x="5184" y="3018"/>
                  </a:lnTo>
                  <a:lnTo>
                    <a:pt x="4892" y="3237"/>
                  </a:lnTo>
                  <a:lnTo>
                    <a:pt x="4551" y="3554"/>
                  </a:lnTo>
                  <a:lnTo>
                    <a:pt x="4210" y="3918"/>
                  </a:lnTo>
                  <a:lnTo>
                    <a:pt x="3918" y="4332"/>
                  </a:lnTo>
                  <a:lnTo>
                    <a:pt x="3626" y="4746"/>
                  </a:lnTo>
                  <a:lnTo>
                    <a:pt x="3383" y="5159"/>
                  </a:lnTo>
                  <a:lnTo>
                    <a:pt x="3164" y="5549"/>
                  </a:lnTo>
                  <a:lnTo>
                    <a:pt x="3018" y="5889"/>
                  </a:lnTo>
                  <a:lnTo>
                    <a:pt x="2921" y="6157"/>
                  </a:lnTo>
                  <a:lnTo>
                    <a:pt x="2823" y="6595"/>
                  </a:lnTo>
                  <a:lnTo>
                    <a:pt x="2775" y="7057"/>
                  </a:lnTo>
                  <a:lnTo>
                    <a:pt x="2750" y="7495"/>
                  </a:lnTo>
                  <a:lnTo>
                    <a:pt x="2775" y="7958"/>
                  </a:lnTo>
                  <a:lnTo>
                    <a:pt x="2823" y="8396"/>
                  </a:lnTo>
                  <a:lnTo>
                    <a:pt x="2921" y="8834"/>
                  </a:lnTo>
                  <a:lnTo>
                    <a:pt x="3067" y="9272"/>
                  </a:lnTo>
                  <a:lnTo>
                    <a:pt x="3237" y="9685"/>
                  </a:lnTo>
                  <a:lnTo>
                    <a:pt x="3602" y="10367"/>
                  </a:lnTo>
                  <a:lnTo>
                    <a:pt x="3991" y="11024"/>
                  </a:lnTo>
                  <a:lnTo>
                    <a:pt x="4843" y="12337"/>
                  </a:lnTo>
                  <a:lnTo>
                    <a:pt x="5281" y="13019"/>
                  </a:lnTo>
                  <a:lnTo>
                    <a:pt x="5476" y="13384"/>
                  </a:lnTo>
                  <a:lnTo>
                    <a:pt x="5646" y="13724"/>
                  </a:lnTo>
                  <a:lnTo>
                    <a:pt x="5792" y="14089"/>
                  </a:lnTo>
                  <a:lnTo>
                    <a:pt x="5914" y="14454"/>
                  </a:lnTo>
                  <a:lnTo>
                    <a:pt x="5987" y="14844"/>
                  </a:lnTo>
                  <a:lnTo>
                    <a:pt x="5987" y="15282"/>
                  </a:lnTo>
                  <a:lnTo>
                    <a:pt x="5962" y="15379"/>
                  </a:lnTo>
                  <a:lnTo>
                    <a:pt x="5962" y="15428"/>
                  </a:lnTo>
                  <a:lnTo>
                    <a:pt x="5889" y="15525"/>
                  </a:lnTo>
                  <a:lnTo>
                    <a:pt x="5841" y="15647"/>
                  </a:lnTo>
                  <a:lnTo>
                    <a:pt x="5816" y="15768"/>
                  </a:lnTo>
                  <a:lnTo>
                    <a:pt x="5792" y="15914"/>
                  </a:lnTo>
                  <a:lnTo>
                    <a:pt x="5816" y="16036"/>
                  </a:lnTo>
                  <a:lnTo>
                    <a:pt x="5841" y="16158"/>
                  </a:lnTo>
                  <a:lnTo>
                    <a:pt x="5889" y="16279"/>
                  </a:lnTo>
                  <a:lnTo>
                    <a:pt x="5962" y="16377"/>
                  </a:lnTo>
                  <a:lnTo>
                    <a:pt x="5865" y="16474"/>
                  </a:lnTo>
                  <a:lnTo>
                    <a:pt x="5792" y="16620"/>
                  </a:lnTo>
                  <a:lnTo>
                    <a:pt x="5768" y="16766"/>
                  </a:lnTo>
                  <a:lnTo>
                    <a:pt x="5768" y="16912"/>
                  </a:lnTo>
                  <a:lnTo>
                    <a:pt x="5768" y="17058"/>
                  </a:lnTo>
                  <a:lnTo>
                    <a:pt x="5816" y="17204"/>
                  </a:lnTo>
                  <a:lnTo>
                    <a:pt x="5889" y="17350"/>
                  </a:lnTo>
                  <a:lnTo>
                    <a:pt x="5987" y="17472"/>
                  </a:lnTo>
                  <a:lnTo>
                    <a:pt x="5962" y="17496"/>
                  </a:lnTo>
                  <a:lnTo>
                    <a:pt x="5914" y="17618"/>
                  </a:lnTo>
                  <a:lnTo>
                    <a:pt x="5914" y="17715"/>
                  </a:lnTo>
                  <a:lnTo>
                    <a:pt x="5938" y="17837"/>
                  </a:lnTo>
                  <a:lnTo>
                    <a:pt x="5987" y="17934"/>
                  </a:lnTo>
                  <a:lnTo>
                    <a:pt x="6133" y="18129"/>
                  </a:lnTo>
                  <a:lnTo>
                    <a:pt x="6303" y="18299"/>
                  </a:lnTo>
                  <a:lnTo>
                    <a:pt x="6424" y="18421"/>
                  </a:lnTo>
                  <a:lnTo>
                    <a:pt x="6570" y="18518"/>
                  </a:lnTo>
                  <a:lnTo>
                    <a:pt x="6862" y="18688"/>
                  </a:lnTo>
                  <a:lnTo>
                    <a:pt x="7179" y="18810"/>
                  </a:lnTo>
                  <a:lnTo>
                    <a:pt x="7495" y="18859"/>
                  </a:lnTo>
                  <a:lnTo>
                    <a:pt x="7738" y="18883"/>
                  </a:lnTo>
                  <a:lnTo>
                    <a:pt x="7982" y="18883"/>
                  </a:lnTo>
                  <a:lnTo>
                    <a:pt x="8030" y="18956"/>
                  </a:lnTo>
                  <a:lnTo>
                    <a:pt x="8079" y="18980"/>
                  </a:lnTo>
                  <a:lnTo>
                    <a:pt x="8128" y="18980"/>
                  </a:lnTo>
                  <a:lnTo>
                    <a:pt x="8176" y="18956"/>
                  </a:lnTo>
                  <a:lnTo>
                    <a:pt x="8201" y="18907"/>
                  </a:lnTo>
                  <a:lnTo>
                    <a:pt x="8201" y="18883"/>
                  </a:lnTo>
                  <a:lnTo>
                    <a:pt x="8493" y="18834"/>
                  </a:lnTo>
                  <a:lnTo>
                    <a:pt x="8785" y="18761"/>
                  </a:lnTo>
                  <a:lnTo>
                    <a:pt x="9052" y="18664"/>
                  </a:lnTo>
                  <a:lnTo>
                    <a:pt x="9320" y="18542"/>
                  </a:lnTo>
                  <a:lnTo>
                    <a:pt x="9563" y="18396"/>
                  </a:lnTo>
                  <a:lnTo>
                    <a:pt x="9807" y="18226"/>
                  </a:lnTo>
                  <a:lnTo>
                    <a:pt x="10050" y="18056"/>
                  </a:lnTo>
                  <a:lnTo>
                    <a:pt x="10269" y="17837"/>
                  </a:lnTo>
                  <a:lnTo>
                    <a:pt x="10318" y="17764"/>
                  </a:lnTo>
                  <a:lnTo>
                    <a:pt x="10342" y="17691"/>
                  </a:lnTo>
                  <a:lnTo>
                    <a:pt x="10464" y="17593"/>
                  </a:lnTo>
                  <a:lnTo>
                    <a:pt x="10537" y="17447"/>
                  </a:lnTo>
                  <a:lnTo>
                    <a:pt x="10585" y="17301"/>
                  </a:lnTo>
                  <a:lnTo>
                    <a:pt x="10634" y="17107"/>
                  </a:lnTo>
                  <a:lnTo>
                    <a:pt x="10634" y="16936"/>
                  </a:lnTo>
                  <a:lnTo>
                    <a:pt x="10585" y="16742"/>
                  </a:lnTo>
                  <a:lnTo>
                    <a:pt x="10512" y="16596"/>
                  </a:lnTo>
                  <a:lnTo>
                    <a:pt x="10391" y="16474"/>
                  </a:lnTo>
                  <a:lnTo>
                    <a:pt x="10488" y="16255"/>
                  </a:lnTo>
                  <a:lnTo>
                    <a:pt x="10537" y="16036"/>
                  </a:lnTo>
                  <a:lnTo>
                    <a:pt x="10537" y="15817"/>
                  </a:lnTo>
                  <a:lnTo>
                    <a:pt x="10488" y="15574"/>
                  </a:lnTo>
                  <a:lnTo>
                    <a:pt x="10415" y="15476"/>
                  </a:lnTo>
                  <a:lnTo>
                    <a:pt x="10342" y="15379"/>
                  </a:lnTo>
                  <a:lnTo>
                    <a:pt x="10342" y="15306"/>
                  </a:lnTo>
                  <a:lnTo>
                    <a:pt x="10415" y="14965"/>
                  </a:lnTo>
                  <a:lnTo>
                    <a:pt x="10464" y="14625"/>
                  </a:lnTo>
                  <a:lnTo>
                    <a:pt x="10512" y="14284"/>
                  </a:lnTo>
                  <a:lnTo>
                    <a:pt x="10585" y="13943"/>
                  </a:lnTo>
                  <a:lnTo>
                    <a:pt x="10658" y="13700"/>
                  </a:lnTo>
                  <a:lnTo>
                    <a:pt x="10756" y="13457"/>
                  </a:lnTo>
                  <a:lnTo>
                    <a:pt x="10999" y="12994"/>
                  </a:lnTo>
                  <a:lnTo>
                    <a:pt x="11023" y="12970"/>
                  </a:lnTo>
                  <a:lnTo>
                    <a:pt x="11023" y="12946"/>
                  </a:lnTo>
                  <a:lnTo>
                    <a:pt x="11340" y="12459"/>
                  </a:lnTo>
                  <a:lnTo>
                    <a:pt x="11632" y="11972"/>
                  </a:lnTo>
                  <a:lnTo>
                    <a:pt x="12191" y="11194"/>
                  </a:lnTo>
                  <a:lnTo>
                    <a:pt x="12483" y="10780"/>
                  </a:lnTo>
                  <a:lnTo>
                    <a:pt x="12751" y="10367"/>
                  </a:lnTo>
                  <a:lnTo>
                    <a:pt x="12994" y="9953"/>
                  </a:lnTo>
                  <a:lnTo>
                    <a:pt x="13213" y="9515"/>
                  </a:lnTo>
                  <a:lnTo>
                    <a:pt x="13384" y="9053"/>
                  </a:lnTo>
                  <a:lnTo>
                    <a:pt x="13457" y="8809"/>
                  </a:lnTo>
                  <a:lnTo>
                    <a:pt x="13505" y="8590"/>
                  </a:lnTo>
                  <a:lnTo>
                    <a:pt x="13554" y="8152"/>
                  </a:lnTo>
                  <a:lnTo>
                    <a:pt x="13554" y="7714"/>
                  </a:lnTo>
                  <a:lnTo>
                    <a:pt x="13505" y="7276"/>
                  </a:lnTo>
                  <a:lnTo>
                    <a:pt x="13432" y="6838"/>
                  </a:lnTo>
                  <a:lnTo>
                    <a:pt x="13335" y="6400"/>
                  </a:lnTo>
                  <a:lnTo>
                    <a:pt x="13213" y="5962"/>
                  </a:lnTo>
                  <a:lnTo>
                    <a:pt x="12946" y="5135"/>
                  </a:lnTo>
                  <a:lnTo>
                    <a:pt x="12800" y="4770"/>
                  </a:lnTo>
                  <a:lnTo>
                    <a:pt x="12605" y="4429"/>
                  </a:lnTo>
                  <a:lnTo>
                    <a:pt x="12386" y="4113"/>
                  </a:lnTo>
                  <a:lnTo>
                    <a:pt x="12143" y="3797"/>
                  </a:lnTo>
                  <a:lnTo>
                    <a:pt x="12143" y="3773"/>
                  </a:lnTo>
                  <a:lnTo>
                    <a:pt x="12094" y="3675"/>
                  </a:lnTo>
                  <a:lnTo>
                    <a:pt x="12021" y="3602"/>
                  </a:lnTo>
                  <a:lnTo>
                    <a:pt x="11948" y="3554"/>
                  </a:lnTo>
                  <a:lnTo>
                    <a:pt x="11851" y="3505"/>
                  </a:lnTo>
                  <a:lnTo>
                    <a:pt x="11607" y="3286"/>
                  </a:lnTo>
                  <a:lnTo>
                    <a:pt x="11340" y="3091"/>
                  </a:lnTo>
                  <a:lnTo>
                    <a:pt x="11072" y="2897"/>
                  </a:lnTo>
                  <a:lnTo>
                    <a:pt x="10804" y="2726"/>
                  </a:lnTo>
                  <a:lnTo>
                    <a:pt x="10464" y="2556"/>
                  </a:lnTo>
                  <a:lnTo>
                    <a:pt x="10099" y="2386"/>
                  </a:lnTo>
                  <a:lnTo>
                    <a:pt x="9709" y="2264"/>
                  </a:lnTo>
                  <a:lnTo>
                    <a:pt x="9320" y="2191"/>
                  </a:lnTo>
                  <a:lnTo>
                    <a:pt x="8931" y="2142"/>
                  </a:lnTo>
                  <a:lnTo>
                    <a:pt x="8517" y="2094"/>
                  </a:lnTo>
                  <a:close/>
                </a:path>
              </a:pathLst>
            </a:custGeom>
            <a:gradFill>
              <a:gsLst>
                <a:gs pos="0">
                  <a:schemeClr val="accent4">
                    <a:satMod val="103000"/>
                    <a:lumMod val="102000"/>
                    <a:tint val="94000"/>
                    <a:alpha val="57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</a:gradFill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</p:grpSp>
      <p:grpSp>
        <p:nvGrpSpPr>
          <p:cNvPr id="58" name="Group 60">
            <a:extLst>
              <a:ext uri="{FF2B5EF4-FFF2-40B4-BE49-F238E27FC236}">
                <a16:creationId xmlns:a16="http://schemas.microsoft.com/office/drawing/2014/main" xmlns="" id="{E5F052BE-D32D-4A9F-90BB-146A713BBA5B}"/>
              </a:ext>
            </a:extLst>
          </p:cNvPr>
          <p:cNvGrpSpPr/>
          <p:nvPr/>
        </p:nvGrpSpPr>
        <p:grpSpPr>
          <a:xfrm>
            <a:off x="7414976" y="2552623"/>
            <a:ext cx="2263879" cy="3247055"/>
            <a:chOff x="8217672" y="1751284"/>
            <a:chExt cx="2263879" cy="3247055"/>
          </a:xfrm>
        </p:grpSpPr>
        <p:sp>
          <p:nvSpPr>
            <p:cNvPr id="62" name="Rectangle: Rounded Corners 27">
              <a:extLst>
                <a:ext uri="{FF2B5EF4-FFF2-40B4-BE49-F238E27FC236}">
                  <a16:creationId xmlns:a16="http://schemas.microsoft.com/office/drawing/2014/main" xmlns="" id="{4C90EDD4-121C-4EF2-819E-8AFBE8E1B3AB}"/>
                </a:ext>
              </a:extLst>
            </p:cNvPr>
            <p:cNvSpPr/>
            <p:nvPr/>
          </p:nvSpPr>
          <p:spPr>
            <a:xfrm rot="12407969">
              <a:off x="8347951" y="2864739"/>
              <a:ext cx="2133600" cy="2133600"/>
            </a:xfrm>
            <a:prstGeom prst="roundRect">
              <a:avLst/>
            </a:prstGeom>
            <a:gradFill>
              <a:gsLst>
                <a:gs pos="100000">
                  <a:schemeClr val="bg1">
                    <a:alpha val="0"/>
                  </a:schemeClr>
                </a:gs>
                <a:gs pos="0">
                  <a:schemeClr val="tx1">
                    <a:alpha val="29000"/>
                  </a:schemeClr>
                </a:gs>
              </a:gsLst>
              <a:lin ang="5400000" scaled="1"/>
            </a:gra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: Rounded Corners 6">
              <a:extLst>
                <a:ext uri="{FF2B5EF4-FFF2-40B4-BE49-F238E27FC236}">
                  <a16:creationId xmlns:a16="http://schemas.microsoft.com/office/drawing/2014/main" xmlns="" id="{0195608B-D61F-4AFA-8B9A-91269165CF14}"/>
                </a:ext>
              </a:extLst>
            </p:cNvPr>
            <p:cNvSpPr/>
            <p:nvPr/>
          </p:nvSpPr>
          <p:spPr>
            <a:xfrm rot="6657472">
              <a:off x="8224979" y="2362200"/>
              <a:ext cx="2133600" cy="2133600"/>
            </a:xfrm>
            <a:prstGeom prst="roundRect">
              <a:avLst/>
            </a:prstGeom>
            <a:solidFill>
              <a:srgbClr val="FFFF66">
                <a:alpha val="7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4" name="Picture 39">
              <a:extLst>
                <a:ext uri="{FF2B5EF4-FFF2-40B4-BE49-F238E27FC236}">
                  <a16:creationId xmlns:a16="http://schemas.microsoft.com/office/drawing/2014/main" xmlns="" id="{03B5DB80-F65C-4D2B-8695-F93F120683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29" r="6325" b="14477"/>
            <a:stretch/>
          </p:blipFill>
          <p:spPr>
            <a:xfrm>
              <a:off x="8722444" y="2288786"/>
              <a:ext cx="574063" cy="491765"/>
            </a:xfrm>
            <a:prstGeom prst="rect">
              <a:avLst/>
            </a:prstGeom>
          </p:spPr>
        </p:pic>
        <p:sp>
          <p:nvSpPr>
            <p:cNvPr id="65" name="TextBox 43">
              <a:extLst>
                <a:ext uri="{FF2B5EF4-FFF2-40B4-BE49-F238E27FC236}">
                  <a16:creationId xmlns:a16="http://schemas.microsoft.com/office/drawing/2014/main" xmlns="" id="{D1771FB5-16BA-46AD-89F8-502CFED1FF66}"/>
                </a:ext>
              </a:extLst>
            </p:cNvPr>
            <p:cNvSpPr txBox="1"/>
            <p:nvPr/>
          </p:nvSpPr>
          <p:spPr>
            <a:xfrm rot="1148230">
              <a:off x="8978245" y="1751284"/>
              <a:ext cx="76239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accent1"/>
                  </a:solidFill>
                  <a:latin typeface="Oswald" panose="02000503000000000000" pitchFamily="2" charset="0"/>
                </a:rPr>
                <a:t>4</a:t>
              </a:r>
            </a:p>
          </p:txBody>
        </p:sp>
        <p:sp>
          <p:nvSpPr>
            <p:cNvPr id="66" name="TextBox 47">
              <a:extLst>
                <a:ext uri="{FF2B5EF4-FFF2-40B4-BE49-F238E27FC236}">
                  <a16:creationId xmlns:a16="http://schemas.microsoft.com/office/drawing/2014/main" xmlns="" id="{ED3BBAF1-9C30-4CE0-A1CE-5B5247636E97}"/>
                </a:ext>
              </a:extLst>
            </p:cNvPr>
            <p:cNvSpPr txBox="1"/>
            <p:nvPr/>
          </p:nvSpPr>
          <p:spPr>
            <a:xfrm>
              <a:off x="8217672" y="2728866"/>
              <a:ext cx="2228850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rtl="1"/>
              <a:r>
                <a:rPr lang="ar-SA" sz="2000" b="1" dirty="0" smtClean="0">
                  <a:solidFill>
                    <a:schemeClr val="accent1"/>
                  </a:solidFill>
                  <a:cs typeface="PT Bold Heading" pitchFamily="2" charset="-78"/>
                </a:rPr>
                <a:t>ترتيب الاعداد من صفر الى 10 باستعمال الرسوم التوضيحية, أستعمل العدد الترتيبي لوصف موقع الشيء</a:t>
              </a:r>
              <a:endParaRPr lang="ar-SA" sz="2000" b="1" dirty="0">
                <a:solidFill>
                  <a:schemeClr val="accent1"/>
                </a:solidFill>
                <a:cs typeface="PT Bold Heading" pitchFamily="2" charset="-78"/>
              </a:endParaRPr>
            </a:p>
          </p:txBody>
        </p:sp>
      </p:grpSp>
      <p:grpSp>
        <p:nvGrpSpPr>
          <p:cNvPr id="3" name="مجموعة 2"/>
          <p:cNvGrpSpPr/>
          <p:nvPr/>
        </p:nvGrpSpPr>
        <p:grpSpPr>
          <a:xfrm>
            <a:off x="9643826" y="2400223"/>
            <a:ext cx="2263879" cy="3247055"/>
            <a:chOff x="9643826" y="2400223"/>
            <a:chExt cx="2263879" cy="3247055"/>
          </a:xfrm>
        </p:grpSpPr>
        <p:grpSp>
          <p:nvGrpSpPr>
            <p:cNvPr id="122" name="Group 60">
              <a:extLst>
                <a:ext uri="{FF2B5EF4-FFF2-40B4-BE49-F238E27FC236}">
                  <a16:creationId xmlns:a16="http://schemas.microsoft.com/office/drawing/2014/main" xmlns="" id="{E5F052BE-D32D-4A9F-90BB-146A713BBA5B}"/>
                </a:ext>
              </a:extLst>
            </p:cNvPr>
            <p:cNvGrpSpPr/>
            <p:nvPr/>
          </p:nvGrpSpPr>
          <p:grpSpPr>
            <a:xfrm>
              <a:off x="9643826" y="2400223"/>
              <a:ext cx="2263879" cy="3247055"/>
              <a:chOff x="8217672" y="1751284"/>
              <a:chExt cx="2263879" cy="3247055"/>
            </a:xfrm>
          </p:grpSpPr>
          <p:sp>
            <p:nvSpPr>
              <p:cNvPr id="123" name="Rectangle: Rounded Corners 27">
                <a:extLst>
                  <a:ext uri="{FF2B5EF4-FFF2-40B4-BE49-F238E27FC236}">
                    <a16:creationId xmlns:a16="http://schemas.microsoft.com/office/drawing/2014/main" xmlns="" id="{4C90EDD4-121C-4EF2-819E-8AFBE8E1B3AB}"/>
                  </a:ext>
                </a:extLst>
              </p:cNvPr>
              <p:cNvSpPr/>
              <p:nvPr/>
            </p:nvSpPr>
            <p:spPr>
              <a:xfrm rot="12407969">
                <a:off x="8347951" y="2864739"/>
                <a:ext cx="2133600" cy="2133600"/>
              </a:xfrm>
              <a:prstGeom prst="roundRect">
                <a:avLst/>
              </a:prstGeom>
              <a:gradFill>
                <a:gsLst>
                  <a:gs pos="100000">
                    <a:schemeClr val="bg1">
                      <a:alpha val="0"/>
                    </a:schemeClr>
                  </a:gs>
                  <a:gs pos="0">
                    <a:schemeClr val="tx1">
                      <a:alpha val="29000"/>
                    </a:schemeClr>
                  </a:gs>
                </a:gsLst>
                <a:lin ang="5400000" scaled="1"/>
              </a:gradFill>
              <a:ln>
                <a:noFill/>
              </a:ln>
              <a:effectLst>
                <a:softEdge rad="190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" name="Rectangle: Rounded Corners 6">
                <a:extLst>
                  <a:ext uri="{FF2B5EF4-FFF2-40B4-BE49-F238E27FC236}">
                    <a16:creationId xmlns:a16="http://schemas.microsoft.com/office/drawing/2014/main" xmlns="" id="{0195608B-D61F-4AFA-8B9A-91269165CF14}"/>
                  </a:ext>
                </a:extLst>
              </p:cNvPr>
              <p:cNvSpPr/>
              <p:nvPr/>
            </p:nvSpPr>
            <p:spPr>
              <a:xfrm rot="6657472">
                <a:off x="8224979" y="2362200"/>
                <a:ext cx="2133600" cy="2133600"/>
              </a:xfrm>
              <a:prstGeom prst="roundRect">
                <a:avLst/>
              </a:prstGeom>
              <a:solidFill>
                <a:srgbClr val="6699FF">
                  <a:alpha val="59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" name="TextBox 43">
                <a:extLst>
                  <a:ext uri="{FF2B5EF4-FFF2-40B4-BE49-F238E27FC236}">
                    <a16:creationId xmlns:a16="http://schemas.microsoft.com/office/drawing/2014/main" xmlns="" id="{D1771FB5-16BA-46AD-89F8-502CFED1FF66}"/>
                  </a:ext>
                </a:extLst>
              </p:cNvPr>
              <p:cNvSpPr txBox="1"/>
              <p:nvPr/>
            </p:nvSpPr>
            <p:spPr>
              <a:xfrm rot="1148230">
                <a:off x="8978245" y="1751284"/>
                <a:ext cx="76239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6699FF"/>
                    </a:solidFill>
                    <a:latin typeface="Oswald" panose="02000503000000000000" pitchFamily="2" charset="0"/>
                  </a:rPr>
                  <a:t>4</a:t>
                </a:r>
              </a:p>
            </p:txBody>
          </p:sp>
          <p:sp>
            <p:nvSpPr>
              <p:cNvPr id="127" name="TextBox 47">
                <a:extLst>
                  <a:ext uri="{FF2B5EF4-FFF2-40B4-BE49-F238E27FC236}">
                    <a16:creationId xmlns:a16="http://schemas.microsoft.com/office/drawing/2014/main" xmlns="" id="{ED3BBAF1-9C30-4CE0-A1CE-5B5247636E97}"/>
                  </a:ext>
                </a:extLst>
              </p:cNvPr>
              <p:cNvSpPr txBox="1"/>
              <p:nvPr/>
            </p:nvSpPr>
            <p:spPr>
              <a:xfrm>
                <a:off x="8217672" y="3014616"/>
                <a:ext cx="2149452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 rtl="1"/>
                <a:r>
                  <a:rPr lang="ar-SA" sz="2000" b="1" dirty="0" smtClean="0">
                    <a:solidFill>
                      <a:srgbClr val="0033CC"/>
                    </a:solidFill>
                    <a:cs typeface="PT Bold Heading" pitchFamily="2" charset="-78"/>
                  </a:rPr>
                  <a:t>أرسم صورة في </a:t>
                </a:r>
                <a:r>
                  <a:rPr lang="ar-SA" sz="2000" b="1" dirty="0">
                    <a:solidFill>
                      <a:srgbClr val="0033CC"/>
                    </a:solidFill>
                    <a:cs typeface="PT Bold Heading" pitchFamily="2" charset="-78"/>
                  </a:rPr>
                  <a:t>حل المسألة</a:t>
                </a:r>
              </a:p>
              <a:p>
                <a:pPr lvl="0" algn="ctr" rtl="1"/>
                <a:r>
                  <a:rPr lang="ar-SA" sz="2000" b="1" dirty="0">
                    <a:solidFill>
                      <a:srgbClr val="0033CC"/>
                    </a:solidFill>
                    <a:cs typeface="PT Bold Heading" pitchFamily="2" charset="-78"/>
                  </a:rPr>
                  <a:t>افهم , أُخطط ،  </a:t>
                </a:r>
              </a:p>
              <a:p>
                <a:pPr lvl="0" algn="ctr" rtl="1"/>
                <a:r>
                  <a:rPr lang="ar-SA" sz="2000" b="1" dirty="0">
                    <a:solidFill>
                      <a:srgbClr val="0033CC"/>
                    </a:solidFill>
                    <a:cs typeface="PT Bold Heading" pitchFamily="2" charset="-78"/>
                  </a:rPr>
                  <a:t>  اُحل , أتأكد </a:t>
                </a:r>
                <a:endParaRPr lang="ar-SA" sz="2000" dirty="0">
                  <a:solidFill>
                    <a:srgbClr val="0033CC"/>
                  </a:solidFill>
                  <a:cs typeface="PT Bold Heading" pitchFamily="2" charset="-78"/>
                </a:endParaRPr>
              </a:p>
            </p:txBody>
          </p:sp>
        </p:grpSp>
        <p:sp>
          <p:nvSpPr>
            <p:cNvPr id="67" name="Rounded Rectangle 27"/>
            <p:cNvSpPr/>
            <p:nvPr/>
          </p:nvSpPr>
          <p:spPr>
            <a:xfrm>
              <a:off x="10329611" y="3121469"/>
              <a:ext cx="593594" cy="455961"/>
            </a:xfrm>
            <a:custGeom>
              <a:avLst/>
              <a:gdLst/>
              <a:ahLst/>
              <a:cxnLst/>
              <a:rect l="l" t="t" r="r" b="b"/>
              <a:pathLst>
                <a:path w="3186824" h="2447912">
                  <a:moveTo>
                    <a:pt x="1917737" y="1021643"/>
                  </a:moveTo>
                  <a:cubicBezTo>
                    <a:pt x="2188548" y="1021643"/>
                    <a:pt x="2408083" y="1241178"/>
                    <a:pt x="2408083" y="1511989"/>
                  </a:cubicBezTo>
                  <a:cubicBezTo>
                    <a:pt x="2408083" y="1782800"/>
                    <a:pt x="2188548" y="2002335"/>
                    <a:pt x="1917737" y="2002335"/>
                  </a:cubicBezTo>
                  <a:cubicBezTo>
                    <a:pt x="1646926" y="2002335"/>
                    <a:pt x="1427391" y="1782800"/>
                    <a:pt x="1427391" y="1511989"/>
                  </a:cubicBezTo>
                  <a:cubicBezTo>
                    <a:pt x="1427391" y="1241178"/>
                    <a:pt x="1646926" y="1021643"/>
                    <a:pt x="1917737" y="1021643"/>
                  </a:cubicBezTo>
                  <a:close/>
                  <a:moveTo>
                    <a:pt x="1917737" y="827913"/>
                  </a:moveTo>
                  <a:cubicBezTo>
                    <a:pt x="1539932" y="827913"/>
                    <a:pt x="1233661" y="1134184"/>
                    <a:pt x="1233661" y="1511989"/>
                  </a:cubicBezTo>
                  <a:cubicBezTo>
                    <a:pt x="1233661" y="1889794"/>
                    <a:pt x="1539932" y="2196065"/>
                    <a:pt x="1917737" y="2196065"/>
                  </a:cubicBezTo>
                  <a:cubicBezTo>
                    <a:pt x="2295542" y="2196065"/>
                    <a:pt x="2601813" y="1889794"/>
                    <a:pt x="2601813" y="1511989"/>
                  </a:cubicBezTo>
                  <a:cubicBezTo>
                    <a:pt x="2601813" y="1134184"/>
                    <a:pt x="2295542" y="827913"/>
                    <a:pt x="1917737" y="827913"/>
                  </a:cubicBezTo>
                  <a:close/>
                  <a:moveTo>
                    <a:pt x="1112286" y="675885"/>
                  </a:moveTo>
                  <a:lnTo>
                    <a:pt x="1112286" y="830188"/>
                  </a:lnTo>
                  <a:lnTo>
                    <a:pt x="1328310" y="830188"/>
                  </a:lnTo>
                  <a:lnTo>
                    <a:pt x="1328310" y="675885"/>
                  </a:lnTo>
                  <a:close/>
                  <a:moveTo>
                    <a:pt x="2586084" y="626422"/>
                  </a:moveTo>
                  <a:lnTo>
                    <a:pt x="2586084" y="830188"/>
                  </a:lnTo>
                  <a:lnTo>
                    <a:pt x="3001340" y="830188"/>
                  </a:lnTo>
                  <a:lnTo>
                    <a:pt x="3001340" y="626422"/>
                  </a:lnTo>
                  <a:close/>
                  <a:moveTo>
                    <a:pt x="1593701" y="108218"/>
                  </a:moveTo>
                  <a:lnTo>
                    <a:pt x="1593701" y="432905"/>
                  </a:lnTo>
                  <a:lnTo>
                    <a:pt x="2241773" y="432905"/>
                  </a:lnTo>
                  <a:lnTo>
                    <a:pt x="2241773" y="108218"/>
                  </a:lnTo>
                  <a:close/>
                  <a:moveTo>
                    <a:pt x="1452512" y="0"/>
                  </a:moveTo>
                  <a:lnTo>
                    <a:pt x="2382963" y="0"/>
                  </a:lnTo>
                  <a:cubicBezTo>
                    <a:pt x="2433311" y="0"/>
                    <a:pt x="2474127" y="40816"/>
                    <a:pt x="2474127" y="91164"/>
                  </a:cubicBezTo>
                  <a:lnTo>
                    <a:pt x="2474127" y="432905"/>
                  </a:lnTo>
                  <a:lnTo>
                    <a:pt x="2933014" y="432905"/>
                  </a:lnTo>
                  <a:cubicBezTo>
                    <a:pt x="3073189" y="432905"/>
                    <a:pt x="3186824" y="546540"/>
                    <a:pt x="3186824" y="686715"/>
                  </a:cubicBezTo>
                  <a:lnTo>
                    <a:pt x="3186824" y="2194102"/>
                  </a:lnTo>
                  <a:cubicBezTo>
                    <a:pt x="3186824" y="2334277"/>
                    <a:pt x="3073189" y="2447912"/>
                    <a:pt x="2933014" y="2447912"/>
                  </a:cubicBezTo>
                  <a:lnTo>
                    <a:pt x="253810" y="2447912"/>
                  </a:lnTo>
                  <a:cubicBezTo>
                    <a:pt x="113635" y="2447912"/>
                    <a:pt x="0" y="2334277"/>
                    <a:pt x="0" y="2194102"/>
                  </a:cubicBezTo>
                  <a:lnTo>
                    <a:pt x="0" y="686715"/>
                  </a:lnTo>
                  <a:cubicBezTo>
                    <a:pt x="0" y="546540"/>
                    <a:pt x="113635" y="432905"/>
                    <a:pt x="253810" y="432905"/>
                  </a:cubicBezTo>
                  <a:lnTo>
                    <a:pt x="307082" y="432905"/>
                  </a:lnTo>
                  <a:lnTo>
                    <a:pt x="307082" y="313169"/>
                  </a:lnTo>
                  <a:cubicBezTo>
                    <a:pt x="307082" y="287995"/>
                    <a:pt x="327490" y="267587"/>
                    <a:pt x="352664" y="267587"/>
                  </a:cubicBezTo>
                  <a:lnTo>
                    <a:pt x="817888" y="267587"/>
                  </a:lnTo>
                  <a:cubicBezTo>
                    <a:pt x="843062" y="267587"/>
                    <a:pt x="863470" y="287995"/>
                    <a:pt x="863470" y="313169"/>
                  </a:cubicBezTo>
                  <a:lnTo>
                    <a:pt x="863470" y="432905"/>
                  </a:lnTo>
                  <a:lnTo>
                    <a:pt x="1361348" y="432905"/>
                  </a:lnTo>
                  <a:lnTo>
                    <a:pt x="1361348" y="91164"/>
                  </a:lnTo>
                  <a:cubicBezTo>
                    <a:pt x="1361348" y="40816"/>
                    <a:pt x="1402164" y="0"/>
                    <a:pt x="145251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44462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43">
            <a:hlinkClick r:id="" action="ppaction://noaction"/>
          </p:cNvPr>
          <p:cNvSpPr/>
          <p:nvPr/>
        </p:nvSpPr>
        <p:spPr>
          <a:xfrm>
            <a:off x="10166733" y="3128267"/>
            <a:ext cx="1619003" cy="654400"/>
          </a:xfrm>
          <a:prstGeom prst="rect">
            <a:avLst/>
          </a:prstGeom>
          <a:solidFill>
            <a:srgbClr val="EA9999"/>
          </a:solidFill>
          <a:ln>
            <a:noFill/>
          </a:ln>
          <a:effectLst>
            <a:outerShdw blurRad="57150" dist="19050" dir="816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/>
          </a:p>
        </p:txBody>
      </p:sp>
      <p:pic>
        <p:nvPicPr>
          <p:cNvPr id="393" name="Google Shape;393;p43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557" y="1519231"/>
            <a:ext cx="4254759" cy="4167464"/>
          </a:xfrm>
          <a:prstGeom prst="rect">
            <a:avLst/>
          </a:prstGeom>
          <a:noFill/>
          <a:ln w="127000" cap="flat" cmpd="sng">
            <a:solidFill>
              <a:schemeClr val="accent4">
                <a:lumMod val="60000"/>
                <a:lumOff val="40000"/>
                <a:alpha val="54000"/>
              </a:schemeClr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94" name="Google Shape;394;p43"/>
          <p:cNvPicPr preferRelativeResize="0"/>
          <p:nvPr/>
        </p:nvPicPr>
        <p:blipFill rotWithShape="1">
          <a:blip r:embed="rId4">
            <a:alphaModFix/>
          </a:blip>
          <a:srcRect t="10938" r="3540" b="2861"/>
          <a:stretch/>
        </p:blipFill>
        <p:spPr>
          <a:xfrm rot="-390103">
            <a:off x="4165104" y="268952"/>
            <a:ext cx="7048565" cy="6803825"/>
          </a:xfrm>
          <a:prstGeom prst="rect">
            <a:avLst/>
          </a:prstGeom>
          <a:noFill/>
          <a:ln>
            <a:noFill/>
          </a:ln>
        </p:spPr>
      </p:pic>
      <p:sp>
        <p:nvSpPr>
          <p:cNvPr id="395" name="Google Shape;395;p43"/>
          <p:cNvSpPr/>
          <p:nvPr/>
        </p:nvSpPr>
        <p:spPr>
          <a:xfrm rot="-387850">
            <a:off x="5950385" y="1045563"/>
            <a:ext cx="3348403" cy="426523"/>
          </a:xfrm>
          <a:prstGeom prst="rect">
            <a:avLst/>
          </a:prstGeom>
          <a:solidFill>
            <a:srgbClr val="FFEE00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/>
          </a:p>
        </p:txBody>
      </p:sp>
      <p:pic>
        <p:nvPicPr>
          <p:cNvPr id="397" name="Google Shape;397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80624" y="990831"/>
            <a:ext cx="1038576" cy="105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43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 l="32005" t="19826" r="39798" b="9790"/>
          <a:stretch/>
        </p:blipFill>
        <p:spPr>
          <a:xfrm rot="-5400000">
            <a:off x="10433201" y="-526763"/>
            <a:ext cx="1518464" cy="2843065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Google Shape;403;p43">
            <a:hlinkClick r:id="rId6" action="ppaction://hlinksldjump"/>
          </p:cNvPr>
          <p:cNvSpPr/>
          <p:nvPr/>
        </p:nvSpPr>
        <p:spPr>
          <a:xfrm>
            <a:off x="10124692" y="424407"/>
            <a:ext cx="2447233" cy="1024815"/>
          </a:xfrm>
          <a:custGeom>
            <a:avLst/>
            <a:gdLst/>
            <a:ahLst/>
            <a:cxnLst/>
            <a:rect l="l" t="t" r="r" b="b"/>
            <a:pathLst>
              <a:path w="23219" h="15504" extrusionOk="0">
                <a:moveTo>
                  <a:pt x="0" y="3617"/>
                </a:moveTo>
                <a:cubicBezTo>
                  <a:pt x="0" y="7713"/>
                  <a:pt x="2042" y="13706"/>
                  <a:pt x="6096" y="14285"/>
                </a:cubicBezTo>
                <a:cubicBezTo>
                  <a:pt x="12446" y="15193"/>
                  <a:pt x="25244" y="10791"/>
                  <a:pt x="22860" y="4836"/>
                </a:cubicBezTo>
                <a:cubicBezTo>
                  <a:pt x="20361" y="-1407"/>
                  <a:pt x="7730" y="-1200"/>
                  <a:pt x="2743" y="3312"/>
                </a:cubicBezTo>
                <a:cubicBezTo>
                  <a:pt x="397" y="5435"/>
                  <a:pt x="-877" y="11119"/>
                  <a:pt x="1828" y="12761"/>
                </a:cubicBezTo>
                <a:cubicBezTo>
                  <a:pt x="5289" y="14862"/>
                  <a:pt x="5638" y="14133"/>
                  <a:pt x="9448" y="15504"/>
                </a:cubicBezTo>
              </a:path>
            </a:pathLst>
          </a:custGeom>
          <a:noFill/>
          <a:ln w="28575" cap="flat" cmpd="sng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417" name="Google Shape;417;p43"/>
          <p:cNvPicPr preferRelativeResize="0"/>
          <p:nvPr/>
        </p:nvPicPr>
        <p:blipFill rotWithShape="1">
          <a:blip r:embed="rId7">
            <a:alphaModFix/>
          </a:blip>
          <a:srcRect l="32006" t="19826" r="52023" b="9790"/>
          <a:stretch/>
        </p:blipFill>
        <p:spPr>
          <a:xfrm rot="5400000">
            <a:off x="11072650" y="4976648"/>
            <a:ext cx="921233" cy="3045269"/>
          </a:xfrm>
          <a:prstGeom prst="rect">
            <a:avLst/>
          </a:prstGeom>
          <a:noFill/>
          <a:ln>
            <a:noFill/>
          </a:ln>
        </p:spPr>
      </p:pic>
      <p:sp>
        <p:nvSpPr>
          <p:cNvPr id="418" name="Google Shape;418;p43">
            <a:hlinkClick r:id="" action="ppaction://hlinkshowjump?jump=nextslide"/>
          </p:cNvPr>
          <p:cNvSpPr/>
          <p:nvPr/>
        </p:nvSpPr>
        <p:spPr>
          <a:xfrm rot="-5400000">
            <a:off x="11461881" y="6357615"/>
            <a:ext cx="291396" cy="356316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/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 rot="21267446">
            <a:off x="5230906" y="504807"/>
            <a:ext cx="4316981" cy="1508034"/>
          </a:xfrm>
        </p:spPr>
        <p:txBody>
          <a:bodyPr/>
          <a:lstStyle/>
          <a:p>
            <a:pPr algn="ctr"/>
            <a:r>
              <a:rPr lang="ar-SA" sz="59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فكرة الدرس 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 rot="21228711">
            <a:off x="4824474" y="1748561"/>
            <a:ext cx="5834825" cy="1830212"/>
          </a:xfrm>
        </p:spPr>
        <p:txBody>
          <a:bodyPr/>
          <a:lstStyle/>
          <a:p>
            <a:pPr algn="ctr"/>
            <a:r>
              <a:rPr lang="ar-SA" sz="4000" dirty="0" smtClean="0">
                <a:solidFill>
                  <a:srgbClr val="0070C0"/>
                </a:solidFill>
                <a:cs typeface="PT Bold Heading" pitchFamily="2" charset="-78"/>
              </a:rPr>
              <a:t>أستعمل التقابل والعد </a:t>
            </a:r>
          </a:p>
          <a:p>
            <a:pPr algn="ctr"/>
            <a:r>
              <a:rPr lang="ar-SA" sz="4000" dirty="0" smtClean="0">
                <a:solidFill>
                  <a:srgbClr val="0070C0"/>
                </a:solidFill>
                <a:cs typeface="PT Bold Heading" pitchFamily="2" charset="-78"/>
              </a:rPr>
              <a:t>لمقارنة مجموعتين  </a:t>
            </a:r>
            <a:endParaRPr lang="ar-SA" sz="4000" dirty="0">
              <a:solidFill>
                <a:srgbClr val="0070C0"/>
              </a:solidFill>
              <a:cs typeface="PT Bold Heading" pitchFamily="2" charset="-78"/>
            </a:endParaRPr>
          </a:p>
        </p:txBody>
      </p:sp>
      <p:sp>
        <p:nvSpPr>
          <p:cNvPr id="31" name="عنوان 1"/>
          <p:cNvSpPr txBox="1">
            <a:spLocks/>
          </p:cNvSpPr>
          <p:nvPr/>
        </p:nvSpPr>
        <p:spPr>
          <a:xfrm rot="21246685">
            <a:off x="7755603" y="3662080"/>
            <a:ext cx="2866293" cy="1055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chitects Daughter"/>
              <a:buNone/>
              <a:defRPr sz="2400" b="1" i="0" u="none" strike="noStrike" cap="none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chitects Daughter"/>
              <a:buNone/>
              <a:defRPr sz="2400" b="0" i="0" u="none" strike="noStrike" cap="none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chitects Daughter"/>
              <a:buNone/>
              <a:defRPr sz="2400" b="0" i="0" u="none" strike="noStrike" cap="none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chitects Daughter"/>
              <a:buNone/>
              <a:defRPr sz="2400" b="0" i="0" u="none" strike="noStrike" cap="none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chitects Daughter"/>
              <a:buNone/>
              <a:defRPr sz="2400" b="0" i="0" u="none" strike="noStrike" cap="none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chitects Daughter"/>
              <a:buNone/>
              <a:defRPr sz="2400" b="0" i="0" u="none" strike="noStrike" cap="none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chitects Daughter"/>
              <a:buNone/>
              <a:defRPr sz="2400" b="0" i="0" u="none" strike="noStrike" cap="none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chitects Daughter"/>
              <a:buNone/>
              <a:defRPr sz="2400" b="0" i="0" u="none" strike="noStrike" cap="none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chitects Daughter"/>
              <a:buNone/>
              <a:defRPr sz="2400" b="0" i="0" u="none" strike="noStrike" cap="none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9pPr>
          </a:lstStyle>
          <a:p>
            <a:r>
              <a:rPr lang="ar-SA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المفردات </a:t>
            </a:r>
          </a:p>
        </p:txBody>
      </p:sp>
      <p:sp>
        <p:nvSpPr>
          <p:cNvPr id="32" name="عنوان فرعي 2"/>
          <p:cNvSpPr txBox="1">
            <a:spLocks/>
          </p:cNvSpPr>
          <p:nvPr/>
        </p:nvSpPr>
        <p:spPr>
          <a:xfrm rot="-432969">
            <a:off x="5255857" y="4817018"/>
            <a:ext cx="5641421" cy="1194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None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None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None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None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None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None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None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None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None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r>
              <a:rPr lang="ar-SA" sz="4400" dirty="0" smtClean="0">
                <a:solidFill>
                  <a:srgbClr val="008000"/>
                </a:solidFill>
                <a:cs typeface="PT Bold Heading" pitchFamily="2" charset="-78"/>
              </a:rPr>
              <a:t>أكثر من  , أقل من , يساوي</a:t>
            </a:r>
          </a:p>
        </p:txBody>
      </p:sp>
      <p:sp>
        <p:nvSpPr>
          <p:cNvPr id="4" name="AutoShape 2" descr="ورقة تدريب الدرس:عد المجموعات المتساوية | نجوى"/>
          <p:cNvSpPr>
            <a:spLocks noChangeAspect="1" noChangeArrowheads="1"/>
          </p:cNvSpPr>
          <p:nvPr/>
        </p:nvSpPr>
        <p:spPr bwMode="auto">
          <a:xfrm>
            <a:off x="11897784" y="-192617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17" tIns="60958" rIns="121917" bIns="60958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19" name="Rectangle 1">
            <a:extLst>
              <a:ext uri="{FF2B5EF4-FFF2-40B4-BE49-F238E27FC236}">
                <a16:creationId xmlns:a16="http://schemas.microsoft.com/office/drawing/2014/main" xmlns="" id="{96B18D14-EF10-4F53-A9D0-D16136FA3422}"/>
              </a:ext>
            </a:extLst>
          </p:cNvPr>
          <p:cNvSpPr/>
          <p:nvPr/>
        </p:nvSpPr>
        <p:spPr>
          <a:xfrm>
            <a:off x="10578272" y="383537"/>
            <a:ext cx="1365193" cy="470207"/>
          </a:xfrm>
          <a:prstGeom prst="rect">
            <a:avLst/>
          </a:prstGeom>
          <a:noFill/>
        </p:spPr>
        <p:txBody>
          <a:bodyPr wrap="square" lIns="54180" tIns="27090" rIns="54180" bIns="27090">
            <a:spAutoFit/>
          </a:bodyPr>
          <a:lstStyle/>
          <a:p>
            <a:pPr algn="ctr"/>
            <a:r>
              <a:rPr lang="ar-SA" sz="2700" dirty="0" smtClean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الاحد</a:t>
            </a:r>
            <a:endParaRPr lang="en-US" sz="2700" dirty="0">
              <a:ln w="0"/>
              <a:solidFill>
                <a:srgbClr val="CC33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sp>
        <p:nvSpPr>
          <p:cNvPr id="20" name="Rectangle 22">
            <a:extLst>
              <a:ext uri="{FF2B5EF4-FFF2-40B4-BE49-F238E27FC236}">
                <a16:creationId xmlns:a16="http://schemas.microsoft.com/office/drawing/2014/main" xmlns="" id="{6E4E3FB3-A538-4746-A2ED-B65F45765AFA}"/>
              </a:ext>
            </a:extLst>
          </p:cNvPr>
          <p:cNvSpPr/>
          <p:nvPr/>
        </p:nvSpPr>
        <p:spPr>
          <a:xfrm>
            <a:off x="10207372" y="854366"/>
            <a:ext cx="1999733" cy="470207"/>
          </a:xfrm>
          <a:prstGeom prst="rect">
            <a:avLst/>
          </a:prstGeom>
          <a:noFill/>
        </p:spPr>
        <p:txBody>
          <a:bodyPr wrap="square" lIns="54180" tIns="27090" rIns="54180" bIns="27090">
            <a:spAutoFit/>
          </a:bodyPr>
          <a:lstStyle/>
          <a:p>
            <a:pPr algn="ctr"/>
            <a:r>
              <a:rPr lang="ar-SA" sz="2700" dirty="0" smtClean="0">
                <a:ln w="0"/>
                <a:solidFill>
                  <a:srgbClr val="8000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18-3-1443هـ</a:t>
            </a:r>
            <a:endParaRPr lang="en-US" sz="2700" dirty="0">
              <a:ln w="0"/>
              <a:solidFill>
                <a:srgbClr val="80008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933349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3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31" grpId="0"/>
      <p:bldP spid="32" grpId="0"/>
      <p:bldP spid="19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11">
            <a:extLst>
              <a:ext uri="{FF2B5EF4-FFF2-40B4-BE49-F238E27FC236}">
                <a16:creationId xmlns:a16="http://schemas.microsoft.com/office/drawing/2014/main" xmlns="" id="{05DBF107-793B-4B11-BF2B-12A0D527A30C}"/>
              </a:ext>
            </a:extLst>
          </p:cNvPr>
          <p:cNvGrpSpPr>
            <a:grpSpLocks/>
          </p:cNvGrpSpPr>
          <p:nvPr/>
        </p:nvGrpSpPr>
        <p:grpSpPr bwMode="auto">
          <a:xfrm>
            <a:off x="400049" y="929073"/>
            <a:ext cx="5238337" cy="5753254"/>
            <a:chOff x="4636922" y="2124185"/>
            <a:chExt cx="2977027" cy="3086059"/>
          </a:xfrm>
          <a:solidFill>
            <a:srgbClr val="CC66FF">
              <a:alpha val="44000"/>
            </a:srgbClr>
          </a:solidFill>
        </p:grpSpPr>
        <p:sp>
          <p:nvSpPr>
            <p:cNvPr id="65" name="Freeform: Shape 27">
              <a:extLst>
                <a:ext uri="{FF2B5EF4-FFF2-40B4-BE49-F238E27FC236}">
                  <a16:creationId xmlns:a16="http://schemas.microsoft.com/office/drawing/2014/main" xmlns="" id="{A2B0CCD1-0786-413C-B6DD-4CF6F29314ED}"/>
                </a:ext>
              </a:extLst>
            </p:cNvPr>
            <p:cNvSpPr/>
            <p:nvPr/>
          </p:nvSpPr>
          <p:spPr>
            <a:xfrm>
              <a:off x="4636922" y="2124185"/>
              <a:ext cx="2977027" cy="3086059"/>
            </a:xfrm>
            <a:custGeom>
              <a:avLst/>
              <a:gdLst>
                <a:gd name="connsiteX0" fmla="*/ 0 w 4403187"/>
                <a:gd name="connsiteY0" fmla="*/ 0 h 4564408"/>
                <a:gd name="connsiteX1" fmla="*/ 301828 w 4403187"/>
                <a:gd name="connsiteY1" fmla="*/ 0 h 4564408"/>
                <a:gd name="connsiteX2" fmla="*/ 301828 w 4403187"/>
                <a:gd name="connsiteY2" fmla="*/ 135355 h 4564408"/>
                <a:gd name="connsiteX3" fmla="*/ 285308 w 4403187"/>
                <a:gd name="connsiteY3" fmla="*/ 138691 h 4564408"/>
                <a:gd name="connsiteX4" fmla="*/ 194445 w 4403187"/>
                <a:gd name="connsiteY4" fmla="*/ 275771 h 4564408"/>
                <a:gd name="connsiteX5" fmla="*/ 343217 w 4403187"/>
                <a:gd name="connsiteY5" fmla="*/ 424542 h 4564408"/>
                <a:gd name="connsiteX6" fmla="*/ 491988 w 4403187"/>
                <a:gd name="connsiteY6" fmla="*/ 275771 h 4564408"/>
                <a:gd name="connsiteX7" fmla="*/ 401125 w 4403187"/>
                <a:gd name="connsiteY7" fmla="*/ 138691 h 4564408"/>
                <a:gd name="connsiteX8" fmla="*/ 384605 w 4403187"/>
                <a:gd name="connsiteY8" fmla="*/ 135355 h 4564408"/>
                <a:gd name="connsiteX9" fmla="*/ 384605 w 4403187"/>
                <a:gd name="connsiteY9" fmla="*/ 0 h 4564408"/>
                <a:gd name="connsiteX10" fmla="*/ 793817 w 4403187"/>
                <a:gd name="connsiteY10" fmla="*/ 0 h 4564408"/>
                <a:gd name="connsiteX11" fmla="*/ 793817 w 4403187"/>
                <a:gd name="connsiteY11" fmla="*/ 135355 h 4564408"/>
                <a:gd name="connsiteX12" fmla="*/ 777297 w 4403187"/>
                <a:gd name="connsiteY12" fmla="*/ 138691 h 4564408"/>
                <a:gd name="connsiteX13" fmla="*/ 686434 w 4403187"/>
                <a:gd name="connsiteY13" fmla="*/ 275771 h 4564408"/>
                <a:gd name="connsiteX14" fmla="*/ 835206 w 4403187"/>
                <a:gd name="connsiteY14" fmla="*/ 424542 h 4564408"/>
                <a:gd name="connsiteX15" fmla="*/ 983977 w 4403187"/>
                <a:gd name="connsiteY15" fmla="*/ 275771 h 4564408"/>
                <a:gd name="connsiteX16" fmla="*/ 893114 w 4403187"/>
                <a:gd name="connsiteY16" fmla="*/ 138691 h 4564408"/>
                <a:gd name="connsiteX17" fmla="*/ 876594 w 4403187"/>
                <a:gd name="connsiteY17" fmla="*/ 135355 h 4564408"/>
                <a:gd name="connsiteX18" fmla="*/ 876594 w 4403187"/>
                <a:gd name="connsiteY18" fmla="*/ 0 h 4564408"/>
                <a:gd name="connsiteX19" fmla="*/ 1285806 w 4403187"/>
                <a:gd name="connsiteY19" fmla="*/ 0 h 4564408"/>
                <a:gd name="connsiteX20" fmla="*/ 1285806 w 4403187"/>
                <a:gd name="connsiteY20" fmla="*/ 135355 h 4564408"/>
                <a:gd name="connsiteX21" fmla="*/ 1269286 w 4403187"/>
                <a:gd name="connsiteY21" fmla="*/ 138691 h 4564408"/>
                <a:gd name="connsiteX22" fmla="*/ 1178423 w 4403187"/>
                <a:gd name="connsiteY22" fmla="*/ 275771 h 4564408"/>
                <a:gd name="connsiteX23" fmla="*/ 1327195 w 4403187"/>
                <a:gd name="connsiteY23" fmla="*/ 424542 h 4564408"/>
                <a:gd name="connsiteX24" fmla="*/ 1475966 w 4403187"/>
                <a:gd name="connsiteY24" fmla="*/ 275771 h 4564408"/>
                <a:gd name="connsiteX25" fmla="*/ 1385103 w 4403187"/>
                <a:gd name="connsiteY25" fmla="*/ 138691 h 4564408"/>
                <a:gd name="connsiteX26" fmla="*/ 1368583 w 4403187"/>
                <a:gd name="connsiteY26" fmla="*/ 135355 h 4564408"/>
                <a:gd name="connsiteX27" fmla="*/ 1368583 w 4403187"/>
                <a:gd name="connsiteY27" fmla="*/ 0 h 4564408"/>
                <a:gd name="connsiteX28" fmla="*/ 1777795 w 4403187"/>
                <a:gd name="connsiteY28" fmla="*/ 0 h 4564408"/>
                <a:gd name="connsiteX29" fmla="*/ 1777795 w 4403187"/>
                <a:gd name="connsiteY29" fmla="*/ 135355 h 4564408"/>
                <a:gd name="connsiteX30" fmla="*/ 1761275 w 4403187"/>
                <a:gd name="connsiteY30" fmla="*/ 138691 h 4564408"/>
                <a:gd name="connsiteX31" fmla="*/ 1670412 w 4403187"/>
                <a:gd name="connsiteY31" fmla="*/ 275771 h 4564408"/>
                <a:gd name="connsiteX32" fmla="*/ 1819184 w 4403187"/>
                <a:gd name="connsiteY32" fmla="*/ 424542 h 4564408"/>
                <a:gd name="connsiteX33" fmla="*/ 1967955 w 4403187"/>
                <a:gd name="connsiteY33" fmla="*/ 275771 h 4564408"/>
                <a:gd name="connsiteX34" fmla="*/ 1877092 w 4403187"/>
                <a:gd name="connsiteY34" fmla="*/ 138691 h 4564408"/>
                <a:gd name="connsiteX35" fmla="*/ 1860572 w 4403187"/>
                <a:gd name="connsiteY35" fmla="*/ 135355 h 4564408"/>
                <a:gd name="connsiteX36" fmla="*/ 1860572 w 4403187"/>
                <a:gd name="connsiteY36" fmla="*/ 0 h 4564408"/>
                <a:gd name="connsiteX37" fmla="*/ 2269784 w 4403187"/>
                <a:gd name="connsiteY37" fmla="*/ 0 h 4564408"/>
                <a:gd name="connsiteX38" fmla="*/ 2269784 w 4403187"/>
                <a:gd name="connsiteY38" fmla="*/ 135355 h 4564408"/>
                <a:gd name="connsiteX39" fmla="*/ 2253264 w 4403187"/>
                <a:gd name="connsiteY39" fmla="*/ 138691 h 4564408"/>
                <a:gd name="connsiteX40" fmla="*/ 2162401 w 4403187"/>
                <a:gd name="connsiteY40" fmla="*/ 275771 h 4564408"/>
                <a:gd name="connsiteX41" fmla="*/ 2311173 w 4403187"/>
                <a:gd name="connsiteY41" fmla="*/ 424542 h 4564408"/>
                <a:gd name="connsiteX42" fmla="*/ 2459944 w 4403187"/>
                <a:gd name="connsiteY42" fmla="*/ 275771 h 4564408"/>
                <a:gd name="connsiteX43" fmla="*/ 2369081 w 4403187"/>
                <a:gd name="connsiteY43" fmla="*/ 138691 h 4564408"/>
                <a:gd name="connsiteX44" fmla="*/ 2352561 w 4403187"/>
                <a:gd name="connsiteY44" fmla="*/ 135355 h 4564408"/>
                <a:gd name="connsiteX45" fmla="*/ 2352561 w 4403187"/>
                <a:gd name="connsiteY45" fmla="*/ 0 h 4564408"/>
                <a:gd name="connsiteX46" fmla="*/ 2761773 w 4403187"/>
                <a:gd name="connsiteY46" fmla="*/ 0 h 4564408"/>
                <a:gd name="connsiteX47" fmla="*/ 2761773 w 4403187"/>
                <a:gd name="connsiteY47" fmla="*/ 135355 h 4564408"/>
                <a:gd name="connsiteX48" fmla="*/ 2745253 w 4403187"/>
                <a:gd name="connsiteY48" fmla="*/ 138691 h 4564408"/>
                <a:gd name="connsiteX49" fmla="*/ 2654390 w 4403187"/>
                <a:gd name="connsiteY49" fmla="*/ 275771 h 4564408"/>
                <a:gd name="connsiteX50" fmla="*/ 2803162 w 4403187"/>
                <a:gd name="connsiteY50" fmla="*/ 424542 h 4564408"/>
                <a:gd name="connsiteX51" fmla="*/ 2951933 w 4403187"/>
                <a:gd name="connsiteY51" fmla="*/ 275771 h 4564408"/>
                <a:gd name="connsiteX52" fmla="*/ 2861070 w 4403187"/>
                <a:gd name="connsiteY52" fmla="*/ 138691 h 4564408"/>
                <a:gd name="connsiteX53" fmla="*/ 2844550 w 4403187"/>
                <a:gd name="connsiteY53" fmla="*/ 135355 h 4564408"/>
                <a:gd name="connsiteX54" fmla="*/ 2844550 w 4403187"/>
                <a:gd name="connsiteY54" fmla="*/ 0 h 4564408"/>
                <a:gd name="connsiteX55" fmla="*/ 3253762 w 4403187"/>
                <a:gd name="connsiteY55" fmla="*/ 0 h 4564408"/>
                <a:gd name="connsiteX56" fmla="*/ 3253762 w 4403187"/>
                <a:gd name="connsiteY56" fmla="*/ 135355 h 4564408"/>
                <a:gd name="connsiteX57" fmla="*/ 3237242 w 4403187"/>
                <a:gd name="connsiteY57" fmla="*/ 138691 h 4564408"/>
                <a:gd name="connsiteX58" fmla="*/ 3146379 w 4403187"/>
                <a:gd name="connsiteY58" fmla="*/ 275771 h 4564408"/>
                <a:gd name="connsiteX59" fmla="*/ 3295151 w 4403187"/>
                <a:gd name="connsiteY59" fmla="*/ 424542 h 4564408"/>
                <a:gd name="connsiteX60" fmla="*/ 3443922 w 4403187"/>
                <a:gd name="connsiteY60" fmla="*/ 275771 h 4564408"/>
                <a:gd name="connsiteX61" fmla="*/ 3353059 w 4403187"/>
                <a:gd name="connsiteY61" fmla="*/ 138691 h 4564408"/>
                <a:gd name="connsiteX62" fmla="*/ 3336539 w 4403187"/>
                <a:gd name="connsiteY62" fmla="*/ 135355 h 4564408"/>
                <a:gd name="connsiteX63" fmla="*/ 3336539 w 4403187"/>
                <a:gd name="connsiteY63" fmla="*/ 0 h 4564408"/>
                <a:gd name="connsiteX64" fmla="*/ 3745751 w 4403187"/>
                <a:gd name="connsiteY64" fmla="*/ 0 h 4564408"/>
                <a:gd name="connsiteX65" fmla="*/ 3745751 w 4403187"/>
                <a:gd name="connsiteY65" fmla="*/ 135355 h 4564408"/>
                <a:gd name="connsiteX66" fmla="*/ 3729231 w 4403187"/>
                <a:gd name="connsiteY66" fmla="*/ 138691 h 4564408"/>
                <a:gd name="connsiteX67" fmla="*/ 3638368 w 4403187"/>
                <a:gd name="connsiteY67" fmla="*/ 275771 h 4564408"/>
                <a:gd name="connsiteX68" fmla="*/ 3787140 w 4403187"/>
                <a:gd name="connsiteY68" fmla="*/ 424542 h 4564408"/>
                <a:gd name="connsiteX69" fmla="*/ 3935911 w 4403187"/>
                <a:gd name="connsiteY69" fmla="*/ 275771 h 4564408"/>
                <a:gd name="connsiteX70" fmla="*/ 3845048 w 4403187"/>
                <a:gd name="connsiteY70" fmla="*/ 138691 h 4564408"/>
                <a:gd name="connsiteX71" fmla="*/ 3828528 w 4403187"/>
                <a:gd name="connsiteY71" fmla="*/ 135355 h 4564408"/>
                <a:gd name="connsiteX72" fmla="*/ 3828528 w 4403187"/>
                <a:gd name="connsiteY72" fmla="*/ 0 h 4564408"/>
                <a:gd name="connsiteX73" fmla="*/ 4403187 w 4403187"/>
                <a:gd name="connsiteY73" fmla="*/ 0 h 4564408"/>
                <a:gd name="connsiteX74" fmla="*/ 4403187 w 4403187"/>
                <a:gd name="connsiteY74" fmla="*/ 4564408 h 4564408"/>
                <a:gd name="connsiteX75" fmla="*/ 0 w 4403187"/>
                <a:gd name="connsiteY75" fmla="*/ 4564408 h 4564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4403187" h="4564408">
                  <a:moveTo>
                    <a:pt x="0" y="0"/>
                  </a:moveTo>
                  <a:lnTo>
                    <a:pt x="301828" y="0"/>
                  </a:lnTo>
                  <a:lnTo>
                    <a:pt x="301828" y="135355"/>
                  </a:lnTo>
                  <a:lnTo>
                    <a:pt x="285308" y="138691"/>
                  </a:lnTo>
                  <a:cubicBezTo>
                    <a:pt x="231912" y="161275"/>
                    <a:pt x="194445" y="214148"/>
                    <a:pt x="194445" y="275771"/>
                  </a:cubicBezTo>
                  <a:cubicBezTo>
                    <a:pt x="194445" y="357935"/>
                    <a:pt x="261053" y="424542"/>
                    <a:pt x="343217" y="424542"/>
                  </a:cubicBezTo>
                  <a:cubicBezTo>
                    <a:pt x="425381" y="424542"/>
                    <a:pt x="491988" y="357935"/>
                    <a:pt x="491988" y="275771"/>
                  </a:cubicBezTo>
                  <a:cubicBezTo>
                    <a:pt x="491988" y="214148"/>
                    <a:pt x="454522" y="161275"/>
                    <a:pt x="401125" y="138691"/>
                  </a:cubicBezTo>
                  <a:lnTo>
                    <a:pt x="384605" y="135355"/>
                  </a:lnTo>
                  <a:lnTo>
                    <a:pt x="384605" y="0"/>
                  </a:lnTo>
                  <a:lnTo>
                    <a:pt x="793817" y="0"/>
                  </a:lnTo>
                  <a:lnTo>
                    <a:pt x="793817" y="135355"/>
                  </a:lnTo>
                  <a:lnTo>
                    <a:pt x="777297" y="138691"/>
                  </a:lnTo>
                  <a:cubicBezTo>
                    <a:pt x="723901" y="161275"/>
                    <a:pt x="686434" y="214148"/>
                    <a:pt x="686434" y="275771"/>
                  </a:cubicBezTo>
                  <a:cubicBezTo>
                    <a:pt x="686434" y="357935"/>
                    <a:pt x="753042" y="424542"/>
                    <a:pt x="835206" y="424542"/>
                  </a:cubicBezTo>
                  <a:cubicBezTo>
                    <a:pt x="917370" y="424542"/>
                    <a:pt x="983977" y="357935"/>
                    <a:pt x="983977" y="275771"/>
                  </a:cubicBezTo>
                  <a:cubicBezTo>
                    <a:pt x="983977" y="214148"/>
                    <a:pt x="946511" y="161275"/>
                    <a:pt x="893114" y="138691"/>
                  </a:cubicBezTo>
                  <a:lnTo>
                    <a:pt x="876594" y="135355"/>
                  </a:lnTo>
                  <a:lnTo>
                    <a:pt x="876594" y="0"/>
                  </a:lnTo>
                  <a:lnTo>
                    <a:pt x="1285806" y="0"/>
                  </a:lnTo>
                  <a:lnTo>
                    <a:pt x="1285806" y="135355"/>
                  </a:lnTo>
                  <a:lnTo>
                    <a:pt x="1269286" y="138691"/>
                  </a:lnTo>
                  <a:cubicBezTo>
                    <a:pt x="1215890" y="161275"/>
                    <a:pt x="1178423" y="214148"/>
                    <a:pt x="1178423" y="275771"/>
                  </a:cubicBezTo>
                  <a:cubicBezTo>
                    <a:pt x="1178423" y="357935"/>
                    <a:pt x="1245031" y="424542"/>
                    <a:pt x="1327195" y="424542"/>
                  </a:cubicBezTo>
                  <a:cubicBezTo>
                    <a:pt x="1409359" y="424542"/>
                    <a:pt x="1475966" y="357935"/>
                    <a:pt x="1475966" y="275771"/>
                  </a:cubicBezTo>
                  <a:cubicBezTo>
                    <a:pt x="1475966" y="214148"/>
                    <a:pt x="1438500" y="161275"/>
                    <a:pt x="1385103" y="138691"/>
                  </a:cubicBezTo>
                  <a:lnTo>
                    <a:pt x="1368583" y="135355"/>
                  </a:lnTo>
                  <a:lnTo>
                    <a:pt x="1368583" y="0"/>
                  </a:lnTo>
                  <a:lnTo>
                    <a:pt x="1777795" y="0"/>
                  </a:lnTo>
                  <a:lnTo>
                    <a:pt x="1777795" y="135355"/>
                  </a:lnTo>
                  <a:lnTo>
                    <a:pt x="1761275" y="138691"/>
                  </a:lnTo>
                  <a:cubicBezTo>
                    <a:pt x="1707879" y="161275"/>
                    <a:pt x="1670412" y="214148"/>
                    <a:pt x="1670412" y="275771"/>
                  </a:cubicBezTo>
                  <a:cubicBezTo>
                    <a:pt x="1670412" y="357935"/>
                    <a:pt x="1737020" y="424542"/>
                    <a:pt x="1819184" y="424542"/>
                  </a:cubicBezTo>
                  <a:cubicBezTo>
                    <a:pt x="1901348" y="424542"/>
                    <a:pt x="1967955" y="357935"/>
                    <a:pt x="1967955" y="275771"/>
                  </a:cubicBezTo>
                  <a:cubicBezTo>
                    <a:pt x="1967955" y="214148"/>
                    <a:pt x="1930489" y="161275"/>
                    <a:pt x="1877092" y="138691"/>
                  </a:cubicBezTo>
                  <a:lnTo>
                    <a:pt x="1860572" y="135355"/>
                  </a:lnTo>
                  <a:lnTo>
                    <a:pt x="1860572" y="0"/>
                  </a:lnTo>
                  <a:lnTo>
                    <a:pt x="2269784" y="0"/>
                  </a:lnTo>
                  <a:lnTo>
                    <a:pt x="2269784" y="135355"/>
                  </a:lnTo>
                  <a:lnTo>
                    <a:pt x="2253264" y="138691"/>
                  </a:lnTo>
                  <a:cubicBezTo>
                    <a:pt x="2199868" y="161275"/>
                    <a:pt x="2162401" y="214148"/>
                    <a:pt x="2162401" y="275771"/>
                  </a:cubicBezTo>
                  <a:cubicBezTo>
                    <a:pt x="2162401" y="357935"/>
                    <a:pt x="2229009" y="424542"/>
                    <a:pt x="2311173" y="424542"/>
                  </a:cubicBezTo>
                  <a:cubicBezTo>
                    <a:pt x="2393337" y="424542"/>
                    <a:pt x="2459944" y="357935"/>
                    <a:pt x="2459944" y="275771"/>
                  </a:cubicBezTo>
                  <a:cubicBezTo>
                    <a:pt x="2459944" y="214148"/>
                    <a:pt x="2422478" y="161275"/>
                    <a:pt x="2369081" y="138691"/>
                  </a:cubicBezTo>
                  <a:lnTo>
                    <a:pt x="2352561" y="135355"/>
                  </a:lnTo>
                  <a:lnTo>
                    <a:pt x="2352561" y="0"/>
                  </a:lnTo>
                  <a:lnTo>
                    <a:pt x="2761773" y="0"/>
                  </a:lnTo>
                  <a:lnTo>
                    <a:pt x="2761773" y="135355"/>
                  </a:lnTo>
                  <a:lnTo>
                    <a:pt x="2745253" y="138691"/>
                  </a:lnTo>
                  <a:cubicBezTo>
                    <a:pt x="2691857" y="161275"/>
                    <a:pt x="2654390" y="214148"/>
                    <a:pt x="2654390" y="275771"/>
                  </a:cubicBezTo>
                  <a:cubicBezTo>
                    <a:pt x="2654390" y="357935"/>
                    <a:pt x="2720998" y="424542"/>
                    <a:pt x="2803162" y="424542"/>
                  </a:cubicBezTo>
                  <a:cubicBezTo>
                    <a:pt x="2885326" y="424542"/>
                    <a:pt x="2951933" y="357935"/>
                    <a:pt x="2951933" y="275771"/>
                  </a:cubicBezTo>
                  <a:cubicBezTo>
                    <a:pt x="2951933" y="214148"/>
                    <a:pt x="2914467" y="161275"/>
                    <a:pt x="2861070" y="138691"/>
                  </a:cubicBezTo>
                  <a:lnTo>
                    <a:pt x="2844550" y="135355"/>
                  </a:lnTo>
                  <a:lnTo>
                    <a:pt x="2844550" y="0"/>
                  </a:lnTo>
                  <a:lnTo>
                    <a:pt x="3253762" y="0"/>
                  </a:lnTo>
                  <a:lnTo>
                    <a:pt x="3253762" y="135355"/>
                  </a:lnTo>
                  <a:lnTo>
                    <a:pt x="3237242" y="138691"/>
                  </a:lnTo>
                  <a:cubicBezTo>
                    <a:pt x="3183846" y="161275"/>
                    <a:pt x="3146379" y="214148"/>
                    <a:pt x="3146379" y="275771"/>
                  </a:cubicBezTo>
                  <a:cubicBezTo>
                    <a:pt x="3146379" y="357935"/>
                    <a:pt x="3212987" y="424542"/>
                    <a:pt x="3295151" y="424542"/>
                  </a:cubicBezTo>
                  <a:cubicBezTo>
                    <a:pt x="3377315" y="424542"/>
                    <a:pt x="3443922" y="357935"/>
                    <a:pt x="3443922" y="275771"/>
                  </a:cubicBezTo>
                  <a:cubicBezTo>
                    <a:pt x="3443922" y="214148"/>
                    <a:pt x="3406456" y="161275"/>
                    <a:pt x="3353059" y="138691"/>
                  </a:cubicBezTo>
                  <a:lnTo>
                    <a:pt x="3336539" y="135355"/>
                  </a:lnTo>
                  <a:lnTo>
                    <a:pt x="3336539" y="0"/>
                  </a:lnTo>
                  <a:lnTo>
                    <a:pt x="3745751" y="0"/>
                  </a:lnTo>
                  <a:lnTo>
                    <a:pt x="3745751" y="135355"/>
                  </a:lnTo>
                  <a:lnTo>
                    <a:pt x="3729231" y="138691"/>
                  </a:lnTo>
                  <a:cubicBezTo>
                    <a:pt x="3675835" y="161275"/>
                    <a:pt x="3638368" y="214148"/>
                    <a:pt x="3638368" y="275771"/>
                  </a:cubicBezTo>
                  <a:cubicBezTo>
                    <a:pt x="3638368" y="357935"/>
                    <a:pt x="3704976" y="424542"/>
                    <a:pt x="3787140" y="424542"/>
                  </a:cubicBezTo>
                  <a:cubicBezTo>
                    <a:pt x="3869304" y="424542"/>
                    <a:pt x="3935911" y="357935"/>
                    <a:pt x="3935911" y="275771"/>
                  </a:cubicBezTo>
                  <a:cubicBezTo>
                    <a:pt x="3935911" y="214148"/>
                    <a:pt x="3898445" y="161275"/>
                    <a:pt x="3845048" y="138691"/>
                  </a:cubicBezTo>
                  <a:lnTo>
                    <a:pt x="3828528" y="135355"/>
                  </a:lnTo>
                  <a:lnTo>
                    <a:pt x="3828528" y="0"/>
                  </a:lnTo>
                  <a:lnTo>
                    <a:pt x="4403187" y="0"/>
                  </a:lnTo>
                  <a:lnTo>
                    <a:pt x="4403187" y="4564408"/>
                  </a:lnTo>
                  <a:lnTo>
                    <a:pt x="0" y="4564408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hangingPunct="1">
                <a:defRPr/>
              </a:pPr>
              <a:endParaRPr lang="en-US" sz="1400"/>
            </a:p>
          </p:txBody>
        </p:sp>
        <p:sp>
          <p:nvSpPr>
            <p:cNvPr id="66" name="Rectangle 28">
              <a:extLst>
                <a:ext uri="{FF2B5EF4-FFF2-40B4-BE49-F238E27FC236}">
                  <a16:creationId xmlns:a16="http://schemas.microsoft.com/office/drawing/2014/main" xmlns="" id="{776DFA88-7097-4A43-B15E-C7F931EA989E}"/>
                </a:ext>
              </a:extLst>
            </p:cNvPr>
            <p:cNvSpPr/>
            <p:nvPr/>
          </p:nvSpPr>
          <p:spPr>
            <a:xfrm>
              <a:off x="4636922" y="2521055"/>
              <a:ext cx="2977027" cy="66674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hangingPunct="1">
                <a:defRPr/>
              </a:pPr>
              <a:endParaRPr lang="en-US" sz="1400"/>
            </a:p>
          </p:txBody>
        </p:sp>
        <p:grpSp>
          <p:nvGrpSpPr>
            <p:cNvPr id="68" name="Group 30">
              <a:extLst>
                <a:ext uri="{FF2B5EF4-FFF2-40B4-BE49-F238E27FC236}">
                  <a16:creationId xmlns:a16="http://schemas.microsoft.com/office/drawing/2014/main" xmlns="" id="{DC9A733D-69CB-4D4F-9332-376154FCCED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99266" y="3842829"/>
              <a:ext cx="2452936" cy="989586"/>
              <a:chOff x="1016001" y="3874353"/>
              <a:chExt cx="3628571" cy="1463864"/>
            </a:xfrm>
            <a:grpFill/>
          </p:grpSpPr>
          <p:cxnSp>
            <p:nvCxnSpPr>
              <p:cNvPr id="71" name="Straight Connector 34">
                <a:extLst>
                  <a:ext uri="{FF2B5EF4-FFF2-40B4-BE49-F238E27FC236}">
                    <a16:creationId xmlns:a16="http://schemas.microsoft.com/office/drawing/2014/main" xmlns="" id="{8C229DEB-9829-4374-85FB-ABCAFE4E6D02}"/>
                  </a:ext>
                </a:extLst>
              </p:cNvPr>
              <p:cNvCxnSpPr/>
              <p:nvPr/>
            </p:nvCxnSpPr>
            <p:spPr>
              <a:xfrm>
                <a:off x="1015460" y="3875235"/>
                <a:ext cx="3628771" cy="0"/>
              </a:xfrm>
              <a:prstGeom prst="line">
                <a:avLst/>
              </a:prstGeom>
              <a:grpFill/>
              <a:ln>
                <a:solidFill>
                  <a:schemeClr val="bg1">
                    <a:lumMod val="65000"/>
                    <a:alpha val="44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35">
                <a:extLst>
                  <a:ext uri="{FF2B5EF4-FFF2-40B4-BE49-F238E27FC236}">
                    <a16:creationId xmlns:a16="http://schemas.microsoft.com/office/drawing/2014/main" xmlns="" id="{93161465-9209-4A88-9F01-4B568E0122B0}"/>
                  </a:ext>
                </a:extLst>
              </p:cNvPr>
              <p:cNvCxnSpPr/>
              <p:nvPr/>
            </p:nvCxnSpPr>
            <p:spPr>
              <a:xfrm>
                <a:off x="1015460" y="4391863"/>
                <a:ext cx="3628771" cy="0"/>
              </a:xfrm>
              <a:prstGeom prst="line">
                <a:avLst/>
              </a:prstGeom>
              <a:grpFill/>
              <a:ln>
                <a:solidFill>
                  <a:schemeClr val="bg1">
                    <a:lumMod val="65000"/>
                    <a:alpha val="44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37">
                <a:extLst>
                  <a:ext uri="{FF2B5EF4-FFF2-40B4-BE49-F238E27FC236}">
                    <a16:creationId xmlns:a16="http://schemas.microsoft.com/office/drawing/2014/main" xmlns="" id="{EB6A5920-44E5-4C15-B0B0-7395D9C299AA}"/>
                  </a:ext>
                </a:extLst>
              </p:cNvPr>
              <p:cNvCxnSpPr/>
              <p:nvPr/>
            </p:nvCxnSpPr>
            <p:spPr>
              <a:xfrm>
                <a:off x="1015460" y="4838041"/>
                <a:ext cx="3628771" cy="0"/>
              </a:xfrm>
              <a:prstGeom prst="line">
                <a:avLst/>
              </a:prstGeom>
              <a:grpFill/>
              <a:ln>
                <a:solidFill>
                  <a:schemeClr val="bg1">
                    <a:lumMod val="65000"/>
                    <a:alpha val="44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38">
                <a:extLst>
                  <a:ext uri="{FF2B5EF4-FFF2-40B4-BE49-F238E27FC236}">
                    <a16:creationId xmlns:a16="http://schemas.microsoft.com/office/drawing/2014/main" xmlns="" id="{3D10A68D-2E70-4531-B14D-7F3C17D7699C}"/>
                  </a:ext>
                </a:extLst>
              </p:cNvPr>
              <p:cNvCxnSpPr/>
              <p:nvPr/>
            </p:nvCxnSpPr>
            <p:spPr>
              <a:xfrm>
                <a:off x="1015460" y="5338230"/>
                <a:ext cx="3628771" cy="0"/>
              </a:xfrm>
              <a:prstGeom prst="line">
                <a:avLst/>
              </a:prstGeom>
              <a:grpFill/>
              <a:ln>
                <a:solidFill>
                  <a:schemeClr val="bg1">
                    <a:lumMod val="65000"/>
                    <a:alpha val="44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" name="مجموعة 6"/>
          <p:cNvGrpSpPr/>
          <p:nvPr/>
        </p:nvGrpSpPr>
        <p:grpSpPr>
          <a:xfrm>
            <a:off x="6009643" y="1027124"/>
            <a:ext cx="5499694" cy="5655203"/>
            <a:chOff x="5838193" y="1154583"/>
            <a:chExt cx="5009321" cy="5258666"/>
          </a:xfrm>
        </p:grpSpPr>
        <p:sp>
          <p:nvSpPr>
            <p:cNvPr id="79" name="Freeform: Shape 42">
              <a:extLst>
                <a:ext uri="{FF2B5EF4-FFF2-40B4-BE49-F238E27FC236}">
                  <a16:creationId xmlns:a16="http://schemas.microsoft.com/office/drawing/2014/main" xmlns="" id="{4478808F-7816-465C-887C-05F0258DC721}"/>
                </a:ext>
              </a:extLst>
            </p:cNvPr>
            <p:cNvSpPr/>
            <p:nvPr/>
          </p:nvSpPr>
          <p:spPr bwMode="auto">
            <a:xfrm>
              <a:off x="5838193" y="1154583"/>
              <a:ext cx="5009321" cy="5258666"/>
            </a:xfrm>
            <a:custGeom>
              <a:avLst/>
              <a:gdLst>
                <a:gd name="connsiteX0" fmla="*/ 0 w 4403187"/>
                <a:gd name="connsiteY0" fmla="*/ 0 h 4564408"/>
                <a:gd name="connsiteX1" fmla="*/ 301828 w 4403187"/>
                <a:gd name="connsiteY1" fmla="*/ 0 h 4564408"/>
                <a:gd name="connsiteX2" fmla="*/ 301828 w 4403187"/>
                <a:gd name="connsiteY2" fmla="*/ 135355 h 4564408"/>
                <a:gd name="connsiteX3" fmla="*/ 285308 w 4403187"/>
                <a:gd name="connsiteY3" fmla="*/ 138691 h 4564408"/>
                <a:gd name="connsiteX4" fmla="*/ 194445 w 4403187"/>
                <a:gd name="connsiteY4" fmla="*/ 275771 h 4564408"/>
                <a:gd name="connsiteX5" fmla="*/ 343217 w 4403187"/>
                <a:gd name="connsiteY5" fmla="*/ 424542 h 4564408"/>
                <a:gd name="connsiteX6" fmla="*/ 491988 w 4403187"/>
                <a:gd name="connsiteY6" fmla="*/ 275771 h 4564408"/>
                <a:gd name="connsiteX7" fmla="*/ 401125 w 4403187"/>
                <a:gd name="connsiteY7" fmla="*/ 138691 h 4564408"/>
                <a:gd name="connsiteX8" fmla="*/ 384605 w 4403187"/>
                <a:gd name="connsiteY8" fmla="*/ 135355 h 4564408"/>
                <a:gd name="connsiteX9" fmla="*/ 384605 w 4403187"/>
                <a:gd name="connsiteY9" fmla="*/ 0 h 4564408"/>
                <a:gd name="connsiteX10" fmla="*/ 793817 w 4403187"/>
                <a:gd name="connsiteY10" fmla="*/ 0 h 4564408"/>
                <a:gd name="connsiteX11" fmla="*/ 793817 w 4403187"/>
                <a:gd name="connsiteY11" fmla="*/ 135355 h 4564408"/>
                <a:gd name="connsiteX12" fmla="*/ 777297 w 4403187"/>
                <a:gd name="connsiteY12" fmla="*/ 138691 h 4564408"/>
                <a:gd name="connsiteX13" fmla="*/ 686434 w 4403187"/>
                <a:gd name="connsiteY13" fmla="*/ 275771 h 4564408"/>
                <a:gd name="connsiteX14" fmla="*/ 835206 w 4403187"/>
                <a:gd name="connsiteY14" fmla="*/ 424542 h 4564408"/>
                <a:gd name="connsiteX15" fmla="*/ 983977 w 4403187"/>
                <a:gd name="connsiteY15" fmla="*/ 275771 h 4564408"/>
                <a:gd name="connsiteX16" fmla="*/ 893114 w 4403187"/>
                <a:gd name="connsiteY16" fmla="*/ 138691 h 4564408"/>
                <a:gd name="connsiteX17" fmla="*/ 876594 w 4403187"/>
                <a:gd name="connsiteY17" fmla="*/ 135355 h 4564408"/>
                <a:gd name="connsiteX18" fmla="*/ 876594 w 4403187"/>
                <a:gd name="connsiteY18" fmla="*/ 0 h 4564408"/>
                <a:gd name="connsiteX19" fmla="*/ 1285806 w 4403187"/>
                <a:gd name="connsiteY19" fmla="*/ 0 h 4564408"/>
                <a:gd name="connsiteX20" fmla="*/ 1285806 w 4403187"/>
                <a:gd name="connsiteY20" fmla="*/ 135355 h 4564408"/>
                <a:gd name="connsiteX21" fmla="*/ 1269286 w 4403187"/>
                <a:gd name="connsiteY21" fmla="*/ 138691 h 4564408"/>
                <a:gd name="connsiteX22" fmla="*/ 1178423 w 4403187"/>
                <a:gd name="connsiteY22" fmla="*/ 275771 h 4564408"/>
                <a:gd name="connsiteX23" fmla="*/ 1327195 w 4403187"/>
                <a:gd name="connsiteY23" fmla="*/ 424542 h 4564408"/>
                <a:gd name="connsiteX24" fmla="*/ 1475966 w 4403187"/>
                <a:gd name="connsiteY24" fmla="*/ 275771 h 4564408"/>
                <a:gd name="connsiteX25" fmla="*/ 1385103 w 4403187"/>
                <a:gd name="connsiteY25" fmla="*/ 138691 h 4564408"/>
                <a:gd name="connsiteX26" fmla="*/ 1368583 w 4403187"/>
                <a:gd name="connsiteY26" fmla="*/ 135355 h 4564408"/>
                <a:gd name="connsiteX27" fmla="*/ 1368583 w 4403187"/>
                <a:gd name="connsiteY27" fmla="*/ 0 h 4564408"/>
                <a:gd name="connsiteX28" fmla="*/ 1777795 w 4403187"/>
                <a:gd name="connsiteY28" fmla="*/ 0 h 4564408"/>
                <a:gd name="connsiteX29" fmla="*/ 1777795 w 4403187"/>
                <a:gd name="connsiteY29" fmla="*/ 135355 h 4564408"/>
                <a:gd name="connsiteX30" fmla="*/ 1761275 w 4403187"/>
                <a:gd name="connsiteY30" fmla="*/ 138691 h 4564408"/>
                <a:gd name="connsiteX31" fmla="*/ 1670412 w 4403187"/>
                <a:gd name="connsiteY31" fmla="*/ 275771 h 4564408"/>
                <a:gd name="connsiteX32" fmla="*/ 1819184 w 4403187"/>
                <a:gd name="connsiteY32" fmla="*/ 424542 h 4564408"/>
                <a:gd name="connsiteX33" fmla="*/ 1967955 w 4403187"/>
                <a:gd name="connsiteY33" fmla="*/ 275771 h 4564408"/>
                <a:gd name="connsiteX34" fmla="*/ 1877092 w 4403187"/>
                <a:gd name="connsiteY34" fmla="*/ 138691 h 4564408"/>
                <a:gd name="connsiteX35" fmla="*/ 1860572 w 4403187"/>
                <a:gd name="connsiteY35" fmla="*/ 135355 h 4564408"/>
                <a:gd name="connsiteX36" fmla="*/ 1860572 w 4403187"/>
                <a:gd name="connsiteY36" fmla="*/ 0 h 4564408"/>
                <a:gd name="connsiteX37" fmla="*/ 2269784 w 4403187"/>
                <a:gd name="connsiteY37" fmla="*/ 0 h 4564408"/>
                <a:gd name="connsiteX38" fmla="*/ 2269784 w 4403187"/>
                <a:gd name="connsiteY38" fmla="*/ 135355 h 4564408"/>
                <a:gd name="connsiteX39" fmla="*/ 2253264 w 4403187"/>
                <a:gd name="connsiteY39" fmla="*/ 138691 h 4564408"/>
                <a:gd name="connsiteX40" fmla="*/ 2162401 w 4403187"/>
                <a:gd name="connsiteY40" fmla="*/ 275771 h 4564408"/>
                <a:gd name="connsiteX41" fmla="*/ 2311173 w 4403187"/>
                <a:gd name="connsiteY41" fmla="*/ 424542 h 4564408"/>
                <a:gd name="connsiteX42" fmla="*/ 2459944 w 4403187"/>
                <a:gd name="connsiteY42" fmla="*/ 275771 h 4564408"/>
                <a:gd name="connsiteX43" fmla="*/ 2369081 w 4403187"/>
                <a:gd name="connsiteY43" fmla="*/ 138691 h 4564408"/>
                <a:gd name="connsiteX44" fmla="*/ 2352561 w 4403187"/>
                <a:gd name="connsiteY44" fmla="*/ 135355 h 4564408"/>
                <a:gd name="connsiteX45" fmla="*/ 2352561 w 4403187"/>
                <a:gd name="connsiteY45" fmla="*/ 0 h 4564408"/>
                <a:gd name="connsiteX46" fmla="*/ 2761773 w 4403187"/>
                <a:gd name="connsiteY46" fmla="*/ 0 h 4564408"/>
                <a:gd name="connsiteX47" fmla="*/ 2761773 w 4403187"/>
                <a:gd name="connsiteY47" fmla="*/ 135355 h 4564408"/>
                <a:gd name="connsiteX48" fmla="*/ 2745253 w 4403187"/>
                <a:gd name="connsiteY48" fmla="*/ 138691 h 4564408"/>
                <a:gd name="connsiteX49" fmla="*/ 2654390 w 4403187"/>
                <a:gd name="connsiteY49" fmla="*/ 275771 h 4564408"/>
                <a:gd name="connsiteX50" fmla="*/ 2803162 w 4403187"/>
                <a:gd name="connsiteY50" fmla="*/ 424542 h 4564408"/>
                <a:gd name="connsiteX51" fmla="*/ 2951933 w 4403187"/>
                <a:gd name="connsiteY51" fmla="*/ 275771 h 4564408"/>
                <a:gd name="connsiteX52" fmla="*/ 2861070 w 4403187"/>
                <a:gd name="connsiteY52" fmla="*/ 138691 h 4564408"/>
                <a:gd name="connsiteX53" fmla="*/ 2844550 w 4403187"/>
                <a:gd name="connsiteY53" fmla="*/ 135355 h 4564408"/>
                <a:gd name="connsiteX54" fmla="*/ 2844550 w 4403187"/>
                <a:gd name="connsiteY54" fmla="*/ 0 h 4564408"/>
                <a:gd name="connsiteX55" fmla="*/ 3253762 w 4403187"/>
                <a:gd name="connsiteY55" fmla="*/ 0 h 4564408"/>
                <a:gd name="connsiteX56" fmla="*/ 3253762 w 4403187"/>
                <a:gd name="connsiteY56" fmla="*/ 135355 h 4564408"/>
                <a:gd name="connsiteX57" fmla="*/ 3237242 w 4403187"/>
                <a:gd name="connsiteY57" fmla="*/ 138691 h 4564408"/>
                <a:gd name="connsiteX58" fmla="*/ 3146379 w 4403187"/>
                <a:gd name="connsiteY58" fmla="*/ 275771 h 4564408"/>
                <a:gd name="connsiteX59" fmla="*/ 3295151 w 4403187"/>
                <a:gd name="connsiteY59" fmla="*/ 424542 h 4564408"/>
                <a:gd name="connsiteX60" fmla="*/ 3443922 w 4403187"/>
                <a:gd name="connsiteY60" fmla="*/ 275771 h 4564408"/>
                <a:gd name="connsiteX61" fmla="*/ 3353059 w 4403187"/>
                <a:gd name="connsiteY61" fmla="*/ 138691 h 4564408"/>
                <a:gd name="connsiteX62" fmla="*/ 3336539 w 4403187"/>
                <a:gd name="connsiteY62" fmla="*/ 135355 h 4564408"/>
                <a:gd name="connsiteX63" fmla="*/ 3336539 w 4403187"/>
                <a:gd name="connsiteY63" fmla="*/ 0 h 4564408"/>
                <a:gd name="connsiteX64" fmla="*/ 3745751 w 4403187"/>
                <a:gd name="connsiteY64" fmla="*/ 0 h 4564408"/>
                <a:gd name="connsiteX65" fmla="*/ 3745751 w 4403187"/>
                <a:gd name="connsiteY65" fmla="*/ 135355 h 4564408"/>
                <a:gd name="connsiteX66" fmla="*/ 3729231 w 4403187"/>
                <a:gd name="connsiteY66" fmla="*/ 138691 h 4564408"/>
                <a:gd name="connsiteX67" fmla="*/ 3638368 w 4403187"/>
                <a:gd name="connsiteY67" fmla="*/ 275771 h 4564408"/>
                <a:gd name="connsiteX68" fmla="*/ 3787140 w 4403187"/>
                <a:gd name="connsiteY68" fmla="*/ 424542 h 4564408"/>
                <a:gd name="connsiteX69" fmla="*/ 3935911 w 4403187"/>
                <a:gd name="connsiteY69" fmla="*/ 275771 h 4564408"/>
                <a:gd name="connsiteX70" fmla="*/ 3845048 w 4403187"/>
                <a:gd name="connsiteY70" fmla="*/ 138691 h 4564408"/>
                <a:gd name="connsiteX71" fmla="*/ 3828528 w 4403187"/>
                <a:gd name="connsiteY71" fmla="*/ 135355 h 4564408"/>
                <a:gd name="connsiteX72" fmla="*/ 3828528 w 4403187"/>
                <a:gd name="connsiteY72" fmla="*/ 0 h 4564408"/>
                <a:gd name="connsiteX73" fmla="*/ 4403187 w 4403187"/>
                <a:gd name="connsiteY73" fmla="*/ 0 h 4564408"/>
                <a:gd name="connsiteX74" fmla="*/ 4403187 w 4403187"/>
                <a:gd name="connsiteY74" fmla="*/ 4564408 h 4564408"/>
                <a:gd name="connsiteX75" fmla="*/ 0 w 4403187"/>
                <a:gd name="connsiteY75" fmla="*/ 4564408 h 4564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4403187" h="4564408">
                  <a:moveTo>
                    <a:pt x="0" y="0"/>
                  </a:moveTo>
                  <a:lnTo>
                    <a:pt x="301828" y="0"/>
                  </a:lnTo>
                  <a:lnTo>
                    <a:pt x="301828" y="135355"/>
                  </a:lnTo>
                  <a:lnTo>
                    <a:pt x="285308" y="138691"/>
                  </a:lnTo>
                  <a:cubicBezTo>
                    <a:pt x="231912" y="161275"/>
                    <a:pt x="194445" y="214148"/>
                    <a:pt x="194445" y="275771"/>
                  </a:cubicBezTo>
                  <a:cubicBezTo>
                    <a:pt x="194445" y="357935"/>
                    <a:pt x="261053" y="424542"/>
                    <a:pt x="343217" y="424542"/>
                  </a:cubicBezTo>
                  <a:cubicBezTo>
                    <a:pt x="425381" y="424542"/>
                    <a:pt x="491988" y="357935"/>
                    <a:pt x="491988" y="275771"/>
                  </a:cubicBezTo>
                  <a:cubicBezTo>
                    <a:pt x="491988" y="214148"/>
                    <a:pt x="454522" y="161275"/>
                    <a:pt x="401125" y="138691"/>
                  </a:cubicBezTo>
                  <a:lnTo>
                    <a:pt x="384605" y="135355"/>
                  </a:lnTo>
                  <a:lnTo>
                    <a:pt x="384605" y="0"/>
                  </a:lnTo>
                  <a:lnTo>
                    <a:pt x="793817" y="0"/>
                  </a:lnTo>
                  <a:lnTo>
                    <a:pt x="793817" y="135355"/>
                  </a:lnTo>
                  <a:lnTo>
                    <a:pt x="777297" y="138691"/>
                  </a:lnTo>
                  <a:cubicBezTo>
                    <a:pt x="723901" y="161275"/>
                    <a:pt x="686434" y="214148"/>
                    <a:pt x="686434" y="275771"/>
                  </a:cubicBezTo>
                  <a:cubicBezTo>
                    <a:pt x="686434" y="357935"/>
                    <a:pt x="753042" y="424542"/>
                    <a:pt x="835206" y="424542"/>
                  </a:cubicBezTo>
                  <a:cubicBezTo>
                    <a:pt x="917370" y="424542"/>
                    <a:pt x="983977" y="357935"/>
                    <a:pt x="983977" y="275771"/>
                  </a:cubicBezTo>
                  <a:cubicBezTo>
                    <a:pt x="983977" y="214148"/>
                    <a:pt x="946511" y="161275"/>
                    <a:pt x="893114" y="138691"/>
                  </a:cubicBezTo>
                  <a:lnTo>
                    <a:pt x="876594" y="135355"/>
                  </a:lnTo>
                  <a:lnTo>
                    <a:pt x="876594" y="0"/>
                  </a:lnTo>
                  <a:lnTo>
                    <a:pt x="1285806" y="0"/>
                  </a:lnTo>
                  <a:lnTo>
                    <a:pt x="1285806" y="135355"/>
                  </a:lnTo>
                  <a:lnTo>
                    <a:pt x="1269286" y="138691"/>
                  </a:lnTo>
                  <a:cubicBezTo>
                    <a:pt x="1215890" y="161275"/>
                    <a:pt x="1178423" y="214148"/>
                    <a:pt x="1178423" y="275771"/>
                  </a:cubicBezTo>
                  <a:cubicBezTo>
                    <a:pt x="1178423" y="357935"/>
                    <a:pt x="1245031" y="424542"/>
                    <a:pt x="1327195" y="424542"/>
                  </a:cubicBezTo>
                  <a:cubicBezTo>
                    <a:pt x="1409359" y="424542"/>
                    <a:pt x="1475966" y="357935"/>
                    <a:pt x="1475966" y="275771"/>
                  </a:cubicBezTo>
                  <a:cubicBezTo>
                    <a:pt x="1475966" y="214148"/>
                    <a:pt x="1438500" y="161275"/>
                    <a:pt x="1385103" y="138691"/>
                  </a:cubicBezTo>
                  <a:lnTo>
                    <a:pt x="1368583" y="135355"/>
                  </a:lnTo>
                  <a:lnTo>
                    <a:pt x="1368583" y="0"/>
                  </a:lnTo>
                  <a:lnTo>
                    <a:pt x="1777795" y="0"/>
                  </a:lnTo>
                  <a:lnTo>
                    <a:pt x="1777795" y="135355"/>
                  </a:lnTo>
                  <a:lnTo>
                    <a:pt x="1761275" y="138691"/>
                  </a:lnTo>
                  <a:cubicBezTo>
                    <a:pt x="1707879" y="161275"/>
                    <a:pt x="1670412" y="214148"/>
                    <a:pt x="1670412" y="275771"/>
                  </a:cubicBezTo>
                  <a:cubicBezTo>
                    <a:pt x="1670412" y="357935"/>
                    <a:pt x="1737020" y="424542"/>
                    <a:pt x="1819184" y="424542"/>
                  </a:cubicBezTo>
                  <a:cubicBezTo>
                    <a:pt x="1901348" y="424542"/>
                    <a:pt x="1967955" y="357935"/>
                    <a:pt x="1967955" y="275771"/>
                  </a:cubicBezTo>
                  <a:cubicBezTo>
                    <a:pt x="1967955" y="214148"/>
                    <a:pt x="1930489" y="161275"/>
                    <a:pt x="1877092" y="138691"/>
                  </a:cubicBezTo>
                  <a:lnTo>
                    <a:pt x="1860572" y="135355"/>
                  </a:lnTo>
                  <a:lnTo>
                    <a:pt x="1860572" y="0"/>
                  </a:lnTo>
                  <a:lnTo>
                    <a:pt x="2269784" y="0"/>
                  </a:lnTo>
                  <a:lnTo>
                    <a:pt x="2269784" y="135355"/>
                  </a:lnTo>
                  <a:lnTo>
                    <a:pt x="2253264" y="138691"/>
                  </a:lnTo>
                  <a:cubicBezTo>
                    <a:pt x="2199868" y="161275"/>
                    <a:pt x="2162401" y="214148"/>
                    <a:pt x="2162401" y="275771"/>
                  </a:cubicBezTo>
                  <a:cubicBezTo>
                    <a:pt x="2162401" y="357935"/>
                    <a:pt x="2229009" y="424542"/>
                    <a:pt x="2311173" y="424542"/>
                  </a:cubicBezTo>
                  <a:cubicBezTo>
                    <a:pt x="2393337" y="424542"/>
                    <a:pt x="2459944" y="357935"/>
                    <a:pt x="2459944" y="275771"/>
                  </a:cubicBezTo>
                  <a:cubicBezTo>
                    <a:pt x="2459944" y="214148"/>
                    <a:pt x="2422478" y="161275"/>
                    <a:pt x="2369081" y="138691"/>
                  </a:cubicBezTo>
                  <a:lnTo>
                    <a:pt x="2352561" y="135355"/>
                  </a:lnTo>
                  <a:lnTo>
                    <a:pt x="2352561" y="0"/>
                  </a:lnTo>
                  <a:lnTo>
                    <a:pt x="2761773" y="0"/>
                  </a:lnTo>
                  <a:lnTo>
                    <a:pt x="2761773" y="135355"/>
                  </a:lnTo>
                  <a:lnTo>
                    <a:pt x="2745253" y="138691"/>
                  </a:lnTo>
                  <a:cubicBezTo>
                    <a:pt x="2691857" y="161275"/>
                    <a:pt x="2654390" y="214148"/>
                    <a:pt x="2654390" y="275771"/>
                  </a:cubicBezTo>
                  <a:cubicBezTo>
                    <a:pt x="2654390" y="357935"/>
                    <a:pt x="2720998" y="424542"/>
                    <a:pt x="2803162" y="424542"/>
                  </a:cubicBezTo>
                  <a:cubicBezTo>
                    <a:pt x="2885326" y="424542"/>
                    <a:pt x="2951933" y="357935"/>
                    <a:pt x="2951933" y="275771"/>
                  </a:cubicBezTo>
                  <a:cubicBezTo>
                    <a:pt x="2951933" y="214148"/>
                    <a:pt x="2914467" y="161275"/>
                    <a:pt x="2861070" y="138691"/>
                  </a:cubicBezTo>
                  <a:lnTo>
                    <a:pt x="2844550" y="135355"/>
                  </a:lnTo>
                  <a:lnTo>
                    <a:pt x="2844550" y="0"/>
                  </a:lnTo>
                  <a:lnTo>
                    <a:pt x="3253762" y="0"/>
                  </a:lnTo>
                  <a:lnTo>
                    <a:pt x="3253762" y="135355"/>
                  </a:lnTo>
                  <a:lnTo>
                    <a:pt x="3237242" y="138691"/>
                  </a:lnTo>
                  <a:cubicBezTo>
                    <a:pt x="3183846" y="161275"/>
                    <a:pt x="3146379" y="214148"/>
                    <a:pt x="3146379" y="275771"/>
                  </a:cubicBezTo>
                  <a:cubicBezTo>
                    <a:pt x="3146379" y="357935"/>
                    <a:pt x="3212987" y="424542"/>
                    <a:pt x="3295151" y="424542"/>
                  </a:cubicBezTo>
                  <a:cubicBezTo>
                    <a:pt x="3377315" y="424542"/>
                    <a:pt x="3443922" y="357935"/>
                    <a:pt x="3443922" y="275771"/>
                  </a:cubicBezTo>
                  <a:cubicBezTo>
                    <a:pt x="3443922" y="214148"/>
                    <a:pt x="3406456" y="161275"/>
                    <a:pt x="3353059" y="138691"/>
                  </a:cubicBezTo>
                  <a:lnTo>
                    <a:pt x="3336539" y="135355"/>
                  </a:lnTo>
                  <a:lnTo>
                    <a:pt x="3336539" y="0"/>
                  </a:lnTo>
                  <a:lnTo>
                    <a:pt x="3745751" y="0"/>
                  </a:lnTo>
                  <a:lnTo>
                    <a:pt x="3745751" y="135355"/>
                  </a:lnTo>
                  <a:lnTo>
                    <a:pt x="3729231" y="138691"/>
                  </a:lnTo>
                  <a:cubicBezTo>
                    <a:pt x="3675835" y="161275"/>
                    <a:pt x="3638368" y="214148"/>
                    <a:pt x="3638368" y="275771"/>
                  </a:cubicBezTo>
                  <a:cubicBezTo>
                    <a:pt x="3638368" y="357935"/>
                    <a:pt x="3704976" y="424542"/>
                    <a:pt x="3787140" y="424542"/>
                  </a:cubicBezTo>
                  <a:cubicBezTo>
                    <a:pt x="3869304" y="424542"/>
                    <a:pt x="3935911" y="357935"/>
                    <a:pt x="3935911" y="275771"/>
                  </a:cubicBezTo>
                  <a:cubicBezTo>
                    <a:pt x="3935911" y="214148"/>
                    <a:pt x="3898445" y="161275"/>
                    <a:pt x="3845048" y="138691"/>
                  </a:cubicBezTo>
                  <a:lnTo>
                    <a:pt x="3828528" y="135355"/>
                  </a:lnTo>
                  <a:lnTo>
                    <a:pt x="3828528" y="0"/>
                  </a:lnTo>
                  <a:lnTo>
                    <a:pt x="4403187" y="0"/>
                  </a:lnTo>
                  <a:lnTo>
                    <a:pt x="4403187" y="4564408"/>
                  </a:lnTo>
                  <a:lnTo>
                    <a:pt x="0" y="4564408"/>
                  </a:lnTo>
                  <a:close/>
                </a:path>
              </a:pathLst>
            </a:custGeom>
            <a:solidFill>
              <a:srgbClr val="CC66FF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hangingPunct="1">
                <a:defRPr/>
              </a:pPr>
              <a:endParaRPr lang="en-US" sz="1400"/>
            </a:p>
          </p:txBody>
        </p:sp>
        <p:sp>
          <p:nvSpPr>
            <p:cNvPr id="80" name="Rectangle 43">
              <a:extLst>
                <a:ext uri="{FF2B5EF4-FFF2-40B4-BE49-F238E27FC236}">
                  <a16:creationId xmlns:a16="http://schemas.microsoft.com/office/drawing/2014/main" xmlns="" id="{99987515-96AB-4639-9A9A-264E0C77BCD2}"/>
                </a:ext>
              </a:extLst>
            </p:cNvPr>
            <p:cNvSpPr/>
            <p:nvPr/>
          </p:nvSpPr>
          <p:spPr bwMode="auto">
            <a:xfrm>
              <a:off x="5838193" y="1830852"/>
              <a:ext cx="5009321" cy="1136131"/>
            </a:xfrm>
            <a:prstGeom prst="rect">
              <a:avLst/>
            </a:prstGeom>
            <a:solidFill>
              <a:srgbClr val="CC66FF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hangingPunct="1">
                <a:defRPr/>
              </a:pPr>
              <a:endParaRPr lang="en-US" sz="1400"/>
            </a:p>
          </p:txBody>
        </p:sp>
        <p:grpSp>
          <p:nvGrpSpPr>
            <p:cNvPr id="82" name="Group 45">
              <a:extLst>
                <a:ext uri="{FF2B5EF4-FFF2-40B4-BE49-F238E27FC236}">
                  <a16:creationId xmlns:a16="http://schemas.microsoft.com/office/drawing/2014/main" xmlns="" id="{01D12E87-68F0-4631-8A68-693143F27CC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279740" y="4103132"/>
              <a:ext cx="4127618" cy="1666285"/>
              <a:chOff x="1016001" y="3891696"/>
              <a:chExt cx="3628571" cy="1446525"/>
            </a:xfrm>
            <a:solidFill>
              <a:srgbClr val="CC66FF">
                <a:alpha val="39000"/>
              </a:srgbClr>
            </a:solidFill>
          </p:grpSpPr>
          <p:cxnSp>
            <p:nvCxnSpPr>
              <p:cNvPr id="85" name="Straight Connector 49">
                <a:extLst>
                  <a:ext uri="{FF2B5EF4-FFF2-40B4-BE49-F238E27FC236}">
                    <a16:creationId xmlns:a16="http://schemas.microsoft.com/office/drawing/2014/main" xmlns="" id="{354EBBE5-FD75-4C47-BBBA-D24351772890}"/>
                  </a:ext>
                </a:extLst>
              </p:cNvPr>
              <p:cNvCxnSpPr/>
              <p:nvPr/>
            </p:nvCxnSpPr>
            <p:spPr>
              <a:xfrm>
                <a:off x="1015157" y="3891681"/>
                <a:ext cx="3629040" cy="0"/>
              </a:xfrm>
              <a:prstGeom prst="line">
                <a:avLst/>
              </a:prstGeom>
              <a:grpFill/>
              <a:ln>
                <a:solidFill>
                  <a:schemeClr val="bg1">
                    <a:lumMod val="65000"/>
                    <a:alpha val="44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50">
                <a:extLst>
                  <a:ext uri="{FF2B5EF4-FFF2-40B4-BE49-F238E27FC236}">
                    <a16:creationId xmlns:a16="http://schemas.microsoft.com/office/drawing/2014/main" xmlns="" id="{CA5EE306-E3E1-4119-8816-457A544A6F1B}"/>
                  </a:ext>
                </a:extLst>
              </p:cNvPr>
              <p:cNvCxnSpPr/>
              <p:nvPr/>
            </p:nvCxnSpPr>
            <p:spPr>
              <a:xfrm>
                <a:off x="1015157" y="4356647"/>
                <a:ext cx="3629040" cy="0"/>
              </a:xfrm>
              <a:prstGeom prst="line">
                <a:avLst/>
              </a:prstGeom>
              <a:grpFill/>
              <a:ln>
                <a:solidFill>
                  <a:schemeClr val="bg1">
                    <a:lumMod val="65000"/>
                    <a:alpha val="44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52">
                <a:extLst>
                  <a:ext uri="{FF2B5EF4-FFF2-40B4-BE49-F238E27FC236}">
                    <a16:creationId xmlns:a16="http://schemas.microsoft.com/office/drawing/2014/main" xmlns="" id="{DAA2A72B-769D-4D6C-B9A9-912C5C48219B}"/>
                  </a:ext>
                </a:extLst>
              </p:cNvPr>
              <p:cNvCxnSpPr/>
              <p:nvPr/>
            </p:nvCxnSpPr>
            <p:spPr>
              <a:xfrm>
                <a:off x="1015157" y="4854489"/>
                <a:ext cx="3629040" cy="0"/>
              </a:xfrm>
              <a:prstGeom prst="line">
                <a:avLst/>
              </a:prstGeom>
              <a:grpFill/>
              <a:ln>
                <a:solidFill>
                  <a:schemeClr val="bg1">
                    <a:lumMod val="65000"/>
                    <a:alpha val="44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53">
                <a:extLst>
                  <a:ext uri="{FF2B5EF4-FFF2-40B4-BE49-F238E27FC236}">
                    <a16:creationId xmlns:a16="http://schemas.microsoft.com/office/drawing/2014/main" xmlns="" id="{7A3F9569-A418-4AE7-8B52-58ABB294592A}"/>
                  </a:ext>
                </a:extLst>
              </p:cNvPr>
              <p:cNvCxnSpPr/>
              <p:nvPr/>
            </p:nvCxnSpPr>
            <p:spPr>
              <a:xfrm>
                <a:off x="1015157" y="5338242"/>
                <a:ext cx="3629040" cy="0"/>
              </a:xfrm>
              <a:prstGeom prst="line">
                <a:avLst/>
              </a:prstGeom>
              <a:grpFill/>
              <a:ln>
                <a:solidFill>
                  <a:schemeClr val="bg1">
                    <a:lumMod val="65000"/>
                    <a:alpha val="44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62" name="صورة 61" descr="الصف الأول _81">
            <a:extLst>
              <a:ext uri="{FF2B5EF4-FFF2-40B4-BE49-F238E27FC236}">
                <a16:creationId xmlns="" xmlns:a16="http://schemas.microsoft.com/office/drawing/2014/main" id="{9D88A0D8-DF96-4644-9145-4577EF6DD9B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119" y="1447288"/>
            <a:ext cx="4271050" cy="51882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3" name="صورة 62" descr="الصف الأول _80">
            <a:extLst>
              <a:ext uri="{FF2B5EF4-FFF2-40B4-BE49-F238E27FC236}">
                <a16:creationId xmlns="" xmlns:a16="http://schemas.microsoft.com/office/drawing/2014/main" id="{2874A1EC-6878-40D8-B2AD-FEB46F4F714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482" y="1582591"/>
            <a:ext cx="4273016" cy="50266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9" name="Freeform: Shape 26">
            <a:extLst>
              <a:ext uri="{FF2B5EF4-FFF2-40B4-BE49-F238E27FC236}">
                <a16:creationId xmlns:a16="http://schemas.microsoft.com/office/drawing/2014/main" xmlns="" id="{5A874B75-62A5-45BD-BEA5-96A22D8A27E6}"/>
              </a:ext>
            </a:extLst>
          </p:cNvPr>
          <p:cNvSpPr/>
          <p:nvPr/>
        </p:nvSpPr>
        <p:spPr>
          <a:xfrm>
            <a:off x="98425" y="730251"/>
            <a:ext cx="1195388" cy="971551"/>
          </a:xfrm>
          <a:custGeom>
            <a:avLst/>
            <a:gdLst>
              <a:gd name="connsiteX0" fmla="*/ 87086 w 1553029"/>
              <a:gd name="connsiteY0" fmla="*/ 856343 h 1219200"/>
              <a:gd name="connsiteX1" fmla="*/ 1132115 w 1553029"/>
              <a:gd name="connsiteY1" fmla="*/ 0 h 1219200"/>
              <a:gd name="connsiteX2" fmla="*/ 1146629 w 1553029"/>
              <a:gd name="connsiteY2" fmla="*/ 159657 h 1219200"/>
              <a:gd name="connsiteX3" fmla="*/ 1248229 w 1553029"/>
              <a:gd name="connsiteY3" fmla="*/ 116114 h 1219200"/>
              <a:gd name="connsiteX4" fmla="*/ 1233715 w 1553029"/>
              <a:gd name="connsiteY4" fmla="*/ 275771 h 1219200"/>
              <a:gd name="connsiteX5" fmla="*/ 1378858 w 1553029"/>
              <a:gd name="connsiteY5" fmla="*/ 217714 h 1219200"/>
              <a:gd name="connsiteX6" fmla="*/ 1349829 w 1553029"/>
              <a:gd name="connsiteY6" fmla="*/ 348343 h 1219200"/>
              <a:gd name="connsiteX7" fmla="*/ 1451429 w 1553029"/>
              <a:gd name="connsiteY7" fmla="*/ 333828 h 1219200"/>
              <a:gd name="connsiteX8" fmla="*/ 1436915 w 1553029"/>
              <a:gd name="connsiteY8" fmla="*/ 406400 h 1219200"/>
              <a:gd name="connsiteX9" fmla="*/ 1553029 w 1553029"/>
              <a:gd name="connsiteY9" fmla="*/ 377371 h 1219200"/>
              <a:gd name="connsiteX10" fmla="*/ 435429 w 1553029"/>
              <a:gd name="connsiteY10" fmla="*/ 1219200 h 1219200"/>
              <a:gd name="connsiteX11" fmla="*/ 435429 w 1553029"/>
              <a:gd name="connsiteY11" fmla="*/ 1132114 h 1219200"/>
              <a:gd name="connsiteX12" fmla="*/ 319315 w 1553029"/>
              <a:gd name="connsiteY12" fmla="*/ 1161143 h 1219200"/>
              <a:gd name="connsiteX13" fmla="*/ 319315 w 1553029"/>
              <a:gd name="connsiteY13" fmla="*/ 1045028 h 1219200"/>
              <a:gd name="connsiteX14" fmla="*/ 174172 w 1553029"/>
              <a:gd name="connsiteY14" fmla="*/ 1088571 h 1219200"/>
              <a:gd name="connsiteX15" fmla="*/ 188686 w 1553029"/>
              <a:gd name="connsiteY15" fmla="*/ 957943 h 1219200"/>
              <a:gd name="connsiteX16" fmla="*/ 29029 w 1553029"/>
              <a:gd name="connsiteY16" fmla="*/ 972457 h 1219200"/>
              <a:gd name="connsiteX17" fmla="*/ 101600 w 1553029"/>
              <a:gd name="connsiteY17" fmla="*/ 928914 h 1219200"/>
              <a:gd name="connsiteX18" fmla="*/ 0 w 1553029"/>
              <a:gd name="connsiteY18" fmla="*/ 928914 h 1219200"/>
              <a:gd name="connsiteX19" fmla="*/ 87086 w 1553029"/>
              <a:gd name="connsiteY19" fmla="*/ 856343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553029" h="1219200">
                <a:moveTo>
                  <a:pt x="87086" y="856343"/>
                </a:moveTo>
                <a:lnTo>
                  <a:pt x="1132115" y="0"/>
                </a:lnTo>
                <a:lnTo>
                  <a:pt x="1146629" y="159657"/>
                </a:lnTo>
                <a:lnTo>
                  <a:pt x="1248229" y="116114"/>
                </a:lnTo>
                <a:lnTo>
                  <a:pt x="1233715" y="275771"/>
                </a:lnTo>
                <a:lnTo>
                  <a:pt x="1378858" y="217714"/>
                </a:lnTo>
                <a:lnTo>
                  <a:pt x="1349829" y="348343"/>
                </a:lnTo>
                <a:lnTo>
                  <a:pt x="1451429" y="333828"/>
                </a:lnTo>
                <a:lnTo>
                  <a:pt x="1436915" y="406400"/>
                </a:lnTo>
                <a:lnTo>
                  <a:pt x="1553029" y="377371"/>
                </a:lnTo>
                <a:lnTo>
                  <a:pt x="435429" y="1219200"/>
                </a:lnTo>
                <a:lnTo>
                  <a:pt x="435429" y="1132114"/>
                </a:lnTo>
                <a:lnTo>
                  <a:pt x="319315" y="1161143"/>
                </a:lnTo>
                <a:lnTo>
                  <a:pt x="319315" y="1045028"/>
                </a:lnTo>
                <a:lnTo>
                  <a:pt x="174172" y="1088571"/>
                </a:lnTo>
                <a:lnTo>
                  <a:pt x="188686" y="957943"/>
                </a:lnTo>
                <a:lnTo>
                  <a:pt x="29029" y="972457"/>
                </a:lnTo>
                <a:lnTo>
                  <a:pt x="101600" y="928914"/>
                </a:lnTo>
                <a:lnTo>
                  <a:pt x="0" y="928914"/>
                </a:lnTo>
                <a:lnTo>
                  <a:pt x="87086" y="856343"/>
                </a:lnTo>
                <a:close/>
              </a:path>
            </a:pathLst>
          </a:custGeom>
          <a:solidFill>
            <a:srgbClr val="FFC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hangingPunct="1">
              <a:defRPr/>
            </a:pPr>
            <a:endParaRPr lang="en-US" sz="1400"/>
          </a:p>
        </p:txBody>
      </p:sp>
      <p:sp>
        <p:nvSpPr>
          <p:cNvPr id="35" name="Rectangle 11">
            <a:extLst>
              <a:ext uri="{FF2B5EF4-FFF2-40B4-BE49-F238E27FC236}">
                <a16:creationId xmlns:a16="http://schemas.microsoft.com/office/drawing/2014/main" xmlns="" id="{48C95D3B-90B7-4090-86A9-2032D55D907B}"/>
              </a:ext>
            </a:extLst>
          </p:cNvPr>
          <p:cNvSpPr/>
          <p:nvPr/>
        </p:nvSpPr>
        <p:spPr>
          <a:xfrm>
            <a:off x="-244834" y="123848"/>
            <a:ext cx="5679768" cy="1323440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algn="ctr">
              <a:defRPr/>
            </a:pPr>
            <a:r>
              <a:rPr lang="ar-SA" sz="4000" b="1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CC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Rounded MT Bold" pitchFamily="34" charset="0"/>
                <a:ea typeface="Arial Rounded MT Bold" pitchFamily="34" charset="0"/>
                <a:cs typeface="Arial Rounded MT Bold" pitchFamily="34" charset="0"/>
                <a:sym typeface="Arial Rounded MT Bold" pitchFamily="34" charset="0"/>
              </a:rPr>
              <a:t>صفحة</a:t>
            </a:r>
            <a:endParaRPr lang="en-US" sz="4000" b="1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00CC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Rounded MT Bold" pitchFamily="34" charset="0"/>
              <a:ea typeface="Arial Rounded MT Bold" pitchFamily="34" charset="0"/>
              <a:cs typeface="Arial Rounded MT Bold" pitchFamily="34" charset="0"/>
              <a:sym typeface="Arial Rounded MT Bold" pitchFamily="34" charset="0"/>
            </a:endParaRPr>
          </a:p>
          <a:p>
            <a:pPr algn="ctr">
              <a:defRPr/>
            </a:pPr>
            <a:r>
              <a:rPr lang="ar-SA" sz="4000" b="1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3399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Rounded MT Bold" pitchFamily="34" charset="0"/>
                <a:ea typeface="Arial Rounded MT Bold" pitchFamily="34" charset="0"/>
                <a:cs typeface="Arial Rounded MT Bold" pitchFamily="34" charset="0"/>
                <a:sym typeface="Arial Rounded MT Bold" pitchFamily="34" charset="0"/>
              </a:rPr>
              <a:t>80 الى 81</a:t>
            </a:r>
            <a:endParaRPr lang="en-US" sz="4000" b="1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3399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Rounded MT Bold" pitchFamily="34" charset="0"/>
              <a:ea typeface="Arial Rounded MT Bold" pitchFamily="34" charset="0"/>
              <a:cs typeface="Arial Rounded MT Bold" pitchFamily="34" charset="0"/>
              <a:sym typeface="Arial Rounded MT Bold" pitchFamily="34" charset="0"/>
            </a:endParaRPr>
          </a:p>
        </p:txBody>
      </p:sp>
      <p:pic>
        <p:nvPicPr>
          <p:cNvPr id="36" name="Picture 2" descr="مشاهدة صورة المصدر">
            <a:extLst>
              <a:ext uri="{FF2B5EF4-FFF2-40B4-BE49-F238E27FC236}">
                <a16:creationId xmlns:a16="http://schemas.microsoft.com/office/drawing/2014/main" xmlns="" id="{90F801D7-AD7B-4ED9-828B-F9CBD77ED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125" y="460809"/>
            <a:ext cx="1880213" cy="1040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نتيجة بحث الصور عن starsclipart gif">
            <a:extLst>
              <a:ext uri="{FF2B5EF4-FFF2-40B4-BE49-F238E27FC236}">
                <a16:creationId xmlns:a16="http://schemas.microsoft.com/office/drawing/2014/main" xmlns="" id="{F0261F22-232A-4CDE-BD69-21B48EEE78E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14345">
            <a:off x="9948687" y="154357"/>
            <a:ext cx="1549433" cy="1549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" name="Freeform: Shape 48">
            <a:extLst>
              <a:ext uri="{FF2B5EF4-FFF2-40B4-BE49-F238E27FC236}">
                <a16:creationId xmlns:a16="http://schemas.microsoft.com/office/drawing/2014/main" xmlns="" id="{00F70211-5146-412E-9F91-7499413833FD}"/>
              </a:ext>
            </a:extLst>
          </p:cNvPr>
          <p:cNvSpPr/>
          <p:nvPr/>
        </p:nvSpPr>
        <p:spPr>
          <a:xfrm>
            <a:off x="5638387" y="783287"/>
            <a:ext cx="1195388" cy="971551"/>
          </a:xfrm>
          <a:custGeom>
            <a:avLst/>
            <a:gdLst>
              <a:gd name="connsiteX0" fmla="*/ 87086 w 1553029"/>
              <a:gd name="connsiteY0" fmla="*/ 856343 h 1219200"/>
              <a:gd name="connsiteX1" fmla="*/ 1132115 w 1553029"/>
              <a:gd name="connsiteY1" fmla="*/ 0 h 1219200"/>
              <a:gd name="connsiteX2" fmla="*/ 1146629 w 1553029"/>
              <a:gd name="connsiteY2" fmla="*/ 159657 h 1219200"/>
              <a:gd name="connsiteX3" fmla="*/ 1248229 w 1553029"/>
              <a:gd name="connsiteY3" fmla="*/ 116114 h 1219200"/>
              <a:gd name="connsiteX4" fmla="*/ 1233715 w 1553029"/>
              <a:gd name="connsiteY4" fmla="*/ 275771 h 1219200"/>
              <a:gd name="connsiteX5" fmla="*/ 1378858 w 1553029"/>
              <a:gd name="connsiteY5" fmla="*/ 217714 h 1219200"/>
              <a:gd name="connsiteX6" fmla="*/ 1349829 w 1553029"/>
              <a:gd name="connsiteY6" fmla="*/ 348343 h 1219200"/>
              <a:gd name="connsiteX7" fmla="*/ 1451429 w 1553029"/>
              <a:gd name="connsiteY7" fmla="*/ 333828 h 1219200"/>
              <a:gd name="connsiteX8" fmla="*/ 1436915 w 1553029"/>
              <a:gd name="connsiteY8" fmla="*/ 406400 h 1219200"/>
              <a:gd name="connsiteX9" fmla="*/ 1553029 w 1553029"/>
              <a:gd name="connsiteY9" fmla="*/ 377371 h 1219200"/>
              <a:gd name="connsiteX10" fmla="*/ 435429 w 1553029"/>
              <a:gd name="connsiteY10" fmla="*/ 1219200 h 1219200"/>
              <a:gd name="connsiteX11" fmla="*/ 435429 w 1553029"/>
              <a:gd name="connsiteY11" fmla="*/ 1132114 h 1219200"/>
              <a:gd name="connsiteX12" fmla="*/ 319315 w 1553029"/>
              <a:gd name="connsiteY12" fmla="*/ 1161143 h 1219200"/>
              <a:gd name="connsiteX13" fmla="*/ 319315 w 1553029"/>
              <a:gd name="connsiteY13" fmla="*/ 1045028 h 1219200"/>
              <a:gd name="connsiteX14" fmla="*/ 174172 w 1553029"/>
              <a:gd name="connsiteY14" fmla="*/ 1088571 h 1219200"/>
              <a:gd name="connsiteX15" fmla="*/ 188686 w 1553029"/>
              <a:gd name="connsiteY15" fmla="*/ 957943 h 1219200"/>
              <a:gd name="connsiteX16" fmla="*/ 29029 w 1553029"/>
              <a:gd name="connsiteY16" fmla="*/ 972457 h 1219200"/>
              <a:gd name="connsiteX17" fmla="*/ 101600 w 1553029"/>
              <a:gd name="connsiteY17" fmla="*/ 928914 h 1219200"/>
              <a:gd name="connsiteX18" fmla="*/ 0 w 1553029"/>
              <a:gd name="connsiteY18" fmla="*/ 928914 h 1219200"/>
              <a:gd name="connsiteX19" fmla="*/ 87086 w 1553029"/>
              <a:gd name="connsiteY19" fmla="*/ 856343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553029" h="1219200">
                <a:moveTo>
                  <a:pt x="87086" y="856343"/>
                </a:moveTo>
                <a:lnTo>
                  <a:pt x="1132115" y="0"/>
                </a:lnTo>
                <a:lnTo>
                  <a:pt x="1146629" y="159657"/>
                </a:lnTo>
                <a:lnTo>
                  <a:pt x="1248229" y="116114"/>
                </a:lnTo>
                <a:lnTo>
                  <a:pt x="1233715" y="275771"/>
                </a:lnTo>
                <a:lnTo>
                  <a:pt x="1378858" y="217714"/>
                </a:lnTo>
                <a:lnTo>
                  <a:pt x="1349829" y="348343"/>
                </a:lnTo>
                <a:lnTo>
                  <a:pt x="1451429" y="333828"/>
                </a:lnTo>
                <a:lnTo>
                  <a:pt x="1436915" y="406400"/>
                </a:lnTo>
                <a:lnTo>
                  <a:pt x="1553029" y="377371"/>
                </a:lnTo>
                <a:lnTo>
                  <a:pt x="435429" y="1219200"/>
                </a:lnTo>
                <a:lnTo>
                  <a:pt x="435429" y="1132114"/>
                </a:lnTo>
                <a:lnTo>
                  <a:pt x="319315" y="1161143"/>
                </a:lnTo>
                <a:lnTo>
                  <a:pt x="319315" y="1045028"/>
                </a:lnTo>
                <a:lnTo>
                  <a:pt x="174172" y="1088571"/>
                </a:lnTo>
                <a:lnTo>
                  <a:pt x="188686" y="957943"/>
                </a:lnTo>
                <a:lnTo>
                  <a:pt x="29029" y="972457"/>
                </a:lnTo>
                <a:lnTo>
                  <a:pt x="101600" y="928914"/>
                </a:lnTo>
                <a:lnTo>
                  <a:pt x="0" y="928914"/>
                </a:lnTo>
                <a:lnTo>
                  <a:pt x="87086" y="856343"/>
                </a:lnTo>
                <a:close/>
              </a:path>
            </a:pathLst>
          </a:custGeom>
          <a:solidFill>
            <a:srgbClr val="FFC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hangingPunct="1">
              <a:defRPr/>
            </a:pPr>
            <a:endParaRPr lang="en-US" sz="1400" dirty="0"/>
          </a:p>
        </p:txBody>
      </p:sp>
      <p:pic>
        <p:nvPicPr>
          <p:cNvPr id="31" name="Google Shape;333;p41">
            <a:hlinkClick r:id="rId7" action="ppaction://hlinksldjump"/>
          </p:cNvPr>
          <p:cNvPicPr preferRelativeResize="0"/>
          <p:nvPr/>
        </p:nvPicPr>
        <p:blipFill rotWithShape="1">
          <a:blip r:embed="rId8">
            <a:alphaModFix/>
          </a:blip>
          <a:srcRect l="32005" t="19826" r="39798" b="9790"/>
          <a:stretch/>
        </p:blipFill>
        <p:spPr>
          <a:xfrm rot="-5400000">
            <a:off x="10417435" y="1065603"/>
            <a:ext cx="1518464" cy="2843065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35;p41">
            <a:hlinkClick r:id="rId7" action="ppaction://hlinksldjump"/>
          </p:cNvPr>
          <p:cNvSpPr/>
          <p:nvPr/>
        </p:nvSpPr>
        <p:spPr>
          <a:xfrm>
            <a:off x="10134498" y="1948144"/>
            <a:ext cx="2358324" cy="1298223"/>
          </a:xfrm>
          <a:custGeom>
            <a:avLst/>
            <a:gdLst/>
            <a:ahLst/>
            <a:cxnLst/>
            <a:rect l="l" t="t" r="r" b="b"/>
            <a:pathLst>
              <a:path w="23219" h="15504" extrusionOk="0">
                <a:moveTo>
                  <a:pt x="0" y="3617"/>
                </a:moveTo>
                <a:cubicBezTo>
                  <a:pt x="0" y="7713"/>
                  <a:pt x="2042" y="13706"/>
                  <a:pt x="6096" y="14285"/>
                </a:cubicBezTo>
                <a:cubicBezTo>
                  <a:pt x="12446" y="15193"/>
                  <a:pt x="25244" y="10791"/>
                  <a:pt x="22860" y="4836"/>
                </a:cubicBezTo>
                <a:cubicBezTo>
                  <a:pt x="20361" y="-1407"/>
                  <a:pt x="7730" y="-1200"/>
                  <a:pt x="2743" y="3312"/>
                </a:cubicBezTo>
                <a:cubicBezTo>
                  <a:pt x="397" y="5435"/>
                  <a:pt x="-877" y="11119"/>
                  <a:pt x="1828" y="12761"/>
                </a:cubicBezTo>
                <a:cubicBezTo>
                  <a:pt x="5289" y="14862"/>
                  <a:pt x="5638" y="14133"/>
                  <a:pt x="9448" y="15504"/>
                </a:cubicBezTo>
              </a:path>
            </a:pathLst>
          </a:custGeom>
          <a:noFill/>
          <a:ln w="28575" cap="flat" cmpd="sng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3" name="Rectangle 1">
            <a:extLst>
              <a:ext uri="{FF2B5EF4-FFF2-40B4-BE49-F238E27FC236}">
                <a16:creationId xmlns:a16="http://schemas.microsoft.com/office/drawing/2014/main" xmlns="" id="{96B18D14-EF10-4F53-A9D0-D16136FA3422}"/>
              </a:ext>
            </a:extLst>
          </p:cNvPr>
          <p:cNvSpPr/>
          <p:nvPr/>
        </p:nvSpPr>
        <p:spPr>
          <a:xfrm>
            <a:off x="10562506" y="1975903"/>
            <a:ext cx="1365193" cy="470207"/>
          </a:xfrm>
          <a:prstGeom prst="rect">
            <a:avLst/>
          </a:prstGeom>
          <a:noFill/>
        </p:spPr>
        <p:txBody>
          <a:bodyPr wrap="square" lIns="54180" tIns="27090" rIns="54180" bIns="27090">
            <a:spAutoFit/>
          </a:bodyPr>
          <a:lstStyle/>
          <a:p>
            <a:pPr algn="ctr"/>
            <a:r>
              <a:rPr lang="ar-SA" sz="2700" dirty="0" smtClean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الاربعاء</a:t>
            </a:r>
            <a:endParaRPr lang="en-US" sz="2700" dirty="0">
              <a:ln w="0"/>
              <a:solidFill>
                <a:srgbClr val="CC33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sp>
        <p:nvSpPr>
          <p:cNvPr id="34" name="Rectangle 22">
            <a:extLst>
              <a:ext uri="{FF2B5EF4-FFF2-40B4-BE49-F238E27FC236}">
                <a16:creationId xmlns:a16="http://schemas.microsoft.com/office/drawing/2014/main" xmlns="" id="{6E4E3FB3-A538-4746-A2ED-B65F45765AFA}"/>
              </a:ext>
            </a:extLst>
          </p:cNvPr>
          <p:cNvSpPr/>
          <p:nvPr/>
        </p:nvSpPr>
        <p:spPr>
          <a:xfrm>
            <a:off x="10191606" y="2446732"/>
            <a:ext cx="1999733" cy="470207"/>
          </a:xfrm>
          <a:prstGeom prst="rect">
            <a:avLst/>
          </a:prstGeom>
          <a:noFill/>
        </p:spPr>
        <p:txBody>
          <a:bodyPr wrap="square" lIns="54180" tIns="27090" rIns="54180" bIns="27090">
            <a:spAutoFit/>
          </a:bodyPr>
          <a:lstStyle/>
          <a:p>
            <a:pPr algn="ctr"/>
            <a:r>
              <a:rPr lang="ar-SA" sz="2700" dirty="0" smtClean="0">
                <a:ln w="0"/>
                <a:solidFill>
                  <a:srgbClr val="8000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21-3-1443هـ</a:t>
            </a:r>
            <a:endParaRPr lang="en-US" sz="2700" dirty="0">
              <a:ln w="0"/>
              <a:solidFill>
                <a:srgbClr val="80008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sp>
        <p:nvSpPr>
          <p:cNvPr id="41" name="مستطيل 40"/>
          <p:cNvSpPr/>
          <p:nvPr/>
        </p:nvSpPr>
        <p:spPr>
          <a:xfrm>
            <a:off x="6368885" y="1249833"/>
            <a:ext cx="3385312" cy="5202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58" tIns="30479" rIns="60958" bIns="30479" rtlCol="1" anchor="ctr"/>
          <a:lstStyle/>
          <a:p>
            <a:pPr algn="ctr"/>
            <a:r>
              <a:rPr lang="ar-SA" sz="6600" dirty="0" smtClean="0">
                <a:solidFill>
                  <a:srgbClr val="FF0000"/>
                </a:solidFill>
                <a:cs typeface="PT Bold Heading" pitchFamily="2" charset="-78"/>
              </a:rPr>
              <a:t>21 </a:t>
            </a:r>
            <a:r>
              <a:rPr lang="ar-SA" sz="6600" dirty="0">
                <a:solidFill>
                  <a:srgbClr val="FF0000"/>
                </a:solidFill>
                <a:cs typeface="PT Bold Heading" pitchFamily="2" charset="-78"/>
              </a:rPr>
              <a:t>- </a:t>
            </a:r>
            <a:r>
              <a:rPr lang="ar-SA" sz="6600" dirty="0" smtClean="0">
                <a:solidFill>
                  <a:srgbClr val="FF0000"/>
                </a:solidFill>
                <a:cs typeface="PT Bold Heading" pitchFamily="2" charset="-78"/>
              </a:rPr>
              <a:t>3</a:t>
            </a:r>
            <a:endParaRPr lang="ar-SA" sz="6600" dirty="0">
              <a:solidFill>
                <a:srgbClr val="FF0000"/>
              </a:solidFill>
              <a:cs typeface="PT Bold Heading" pitchFamily="2" charset="-78"/>
            </a:endParaRPr>
          </a:p>
        </p:txBody>
      </p:sp>
      <p:sp>
        <p:nvSpPr>
          <p:cNvPr id="42" name="Google Shape;329;p41"/>
          <p:cNvSpPr/>
          <p:nvPr/>
        </p:nvSpPr>
        <p:spPr>
          <a:xfrm>
            <a:off x="6598031" y="1182987"/>
            <a:ext cx="2774569" cy="625187"/>
          </a:xfrm>
          <a:custGeom>
            <a:avLst/>
            <a:gdLst/>
            <a:ahLst/>
            <a:cxnLst/>
            <a:rect l="l" t="t" r="r" b="b"/>
            <a:pathLst>
              <a:path w="23219" h="15504" extrusionOk="0">
                <a:moveTo>
                  <a:pt x="0" y="3617"/>
                </a:moveTo>
                <a:cubicBezTo>
                  <a:pt x="0" y="7713"/>
                  <a:pt x="2042" y="13706"/>
                  <a:pt x="6096" y="14285"/>
                </a:cubicBezTo>
                <a:cubicBezTo>
                  <a:pt x="12446" y="15193"/>
                  <a:pt x="25244" y="10791"/>
                  <a:pt x="22860" y="4836"/>
                </a:cubicBezTo>
                <a:cubicBezTo>
                  <a:pt x="20361" y="-1407"/>
                  <a:pt x="7730" y="-1200"/>
                  <a:pt x="2743" y="3312"/>
                </a:cubicBezTo>
                <a:cubicBezTo>
                  <a:pt x="397" y="5435"/>
                  <a:pt x="-877" y="11119"/>
                  <a:pt x="1828" y="12761"/>
                </a:cubicBezTo>
                <a:cubicBezTo>
                  <a:pt x="5289" y="14862"/>
                  <a:pt x="5638" y="14133"/>
                  <a:pt x="9448" y="15504"/>
                </a:cubicBezTo>
              </a:path>
            </a:pathLst>
          </a:custGeom>
          <a:noFill/>
          <a:ln w="28575" cap="flat" cmpd="sng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43" name="Google Shape;2917;p71"/>
          <p:cNvGrpSpPr/>
          <p:nvPr/>
        </p:nvGrpSpPr>
        <p:grpSpPr>
          <a:xfrm rot="19980254" flipH="1">
            <a:off x="9556382" y="6443933"/>
            <a:ext cx="1694264" cy="505172"/>
            <a:chOff x="1654700" y="2715707"/>
            <a:chExt cx="856150" cy="255275"/>
          </a:xfrm>
        </p:grpSpPr>
        <p:sp>
          <p:nvSpPr>
            <p:cNvPr id="44" name="Google Shape;2918;p71"/>
            <p:cNvSpPr/>
            <p:nvPr/>
          </p:nvSpPr>
          <p:spPr>
            <a:xfrm>
              <a:off x="1679125" y="2832257"/>
              <a:ext cx="81650" cy="85425"/>
            </a:xfrm>
            <a:custGeom>
              <a:avLst/>
              <a:gdLst/>
              <a:ahLst/>
              <a:cxnLst/>
              <a:rect l="l" t="t" r="r" b="b"/>
              <a:pathLst>
                <a:path w="3266" h="3417" extrusionOk="0">
                  <a:moveTo>
                    <a:pt x="2359" y="1"/>
                  </a:moveTo>
                  <a:cubicBezTo>
                    <a:pt x="2265" y="1"/>
                    <a:pt x="2173" y="20"/>
                    <a:pt x="2090" y="63"/>
                  </a:cubicBezTo>
                  <a:cubicBezTo>
                    <a:pt x="1550" y="342"/>
                    <a:pt x="1584" y="1047"/>
                    <a:pt x="1718" y="1554"/>
                  </a:cubicBezTo>
                  <a:cubicBezTo>
                    <a:pt x="1750" y="1675"/>
                    <a:pt x="1650" y="1789"/>
                    <a:pt x="1538" y="1789"/>
                  </a:cubicBezTo>
                  <a:cubicBezTo>
                    <a:pt x="1508" y="1789"/>
                    <a:pt x="1478" y="1781"/>
                    <a:pt x="1448" y="1762"/>
                  </a:cubicBezTo>
                  <a:cubicBezTo>
                    <a:pt x="1275" y="1644"/>
                    <a:pt x="1092" y="1550"/>
                    <a:pt x="899" y="1476"/>
                  </a:cubicBezTo>
                  <a:cubicBezTo>
                    <a:pt x="199" y="1556"/>
                    <a:pt x="1" y="1845"/>
                    <a:pt x="303" y="2341"/>
                  </a:cubicBezTo>
                  <a:cubicBezTo>
                    <a:pt x="462" y="2655"/>
                    <a:pt x="760" y="2910"/>
                    <a:pt x="1058" y="3083"/>
                  </a:cubicBezTo>
                  <a:cubicBezTo>
                    <a:pt x="1449" y="3314"/>
                    <a:pt x="1878" y="3416"/>
                    <a:pt x="2315" y="3416"/>
                  </a:cubicBezTo>
                  <a:cubicBezTo>
                    <a:pt x="2446" y="3416"/>
                    <a:pt x="2577" y="3407"/>
                    <a:pt x="2709" y="3389"/>
                  </a:cubicBezTo>
                  <a:cubicBezTo>
                    <a:pt x="2711" y="3376"/>
                    <a:pt x="2711" y="3362"/>
                    <a:pt x="2718" y="3348"/>
                  </a:cubicBezTo>
                  <a:cubicBezTo>
                    <a:pt x="3019" y="2632"/>
                    <a:pt x="3265" y="1958"/>
                    <a:pt x="3222" y="1166"/>
                  </a:cubicBezTo>
                  <a:cubicBezTo>
                    <a:pt x="3210" y="968"/>
                    <a:pt x="3184" y="602"/>
                    <a:pt x="3071" y="402"/>
                  </a:cubicBezTo>
                  <a:cubicBezTo>
                    <a:pt x="2938" y="169"/>
                    <a:pt x="2638" y="1"/>
                    <a:pt x="2359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" name="Google Shape;2919;p71"/>
            <p:cNvSpPr/>
            <p:nvPr/>
          </p:nvSpPr>
          <p:spPr>
            <a:xfrm>
              <a:off x="1700275" y="2731082"/>
              <a:ext cx="92175" cy="52750"/>
            </a:xfrm>
            <a:custGeom>
              <a:avLst/>
              <a:gdLst/>
              <a:ahLst/>
              <a:cxnLst/>
              <a:rect l="l" t="t" r="r" b="b"/>
              <a:pathLst>
                <a:path w="3687" h="2110" extrusionOk="0">
                  <a:moveTo>
                    <a:pt x="3276" y="0"/>
                  </a:moveTo>
                  <a:cubicBezTo>
                    <a:pt x="2636" y="18"/>
                    <a:pt x="1994" y="30"/>
                    <a:pt x="1356" y="30"/>
                  </a:cubicBezTo>
                  <a:cubicBezTo>
                    <a:pt x="1335" y="54"/>
                    <a:pt x="1306" y="71"/>
                    <a:pt x="1270" y="71"/>
                  </a:cubicBezTo>
                  <a:cubicBezTo>
                    <a:pt x="1261" y="71"/>
                    <a:pt x="1253" y="70"/>
                    <a:pt x="1244" y="68"/>
                  </a:cubicBezTo>
                  <a:cubicBezTo>
                    <a:pt x="1208" y="63"/>
                    <a:pt x="1171" y="60"/>
                    <a:pt x="1136" y="60"/>
                  </a:cubicBezTo>
                  <a:cubicBezTo>
                    <a:pt x="462" y="60"/>
                    <a:pt x="0" y="1007"/>
                    <a:pt x="680" y="1357"/>
                  </a:cubicBezTo>
                  <a:cubicBezTo>
                    <a:pt x="775" y="1406"/>
                    <a:pt x="879" y="1429"/>
                    <a:pt x="984" y="1429"/>
                  </a:cubicBezTo>
                  <a:cubicBezTo>
                    <a:pt x="1284" y="1429"/>
                    <a:pt x="1589" y="1243"/>
                    <a:pt x="1694" y="963"/>
                  </a:cubicBezTo>
                  <a:cubicBezTo>
                    <a:pt x="1723" y="887"/>
                    <a:pt x="1787" y="853"/>
                    <a:pt x="1850" y="853"/>
                  </a:cubicBezTo>
                  <a:cubicBezTo>
                    <a:pt x="1943" y="853"/>
                    <a:pt x="2034" y="928"/>
                    <a:pt x="2002" y="1048"/>
                  </a:cubicBezTo>
                  <a:cubicBezTo>
                    <a:pt x="1828" y="1672"/>
                    <a:pt x="2301" y="2110"/>
                    <a:pt x="2774" y="2110"/>
                  </a:cubicBezTo>
                  <a:cubicBezTo>
                    <a:pt x="3063" y="2110"/>
                    <a:pt x="3351" y="1948"/>
                    <a:pt x="3493" y="1567"/>
                  </a:cubicBezTo>
                  <a:cubicBezTo>
                    <a:pt x="3686" y="1048"/>
                    <a:pt x="3440" y="494"/>
                    <a:pt x="3276" y="0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" name="Google Shape;2920;p71"/>
            <p:cNvSpPr/>
            <p:nvPr/>
          </p:nvSpPr>
          <p:spPr>
            <a:xfrm>
              <a:off x="1815425" y="2781057"/>
              <a:ext cx="100425" cy="90250"/>
            </a:xfrm>
            <a:custGeom>
              <a:avLst/>
              <a:gdLst/>
              <a:ahLst/>
              <a:cxnLst/>
              <a:rect l="l" t="t" r="r" b="b"/>
              <a:pathLst>
                <a:path w="4017" h="3610" extrusionOk="0">
                  <a:moveTo>
                    <a:pt x="2453" y="0"/>
                  </a:moveTo>
                  <a:cubicBezTo>
                    <a:pt x="2277" y="0"/>
                    <a:pt x="2099" y="30"/>
                    <a:pt x="1931" y="77"/>
                  </a:cubicBezTo>
                  <a:cubicBezTo>
                    <a:pt x="1060" y="314"/>
                    <a:pt x="388" y="1032"/>
                    <a:pt x="0" y="1819"/>
                  </a:cubicBezTo>
                  <a:cubicBezTo>
                    <a:pt x="337" y="2466"/>
                    <a:pt x="706" y="3163"/>
                    <a:pt x="1394" y="3477"/>
                  </a:cubicBezTo>
                  <a:cubicBezTo>
                    <a:pt x="1571" y="3558"/>
                    <a:pt x="1795" y="3609"/>
                    <a:pt x="2015" y="3609"/>
                  </a:cubicBezTo>
                  <a:cubicBezTo>
                    <a:pt x="2383" y="3609"/>
                    <a:pt x="2742" y="3467"/>
                    <a:pt x="2865" y="3080"/>
                  </a:cubicBezTo>
                  <a:cubicBezTo>
                    <a:pt x="2985" y="2704"/>
                    <a:pt x="2764" y="2244"/>
                    <a:pt x="2374" y="2173"/>
                  </a:cubicBezTo>
                  <a:cubicBezTo>
                    <a:pt x="2175" y="2136"/>
                    <a:pt x="2193" y="1835"/>
                    <a:pt x="2374" y="1787"/>
                  </a:cubicBezTo>
                  <a:cubicBezTo>
                    <a:pt x="2985" y="1624"/>
                    <a:pt x="4017" y="745"/>
                    <a:pt x="3076" y="164"/>
                  </a:cubicBezTo>
                  <a:cubicBezTo>
                    <a:pt x="2886" y="46"/>
                    <a:pt x="2671" y="0"/>
                    <a:pt x="2453" y="0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" name="Google Shape;2921;p71"/>
            <p:cNvSpPr/>
            <p:nvPr/>
          </p:nvSpPr>
          <p:spPr>
            <a:xfrm>
              <a:off x="1914575" y="2869057"/>
              <a:ext cx="94125" cy="72550"/>
            </a:xfrm>
            <a:custGeom>
              <a:avLst/>
              <a:gdLst/>
              <a:ahLst/>
              <a:cxnLst/>
              <a:rect l="l" t="t" r="r" b="b"/>
              <a:pathLst>
                <a:path w="3765" h="2902" extrusionOk="0">
                  <a:moveTo>
                    <a:pt x="2196" y="1"/>
                  </a:moveTo>
                  <a:lnTo>
                    <a:pt x="2196" y="1"/>
                  </a:lnTo>
                  <a:cubicBezTo>
                    <a:pt x="1478" y="149"/>
                    <a:pt x="792" y="514"/>
                    <a:pt x="368" y="1132"/>
                  </a:cubicBezTo>
                  <a:cubicBezTo>
                    <a:pt x="255" y="1297"/>
                    <a:pt x="156" y="1482"/>
                    <a:pt x="104" y="1675"/>
                  </a:cubicBezTo>
                  <a:cubicBezTo>
                    <a:pt x="1" y="2070"/>
                    <a:pt x="56" y="2061"/>
                    <a:pt x="426" y="2338"/>
                  </a:cubicBezTo>
                  <a:cubicBezTo>
                    <a:pt x="536" y="2524"/>
                    <a:pt x="648" y="2616"/>
                    <a:pt x="763" y="2616"/>
                  </a:cubicBezTo>
                  <a:cubicBezTo>
                    <a:pt x="848" y="2616"/>
                    <a:pt x="935" y="2566"/>
                    <a:pt x="1023" y="2464"/>
                  </a:cubicBezTo>
                  <a:cubicBezTo>
                    <a:pt x="1229" y="2368"/>
                    <a:pt x="1379" y="2215"/>
                    <a:pt x="1478" y="2007"/>
                  </a:cubicBezTo>
                  <a:cubicBezTo>
                    <a:pt x="1554" y="1885"/>
                    <a:pt x="1621" y="1754"/>
                    <a:pt x="1689" y="1627"/>
                  </a:cubicBezTo>
                  <a:cubicBezTo>
                    <a:pt x="1721" y="1564"/>
                    <a:pt x="1789" y="1534"/>
                    <a:pt x="1856" y="1534"/>
                  </a:cubicBezTo>
                  <a:cubicBezTo>
                    <a:pt x="1940" y="1534"/>
                    <a:pt x="2024" y="1581"/>
                    <a:pt x="2041" y="1673"/>
                  </a:cubicBezTo>
                  <a:cubicBezTo>
                    <a:pt x="2106" y="2031"/>
                    <a:pt x="2203" y="2410"/>
                    <a:pt x="2484" y="2663"/>
                  </a:cubicBezTo>
                  <a:cubicBezTo>
                    <a:pt x="2667" y="2829"/>
                    <a:pt x="2853" y="2901"/>
                    <a:pt x="3020" y="2901"/>
                  </a:cubicBezTo>
                  <a:cubicBezTo>
                    <a:pt x="3456" y="2901"/>
                    <a:pt x="3765" y="2409"/>
                    <a:pt x="3568" y="1818"/>
                  </a:cubicBezTo>
                  <a:cubicBezTo>
                    <a:pt x="3355" y="1170"/>
                    <a:pt x="2743" y="613"/>
                    <a:pt x="2249" y="168"/>
                  </a:cubicBezTo>
                  <a:cubicBezTo>
                    <a:pt x="2194" y="117"/>
                    <a:pt x="2182" y="56"/>
                    <a:pt x="2196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" name="Google Shape;2922;p71"/>
            <p:cNvSpPr/>
            <p:nvPr/>
          </p:nvSpPr>
          <p:spPr>
            <a:xfrm>
              <a:off x="1978450" y="2743957"/>
              <a:ext cx="85825" cy="75925"/>
            </a:xfrm>
            <a:custGeom>
              <a:avLst/>
              <a:gdLst/>
              <a:ahLst/>
              <a:cxnLst/>
              <a:rect l="l" t="t" r="r" b="b"/>
              <a:pathLst>
                <a:path w="3433" h="3037" extrusionOk="0">
                  <a:moveTo>
                    <a:pt x="2610" y="1"/>
                  </a:moveTo>
                  <a:cubicBezTo>
                    <a:pt x="2122" y="1"/>
                    <a:pt x="1664" y="524"/>
                    <a:pt x="2008" y="1117"/>
                  </a:cubicBezTo>
                  <a:cubicBezTo>
                    <a:pt x="2069" y="1224"/>
                    <a:pt x="2000" y="1407"/>
                    <a:pt x="1863" y="1407"/>
                  </a:cubicBezTo>
                  <a:cubicBezTo>
                    <a:pt x="1856" y="1407"/>
                    <a:pt x="1849" y="1407"/>
                    <a:pt x="1842" y="1406"/>
                  </a:cubicBezTo>
                  <a:cubicBezTo>
                    <a:pt x="1528" y="1366"/>
                    <a:pt x="1345" y="1233"/>
                    <a:pt x="1056" y="1124"/>
                  </a:cubicBezTo>
                  <a:cubicBezTo>
                    <a:pt x="902" y="1064"/>
                    <a:pt x="731" y="1017"/>
                    <a:pt x="575" y="1017"/>
                  </a:cubicBezTo>
                  <a:cubicBezTo>
                    <a:pt x="374" y="1017"/>
                    <a:pt x="197" y="1095"/>
                    <a:pt x="110" y="1329"/>
                  </a:cubicBezTo>
                  <a:cubicBezTo>
                    <a:pt x="1" y="1613"/>
                    <a:pt x="104" y="1911"/>
                    <a:pt x="301" y="2133"/>
                  </a:cubicBezTo>
                  <a:cubicBezTo>
                    <a:pt x="842" y="2736"/>
                    <a:pt x="1981" y="2821"/>
                    <a:pt x="2728" y="3036"/>
                  </a:cubicBezTo>
                  <a:cubicBezTo>
                    <a:pt x="3066" y="2537"/>
                    <a:pt x="3340" y="2050"/>
                    <a:pt x="3400" y="1428"/>
                  </a:cubicBezTo>
                  <a:cubicBezTo>
                    <a:pt x="3432" y="1087"/>
                    <a:pt x="3418" y="736"/>
                    <a:pt x="3253" y="426"/>
                  </a:cubicBezTo>
                  <a:cubicBezTo>
                    <a:pt x="3091" y="125"/>
                    <a:pt x="2847" y="1"/>
                    <a:pt x="2610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" name="Google Shape;2923;p71"/>
            <p:cNvSpPr/>
            <p:nvPr/>
          </p:nvSpPr>
          <p:spPr>
            <a:xfrm>
              <a:off x="2106725" y="2825882"/>
              <a:ext cx="94575" cy="94125"/>
            </a:xfrm>
            <a:custGeom>
              <a:avLst/>
              <a:gdLst/>
              <a:ahLst/>
              <a:cxnLst/>
              <a:rect l="l" t="t" r="r" b="b"/>
              <a:pathLst>
                <a:path w="3783" h="3765" extrusionOk="0">
                  <a:moveTo>
                    <a:pt x="2457" y="1"/>
                  </a:moveTo>
                  <a:cubicBezTo>
                    <a:pt x="2113" y="1"/>
                    <a:pt x="1790" y="103"/>
                    <a:pt x="1478" y="239"/>
                  </a:cubicBezTo>
                  <a:cubicBezTo>
                    <a:pt x="834" y="519"/>
                    <a:pt x="357" y="978"/>
                    <a:pt x="1" y="1562"/>
                  </a:cubicBezTo>
                  <a:cubicBezTo>
                    <a:pt x="19" y="1576"/>
                    <a:pt x="40" y="1594"/>
                    <a:pt x="54" y="1618"/>
                  </a:cubicBezTo>
                  <a:cubicBezTo>
                    <a:pt x="525" y="2336"/>
                    <a:pt x="1021" y="3123"/>
                    <a:pt x="1814" y="3519"/>
                  </a:cubicBezTo>
                  <a:cubicBezTo>
                    <a:pt x="2109" y="3674"/>
                    <a:pt x="2425" y="3756"/>
                    <a:pt x="2758" y="3762"/>
                  </a:cubicBezTo>
                  <a:cubicBezTo>
                    <a:pt x="2787" y="3763"/>
                    <a:pt x="2815" y="3764"/>
                    <a:pt x="2842" y="3764"/>
                  </a:cubicBezTo>
                  <a:cubicBezTo>
                    <a:pt x="3512" y="3764"/>
                    <a:pt x="3745" y="3295"/>
                    <a:pt x="3546" y="2356"/>
                  </a:cubicBezTo>
                  <a:cubicBezTo>
                    <a:pt x="3325" y="2081"/>
                    <a:pt x="2894" y="1929"/>
                    <a:pt x="2580" y="1793"/>
                  </a:cubicBezTo>
                  <a:cubicBezTo>
                    <a:pt x="2393" y="1712"/>
                    <a:pt x="2502" y="1437"/>
                    <a:pt x="2679" y="1433"/>
                  </a:cubicBezTo>
                  <a:cubicBezTo>
                    <a:pt x="3783" y="1403"/>
                    <a:pt x="3421" y="24"/>
                    <a:pt x="2512" y="2"/>
                  </a:cubicBezTo>
                  <a:cubicBezTo>
                    <a:pt x="2494" y="1"/>
                    <a:pt x="2475" y="1"/>
                    <a:pt x="2457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" name="Google Shape;2924;p71"/>
            <p:cNvSpPr/>
            <p:nvPr/>
          </p:nvSpPr>
          <p:spPr>
            <a:xfrm>
              <a:off x="2228650" y="2726557"/>
              <a:ext cx="87175" cy="86800"/>
            </a:xfrm>
            <a:custGeom>
              <a:avLst/>
              <a:gdLst/>
              <a:ahLst/>
              <a:cxnLst/>
              <a:rect l="l" t="t" r="r" b="b"/>
              <a:pathLst>
                <a:path w="3487" h="3472" extrusionOk="0">
                  <a:moveTo>
                    <a:pt x="3486" y="1"/>
                  </a:moveTo>
                  <a:lnTo>
                    <a:pt x="3486" y="1"/>
                  </a:lnTo>
                  <a:cubicBezTo>
                    <a:pt x="2623" y="7"/>
                    <a:pt x="1757" y="14"/>
                    <a:pt x="894" y="19"/>
                  </a:cubicBezTo>
                  <a:cubicBezTo>
                    <a:pt x="716" y="84"/>
                    <a:pt x="548" y="164"/>
                    <a:pt x="388" y="263"/>
                  </a:cubicBezTo>
                  <a:cubicBezTo>
                    <a:pt x="55" y="386"/>
                    <a:pt x="1" y="605"/>
                    <a:pt x="218" y="919"/>
                  </a:cubicBezTo>
                  <a:cubicBezTo>
                    <a:pt x="176" y="1269"/>
                    <a:pt x="317" y="1452"/>
                    <a:pt x="640" y="1476"/>
                  </a:cubicBezTo>
                  <a:cubicBezTo>
                    <a:pt x="810" y="1524"/>
                    <a:pt x="983" y="1554"/>
                    <a:pt x="1162" y="1569"/>
                  </a:cubicBezTo>
                  <a:cubicBezTo>
                    <a:pt x="1339" y="1587"/>
                    <a:pt x="1411" y="1802"/>
                    <a:pt x="1254" y="1905"/>
                  </a:cubicBezTo>
                  <a:cubicBezTo>
                    <a:pt x="391" y="2472"/>
                    <a:pt x="939" y="3471"/>
                    <a:pt x="1678" y="3471"/>
                  </a:cubicBezTo>
                  <a:cubicBezTo>
                    <a:pt x="1850" y="3471"/>
                    <a:pt x="2031" y="3418"/>
                    <a:pt x="2208" y="3293"/>
                  </a:cubicBezTo>
                  <a:cubicBezTo>
                    <a:pt x="2522" y="3069"/>
                    <a:pt x="2695" y="2686"/>
                    <a:pt x="2836" y="2339"/>
                  </a:cubicBezTo>
                  <a:cubicBezTo>
                    <a:pt x="3131" y="1609"/>
                    <a:pt x="3309" y="829"/>
                    <a:pt x="3464" y="58"/>
                  </a:cubicBezTo>
                  <a:cubicBezTo>
                    <a:pt x="3468" y="35"/>
                    <a:pt x="3478" y="17"/>
                    <a:pt x="3486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" name="Google Shape;2925;p71"/>
            <p:cNvSpPr/>
            <p:nvPr/>
          </p:nvSpPr>
          <p:spPr>
            <a:xfrm>
              <a:off x="2292425" y="2845457"/>
              <a:ext cx="92325" cy="80800"/>
            </a:xfrm>
            <a:custGeom>
              <a:avLst/>
              <a:gdLst/>
              <a:ahLst/>
              <a:cxnLst/>
              <a:rect l="l" t="t" r="r" b="b"/>
              <a:pathLst>
                <a:path w="3693" h="3232" extrusionOk="0">
                  <a:moveTo>
                    <a:pt x="2559" y="1"/>
                  </a:moveTo>
                  <a:cubicBezTo>
                    <a:pt x="1857" y="107"/>
                    <a:pt x="1180" y="336"/>
                    <a:pt x="671" y="855"/>
                  </a:cubicBezTo>
                  <a:cubicBezTo>
                    <a:pt x="532" y="989"/>
                    <a:pt x="416" y="1139"/>
                    <a:pt x="327" y="1305"/>
                  </a:cubicBezTo>
                  <a:cubicBezTo>
                    <a:pt x="1" y="1881"/>
                    <a:pt x="250" y="2255"/>
                    <a:pt x="1079" y="2426"/>
                  </a:cubicBezTo>
                  <a:cubicBezTo>
                    <a:pt x="1398" y="2280"/>
                    <a:pt x="1591" y="1878"/>
                    <a:pt x="1748" y="1585"/>
                  </a:cubicBezTo>
                  <a:cubicBezTo>
                    <a:pt x="1781" y="1525"/>
                    <a:pt x="1840" y="1498"/>
                    <a:pt x="1900" y="1498"/>
                  </a:cubicBezTo>
                  <a:cubicBezTo>
                    <a:pt x="1997" y="1498"/>
                    <a:pt x="2095" y="1566"/>
                    <a:pt x="2088" y="1677"/>
                  </a:cubicBezTo>
                  <a:cubicBezTo>
                    <a:pt x="2067" y="1961"/>
                    <a:pt x="2053" y="2261"/>
                    <a:pt x="2128" y="2541"/>
                  </a:cubicBezTo>
                  <a:cubicBezTo>
                    <a:pt x="2253" y="3001"/>
                    <a:pt x="2481" y="3232"/>
                    <a:pt x="2925" y="3232"/>
                  </a:cubicBezTo>
                  <a:cubicBezTo>
                    <a:pt x="2962" y="3232"/>
                    <a:pt x="3001" y="3230"/>
                    <a:pt x="3041" y="3227"/>
                  </a:cubicBezTo>
                  <a:cubicBezTo>
                    <a:pt x="3510" y="3192"/>
                    <a:pt x="3677" y="3021"/>
                    <a:pt x="3688" y="2520"/>
                  </a:cubicBezTo>
                  <a:cubicBezTo>
                    <a:pt x="3693" y="2351"/>
                    <a:pt x="3661" y="2173"/>
                    <a:pt x="3612" y="2014"/>
                  </a:cubicBezTo>
                  <a:cubicBezTo>
                    <a:pt x="3395" y="1322"/>
                    <a:pt x="2785" y="823"/>
                    <a:pt x="2536" y="139"/>
                  </a:cubicBezTo>
                  <a:cubicBezTo>
                    <a:pt x="2515" y="84"/>
                    <a:pt x="2529" y="38"/>
                    <a:pt x="2559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" name="Google Shape;2926;p71"/>
            <p:cNvSpPr/>
            <p:nvPr/>
          </p:nvSpPr>
          <p:spPr>
            <a:xfrm>
              <a:off x="2450750" y="2725107"/>
              <a:ext cx="45450" cy="37675"/>
            </a:xfrm>
            <a:custGeom>
              <a:avLst/>
              <a:gdLst/>
              <a:ahLst/>
              <a:cxnLst/>
              <a:rect l="l" t="t" r="r" b="b"/>
              <a:pathLst>
                <a:path w="1818" h="1507" extrusionOk="0">
                  <a:moveTo>
                    <a:pt x="1818" y="1"/>
                  </a:moveTo>
                  <a:lnTo>
                    <a:pt x="1818" y="1"/>
                  </a:lnTo>
                  <a:cubicBezTo>
                    <a:pt x="1211" y="5"/>
                    <a:pt x="606" y="9"/>
                    <a:pt x="1" y="15"/>
                  </a:cubicBezTo>
                  <a:cubicBezTo>
                    <a:pt x="421" y="343"/>
                    <a:pt x="631" y="933"/>
                    <a:pt x="606" y="1506"/>
                  </a:cubicBezTo>
                  <a:cubicBezTo>
                    <a:pt x="1008" y="995"/>
                    <a:pt x="1419" y="494"/>
                    <a:pt x="1818" y="1"/>
                  </a:cubicBezTo>
                  <a:close/>
                </a:path>
              </a:pathLst>
            </a:custGeom>
            <a:solidFill>
              <a:srgbClr val="FF6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" name="Google Shape;2927;p71"/>
            <p:cNvSpPr/>
            <p:nvPr/>
          </p:nvSpPr>
          <p:spPr>
            <a:xfrm>
              <a:off x="2364350" y="2729007"/>
              <a:ext cx="94625" cy="79200"/>
            </a:xfrm>
            <a:custGeom>
              <a:avLst/>
              <a:gdLst/>
              <a:ahLst/>
              <a:cxnLst/>
              <a:rect l="l" t="t" r="r" b="b"/>
              <a:pathLst>
                <a:path w="3785" h="3168" extrusionOk="0">
                  <a:moveTo>
                    <a:pt x="2706" y="0"/>
                  </a:moveTo>
                  <a:cubicBezTo>
                    <a:pt x="2097" y="0"/>
                    <a:pt x="1597" y="723"/>
                    <a:pt x="2106" y="1242"/>
                  </a:cubicBezTo>
                  <a:cubicBezTo>
                    <a:pt x="2243" y="1382"/>
                    <a:pt x="2117" y="1556"/>
                    <a:pt x="1967" y="1556"/>
                  </a:cubicBezTo>
                  <a:cubicBezTo>
                    <a:pt x="1924" y="1556"/>
                    <a:pt x="1879" y="1542"/>
                    <a:pt x="1838" y="1509"/>
                  </a:cubicBezTo>
                  <a:cubicBezTo>
                    <a:pt x="1632" y="1348"/>
                    <a:pt x="1430" y="1280"/>
                    <a:pt x="1245" y="1280"/>
                  </a:cubicBezTo>
                  <a:cubicBezTo>
                    <a:pt x="463" y="1280"/>
                    <a:pt x="1" y="2500"/>
                    <a:pt x="913" y="2990"/>
                  </a:cubicBezTo>
                  <a:cubicBezTo>
                    <a:pt x="1153" y="3119"/>
                    <a:pt x="1405" y="3167"/>
                    <a:pt x="1661" y="3167"/>
                  </a:cubicBezTo>
                  <a:cubicBezTo>
                    <a:pt x="2070" y="3167"/>
                    <a:pt x="2489" y="3044"/>
                    <a:pt x="2884" y="2927"/>
                  </a:cubicBezTo>
                  <a:cubicBezTo>
                    <a:pt x="3172" y="2511"/>
                    <a:pt x="3476" y="2105"/>
                    <a:pt x="3784" y="1704"/>
                  </a:cubicBezTo>
                  <a:cubicBezTo>
                    <a:pt x="3709" y="1666"/>
                    <a:pt x="3651" y="1590"/>
                    <a:pt x="3667" y="1487"/>
                  </a:cubicBezTo>
                  <a:cubicBezTo>
                    <a:pt x="3759" y="918"/>
                    <a:pt x="3586" y="334"/>
                    <a:pt x="3039" y="76"/>
                  </a:cubicBezTo>
                  <a:cubicBezTo>
                    <a:pt x="2928" y="24"/>
                    <a:pt x="2815" y="0"/>
                    <a:pt x="2706" y="0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" name="Google Shape;2928;p71"/>
            <p:cNvSpPr/>
            <p:nvPr/>
          </p:nvSpPr>
          <p:spPr>
            <a:xfrm>
              <a:off x="1654700" y="2715707"/>
              <a:ext cx="856150" cy="255275"/>
            </a:xfrm>
            <a:custGeom>
              <a:avLst/>
              <a:gdLst/>
              <a:ahLst/>
              <a:cxnLst/>
              <a:rect l="l" t="t" r="r" b="b"/>
              <a:pathLst>
                <a:path w="34246" h="10211" extrusionOk="0">
                  <a:moveTo>
                    <a:pt x="33660" y="377"/>
                  </a:moveTo>
                  <a:lnTo>
                    <a:pt x="33660" y="377"/>
                  </a:lnTo>
                  <a:cubicBezTo>
                    <a:pt x="33260" y="871"/>
                    <a:pt x="32850" y="1372"/>
                    <a:pt x="32448" y="1882"/>
                  </a:cubicBezTo>
                  <a:cubicBezTo>
                    <a:pt x="32473" y="1309"/>
                    <a:pt x="32263" y="719"/>
                    <a:pt x="31843" y="391"/>
                  </a:cubicBezTo>
                  <a:cubicBezTo>
                    <a:pt x="32448" y="386"/>
                    <a:pt x="33053" y="381"/>
                    <a:pt x="33660" y="377"/>
                  </a:cubicBezTo>
                  <a:close/>
                  <a:moveTo>
                    <a:pt x="5099" y="615"/>
                  </a:moveTo>
                  <a:cubicBezTo>
                    <a:pt x="5263" y="1109"/>
                    <a:pt x="5509" y="1663"/>
                    <a:pt x="5316" y="2182"/>
                  </a:cubicBezTo>
                  <a:cubicBezTo>
                    <a:pt x="5174" y="2563"/>
                    <a:pt x="4886" y="2725"/>
                    <a:pt x="4598" y="2725"/>
                  </a:cubicBezTo>
                  <a:cubicBezTo>
                    <a:pt x="4124" y="2725"/>
                    <a:pt x="3651" y="2287"/>
                    <a:pt x="3825" y="1663"/>
                  </a:cubicBezTo>
                  <a:cubicBezTo>
                    <a:pt x="3858" y="1543"/>
                    <a:pt x="3767" y="1468"/>
                    <a:pt x="3673" y="1468"/>
                  </a:cubicBezTo>
                  <a:cubicBezTo>
                    <a:pt x="3610" y="1468"/>
                    <a:pt x="3546" y="1502"/>
                    <a:pt x="3517" y="1578"/>
                  </a:cubicBezTo>
                  <a:cubicBezTo>
                    <a:pt x="3412" y="1858"/>
                    <a:pt x="3106" y="2044"/>
                    <a:pt x="2806" y="2044"/>
                  </a:cubicBezTo>
                  <a:cubicBezTo>
                    <a:pt x="2701" y="2044"/>
                    <a:pt x="2597" y="2022"/>
                    <a:pt x="2503" y="1973"/>
                  </a:cubicBezTo>
                  <a:cubicBezTo>
                    <a:pt x="1824" y="1622"/>
                    <a:pt x="2285" y="676"/>
                    <a:pt x="2958" y="676"/>
                  </a:cubicBezTo>
                  <a:cubicBezTo>
                    <a:pt x="2994" y="676"/>
                    <a:pt x="3030" y="679"/>
                    <a:pt x="3067" y="684"/>
                  </a:cubicBezTo>
                  <a:cubicBezTo>
                    <a:pt x="3075" y="686"/>
                    <a:pt x="3083" y="687"/>
                    <a:pt x="3091" y="687"/>
                  </a:cubicBezTo>
                  <a:cubicBezTo>
                    <a:pt x="3128" y="687"/>
                    <a:pt x="3157" y="670"/>
                    <a:pt x="3180" y="645"/>
                  </a:cubicBezTo>
                  <a:cubicBezTo>
                    <a:pt x="3817" y="645"/>
                    <a:pt x="4459" y="633"/>
                    <a:pt x="5099" y="615"/>
                  </a:cubicBezTo>
                  <a:close/>
                  <a:moveTo>
                    <a:pt x="31092" y="532"/>
                  </a:moveTo>
                  <a:cubicBezTo>
                    <a:pt x="31201" y="532"/>
                    <a:pt x="31314" y="556"/>
                    <a:pt x="31425" y="608"/>
                  </a:cubicBezTo>
                  <a:cubicBezTo>
                    <a:pt x="31972" y="866"/>
                    <a:pt x="32146" y="1450"/>
                    <a:pt x="32053" y="2019"/>
                  </a:cubicBezTo>
                  <a:cubicBezTo>
                    <a:pt x="32037" y="2122"/>
                    <a:pt x="32095" y="2198"/>
                    <a:pt x="32170" y="2236"/>
                  </a:cubicBezTo>
                  <a:cubicBezTo>
                    <a:pt x="31862" y="2637"/>
                    <a:pt x="31558" y="3043"/>
                    <a:pt x="31270" y="3459"/>
                  </a:cubicBezTo>
                  <a:cubicBezTo>
                    <a:pt x="30875" y="3576"/>
                    <a:pt x="30456" y="3699"/>
                    <a:pt x="30047" y="3699"/>
                  </a:cubicBezTo>
                  <a:cubicBezTo>
                    <a:pt x="29791" y="3699"/>
                    <a:pt x="29539" y="3651"/>
                    <a:pt x="29299" y="3522"/>
                  </a:cubicBezTo>
                  <a:cubicBezTo>
                    <a:pt x="28387" y="3032"/>
                    <a:pt x="28849" y="1812"/>
                    <a:pt x="29631" y="1812"/>
                  </a:cubicBezTo>
                  <a:cubicBezTo>
                    <a:pt x="29816" y="1812"/>
                    <a:pt x="30018" y="1880"/>
                    <a:pt x="30224" y="2041"/>
                  </a:cubicBezTo>
                  <a:cubicBezTo>
                    <a:pt x="30265" y="2074"/>
                    <a:pt x="30310" y="2088"/>
                    <a:pt x="30353" y="2088"/>
                  </a:cubicBezTo>
                  <a:cubicBezTo>
                    <a:pt x="30503" y="2088"/>
                    <a:pt x="30629" y="1914"/>
                    <a:pt x="30492" y="1774"/>
                  </a:cubicBezTo>
                  <a:cubicBezTo>
                    <a:pt x="29983" y="1255"/>
                    <a:pt x="30483" y="532"/>
                    <a:pt x="31092" y="532"/>
                  </a:cubicBezTo>
                  <a:close/>
                  <a:moveTo>
                    <a:pt x="26444" y="435"/>
                  </a:moveTo>
                  <a:lnTo>
                    <a:pt x="26444" y="435"/>
                  </a:lnTo>
                  <a:cubicBezTo>
                    <a:pt x="26436" y="451"/>
                    <a:pt x="26426" y="469"/>
                    <a:pt x="26422" y="492"/>
                  </a:cubicBezTo>
                  <a:cubicBezTo>
                    <a:pt x="26267" y="1263"/>
                    <a:pt x="26089" y="2044"/>
                    <a:pt x="25794" y="2774"/>
                  </a:cubicBezTo>
                  <a:cubicBezTo>
                    <a:pt x="25653" y="3120"/>
                    <a:pt x="25480" y="3503"/>
                    <a:pt x="25166" y="3727"/>
                  </a:cubicBezTo>
                  <a:cubicBezTo>
                    <a:pt x="24989" y="3852"/>
                    <a:pt x="24808" y="3905"/>
                    <a:pt x="24636" y="3905"/>
                  </a:cubicBezTo>
                  <a:cubicBezTo>
                    <a:pt x="23897" y="3905"/>
                    <a:pt x="23349" y="2906"/>
                    <a:pt x="24212" y="2339"/>
                  </a:cubicBezTo>
                  <a:cubicBezTo>
                    <a:pt x="24369" y="2236"/>
                    <a:pt x="24297" y="2021"/>
                    <a:pt x="24120" y="2003"/>
                  </a:cubicBezTo>
                  <a:cubicBezTo>
                    <a:pt x="23941" y="1989"/>
                    <a:pt x="23768" y="1958"/>
                    <a:pt x="23598" y="1910"/>
                  </a:cubicBezTo>
                  <a:cubicBezTo>
                    <a:pt x="23275" y="1887"/>
                    <a:pt x="23134" y="1703"/>
                    <a:pt x="23176" y="1353"/>
                  </a:cubicBezTo>
                  <a:cubicBezTo>
                    <a:pt x="22958" y="1039"/>
                    <a:pt x="23013" y="820"/>
                    <a:pt x="23346" y="697"/>
                  </a:cubicBezTo>
                  <a:cubicBezTo>
                    <a:pt x="23506" y="598"/>
                    <a:pt x="23674" y="518"/>
                    <a:pt x="23852" y="453"/>
                  </a:cubicBezTo>
                  <a:cubicBezTo>
                    <a:pt x="24715" y="448"/>
                    <a:pt x="25581" y="442"/>
                    <a:pt x="26444" y="435"/>
                  </a:cubicBezTo>
                  <a:close/>
                  <a:moveTo>
                    <a:pt x="30289" y="405"/>
                  </a:moveTo>
                  <a:lnTo>
                    <a:pt x="30289" y="405"/>
                  </a:lnTo>
                  <a:cubicBezTo>
                    <a:pt x="29973" y="673"/>
                    <a:pt x="29830" y="1104"/>
                    <a:pt x="29927" y="1508"/>
                  </a:cubicBezTo>
                  <a:cubicBezTo>
                    <a:pt x="29825" y="1486"/>
                    <a:pt x="29722" y="1475"/>
                    <a:pt x="29621" y="1475"/>
                  </a:cubicBezTo>
                  <a:cubicBezTo>
                    <a:pt x="28941" y="1475"/>
                    <a:pt x="28313" y="1967"/>
                    <a:pt x="28389" y="2803"/>
                  </a:cubicBezTo>
                  <a:cubicBezTo>
                    <a:pt x="28469" y="3698"/>
                    <a:pt x="29119" y="3984"/>
                    <a:pt x="29850" y="3984"/>
                  </a:cubicBezTo>
                  <a:cubicBezTo>
                    <a:pt x="30252" y="3984"/>
                    <a:pt x="30680" y="3898"/>
                    <a:pt x="31051" y="3778"/>
                  </a:cubicBezTo>
                  <a:lnTo>
                    <a:pt x="31051" y="3778"/>
                  </a:lnTo>
                  <a:cubicBezTo>
                    <a:pt x="30774" y="4191"/>
                    <a:pt x="30512" y="4616"/>
                    <a:pt x="30280" y="5047"/>
                  </a:cubicBezTo>
                  <a:cubicBezTo>
                    <a:pt x="30150" y="5085"/>
                    <a:pt x="30053" y="5214"/>
                    <a:pt x="30150" y="5361"/>
                  </a:cubicBezTo>
                  <a:cubicBezTo>
                    <a:pt x="31127" y="6840"/>
                    <a:pt x="32129" y="8373"/>
                    <a:pt x="33272" y="9733"/>
                  </a:cubicBezTo>
                  <a:cubicBezTo>
                    <a:pt x="28348" y="9573"/>
                    <a:pt x="23417" y="9516"/>
                    <a:pt x="18488" y="9516"/>
                  </a:cubicBezTo>
                  <a:cubicBezTo>
                    <a:pt x="17922" y="9516"/>
                    <a:pt x="17355" y="9517"/>
                    <a:pt x="16789" y="9518"/>
                  </a:cubicBezTo>
                  <a:cubicBezTo>
                    <a:pt x="14050" y="9525"/>
                    <a:pt x="11312" y="9552"/>
                    <a:pt x="8574" y="9598"/>
                  </a:cubicBezTo>
                  <a:cubicBezTo>
                    <a:pt x="8007" y="9608"/>
                    <a:pt x="7434" y="9609"/>
                    <a:pt x="6858" y="9609"/>
                  </a:cubicBezTo>
                  <a:cubicBezTo>
                    <a:pt x="6633" y="9609"/>
                    <a:pt x="6408" y="9609"/>
                    <a:pt x="6182" y="9609"/>
                  </a:cubicBezTo>
                  <a:cubicBezTo>
                    <a:pt x="4331" y="9609"/>
                    <a:pt x="2462" y="9623"/>
                    <a:pt x="657" y="9876"/>
                  </a:cubicBezTo>
                  <a:cubicBezTo>
                    <a:pt x="715" y="6791"/>
                    <a:pt x="562" y="3703"/>
                    <a:pt x="643" y="614"/>
                  </a:cubicBezTo>
                  <a:cubicBezTo>
                    <a:pt x="645" y="592"/>
                    <a:pt x="638" y="576"/>
                    <a:pt x="634" y="554"/>
                  </a:cubicBezTo>
                  <a:lnTo>
                    <a:pt x="634" y="554"/>
                  </a:lnTo>
                  <a:cubicBezTo>
                    <a:pt x="1181" y="600"/>
                    <a:pt x="1737" y="624"/>
                    <a:pt x="2294" y="635"/>
                  </a:cubicBezTo>
                  <a:cubicBezTo>
                    <a:pt x="1869" y="942"/>
                    <a:pt x="1650" y="1526"/>
                    <a:pt x="2024" y="2004"/>
                  </a:cubicBezTo>
                  <a:cubicBezTo>
                    <a:pt x="2216" y="2249"/>
                    <a:pt x="2490" y="2357"/>
                    <a:pt x="2768" y="2357"/>
                  </a:cubicBezTo>
                  <a:cubicBezTo>
                    <a:pt x="3023" y="2357"/>
                    <a:pt x="3283" y="2266"/>
                    <a:pt x="3487" y="2109"/>
                  </a:cubicBezTo>
                  <a:cubicBezTo>
                    <a:pt x="3574" y="2641"/>
                    <a:pt x="4010" y="3072"/>
                    <a:pt x="4556" y="3072"/>
                  </a:cubicBezTo>
                  <a:cubicBezTo>
                    <a:pt x="4693" y="3072"/>
                    <a:pt x="4837" y="3045"/>
                    <a:pt x="4984" y="2986"/>
                  </a:cubicBezTo>
                  <a:cubicBezTo>
                    <a:pt x="5942" y="2602"/>
                    <a:pt x="5780" y="1391"/>
                    <a:pt x="5439" y="605"/>
                  </a:cubicBezTo>
                  <a:cubicBezTo>
                    <a:pt x="6526" y="572"/>
                    <a:pt x="7611" y="534"/>
                    <a:pt x="8678" y="532"/>
                  </a:cubicBezTo>
                  <a:cubicBezTo>
                    <a:pt x="11517" y="524"/>
                    <a:pt x="14360" y="515"/>
                    <a:pt x="17200" y="496"/>
                  </a:cubicBezTo>
                  <a:cubicBezTo>
                    <a:pt x="19207" y="485"/>
                    <a:pt x="21213" y="471"/>
                    <a:pt x="23217" y="457"/>
                  </a:cubicBezTo>
                  <a:lnTo>
                    <a:pt x="23217" y="457"/>
                  </a:lnTo>
                  <a:cubicBezTo>
                    <a:pt x="22802" y="647"/>
                    <a:pt x="22456" y="965"/>
                    <a:pt x="22577" y="1482"/>
                  </a:cubicBezTo>
                  <a:cubicBezTo>
                    <a:pt x="22697" y="1997"/>
                    <a:pt x="23226" y="2206"/>
                    <a:pt x="23720" y="2304"/>
                  </a:cubicBezTo>
                  <a:cubicBezTo>
                    <a:pt x="23107" y="3051"/>
                    <a:pt x="23451" y="4313"/>
                    <a:pt x="24583" y="4313"/>
                  </a:cubicBezTo>
                  <a:cubicBezTo>
                    <a:pt x="24603" y="4313"/>
                    <a:pt x="24623" y="4312"/>
                    <a:pt x="24643" y="4311"/>
                  </a:cubicBezTo>
                  <a:cubicBezTo>
                    <a:pt x="26188" y="4252"/>
                    <a:pt x="26560" y="1695"/>
                    <a:pt x="26752" y="582"/>
                  </a:cubicBezTo>
                  <a:cubicBezTo>
                    <a:pt x="26761" y="520"/>
                    <a:pt x="26740" y="469"/>
                    <a:pt x="26705" y="432"/>
                  </a:cubicBezTo>
                  <a:cubicBezTo>
                    <a:pt x="27899" y="423"/>
                    <a:pt x="29095" y="413"/>
                    <a:pt x="30289" y="405"/>
                  </a:cubicBezTo>
                  <a:close/>
                  <a:moveTo>
                    <a:pt x="34016" y="1"/>
                  </a:moveTo>
                  <a:cubicBezTo>
                    <a:pt x="34015" y="1"/>
                    <a:pt x="34014" y="1"/>
                    <a:pt x="34013" y="1"/>
                  </a:cubicBezTo>
                  <a:cubicBezTo>
                    <a:pt x="28410" y="51"/>
                    <a:pt x="22806" y="116"/>
                    <a:pt x="17200" y="169"/>
                  </a:cubicBezTo>
                  <a:cubicBezTo>
                    <a:pt x="14436" y="196"/>
                    <a:pt x="11672" y="226"/>
                    <a:pt x="8909" y="256"/>
                  </a:cubicBezTo>
                  <a:cubicBezTo>
                    <a:pt x="8715" y="258"/>
                    <a:pt x="8520" y="259"/>
                    <a:pt x="8326" y="259"/>
                  </a:cubicBezTo>
                  <a:cubicBezTo>
                    <a:pt x="6814" y="259"/>
                    <a:pt x="5272" y="198"/>
                    <a:pt x="3741" y="198"/>
                  </a:cubicBezTo>
                  <a:cubicBezTo>
                    <a:pt x="2612" y="198"/>
                    <a:pt x="1488" y="232"/>
                    <a:pt x="387" y="347"/>
                  </a:cubicBezTo>
                  <a:cubicBezTo>
                    <a:pt x="334" y="351"/>
                    <a:pt x="304" y="385"/>
                    <a:pt x="296" y="423"/>
                  </a:cubicBezTo>
                  <a:cubicBezTo>
                    <a:pt x="232" y="457"/>
                    <a:pt x="181" y="520"/>
                    <a:pt x="179" y="614"/>
                  </a:cubicBezTo>
                  <a:cubicBezTo>
                    <a:pt x="97" y="3690"/>
                    <a:pt x="0" y="6862"/>
                    <a:pt x="324" y="9926"/>
                  </a:cubicBezTo>
                  <a:cubicBezTo>
                    <a:pt x="335" y="10031"/>
                    <a:pt x="420" y="10083"/>
                    <a:pt x="502" y="10083"/>
                  </a:cubicBezTo>
                  <a:cubicBezTo>
                    <a:pt x="503" y="10083"/>
                    <a:pt x="505" y="10083"/>
                    <a:pt x="507" y="10083"/>
                  </a:cubicBezTo>
                  <a:cubicBezTo>
                    <a:pt x="527" y="10107"/>
                    <a:pt x="555" y="10125"/>
                    <a:pt x="587" y="10127"/>
                  </a:cubicBezTo>
                  <a:cubicBezTo>
                    <a:pt x="1322" y="10188"/>
                    <a:pt x="2065" y="10210"/>
                    <a:pt x="2811" y="10210"/>
                  </a:cubicBezTo>
                  <a:cubicBezTo>
                    <a:pt x="4807" y="10210"/>
                    <a:pt x="6827" y="10048"/>
                    <a:pt x="8802" y="10014"/>
                  </a:cubicBezTo>
                  <a:cubicBezTo>
                    <a:pt x="11541" y="9968"/>
                    <a:pt x="14279" y="9945"/>
                    <a:pt x="17018" y="9940"/>
                  </a:cubicBezTo>
                  <a:cubicBezTo>
                    <a:pt x="17245" y="9940"/>
                    <a:pt x="17472" y="9940"/>
                    <a:pt x="17699" y="9940"/>
                  </a:cubicBezTo>
                  <a:cubicBezTo>
                    <a:pt x="22950" y="9940"/>
                    <a:pt x="28198" y="10033"/>
                    <a:pt x="33448" y="10153"/>
                  </a:cubicBezTo>
                  <a:cubicBezTo>
                    <a:pt x="33451" y="10153"/>
                    <a:pt x="33454" y="10153"/>
                    <a:pt x="33456" y="10153"/>
                  </a:cubicBezTo>
                  <a:cubicBezTo>
                    <a:pt x="33586" y="10153"/>
                    <a:pt x="33649" y="10051"/>
                    <a:pt x="33649" y="9948"/>
                  </a:cubicBezTo>
                  <a:cubicBezTo>
                    <a:pt x="33703" y="9901"/>
                    <a:pt x="33731" y="9823"/>
                    <a:pt x="33690" y="9749"/>
                  </a:cubicBezTo>
                  <a:cubicBezTo>
                    <a:pt x="32796" y="8155"/>
                    <a:pt x="31656" y="6634"/>
                    <a:pt x="30566" y="5168"/>
                  </a:cubicBezTo>
                  <a:cubicBezTo>
                    <a:pt x="31804" y="3690"/>
                    <a:pt x="32858" y="2041"/>
                    <a:pt x="34071" y="540"/>
                  </a:cubicBezTo>
                  <a:cubicBezTo>
                    <a:pt x="34121" y="478"/>
                    <a:pt x="34129" y="407"/>
                    <a:pt x="34110" y="345"/>
                  </a:cubicBezTo>
                  <a:cubicBezTo>
                    <a:pt x="34246" y="258"/>
                    <a:pt x="34214" y="1"/>
                    <a:pt x="340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" name="Google Shape;2929;p71"/>
            <p:cNvSpPr/>
            <p:nvPr/>
          </p:nvSpPr>
          <p:spPr>
            <a:xfrm>
              <a:off x="1668750" y="2725807"/>
              <a:ext cx="817750" cy="236825"/>
            </a:xfrm>
            <a:custGeom>
              <a:avLst/>
              <a:gdLst/>
              <a:ahLst/>
              <a:cxnLst/>
              <a:rect l="l" t="t" r="r" b="b"/>
              <a:pathLst>
                <a:path w="32710" h="9473" extrusionOk="0">
                  <a:moveTo>
                    <a:pt x="14955" y="295"/>
                  </a:moveTo>
                  <a:cubicBezTo>
                    <a:pt x="15160" y="295"/>
                    <a:pt x="15379" y="361"/>
                    <a:pt x="15596" y="516"/>
                  </a:cubicBezTo>
                  <a:cubicBezTo>
                    <a:pt x="16717" y="1309"/>
                    <a:pt x="16146" y="3289"/>
                    <a:pt x="15315" y="4059"/>
                  </a:cubicBezTo>
                  <a:cubicBezTo>
                    <a:pt x="15282" y="4090"/>
                    <a:pt x="15243" y="4103"/>
                    <a:pt x="15204" y="4103"/>
                  </a:cubicBezTo>
                  <a:cubicBezTo>
                    <a:pt x="15138" y="4103"/>
                    <a:pt x="15074" y="4064"/>
                    <a:pt x="15045" y="4009"/>
                  </a:cubicBezTo>
                  <a:cubicBezTo>
                    <a:pt x="14061" y="3840"/>
                    <a:pt x="12198" y="3681"/>
                    <a:pt x="12071" y="2397"/>
                  </a:cubicBezTo>
                  <a:cubicBezTo>
                    <a:pt x="12029" y="1987"/>
                    <a:pt x="12202" y="1494"/>
                    <a:pt x="12609" y="1326"/>
                  </a:cubicBezTo>
                  <a:cubicBezTo>
                    <a:pt x="12711" y="1284"/>
                    <a:pt x="12809" y="1266"/>
                    <a:pt x="12905" y="1266"/>
                  </a:cubicBezTo>
                  <a:cubicBezTo>
                    <a:pt x="13263" y="1266"/>
                    <a:pt x="13579" y="1518"/>
                    <a:pt x="13920" y="1661"/>
                  </a:cubicBezTo>
                  <a:cubicBezTo>
                    <a:pt x="13785" y="970"/>
                    <a:pt x="14302" y="295"/>
                    <a:pt x="14955" y="295"/>
                  </a:cubicBezTo>
                  <a:close/>
                  <a:moveTo>
                    <a:pt x="8284" y="1790"/>
                  </a:moveTo>
                  <a:cubicBezTo>
                    <a:pt x="8535" y="1790"/>
                    <a:pt x="8787" y="1840"/>
                    <a:pt x="9035" y="1953"/>
                  </a:cubicBezTo>
                  <a:cubicBezTo>
                    <a:pt x="10216" y="2494"/>
                    <a:pt x="9633" y="3693"/>
                    <a:pt x="8778" y="4196"/>
                  </a:cubicBezTo>
                  <a:cubicBezTo>
                    <a:pt x="9344" y="4653"/>
                    <a:pt x="9247" y="5701"/>
                    <a:pt x="8545" y="6066"/>
                  </a:cubicBezTo>
                  <a:cubicBezTo>
                    <a:pt x="8293" y="6198"/>
                    <a:pt x="8052" y="6256"/>
                    <a:pt x="7824" y="6256"/>
                  </a:cubicBezTo>
                  <a:cubicBezTo>
                    <a:pt x="6780" y="6256"/>
                    <a:pt x="6004" y="5044"/>
                    <a:pt x="5597" y="4156"/>
                  </a:cubicBezTo>
                  <a:cubicBezTo>
                    <a:pt x="5506" y="4108"/>
                    <a:pt x="5444" y="3999"/>
                    <a:pt x="5500" y="3884"/>
                  </a:cubicBezTo>
                  <a:cubicBezTo>
                    <a:pt x="5962" y="2911"/>
                    <a:pt x="7104" y="1790"/>
                    <a:pt x="8284" y="1790"/>
                  </a:cubicBezTo>
                  <a:close/>
                  <a:moveTo>
                    <a:pt x="2896" y="3808"/>
                  </a:moveTo>
                  <a:cubicBezTo>
                    <a:pt x="3051" y="3808"/>
                    <a:pt x="3206" y="3843"/>
                    <a:pt x="3348" y="3919"/>
                  </a:cubicBezTo>
                  <a:cubicBezTo>
                    <a:pt x="4474" y="4524"/>
                    <a:pt x="4054" y="6683"/>
                    <a:pt x="3507" y="7615"/>
                  </a:cubicBezTo>
                  <a:cubicBezTo>
                    <a:pt x="3574" y="7663"/>
                    <a:pt x="3571" y="7784"/>
                    <a:pt x="3472" y="7826"/>
                  </a:cubicBezTo>
                  <a:cubicBezTo>
                    <a:pt x="3185" y="7942"/>
                    <a:pt x="2872" y="7999"/>
                    <a:pt x="2558" y="7999"/>
                  </a:cubicBezTo>
                  <a:cubicBezTo>
                    <a:pt x="1658" y="7999"/>
                    <a:pt x="741" y="7537"/>
                    <a:pt x="351" y="6701"/>
                  </a:cubicBezTo>
                  <a:cubicBezTo>
                    <a:pt x="168" y="6309"/>
                    <a:pt x="129" y="5784"/>
                    <a:pt x="499" y="5484"/>
                  </a:cubicBezTo>
                  <a:cubicBezTo>
                    <a:pt x="655" y="5357"/>
                    <a:pt x="828" y="5307"/>
                    <a:pt x="1006" y="5307"/>
                  </a:cubicBezTo>
                  <a:cubicBezTo>
                    <a:pt x="1239" y="5307"/>
                    <a:pt x="1479" y="5393"/>
                    <a:pt x="1699" y="5502"/>
                  </a:cubicBezTo>
                  <a:cubicBezTo>
                    <a:pt x="1639" y="5029"/>
                    <a:pt x="1699" y="4535"/>
                    <a:pt x="2048" y="4175"/>
                  </a:cubicBezTo>
                  <a:cubicBezTo>
                    <a:pt x="2267" y="3949"/>
                    <a:pt x="2583" y="3808"/>
                    <a:pt x="2896" y="3808"/>
                  </a:cubicBezTo>
                  <a:close/>
                  <a:moveTo>
                    <a:pt x="19943" y="3581"/>
                  </a:moveTo>
                  <a:cubicBezTo>
                    <a:pt x="20206" y="3581"/>
                    <a:pt x="20468" y="3636"/>
                    <a:pt x="20721" y="3760"/>
                  </a:cubicBezTo>
                  <a:cubicBezTo>
                    <a:pt x="21582" y="4184"/>
                    <a:pt x="21419" y="5269"/>
                    <a:pt x="20737" y="5671"/>
                  </a:cubicBezTo>
                  <a:cubicBezTo>
                    <a:pt x="21196" y="5914"/>
                    <a:pt x="21618" y="6244"/>
                    <a:pt x="21725" y="6784"/>
                  </a:cubicBezTo>
                  <a:cubicBezTo>
                    <a:pt x="21826" y="7309"/>
                    <a:pt x="21538" y="7749"/>
                    <a:pt x="21078" y="7975"/>
                  </a:cubicBezTo>
                  <a:cubicBezTo>
                    <a:pt x="20786" y="8119"/>
                    <a:pt x="20502" y="8182"/>
                    <a:pt x="20228" y="8182"/>
                  </a:cubicBezTo>
                  <a:cubicBezTo>
                    <a:pt x="18961" y="8182"/>
                    <a:pt x="17911" y="6836"/>
                    <a:pt x="17264" y="5854"/>
                  </a:cubicBezTo>
                  <a:cubicBezTo>
                    <a:pt x="17182" y="5838"/>
                    <a:pt x="17111" y="5745"/>
                    <a:pt x="17155" y="5643"/>
                  </a:cubicBezTo>
                  <a:cubicBezTo>
                    <a:pt x="17578" y="4676"/>
                    <a:pt x="18770" y="3581"/>
                    <a:pt x="19943" y="3581"/>
                  </a:cubicBezTo>
                  <a:close/>
                  <a:moveTo>
                    <a:pt x="27388" y="4551"/>
                  </a:moveTo>
                  <a:cubicBezTo>
                    <a:pt x="27446" y="4551"/>
                    <a:pt x="27502" y="4553"/>
                    <a:pt x="27556" y="4558"/>
                  </a:cubicBezTo>
                  <a:cubicBezTo>
                    <a:pt x="27636" y="4565"/>
                    <a:pt x="27679" y="4655"/>
                    <a:pt x="27658" y="4718"/>
                  </a:cubicBezTo>
                  <a:cubicBezTo>
                    <a:pt x="27711" y="4718"/>
                    <a:pt x="27763" y="4741"/>
                    <a:pt x="27790" y="4796"/>
                  </a:cubicBezTo>
                  <a:cubicBezTo>
                    <a:pt x="28254" y="5692"/>
                    <a:pt x="29783" y="7306"/>
                    <a:pt x="28584" y="8292"/>
                  </a:cubicBezTo>
                  <a:cubicBezTo>
                    <a:pt x="28400" y="8442"/>
                    <a:pt x="28186" y="8510"/>
                    <a:pt x="27970" y="8510"/>
                  </a:cubicBezTo>
                  <a:cubicBezTo>
                    <a:pt x="27712" y="8510"/>
                    <a:pt x="27453" y="8414"/>
                    <a:pt x="27238" y="8246"/>
                  </a:cubicBezTo>
                  <a:cubicBezTo>
                    <a:pt x="26871" y="7957"/>
                    <a:pt x="26725" y="7537"/>
                    <a:pt x="26679" y="7096"/>
                  </a:cubicBezTo>
                  <a:cubicBezTo>
                    <a:pt x="26455" y="7398"/>
                    <a:pt x="26167" y="7647"/>
                    <a:pt x="25785" y="7677"/>
                  </a:cubicBezTo>
                  <a:cubicBezTo>
                    <a:pt x="25763" y="7679"/>
                    <a:pt x="25741" y="7680"/>
                    <a:pt x="25719" y="7680"/>
                  </a:cubicBezTo>
                  <a:cubicBezTo>
                    <a:pt x="25233" y="7680"/>
                    <a:pt x="24849" y="7269"/>
                    <a:pt x="24765" y="6802"/>
                  </a:cubicBezTo>
                  <a:cubicBezTo>
                    <a:pt x="24523" y="5447"/>
                    <a:pt x="26223" y="4551"/>
                    <a:pt x="27388" y="4551"/>
                  </a:cubicBezTo>
                  <a:close/>
                  <a:moveTo>
                    <a:pt x="12235" y="5464"/>
                  </a:moveTo>
                  <a:cubicBezTo>
                    <a:pt x="12237" y="5464"/>
                    <a:pt x="12238" y="5464"/>
                    <a:pt x="12239" y="5464"/>
                  </a:cubicBezTo>
                  <a:cubicBezTo>
                    <a:pt x="12321" y="5464"/>
                    <a:pt x="12364" y="5549"/>
                    <a:pt x="12351" y="5616"/>
                  </a:cubicBezTo>
                  <a:cubicBezTo>
                    <a:pt x="12353" y="5618"/>
                    <a:pt x="12355" y="5618"/>
                    <a:pt x="12359" y="5623"/>
                  </a:cubicBezTo>
                  <a:cubicBezTo>
                    <a:pt x="13025" y="6223"/>
                    <a:pt x="14647" y="7854"/>
                    <a:pt x="13592" y="8784"/>
                  </a:cubicBezTo>
                  <a:cubicBezTo>
                    <a:pt x="13367" y="8982"/>
                    <a:pt x="13143" y="9066"/>
                    <a:pt x="12928" y="9066"/>
                  </a:cubicBezTo>
                  <a:cubicBezTo>
                    <a:pt x="12368" y="9066"/>
                    <a:pt x="11876" y="8500"/>
                    <a:pt x="11637" y="7934"/>
                  </a:cubicBezTo>
                  <a:cubicBezTo>
                    <a:pt x="11360" y="8368"/>
                    <a:pt x="10990" y="8760"/>
                    <a:pt x="10448" y="8760"/>
                  </a:cubicBezTo>
                  <a:cubicBezTo>
                    <a:pt x="10420" y="8760"/>
                    <a:pt x="10392" y="8758"/>
                    <a:pt x="10362" y="8756"/>
                  </a:cubicBezTo>
                  <a:cubicBezTo>
                    <a:pt x="9868" y="8719"/>
                    <a:pt x="9556" y="8355"/>
                    <a:pt x="9510" y="7874"/>
                  </a:cubicBezTo>
                  <a:cubicBezTo>
                    <a:pt x="9374" y="6442"/>
                    <a:pt x="10982" y="5464"/>
                    <a:pt x="12235" y="5464"/>
                  </a:cubicBezTo>
                  <a:close/>
                  <a:moveTo>
                    <a:pt x="29727" y="1"/>
                  </a:moveTo>
                  <a:lnTo>
                    <a:pt x="29727" y="1"/>
                  </a:lnTo>
                  <a:cubicBezTo>
                    <a:pt x="28533" y="9"/>
                    <a:pt x="27337" y="19"/>
                    <a:pt x="26143" y="28"/>
                  </a:cubicBezTo>
                  <a:cubicBezTo>
                    <a:pt x="26178" y="65"/>
                    <a:pt x="26199" y="116"/>
                    <a:pt x="26189" y="178"/>
                  </a:cubicBezTo>
                  <a:cubicBezTo>
                    <a:pt x="25998" y="1291"/>
                    <a:pt x="25626" y="3846"/>
                    <a:pt x="24081" y="3907"/>
                  </a:cubicBezTo>
                  <a:cubicBezTo>
                    <a:pt x="24061" y="3908"/>
                    <a:pt x="24041" y="3909"/>
                    <a:pt x="24021" y="3909"/>
                  </a:cubicBezTo>
                  <a:cubicBezTo>
                    <a:pt x="22889" y="3909"/>
                    <a:pt x="22545" y="2647"/>
                    <a:pt x="23158" y="1900"/>
                  </a:cubicBezTo>
                  <a:cubicBezTo>
                    <a:pt x="22664" y="1802"/>
                    <a:pt x="22135" y="1593"/>
                    <a:pt x="22015" y="1078"/>
                  </a:cubicBezTo>
                  <a:cubicBezTo>
                    <a:pt x="21892" y="561"/>
                    <a:pt x="22240" y="243"/>
                    <a:pt x="22655" y="53"/>
                  </a:cubicBezTo>
                  <a:lnTo>
                    <a:pt x="22655" y="53"/>
                  </a:lnTo>
                  <a:cubicBezTo>
                    <a:pt x="20651" y="67"/>
                    <a:pt x="18644" y="81"/>
                    <a:pt x="16638" y="92"/>
                  </a:cubicBezTo>
                  <a:cubicBezTo>
                    <a:pt x="13798" y="111"/>
                    <a:pt x="10955" y="120"/>
                    <a:pt x="8116" y="128"/>
                  </a:cubicBezTo>
                  <a:cubicBezTo>
                    <a:pt x="7049" y="130"/>
                    <a:pt x="5963" y="168"/>
                    <a:pt x="4876" y="201"/>
                  </a:cubicBezTo>
                  <a:cubicBezTo>
                    <a:pt x="5218" y="987"/>
                    <a:pt x="5380" y="2198"/>
                    <a:pt x="4422" y="2582"/>
                  </a:cubicBezTo>
                  <a:cubicBezTo>
                    <a:pt x="4274" y="2641"/>
                    <a:pt x="4130" y="2668"/>
                    <a:pt x="3993" y="2668"/>
                  </a:cubicBezTo>
                  <a:cubicBezTo>
                    <a:pt x="3447" y="2668"/>
                    <a:pt x="3012" y="2237"/>
                    <a:pt x="2925" y="1705"/>
                  </a:cubicBezTo>
                  <a:cubicBezTo>
                    <a:pt x="2721" y="1862"/>
                    <a:pt x="2461" y="1953"/>
                    <a:pt x="2206" y="1953"/>
                  </a:cubicBezTo>
                  <a:cubicBezTo>
                    <a:pt x="1928" y="1953"/>
                    <a:pt x="1654" y="1845"/>
                    <a:pt x="1462" y="1600"/>
                  </a:cubicBezTo>
                  <a:cubicBezTo>
                    <a:pt x="1088" y="1122"/>
                    <a:pt x="1307" y="538"/>
                    <a:pt x="1732" y="231"/>
                  </a:cubicBezTo>
                  <a:cubicBezTo>
                    <a:pt x="1175" y="220"/>
                    <a:pt x="619" y="196"/>
                    <a:pt x="72" y="150"/>
                  </a:cubicBezTo>
                  <a:lnTo>
                    <a:pt x="72" y="150"/>
                  </a:lnTo>
                  <a:cubicBezTo>
                    <a:pt x="76" y="172"/>
                    <a:pt x="82" y="188"/>
                    <a:pt x="80" y="210"/>
                  </a:cubicBezTo>
                  <a:cubicBezTo>
                    <a:pt x="0" y="3299"/>
                    <a:pt x="152" y="6387"/>
                    <a:pt x="94" y="9472"/>
                  </a:cubicBezTo>
                  <a:cubicBezTo>
                    <a:pt x="1899" y="9219"/>
                    <a:pt x="3769" y="9205"/>
                    <a:pt x="5620" y="9205"/>
                  </a:cubicBezTo>
                  <a:cubicBezTo>
                    <a:pt x="5846" y="9205"/>
                    <a:pt x="6071" y="9205"/>
                    <a:pt x="6296" y="9205"/>
                  </a:cubicBezTo>
                  <a:cubicBezTo>
                    <a:pt x="6872" y="9205"/>
                    <a:pt x="7445" y="9204"/>
                    <a:pt x="8012" y="9194"/>
                  </a:cubicBezTo>
                  <a:cubicBezTo>
                    <a:pt x="10750" y="9148"/>
                    <a:pt x="13488" y="9121"/>
                    <a:pt x="16227" y="9114"/>
                  </a:cubicBezTo>
                  <a:cubicBezTo>
                    <a:pt x="16793" y="9113"/>
                    <a:pt x="17360" y="9112"/>
                    <a:pt x="17926" y="9112"/>
                  </a:cubicBezTo>
                  <a:cubicBezTo>
                    <a:pt x="22855" y="9112"/>
                    <a:pt x="27786" y="9169"/>
                    <a:pt x="32710" y="9329"/>
                  </a:cubicBezTo>
                  <a:cubicBezTo>
                    <a:pt x="31567" y="7969"/>
                    <a:pt x="30565" y="6436"/>
                    <a:pt x="29588" y="4957"/>
                  </a:cubicBezTo>
                  <a:cubicBezTo>
                    <a:pt x="29491" y="4810"/>
                    <a:pt x="29588" y="4681"/>
                    <a:pt x="29718" y="4643"/>
                  </a:cubicBezTo>
                  <a:cubicBezTo>
                    <a:pt x="29950" y="4212"/>
                    <a:pt x="30211" y="3787"/>
                    <a:pt x="30489" y="3374"/>
                  </a:cubicBezTo>
                  <a:lnTo>
                    <a:pt x="30489" y="3374"/>
                  </a:lnTo>
                  <a:cubicBezTo>
                    <a:pt x="30118" y="3494"/>
                    <a:pt x="29690" y="3580"/>
                    <a:pt x="29288" y="3580"/>
                  </a:cubicBezTo>
                  <a:cubicBezTo>
                    <a:pt x="28556" y="3580"/>
                    <a:pt x="27907" y="3294"/>
                    <a:pt x="27827" y="2399"/>
                  </a:cubicBezTo>
                  <a:cubicBezTo>
                    <a:pt x="27751" y="1563"/>
                    <a:pt x="28378" y="1071"/>
                    <a:pt x="29058" y="1071"/>
                  </a:cubicBezTo>
                  <a:cubicBezTo>
                    <a:pt x="29159" y="1071"/>
                    <a:pt x="29262" y="1082"/>
                    <a:pt x="29364" y="1104"/>
                  </a:cubicBezTo>
                  <a:cubicBezTo>
                    <a:pt x="29267" y="700"/>
                    <a:pt x="29410" y="269"/>
                    <a:pt x="29727" y="1"/>
                  </a:cubicBezTo>
                  <a:close/>
                </a:path>
              </a:pathLst>
            </a:custGeom>
            <a:solidFill>
              <a:srgbClr val="FF6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" name="Google Shape;2930;p71"/>
            <p:cNvSpPr/>
            <p:nvPr/>
          </p:nvSpPr>
          <p:spPr>
            <a:xfrm>
              <a:off x="2281800" y="2839582"/>
              <a:ext cx="131525" cy="99000"/>
            </a:xfrm>
            <a:custGeom>
              <a:avLst/>
              <a:gdLst/>
              <a:ahLst/>
              <a:cxnLst/>
              <a:rect l="l" t="t" r="r" b="b"/>
              <a:pathLst>
                <a:path w="5261" h="3960" extrusionOk="0">
                  <a:moveTo>
                    <a:pt x="2984" y="236"/>
                  </a:moveTo>
                  <a:cubicBezTo>
                    <a:pt x="2954" y="273"/>
                    <a:pt x="2940" y="319"/>
                    <a:pt x="2961" y="374"/>
                  </a:cubicBezTo>
                  <a:cubicBezTo>
                    <a:pt x="3210" y="1058"/>
                    <a:pt x="3820" y="1557"/>
                    <a:pt x="4037" y="2249"/>
                  </a:cubicBezTo>
                  <a:cubicBezTo>
                    <a:pt x="4086" y="2408"/>
                    <a:pt x="4118" y="2587"/>
                    <a:pt x="4113" y="2755"/>
                  </a:cubicBezTo>
                  <a:cubicBezTo>
                    <a:pt x="4102" y="3256"/>
                    <a:pt x="3935" y="3427"/>
                    <a:pt x="3466" y="3462"/>
                  </a:cubicBezTo>
                  <a:cubicBezTo>
                    <a:pt x="3426" y="3465"/>
                    <a:pt x="3387" y="3467"/>
                    <a:pt x="3350" y="3467"/>
                  </a:cubicBezTo>
                  <a:cubicBezTo>
                    <a:pt x="2906" y="3467"/>
                    <a:pt x="2678" y="3236"/>
                    <a:pt x="2553" y="2776"/>
                  </a:cubicBezTo>
                  <a:cubicBezTo>
                    <a:pt x="2478" y="2496"/>
                    <a:pt x="2492" y="2196"/>
                    <a:pt x="2513" y="1912"/>
                  </a:cubicBezTo>
                  <a:cubicBezTo>
                    <a:pt x="2520" y="1801"/>
                    <a:pt x="2422" y="1733"/>
                    <a:pt x="2325" y="1733"/>
                  </a:cubicBezTo>
                  <a:cubicBezTo>
                    <a:pt x="2265" y="1733"/>
                    <a:pt x="2206" y="1760"/>
                    <a:pt x="2173" y="1820"/>
                  </a:cubicBezTo>
                  <a:cubicBezTo>
                    <a:pt x="2016" y="2114"/>
                    <a:pt x="1823" y="2515"/>
                    <a:pt x="1504" y="2661"/>
                  </a:cubicBezTo>
                  <a:cubicBezTo>
                    <a:pt x="675" y="2490"/>
                    <a:pt x="426" y="2116"/>
                    <a:pt x="752" y="1540"/>
                  </a:cubicBezTo>
                  <a:cubicBezTo>
                    <a:pt x="841" y="1374"/>
                    <a:pt x="957" y="1224"/>
                    <a:pt x="1096" y="1090"/>
                  </a:cubicBezTo>
                  <a:cubicBezTo>
                    <a:pt x="1605" y="571"/>
                    <a:pt x="2282" y="342"/>
                    <a:pt x="2984" y="236"/>
                  </a:cubicBezTo>
                  <a:close/>
                  <a:moveTo>
                    <a:pt x="2866" y="0"/>
                  </a:moveTo>
                  <a:cubicBezTo>
                    <a:pt x="1701" y="0"/>
                    <a:pt x="1" y="896"/>
                    <a:pt x="243" y="2251"/>
                  </a:cubicBezTo>
                  <a:cubicBezTo>
                    <a:pt x="327" y="2718"/>
                    <a:pt x="711" y="3129"/>
                    <a:pt x="1197" y="3129"/>
                  </a:cubicBezTo>
                  <a:cubicBezTo>
                    <a:pt x="1219" y="3129"/>
                    <a:pt x="1241" y="3128"/>
                    <a:pt x="1263" y="3126"/>
                  </a:cubicBezTo>
                  <a:cubicBezTo>
                    <a:pt x="1645" y="3096"/>
                    <a:pt x="1933" y="2847"/>
                    <a:pt x="2157" y="2545"/>
                  </a:cubicBezTo>
                  <a:cubicBezTo>
                    <a:pt x="2203" y="2986"/>
                    <a:pt x="2349" y="3406"/>
                    <a:pt x="2716" y="3695"/>
                  </a:cubicBezTo>
                  <a:cubicBezTo>
                    <a:pt x="2930" y="3863"/>
                    <a:pt x="3190" y="3959"/>
                    <a:pt x="3447" y="3959"/>
                  </a:cubicBezTo>
                  <a:cubicBezTo>
                    <a:pt x="3663" y="3959"/>
                    <a:pt x="3878" y="3891"/>
                    <a:pt x="4062" y="3741"/>
                  </a:cubicBezTo>
                  <a:cubicBezTo>
                    <a:pt x="5261" y="2755"/>
                    <a:pt x="3732" y="1141"/>
                    <a:pt x="3267" y="245"/>
                  </a:cubicBezTo>
                  <a:cubicBezTo>
                    <a:pt x="3241" y="190"/>
                    <a:pt x="3189" y="167"/>
                    <a:pt x="3136" y="166"/>
                  </a:cubicBezTo>
                  <a:cubicBezTo>
                    <a:pt x="3157" y="104"/>
                    <a:pt x="3114" y="14"/>
                    <a:pt x="3034" y="7"/>
                  </a:cubicBezTo>
                  <a:cubicBezTo>
                    <a:pt x="2980" y="2"/>
                    <a:pt x="2924" y="0"/>
                    <a:pt x="28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" name="Google Shape;2931;p71"/>
            <p:cNvSpPr/>
            <p:nvPr/>
          </p:nvSpPr>
          <p:spPr>
            <a:xfrm>
              <a:off x="2096500" y="2815307"/>
              <a:ext cx="117925" cy="115050"/>
            </a:xfrm>
            <a:custGeom>
              <a:avLst/>
              <a:gdLst/>
              <a:ahLst/>
              <a:cxnLst/>
              <a:rect l="l" t="t" r="r" b="b"/>
              <a:pathLst>
                <a:path w="4717" h="4602" extrusionOk="0">
                  <a:moveTo>
                    <a:pt x="2867" y="424"/>
                  </a:moveTo>
                  <a:cubicBezTo>
                    <a:pt x="2885" y="424"/>
                    <a:pt x="2904" y="424"/>
                    <a:pt x="2923" y="425"/>
                  </a:cubicBezTo>
                  <a:cubicBezTo>
                    <a:pt x="3830" y="447"/>
                    <a:pt x="4192" y="1826"/>
                    <a:pt x="3088" y="1856"/>
                  </a:cubicBezTo>
                  <a:cubicBezTo>
                    <a:pt x="2911" y="1860"/>
                    <a:pt x="2802" y="2135"/>
                    <a:pt x="2989" y="2216"/>
                  </a:cubicBezTo>
                  <a:cubicBezTo>
                    <a:pt x="3303" y="2352"/>
                    <a:pt x="3734" y="2504"/>
                    <a:pt x="3955" y="2779"/>
                  </a:cubicBezTo>
                  <a:cubicBezTo>
                    <a:pt x="4154" y="3718"/>
                    <a:pt x="3921" y="4187"/>
                    <a:pt x="3251" y="4187"/>
                  </a:cubicBezTo>
                  <a:cubicBezTo>
                    <a:pt x="3224" y="4187"/>
                    <a:pt x="3196" y="4186"/>
                    <a:pt x="3167" y="4185"/>
                  </a:cubicBezTo>
                  <a:cubicBezTo>
                    <a:pt x="2834" y="4179"/>
                    <a:pt x="2518" y="4097"/>
                    <a:pt x="2223" y="3942"/>
                  </a:cubicBezTo>
                  <a:cubicBezTo>
                    <a:pt x="1430" y="3546"/>
                    <a:pt x="934" y="2759"/>
                    <a:pt x="463" y="2041"/>
                  </a:cubicBezTo>
                  <a:cubicBezTo>
                    <a:pt x="449" y="2017"/>
                    <a:pt x="428" y="1999"/>
                    <a:pt x="410" y="1985"/>
                  </a:cubicBezTo>
                  <a:cubicBezTo>
                    <a:pt x="766" y="1401"/>
                    <a:pt x="1243" y="942"/>
                    <a:pt x="1887" y="662"/>
                  </a:cubicBezTo>
                  <a:cubicBezTo>
                    <a:pt x="2199" y="526"/>
                    <a:pt x="2522" y="424"/>
                    <a:pt x="2867" y="424"/>
                  </a:cubicBezTo>
                  <a:close/>
                  <a:moveTo>
                    <a:pt x="2833" y="1"/>
                  </a:moveTo>
                  <a:cubicBezTo>
                    <a:pt x="1660" y="1"/>
                    <a:pt x="468" y="1096"/>
                    <a:pt x="45" y="2063"/>
                  </a:cubicBezTo>
                  <a:cubicBezTo>
                    <a:pt x="1" y="2165"/>
                    <a:pt x="72" y="2258"/>
                    <a:pt x="154" y="2274"/>
                  </a:cubicBezTo>
                  <a:cubicBezTo>
                    <a:pt x="801" y="3257"/>
                    <a:pt x="1851" y="4602"/>
                    <a:pt x="3117" y="4602"/>
                  </a:cubicBezTo>
                  <a:cubicBezTo>
                    <a:pt x="3391" y="4602"/>
                    <a:pt x="3676" y="4539"/>
                    <a:pt x="3968" y="4395"/>
                  </a:cubicBezTo>
                  <a:cubicBezTo>
                    <a:pt x="4428" y="4169"/>
                    <a:pt x="4716" y="3729"/>
                    <a:pt x="4615" y="3204"/>
                  </a:cubicBezTo>
                  <a:cubicBezTo>
                    <a:pt x="4508" y="2664"/>
                    <a:pt x="4086" y="2334"/>
                    <a:pt x="3627" y="2091"/>
                  </a:cubicBezTo>
                  <a:cubicBezTo>
                    <a:pt x="4309" y="1689"/>
                    <a:pt x="4472" y="604"/>
                    <a:pt x="3611" y="180"/>
                  </a:cubicBezTo>
                  <a:cubicBezTo>
                    <a:pt x="3358" y="56"/>
                    <a:pt x="3096" y="1"/>
                    <a:pt x="2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" name="Google Shape;2932;p71"/>
            <p:cNvSpPr/>
            <p:nvPr/>
          </p:nvSpPr>
          <p:spPr>
            <a:xfrm>
              <a:off x="1969450" y="2733157"/>
              <a:ext cx="117225" cy="95225"/>
            </a:xfrm>
            <a:custGeom>
              <a:avLst/>
              <a:gdLst/>
              <a:ahLst/>
              <a:cxnLst/>
              <a:rect l="l" t="t" r="r" b="b"/>
              <a:pathLst>
                <a:path w="4689" h="3809" extrusionOk="0">
                  <a:moveTo>
                    <a:pt x="2970" y="433"/>
                  </a:moveTo>
                  <a:cubicBezTo>
                    <a:pt x="3207" y="433"/>
                    <a:pt x="3451" y="557"/>
                    <a:pt x="3613" y="858"/>
                  </a:cubicBezTo>
                  <a:cubicBezTo>
                    <a:pt x="3778" y="1168"/>
                    <a:pt x="3792" y="1519"/>
                    <a:pt x="3760" y="1860"/>
                  </a:cubicBezTo>
                  <a:cubicBezTo>
                    <a:pt x="3700" y="2482"/>
                    <a:pt x="3426" y="2969"/>
                    <a:pt x="3088" y="3468"/>
                  </a:cubicBezTo>
                  <a:cubicBezTo>
                    <a:pt x="2341" y="3253"/>
                    <a:pt x="1202" y="3168"/>
                    <a:pt x="661" y="2565"/>
                  </a:cubicBezTo>
                  <a:cubicBezTo>
                    <a:pt x="462" y="2343"/>
                    <a:pt x="361" y="2045"/>
                    <a:pt x="470" y="1762"/>
                  </a:cubicBezTo>
                  <a:cubicBezTo>
                    <a:pt x="557" y="1528"/>
                    <a:pt x="734" y="1449"/>
                    <a:pt x="935" y="1449"/>
                  </a:cubicBezTo>
                  <a:cubicBezTo>
                    <a:pt x="1091" y="1449"/>
                    <a:pt x="1262" y="1497"/>
                    <a:pt x="1416" y="1556"/>
                  </a:cubicBezTo>
                  <a:cubicBezTo>
                    <a:pt x="1705" y="1665"/>
                    <a:pt x="1888" y="1798"/>
                    <a:pt x="2202" y="1838"/>
                  </a:cubicBezTo>
                  <a:cubicBezTo>
                    <a:pt x="2209" y="1839"/>
                    <a:pt x="2216" y="1839"/>
                    <a:pt x="2223" y="1839"/>
                  </a:cubicBezTo>
                  <a:cubicBezTo>
                    <a:pt x="2359" y="1839"/>
                    <a:pt x="2429" y="1656"/>
                    <a:pt x="2368" y="1549"/>
                  </a:cubicBezTo>
                  <a:cubicBezTo>
                    <a:pt x="2024" y="956"/>
                    <a:pt x="2482" y="433"/>
                    <a:pt x="2970" y="433"/>
                  </a:cubicBezTo>
                  <a:close/>
                  <a:moveTo>
                    <a:pt x="2928" y="1"/>
                  </a:moveTo>
                  <a:cubicBezTo>
                    <a:pt x="2274" y="1"/>
                    <a:pt x="1757" y="677"/>
                    <a:pt x="1893" y="1367"/>
                  </a:cubicBezTo>
                  <a:cubicBezTo>
                    <a:pt x="1551" y="1224"/>
                    <a:pt x="1235" y="972"/>
                    <a:pt x="877" y="972"/>
                  </a:cubicBezTo>
                  <a:cubicBezTo>
                    <a:pt x="781" y="972"/>
                    <a:pt x="683" y="990"/>
                    <a:pt x="581" y="1032"/>
                  </a:cubicBezTo>
                  <a:cubicBezTo>
                    <a:pt x="175" y="1200"/>
                    <a:pt x="1" y="1693"/>
                    <a:pt x="43" y="2103"/>
                  </a:cubicBezTo>
                  <a:cubicBezTo>
                    <a:pt x="170" y="3387"/>
                    <a:pt x="2033" y="3546"/>
                    <a:pt x="3017" y="3715"/>
                  </a:cubicBezTo>
                  <a:cubicBezTo>
                    <a:pt x="3046" y="3770"/>
                    <a:pt x="3110" y="3809"/>
                    <a:pt x="3176" y="3809"/>
                  </a:cubicBezTo>
                  <a:cubicBezTo>
                    <a:pt x="3215" y="3809"/>
                    <a:pt x="3254" y="3796"/>
                    <a:pt x="3287" y="3765"/>
                  </a:cubicBezTo>
                  <a:cubicBezTo>
                    <a:pt x="4118" y="2995"/>
                    <a:pt x="4689" y="1015"/>
                    <a:pt x="3569" y="222"/>
                  </a:cubicBezTo>
                  <a:cubicBezTo>
                    <a:pt x="3352" y="67"/>
                    <a:pt x="3133" y="1"/>
                    <a:pt x="29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" name="Google Shape;2933;p71"/>
            <p:cNvSpPr/>
            <p:nvPr/>
          </p:nvSpPr>
          <p:spPr>
            <a:xfrm>
              <a:off x="1903100" y="2862382"/>
              <a:ext cx="131850" cy="90075"/>
            </a:xfrm>
            <a:custGeom>
              <a:avLst/>
              <a:gdLst/>
              <a:ahLst/>
              <a:cxnLst/>
              <a:rect l="l" t="t" r="r" b="b"/>
              <a:pathLst>
                <a:path w="5274" h="3603" extrusionOk="0">
                  <a:moveTo>
                    <a:pt x="2655" y="268"/>
                  </a:moveTo>
                  <a:lnTo>
                    <a:pt x="2655" y="268"/>
                  </a:lnTo>
                  <a:cubicBezTo>
                    <a:pt x="2641" y="323"/>
                    <a:pt x="2653" y="383"/>
                    <a:pt x="2708" y="435"/>
                  </a:cubicBezTo>
                  <a:cubicBezTo>
                    <a:pt x="3202" y="880"/>
                    <a:pt x="3814" y="1437"/>
                    <a:pt x="4027" y="2085"/>
                  </a:cubicBezTo>
                  <a:cubicBezTo>
                    <a:pt x="4224" y="2676"/>
                    <a:pt x="3915" y="3168"/>
                    <a:pt x="3479" y="3168"/>
                  </a:cubicBezTo>
                  <a:cubicBezTo>
                    <a:pt x="3312" y="3168"/>
                    <a:pt x="3126" y="3096"/>
                    <a:pt x="2943" y="2930"/>
                  </a:cubicBezTo>
                  <a:cubicBezTo>
                    <a:pt x="2662" y="2677"/>
                    <a:pt x="2565" y="2298"/>
                    <a:pt x="2500" y="1940"/>
                  </a:cubicBezTo>
                  <a:cubicBezTo>
                    <a:pt x="2483" y="1848"/>
                    <a:pt x="2399" y="1801"/>
                    <a:pt x="2315" y="1801"/>
                  </a:cubicBezTo>
                  <a:cubicBezTo>
                    <a:pt x="2248" y="1801"/>
                    <a:pt x="2180" y="1831"/>
                    <a:pt x="2148" y="1894"/>
                  </a:cubicBezTo>
                  <a:cubicBezTo>
                    <a:pt x="2080" y="2020"/>
                    <a:pt x="2013" y="2152"/>
                    <a:pt x="1937" y="2274"/>
                  </a:cubicBezTo>
                  <a:cubicBezTo>
                    <a:pt x="1838" y="2482"/>
                    <a:pt x="1688" y="2634"/>
                    <a:pt x="1482" y="2731"/>
                  </a:cubicBezTo>
                  <a:cubicBezTo>
                    <a:pt x="1394" y="2833"/>
                    <a:pt x="1307" y="2883"/>
                    <a:pt x="1222" y="2883"/>
                  </a:cubicBezTo>
                  <a:cubicBezTo>
                    <a:pt x="1107" y="2883"/>
                    <a:pt x="994" y="2790"/>
                    <a:pt x="884" y="2604"/>
                  </a:cubicBezTo>
                  <a:cubicBezTo>
                    <a:pt x="515" y="2328"/>
                    <a:pt x="460" y="2337"/>
                    <a:pt x="563" y="1942"/>
                  </a:cubicBezTo>
                  <a:cubicBezTo>
                    <a:pt x="615" y="1749"/>
                    <a:pt x="714" y="1564"/>
                    <a:pt x="826" y="1399"/>
                  </a:cubicBezTo>
                  <a:cubicBezTo>
                    <a:pt x="1251" y="781"/>
                    <a:pt x="1937" y="416"/>
                    <a:pt x="2655" y="268"/>
                  </a:cubicBezTo>
                  <a:close/>
                  <a:moveTo>
                    <a:pt x="2859" y="1"/>
                  </a:moveTo>
                  <a:cubicBezTo>
                    <a:pt x="1606" y="1"/>
                    <a:pt x="1" y="980"/>
                    <a:pt x="136" y="2411"/>
                  </a:cubicBezTo>
                  <a:cubicBezTo>
                    <a:pt x="183" y="2892"/>
                    <a:pt x="494" y="3256"/>
                    <a:pt x="988" y="3293"/>
                  </a:cubicBezTo>
                  <a:cubicBezTo>
                    <a:pt x="1018" y="3295"/>
                    <a:pt x="1046" y="3297"/>
                    <a:pt x="1074" y="3297"/>
                  </a:cubicBezTo>
                  <a:cubicBezTo>
                    <a:pt x="1616" y="3297"/>
                    <a:pt x="1986" y="2905"/>
                    <a:pt x="2263" y="2471"/>
                  </a:cubicBezTo>
                  <a:cubicBezTo>
                    <a:pt x="2502" y="3037"/>
                    <a:pt x="2994" y="3603"/>
                    <a:pt x="3554" y="3603"/>
                  </a:cubicBezTo>
                  <a:cubicBezTo>
                    <a:pt x="3769" y="3603"/>
                    <a:pt x="3993" y="3519"/>
                    <a:pt x="4218" y="3321"/>
                  </a:cubicBezTo>
                  <a:cubicBezTo>
                    <a:pt x="5273" y="2391"/>
                    <a:pt x="3651" y="760"/>
                    <a:pt x="2985" y="160"/>
                  </a:cubicBezTo>
                  <a:cubicBezTo>
                    <a:pt x="2981" y="155"/>
                    <a:pt x="2979" y="155"/>
                    <a:pt x="2977" y="153"/>
                  </a:cubicBezTo>
                  <a:cubicBezTo>
                    <a:pt x="2990" y="86"/>
                    <a:pt x="2947" y="1"/>
                    <a:pt x="2865" y="1"/>
                  </a:cubicBezTo>
                  <a:cubicBezTo>
                    <a:pt x="2863" y="1"/>
                    <a:pt x="2861" y="1"/>
                    <a:pt x="285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" name="Google Shape;2934;p71"/>
            <p:cNvSpPr/>
            <p:nvPr/>
          </p:nvSpPr>
          <p:spPr>
            <a:xfrm>
              <a:off x="1804850" y="2770532"/>
              <a:ext cx="119350" cy="111675"/>
            </a:xfrm>
            <a:custGeom>
              <a:avLst/>
              <a:gdLst/>
              <a:ahLst/>
              <a:cxnLst/>
              <a:rect l="l" t="t" r="r" b="b"/>
              <a:pathLst>
                <a:path w="4774" h="4467" extrusionOk="0">
                  <a:moveTo>
                    <a:pt x="2876" y="421"/>
                  </a:moveTo>
                  <a:cubicBezTo>
                    <a:pt x="3094" y="421"/>
                    <a:pt x="3309" y="467"/>
                    <a:pt x="3499" y="585"/>
                  </a:cubicBezTo>
                  <a:cubicBezTo>
                    <a:pt x="4440" y="1166"/>
                    <a:pt x="3408" y="2045"/>
                    <a:pt x="2797" y="2208"/>
                  </a:cubicBezTo>
                  <a:cubicBezTo>
                    <a:pt x="2616" y="2257"/>
                    <a:pt x="2598" y="2557"/>
                    <a:pt x="2796" y="2594"/>
                  </a:cubicBezTo>
                  <a:cubicBezTo>
                    <a:pt x="3187" y="2665"/>
                    <a:pt x="3408" y="3125"/>
                    <a:pt x="3288" y="3502"/>
                  </a:cubicBezTo>
                  <a:cubicBezTo>
                    <a:pt x="3166" y="3888"/>
                    <a:pt x="2806" y="4030"/>
                    <a:pt x="2439" y="4030"/>
                  </a:cubicBezTo>
                  <a:cubicBezTo>
                    <a:pt x="2218" y="4030"/>
                    <a:pt x="1994" y="3979"/>
                    <a:pt x="1817" y="3898"/>
                  </a:cubicBezTo>
                  <a:cubicBezTo>
                    <a:pt x="1129" y="3584"/>
                    <a:pt x="760" y="2887"/>
                    <a:pt x="423" y="2240"/>
                  </a:cubicBezTo>
                  <a:cubicBezTo>
                    <a:pt x="811" y="1453"/>
                    <a:pt x="1483" y="735"/>
                    <a:pt x="2354" y="498"/>
                  </a:cubicBezTo>
                  <a:cubicBezTo>
                    <a:pt x="2522" y="451"/>
                    <a:pt x="2700" y="421"/>
                    <a:pt x="2876" y="421"/>
                  </a:cubicBezTo>
                  <a:close/>
                  <a:moveTo>
                    <a:pt x="2840" y="1"/>
                  </a:moveTo>
                  <a:cubicBezTo>
                    <a:pt x="1660" y="1"/>
                    <a:pt x="518" y="1122"/>
                    <a:pt x="56" y="2095"/>
                  </a:cubicBezTo>
                  <a:cubicBezTo>
                    <a:pt x="0" y="2210"/>
                    <a:pt x="63" y="2319"/>
                    <a:pt x="153" y="2367"/>
                  </a:cubicBezTo>
                  <a:cubicBezTo>
                    <a:pt x="561" y="3255"/>
                    <a:pt x="1337" y="4467"/>
                    <a:pt x="2381" y="4467"/>
                  </a:cubicBezTo>
                  <a:cubicBezTo>
                    <a:pt x="2608" y="4467"/>
                    <a:pt x="2849" y="4409"/>
                    <a:pt x="3101" y="4277"/>
                  </a:cubicBezTo>
                  <a:cubicBezTo>
                    <a:pt x="3803" y="3912"/>
                    <a:pt x="3900" y="2864"/>
                    <a:pt x="3334" y="2407"/>
                  </a:cubicBezTo>
                  <a:cubicBezTo>
                    <a:pt x="4189" y="1904"/>
                    <a:pt x="4773" y="705"/>
                    <a:pt x="3591" y="164"/>
                  </a:cubicBezTo>
                  <a:cubicBezTo>
                    <a:pt x="3343" y="51"/>
                    <a:pt x="3091" y="1"/>
                    <a:pt x="28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" name="Google Shape;2935;p71"/>
            <p:cNvSpPr/>
            <p:nvPr/>
          </p:nvSpPr>
          <p:spPr>
            <a:xfrm>
              <a:off x="1671975" y="2821007"/>
              <a:ext cx="108650" cy="104775"/>
            </a:xfrm>
            <a:custGeom>
              <a:avLst/>
              <a:gdLst/>
              <a:ahLst/>
              <a:cxnLst/>
              <a:rect l="l" t="t" r="r" b="b"/>
              <a:pathLst>
                <a:path w="4346" h="4191" extrusionOk="0">
                  <a:moveTo>
                    <a:pt x="2645" y="451"/>
                  </a:moveTo>
                  <a:cubicBezTo>
                    <a:pt x="2924" y="451"/>
                    <a:pt x="3224" y="619"/>
                    <a:pt x="3357" y="851"/>
                  </a:cubicBezTo>
                  <a:cubicBezTo>
                    <a:pt x="3470" y="1052"/>
                    <a:pt x="3496" y="1418"/>
                    <a:pt x="3508" y="1616"/>
                  </a:cubicBezTo>
                  <a:cubicBezTo>
                    <a:pt x="3551" y="2408"/>
                    <a:pt x="3305" y="3082"/>
                    <a:pt x="3004" y="3798"/>
                  </a:cubicBezTo>
                  <a:cubicBezTo>
                    <a:pt x="2997" y="3812"/>
                    <a:pt x="2997" y="3826"/>
                    <a:pt x="2995" y="3839"/>
                  </a:cubicBezTo>
                  <a:cubicBezTo>
                    <a:pt x="2864" y="3857"/>
                    <a:pt x="2732" y="3866"/>
                    <a:pt x="2602" y="3866"/>
                  </a:cubicBezTo>
                  <a:cubicBezTo>
                    <a:pt x="2165" y="3866"/>
                    <a:pt x="1735" y="3764"/>
                    <a:pt x="1344" y="3533"/>
                  </a:cubicBezTo>
                  <a:cubicBezTo>
                    <a:pt x="1046" y="3360"/>
                    <a:pt x="748" y="3105"/>
                    <a:pt x="589" y="2791"/>
                  </a:cubicBezTo>
                  <a:cubicBezTo>
                    <a:pt x="287" y="2295"/>
                    <a:pt x="485" y="2006"/>
                    <a:pt x="1184" y="1925"/>
                  </a:cubicBezTo>
                  <a:cubicBezTo>
                    <a:pt x="1378" y="2000"/>
                    <a:pt x="1561" y="2094"/>
                    <a:pt x="1734" y="2211"/>
                  </a:cubicBezTo>
                  <a:cubicBezTo>
                    <a:pt x="1764" y="2230"/>
                    <a:pt x="1794" y="2239"/>
                    <a:pt x="1824" y="2239"/>
                  </a:cubicBezTo>
                  <a:cubicBezTo>
                    <a:pt x="1935" y="2239"/>
                    <a:pt x="2035" y="2124"/>
                    <a:pt x="2004" y="2004"/>
                  </a:cubicBezTo>
                  <a:cubicBezTo>
                    <a:pt x="1870" y="1496"/>
                    <a:pt x="1836" y="792"/>
                    <a:pt x="2376" y="513"/>
                  </a:cubicBezTo>
                  <a:cubicBezTo>
                    <a:pt x="2458" y="470"/>
                    <a:pt x="2550" y="451"/>
                    <a:pt x="2645" y="451"/>
                  </a:cubicBezTo>
                  <a:close/>
                  <a:moveTo>
                    <a:pt x="2766" y="0"/>
                  </a:moveTo>
                  <a:cubicBezTo>
                    <a:pt x="2454" y="0"/>
                    <a:pt x="2138" y="140"/>
                    <a:pt x="1919" y="366"/>
                  </a:cubicBezTo>
                  <a:cubicBezTo>
                    <a:pt x="1571" y="727"/>
                    <a:pt x="1510" y="1221"/>
                    <a:pt x="1571" y="1694"/>
                  </a:cubicBezTo>
                  <a:cubicBezTo>
                    <a:pt x="1350" y="1585"/>
                    <a:pt x="1110" y="1499"/>
                    <a:pt x="877" y="1499"/>
                  </a:cubicBezTo>
                  <a:cubicBezTo>
                    <a:pt x="699" y="1499"/>
                    <a:pt x="526" y="1549"/>
                    <a:pt x="370" y="1676"/>
                  </a:cubicBezTo>
                  <a:cubicBezTo>
                    <a:pt x="0" y="1976"/>
                    <a:pt x="40" y="2501"/>
                    <a:pt x="222" y="2893"/>
                  </a:cubicBezTo>
                  <a:cubicBezTo>
                    <a:pt x="612" y="3729"/>
                    <a:pt x="1529" y="4191"/>
                    <a:pt x="2429" y="4191"/>
                  </a:cubicBezTo>
                  <a:cubicBezTo>
                    <a:pt x="2743" y="4191"/>
                    <a:pt x="3056" y="4134"/>
                    <a:pt x="3343" y="4018"/>
                  </a:cubicBezTo>
                  <a:cubicBezTo>
                    <a:pt x="3442" y="3976"/>
                    <a:pt x="3445" y="3855"/>
                    <a:pt x="3378" y="3807"/>
                  </a:cubicBezTo>
                  <a:cubicBezTo>
                    <a:pt x="3925" y="2875"/>
                    <a:pt x="4345" y="716"/>
                    <a:pt x="3219" y="111"/>
                  </a:cubicBezTo>
                  <a:cubicBezTo>
                    <a:pt x="3077" y="35"/>
                    <a:pt x="2922" y="0"/>
                    <a:pt x="27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120129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90" grpId="0" animBg="1"/>
      <p:bldP spid="33" grpId="0"/>
      <p:bldP spid="34" grpId="0"/>
      <p:bldP spid="4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9">
            <a:extLst>
              <a:ext uri="{FF2B5EF4-FFF2-40B4-BE49-F238E27FC236}">
                <a16:creationId xmlns:a16="http://schemas.microsoft.com/office/drawing/2014/main" xmlns="" id="{82C8DCC3-AB05-4212-8648-12427859D0B0}"/>
              </a:ext>
            </a:extLst>
          </p:cNvPr>
          <p:cNvSpPr/>
          <p:nvPr/>
        </p:nvSpPr>
        <p:spPr>
          <a:xfrm>
            <a:off x="1493763" y="1006002"/>
            <a:ext cx="7674579" cy="5495340"/>
          </a:xfrm>
          <a:custGeom>
            <a:avLst/>
            <a:gdLst>
              <a:gd name="connsiteX0" fmla="*/ 0 w 10441858"/>
              <a:gd name="connsiteY0" fmla="*/ 0 h 6126522"/>
              <a:gd name="connsiteX1" fmla="*/ 10441858 w 10441858"/>
              <a:gd name="connsiteY1" fmla="*/ 0 h 6126522"/>
              <a:gd name="connsiteX2" fmla="*/ 10441858 w 10441858"/>
              <a:gd name="connsiteY2" fmla="*/ 6126522 h 6126522"/>
              <a:gd name="connsiteX3" fmla="*/ 0 w 10441858"/>
              <a:gd name="connsiteY3" fmla="*/ 6126522 h 6126522"/>
              <a:gd name="connsiteX4" fmla="*/ 0 w 10441858"/>
              <a:gd name="connsiteY4" fmla="*/ 0 h 6126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41858" h="6126522" fill="none" extrusionOk="0">
                <a:moveTo>
                  <a:pt x="0" y="0"/>
                </a:moveTo>
                <a:cubicBezTo>
                  <a:pt x="2630504" y="-33775"/>
                  <a:pt x="7741110" y="138873"/>
                  <a:pt x="10441858" y="0"/>
                </a:cubicBezTo>
                <a:cubicBezTo>
                  <a:pt x="10368087" y="1507050"/>
                  <a:pt x="10285975" y="4005932"/>
                  <a:pt x="10441858" y="6126522"/>
                </a:cubicBezTo>
                <a:cubicBezTo>
                  <a:pt x="7153697" y="5989192"/>
                  <a:pt x="2512228" y="5988666"/>
                  <a:pt x="0" y="6126522"/>
                </a:cubicBezTo>
                <a:cubicBezTo>
                  <a:pt x="152408" y="4380193"/>
                  <a:pt x="73868" y="2700042"/>
                  <a:pt x="0" y="0"/>
                </a:cubicBezTo>
                <a:close/>
              </a:path>
              <a:path w="10441858" h="6126522" stroke="0" extrusionOk="0">
                <a:moveTo>
                  <a:pt x="0" y="0"/>
                </a:moveTo>
                <a:cubicBezTo>
                  <a:pt x="3294397" y="-101487"/>
                  <a:pt x="7573123" y="-162162"/>
                  <a:pt x="10441858" y="0"/>
                </a:cubicBezTo>
                <a:cubicBezTo>
                  <a:pt x="10502571" y="1514944"/>
                  <a:pt x="10380786" y="5021694"/>
                  <a:pt x="10441858" y="6126522"/>
                </a:cubicBezTo>
                <a:cubicBezTo>
                  <a:pt x="5332723" y="6176587"/>
                  <a:pt x="3460585" y="5968073"/>
                  <a:pt x="0" y="6126522"/>
                </a:cubicBezTo>
                <a:cubicBezTo>
                  <a:pt x="-24452" y="3956622"/>
                  <a:pt x="-67663" y="2097690"/>
                  <a:pt x="0" y="0"/>
                </a:cubicBezTo>
                <a:close/>
              </a:path>
            </a:pathLst>
          </a:custGeom>
          <a:solidFill>
            <a:schemeClr val="bg1">
              <a:alpha val="16000"/>
            </a:schemeClr>
          </a:solidFill>
          <a:ln w="57150">
            <a:solidFill>
              <a:schemeClr val="accent2">
                <a:lumMod val="75000"/>
                <a:alpha val="68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98176570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58" tIns="30479" rIns="60958" bIns="30479"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10643DA6-E3F4-41AA-99C8-7A24677A52D1}"/>
              </a:ext>
            </a:extLst>
          </p:cNvPr>
          <p:cNvSpPr/>
          <p:nvPr/>
        </p:nvSpPr>
        <p:spPr>
          <a:xfrm>
            <a:off x="1658896" y="1006001"/>
            <a:ext cx="8316613" cy="5246611"/>
          </a:xfrm>
          <a:custGeom>
            <a:avLst/>
            <a:gdLst>
              <a:gd name="connsiteX0" fmla="*/ 0 w 10157254"/>
              <a:gd name="connsiteY0" fmla="*/ 0 h 5962959"/>
              <a:gd name="connsiteX1" fmla="*/ 10157254 w 10157254"/>
              <a:gd name="connsiteY1" fmla="*/ 0 h 5962959"/>
              <a:gd name="connsiteX2" fmla="*/ 10157254 w 10157254"/>
              <a:gd name="connsiteY2" fmla="*/ 5962959 h 5962959"/>
              <a:gd name="connsiteX3" fmla="*/ 0 w 10157254"/>
              <a:gd name="connsiteY3" fmla="*/ 5962959 h 5962959"/>
              <a:gd name="connsiteX4" fmla="*/ 0 w 10157254"/>
              <a:gd name="connsiteY4" fmla="*/ 0 h 5962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57254" h="5962959" fill="none" extrusionOk="0">
                <a:moveTo>
                  <a:pt x="0" y="0"/>
                </a:moveTo>
                <a:cubicBezTo>
                  <a:pt x="3637413" y="7654"/>
                  <a:pt x="8351953" y="-140251"/>
                  <a:pt x="10157254" y="0"/>
                </a:cubicBezTo>
                <a:cubicBezTo>
                  <a:pt x="10119890" y="2306660"/>
                  <a:pt x="10214775" y="3264376"/>
                  <a:pt x="10157254" y="5962959"/>
                </a:cubicBezTo>
                <a:cubicBezTo>
                  <a:pt x="8605645" y="6039036"/>
                  <a:pt x="2978386" y="5880087"/>
                  <a:pt x="0" y="5962959"/>
                </a:cubicBezTo>
                <a:cubicBezTo>
                  <a:pt x="61267" y="3470786"/>
                  <a:pt x="122858" y="1765668"/>
                  <a:pt x="0" y="0"/>
                </a:cubicBezTo>
                <a:close/>
              </a:path>
              <a:path w="10157254" h="5962959" stroke="0" extrusionOk="0">
                <a:moveTo>
                  <a:pt x="0" y="0"/>
                </a:moveTo>
                <a:cubicBezTo>
                  <a:pt x="1956134" y="-55538"/>
                  <a:pt x="5952139" y="50297"/>
                  <a:pt x="10157254" y="0"/>
                </a:cubicBezTo>
                <a:cubicBezTo>
                  <a:pt x="10291652" y="1391959"/>
                  <a:pt x="10183537" y="4383798"/>
                  <a:pt x="10157254" y="5962959"/>
                </a:cubicBezTo>
                <a:cubicBezTo>
                  <a:pt x="8550643" y="5800217"/>
                  <a:pt x="4054208" y="5894361"/>
                  <a:pt x="0" y="5962959"/>
                </a:cubicBezTo>
                <a:cubicBezTo>
                  <a:pt x="26497" y="4967058"/>
                  <a:pt x="121026" y="2685155"/>
                  <a:pt x="0" y="0"/>
                </a:cubicBezTo>
                <a:close/>
              </a:path>
            </a:pathLst>
          </a:custGeom>
          <a:solidFill>
            <a:schemeClr val="bg1">
              <a:alpha val="11000"/>
            </a:schemeClr>
          </a:solidFill>
          <a:ln w="76200">
            <a:solidFill>
              <a:schemeClr val="accent1">
                <a:lumMod val="20000"/>
                <a:lumOff val="8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2741492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C4A88F1-D26D-4C71-B2A4-0BAD79012E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67" b="99200" l="3000" r="96000">
                        <a14:foregroundMark x1="10800" y1="59200" x2="5600" y2="59200"/>
                        <a14:foregroundMark x1="23600" y1="64267" x2="32000" y2="64800"/>
                        <a14:foregroundMark x1="52400" y1="62933" x2="47400" y2="61867"/>
                        <a14:foregroundMark x1="74600" y1="61333" x2="72600" y2="62933"/>
                        <a14:foregroundMark x1="69400" y1="60267" x2="61200" y2="57333"/>
                        <a14:foregroundMark x1="86000" y1="57067" x2="81200" y2="58400"/>
                        <a14:foregroundMark x1="94400" y1="41333" x2="94400" y2="41333"/>
                        <a14:foregroundMark x1="82400" y1="30667" x2="82400" y2="30667"/>
                        <a14:foregroundMark x1="86600" y1="28533" x2="86600" y2="28533"/>
                        <a14:foregroundMark x1="96000" y1="51467" x2="96000" y2="51467"/>
                        <a14:foregroundMark x1="52800" y1="96000" x2="52800" y2="96000"/>
                        <a14:foregroundMark x1="79000" y1="98400" x2="79000" y2="98400"/>
                        <a14:foregroundMark x1="90000" y1="98133" x2="83200" y2="93067"/>
                        <a14:foregroundMark x1="87600" y1="98400" x2="68200" y2="96267"/>
                        <a14:foregroundMark x1="64800" y1="96267" x2="50200" y2="97067"/>
                        <a14:foregroundMark x1="8400" y1="99200" x2="14000" y2="89867"/>
                        <a14:foregroundMark x1="38600" y1="94400" x2="49200" y2="93867"/>
                        <a14:foregroundMark x1="49200" y1="93867" x2="49800" y2="93867"/>
                        <a14:foregroundMark x1="40000" y1="49333" x2="42600" y2="56000"/>
                        <a14:foregroundMark x1="16800" y1="58667" x2="9800" y2="57067"/>
                        <a14:foregroundMark x1="80800" y1="29867" x2="80800" y2="29867"/>
                        <a14:foregroundMark x1="79200" y1="41867" x2="79200" y2="41867"/>
                        <a14:foregroundMark x1="96000" y1="37867" x2="96000" y2="37867"/>
                        <a14:foregroundMark x1="62400" y1="28000" x2="62400" y2="28000"/>
                        <a14:foregroundMark x1="62000" y1="28000" x2="62000" y2="28000"/>
                        <a14:foregroundMark x1="69000" y1="27467" x2="69000" y2="27467"/>
                        <a14:foregroundMark x1="49200" y1="31467" x2="49200" y2="31467"/>
                        <a14:foregroundMark x1="44400" y1="31200" x2="44400" y2="31200"/>
                        <a14:foregroundMark x1="39600" y1="27733" x2="39600" y2="27733"/>
                        <a14:foregroundMark x1="33600" y1="26667" x2="33600" y2="26667"/>
                        <a14:foregroundMark x1="34000" y1="26133" x2="34000" y2="26133"/>
                        <a14:foregroundMark x1="30600" y1="36533" x2="30600" y2="36533"/>
                        <a14:foregroundMark x1="30400" y1="36800" x2="30400" y2="38667"/>
                        <a14:foregroundMark x1="23400" y1="26400" x2="23400" y2="26400"/>
                        <a14:foregroundMark x1="24200" y1="25867" x2="24200" y2="25867"/>
                        <a14:foregroundMark x1="17200" y1="27200" x2="17200" y2="27200"/>
                        <a14:foregroundMark x1="10400" y1="29600" x2="10400" y2="29600"/>
                        <a14:foregroundMark x1="9200" y1="29600" x2="9200" y2="29600"/>
                        <a14:foregroundMark x1="3800" y1="33333" x2="3800" y2="33333"/>
                        <a14:foregroundMark x1="3800" y1="33333" x2="3800" y2="33333"/>
                        <a14:foregroundMark x1="19800" y1="26400" x2="19800" y2="26400"/>
                        <a14:foregroundMark x1="35800" y1="28800" x2="35800" y2="28800"/>
                        <a14:foregroundMark x1="50000" y1="30667" x2="50000" y2="30667"/>
                        <a14:foregroundMark x1="3200" y1="60800" x2="3200" y2="60800"/>
                        <a14:foregroundMark x1="3000" y1="60267" x2="3000" y2="60267"/>
                        <a14:backgroundMark x1="400" y1="62400" x2="4200" y2="83200"/>
                        <a14:backgroundMark x1="92800" y1="78400" x2="94600" y2="92000"/>
                        <a14:backgroundMark x1="94600" y1="92000" x2="94600" y2="92000"/>
                        <a14:backgroundMark x1="92600" y1="93600" x2="87000" y2="842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68264" y="1110267"/>
            <a:ext cx="6400800" cy="4800600"/>
          </a:xfrm>
          <a:prstGeom prst="rect">
            <a:avLst/>
          </a:prstGeom>
        </p:spPr>
      </p:pic>
      <p:grpSp>
        <p:nvGrpSpPr>
          <p:cNvPr id="7" name="Google Shape;1059;p42"/>
          <p:cNvGrpSpPr/>
          <p:nvPr/>
        </p:nvGrpSpPr>
        <p:grpSpPr>
          <a:xfrm>
            <a:off x="1295467" y="548681"/>
            <a:ext cx="8754111" cy="1406308"/>
            <a:chOff x="7728915" y="1917859"/>
            <a:chExt cx="1034486" cy="222599"/>
          </a:xfrm>
        </p:grpSpPr>
        <p:sp>
          <p:nvSpPr>
            <p:cNvPr id="9" name="Google Shape;1060;p42"/>
            <p:cNvSpPr/>
            <p:nvPr/>
          </p:nvSpPr>
          <p:spPr>
            <a:xfrm>
              <a:off x="8619035" y="1957671"/>
              <a:ext cx="135129" cy="175206"/>
            </a:xfrm>
            <a:custGeom>
              <a:avLst/>
              <a:gdLst/>
              <a:ahLst/>
              <a:cxnLst/>
              <a:rect l="l" t="t" r="r" b="b"/>
              <a:pathLst>
                <a:path w="2549" h="3305" extrusionOk="0">
                  <a:moveTo>
                    <a:pt x="2549" y="0"/>
                  </a:moveTo>
                  <a:cubicBezTo>
                    <a:pt x="2549" y="0"/>
                    <a:pt x="2548" y="0"/>
                    <a:pt x="2548" y="1"/>
                  </a:cubicBezTo>
                  <a:lnTo>
                    <a:pt x="2548" y="1"/>
                  </a:lnTo>
                  <a:cubicBezTo>
                    <a:pt x="2548" y="0"/>
                    <a:pt x="2549" y="0"/>
                    <a:pt x="2549" y="0"/>
                  </a:cubicBezTo>
                  <a:close/>
                  <a:moveTo>
                    <a:pt x="999" y="255"/>
                  </a:moveTo>
                  <a:cubicBezTo>
                    <a:pt x="1054" y="255"/>
                    <a:pt x="1109" y="256"/>
                    <a:pt x="1163" y="259"/>
                  </a:cubicBezTo>
                  <a:cubicBezTo>
                    <a:pt x="1206" y="261"/>
                    <a:pt x="1206" y="322"/>
                    <a:pt x="1163" y="325"/>
                  </a:cubicBezTo>
                  <a:cubicBezTo>
                    <a:pt x="1109" y="327"/>
                    <a:pt x="1054" y="328"/>
                    <a:pt x="999" y="328"/>
                  </a:cubicBezTo>
                  <a:cubicBezTo>
                    <a:pt x="889" y="328"/>
                    <a:pt x="778" y="325"/>
                    <a:pt x="668" y="322"/>
                  </a:cubicBezTo>
                  <a:cubicBezTo>
                    <a:pt x="628" y="321"/>
                    <a:pt x="629" y="263"/>
                    <a:pt x="668" y="262"/>
                  </a:cubicBezTo>
                  <a:cubicBezTo>
                    <a:pt x="778" y="259"/>
                    <a:pt x="889" y="255"/>
                    <a:pt x="999" y="255"/>
                  </a:cubicBezTo>
                  <a:close/>
                  <a:moveTo>
                    <a:pt x="1958" y="347"/>
                  </a:moveTo>
                  <a:cubicBezTo>
                    <a:pt x="2042" y="347"/>
                    <a:pt x="2125" y="350"/>
                    <a:pt x="2207" y="360"/>
                  </a:cubicBezTo>
                  <a:cubicBezTo>
                    <a:pt x="2247" y="366"/>
                    <a:pt x="2247" y="417"/>
                    <a:pt x="2207" y="422"/>
                  </a:cubicBezTo>
                  <a:cubicBezTo>
                    <a:pt x="2127" y="432"/>
                    <a:pt x="2045" y="435"/>
                    <a:pt x="1963" y="435"/>
                  </a:cubicBezTo>
                  <a:cubicBezTo>
                    <a:pt x="1829" y="435"/>
                    <a:pt x="1694" y="427"/>
                    <a:pt x="1562" y="425"/>
                  </a:cubicBezTo>
                  <a:cubicBezTo>
                    <a:pt x="1517" y="425"/>
                    <a:pt x="1517" y="357"/>
                    <a:pt x="1562" y="357"/>
                  </a:cubicBezTo>
                  <a:cubicBezTo>
                    <a:pt x="1692" y="355"/>
                    <a:pt x="1825" y="347"/>
                    <a:pt x="1958" y="347"/>
                  </a:cubicBezTo>
                  <a:close/>
                  <a:moveTo>
                    <a:pt x="1261" y="2801"/>
                  </a:moveTo>
                  <a:cubicBezTo>
                    <a:pt x="1263" y="2801"/>
                    <a:pt x="1266" y="2802"/>
                    <a:pt x="1269" y="2802"/>
                  </a:cubicBezTo>
                  <a:cubicBezTo>
                    <a:pt x="1481" y="2855"/>
                    <a:pt x="1692" y="2877"/>
                    <a:pt x="1909" y="2894"/>
                  </a:cubicBezTo>
                  <a:cubicBezTo>
                    <a:pt x="1949" y="2897"/>
                    <a:pt x="1950" y="2955"/>
                    <a:pt x="1909" y="2957"/>
                  </a:cubicBezTo>
                  <a:cubicBezTo>
                    <a:pt x="1891" y="2958"/>
                    <a:pt x="1873" y="2958"/>
                    <a:pt x="1855" y="2958"/>
                  </a:cubicBezTo>
                  <a:cubicBezTo>
                    <a:pt x="1652" y="2958"/>
                    <a:pt x="1447" y="2920"/>
                    <a:pt x="1253" y="2864"/>
                  </a:cubicBezTo>
                  <a:cubicBezTo>
                    <a:pt x="1216" y="2853"/>
                    <a:pt x="1227" y="2801"/>
                    <a:pt x="1261" y="2801"/>
                  </a:cubicBezTo>
                  <a:close/>
                  <a:moveTo>
                    <a:pt x="2548" y="1"/>
                  </a:moveTo>
                  <a:cubicBezTo>
                    <a:pt x="2390" y="75"/>
                    <a:pt x="2206" y="93"/>
                    <a:pt x="2020" y="93"/>
                  </a:cubicBezTo>
                  <a:cubicBezTo>
                    <a:pt x="1861" y="93"/>
                    <a:pt x="1699" y="80"/>
                    <a:pt x="1549" y="77"/>
                  </a:cubicBezTo>
                  <a:cubicBezTo>
                    <a:pt x="1232" y="74"/>
                    <a:pt x="916" y="70"/>
                    <a:pt x="599" y="48"/>
                  </a:cubicBezTo>
                  <a:lnTo>
                    <a:pt x="599" y="48"/>
                  </a:lnTo>
                  <a:cubicBezTo>
                    <a:pt x="661" y="876"/>
                    <a:pt x="712" y="1715"/>
                    <a:pt x="658" y="2537"/>
                  </a:cubicBezTo>
                  <a:cubicBezTo>
                    <a:pt x="663" y="2549"/>
                    <a:pt x="663" y="2564"/>
                    <a:pt x="652" y="2579"/>
                  </a:cubicBezTo>
                  <a:cubicBezTo>
                    <a:pt x="574" y="2685"/>
                    <a:pt x="489" y="2787"/>
                    <a:pt x="401" y="2889"/>
                  </a:cubicBezTo>
                  <a:cubicBezTo>
                    <a:pt x="554" y="2867"/>
                    <a:pt x="709" y="2844"/>
                    <a:pt x="865" y="2841"/>
                  </a:cubicBezTo>
                  <a:cubicBezTo>
                    <a:pt x="895" y="2841"/>
                    <a:pt x="903" y="2889"/>
                    <a:pt x="873" y="2895"/>
                  </a:cubicBezTo>
                  <a:cubicBezTo>
                    <a:pt x="707" y="2928"/>
                    <a:pt x="537" y="2940"/>
                    <a:pt x="370" y="2955"/>
                  </a:cubicBezTo>
                  <a:cubicBezTo>
                    <a:pt x="368" y="2955"/>
                    <a:pt x="367" y="2955"/>
                    <a:pt x="366" y="2955"/>
                  </a:cubicBezTo>
                  <a:cubicBezTo>
                    <a:pt x="358" y="2955"/>
                    <a:pt x="353" y="2952"/>
                    <a:pt x="348" y="2949"/>
                  </a:cubicBezTo>
                  <a:cubicBezTo>
                    <a:pt x="236" y="3073"/>
                    <a:pt x="120" y="3192"/>
                    <a:pt x="0" y="3304"/>
                  </a:cubicBezTo>
                  <a:cubicBezTo>
                    <a:pt x="511" y="3250"/>
                    <a:pt x="1027" y="3229"/>
                    <a:pt x="1542" y="3229"/>
                  </a:cubicBezTo>
                  <a:cubicBezTo>
                    <a:pt x="1872" y="3229"/>
                    <a:pt x="2202" y="3238"/>
                    <a:pt x="2530" y="3252"/>
                  </a:cubicBezTo>
                  <a:cubicBezTo>
                    <a:pt x="2365" y="3054"/>
                    <a:pt x="2233" y="2833"/>
                    <a:pt x="2080" y="2626"/>
                  </a:cubicBezTo>
                  <a:cubicBezTo>
                    <a:pt x="1864" y="2331"/>
                    <a:pt x="1625" y="2061"/>
                    <a:pt x="1376" y="1793"/>
                  </a:cubicBezTo>
                  <a:cubicBezTo>
                    <a:pt x="1336" y="1751"/>
                    <a:pt x="1365" y="1698"/>
                    <a:pt x="1407" y="1685"/>
                  </a:cubicBezTo>
                  <a:cubicBezTo>
                    <a:pt x="1379" y="1670"/>
                    <a:pt x="1363" y="1630"/>
                    <a:pt x="1391" y="1598"/>
                  </a:cubicBezTo>
                  <a:cubicBezTo>
                    <a:pt x="1796" y="1111"/>
                    <a:pt x="2189" y="625"/>
                    <a:pt x="2534" y="93"/>
                  </a:cubicBezTo>
                  <a:cubicBezTo>
                    <a:pt x="2511" y="64"/>
                    <a:pt x="2507" y="20"/>
                    <a:pt x="254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" name="Google Shape;1061;p42"/>
            <p:cNvSpPr/>
            <p:nvPr/>
          </p:nvSpPr>
          <p:spPr>
            <a:xfrm>
              <a:off x="8615165" y="2098841"/>
              <a:ext cx="25234" cy="25128"/>
            </a:xfrm>
            <a:custGeom>
              <a:avLst/>
              <a:gdLst/>
              <a:ahLst/>
              <a:cxnLst/>
              <a:rect l="l" t="t" r="r" b="b"/>
              <a:pathLst>
                <a:path w="476" h="474" extrusionOk="0">
                  <a:moveTo>
                    <a:pt x="476" y="0"/>
                  </a:moveTo>
                  <a:cubicBezTo>
                    <a:pt x="470" y="4"/>
                    <a:pt x="464" y="7"/>
                    <a:pt x="458" y="7"/>
                  </a:cubicBezTo>
                  <a:cubicBezTo>
                    <a:pt x="305" y="5"/>
                    <a:pt x="152" y="4"/>
                    <a:pt x="0" y="3"/>
                  </a:cubicBezTo>
                  <a:lnTo>
                    <a:pt x="0" y="3"/>
                  </a:lnTo>
                  <a:cubicBezTo>
                    <a:pt x="24" y="157"/>
                    <a:pt x="29" y="317"/>
                    <a:pt x="15" y="474"/>
                  </a:cubicBezTo>
                  <a:cubicBezTo>
                    <a:pt x="159" y="309"/>
                    <a:pt x="313" y="149"/>
                    <a:pt x="47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" name="Google Shape;1062;p42"/>
            <p:cNvSpPr/>
            <p:nvPr/>
          </p:nvSpPr>
          <p:spPr>
            <a:xfrm>
              <a:off x="7873160" y="2103135"/>
              <a:ext cx="41032" cy="27513"/>
            </a:xfrm>
            <a:custGeom>
              <a:avLst/>
              <a:gdLst/>
              <a:ahLst/>
              <a:cxnLst/>
              <a:rect l="l" t="t" r="r" b="b"/>
              <a:pathLst>
                <a:path w="774" h="519" extrusionOk="0">
                  <a:moveTo>
                    <a:pt x="1" y="1"/>
                  </a:moveTo>
                  <a:lnTo>
                    <a:pt x="1" y="1"/>
                  </a:lnTo>
                  <a:cubicBezTo>
                    <a:pt x="258" y="174"/>
                    <a:pt x="512" y="350"/>
                    <a:pt x="773" y="519"/>
                  </a:cubicBezTo>
                  <a:cubicBezTo>
                    <a:pt x="753" y="348"/>
                    <a:pt x="747" y="175"/>
                    <a:pt x="761" y="4"/>
                  </a:cubicBezTo>
                  <a:cubicBezTo>
                    <a:pt x="507" y="4"/>
                    <a:pt x="255" y="4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" name="Google Shape;1063;p42"/>
            <p:cNvSpPr/>
            <p:nvPr/>
          </p:nvSpPr>
          <p:spPr>
            <a:xfrm>
              <a:off x="7869820" y="1922736"/>
              <a:ext cx="779814" cy="175047"/>
            </a:xfrm>
            <a:custGeom>
              <a:avLst/>
              <a:gdLst/>
              <a:ahLst/>
              <a:cxnLst/>
              <a:rect l="l" t="t" r="r" b="b"/>
              <a:pathLst>
                <a:path w="14710" h="3302" extrusionOk="0">
                  <a:moveTo>
                    <a:pt x="1575" y="266"/>
                  </a:moveTo>
                  <a:cubicBezTo>
                    <a:pt x="1647" y="266"/>
                    <a:pt x="1718" y="267"/>
                    <a:pt x="1789" y="272"/>
                  </a:cubicBezTo>
                  <a:cubicBezTo>
                    <a:pt x="1832" y="276"/>
                    <a:pt x="1832" y="334"/>
                    <a:pt x="1789" y="338"/>
                  </a:cubicBezTo>
                  <a:cubicBezTo>
                    <a:pt x="1717" y="343"/>
                    <a:pt x="1644" y="344"/>
                    <a:pt x="1572" y="344"/>
                  </a:cubicBezTo>
                  <a:cubicBezTo>
                    <a:pt x="1462" y="344"/>
                    <a:pt x="1353" y="341"/>
                    <a:pt x="1243" y="339"/>
                  </a:cubicBezTo>
                  <a:cubicBezTo>
                    <a:pt x="1200" y="338"/>
                    <a:pt x="1200" y="272"/>
                    <a:pt x="1243" y="272"/>
                  </a:cubicBezTo>
                  <a:cubicBezTo>
                    <a:pt x="1353" y="270"/>
                    <a:pt x="1465" y="266"/>
                    <a:pt x="1575" y="266"/>
                  </a:cubicBezTo>
                  <a:close/>
                  <a:moveTo>
                    <a:pt x="4373" y="242"/>
                  </a:moveTo>
                  <a:cubicBezTo>
                    <a:pt x="4393" y="242"/>
                    <a:pt x="4409" y="273"/>
                    <a:pt x="4385" y="283"/>
                  </a:cubicBezTo>
                  <a:cubicBezTo>
                    <a:pt x="4284" y="328"/>
                    <a:pt x="4176" y="345"/>
                    <a:pt x="4067" y="345"/>
                  </a:cubicBezTo>
                  <a:cubicBezTo>
                    <a:pt x="4001" y="345"/>
                    <a:pt x="3934" y="338"/>
                    <a:pt x="3868" y="328"/>
                  </a:cubicBezTo>
                  <a:cubicBezTo>
                    <a:pt x="3834" y="323"/>
                    <a:pt x="3847" y="274"/>
                    <a:pt x="3878" y="274"/>
                  </a:cubicBezTo>
                  <a:cubicBezTo>
                    <a:pt x="3880" y="274"/>
                    <a:pt x="3881" y="274"/>
                    <a:pt x="3883" y="275"/>
                  </a:cubicBezTo>
                  <a:cubicBezTo>
                    <a:pt x="3928" y="281"/>
                    <a:pt x="3973" y="284"/>
                    <a:pt x="4017" y="284"/>
                  </a:cubicBezTo>
                  <a:cubicBezTo>
                    <a:pt x="4135" y="284"/>
                    <a:pt x="4250" y="264"/>
                    <a:pt x="4369" y="243"/>
                  </a:cubicBezTo>
                  <a:cubicBezTo>
                    <a:pt x="4370" y="242"/>
                    <a:pt x="4372" y="242"/>
                    <a:pt x="4373" y="242"/>
                  </a:cubicBezTo>
                  <a:close/>
                  <a:moveTo>
                    <a:pt x="2907" y="327"/>
                  </a:moveTo>
                  <a:cubicBezTo>
                    <a:pt x="2965" y="327"/>
                    <a:pt x="3023" y="328"/>
                    <a:pt x="3081" y="330"/>
                  </a:cubicBezTo>
                  <a:cubicBezTo>
                    <a:pt x="3113" y="331"/>
                    <a:pt x="3113" y="379"/>
                    <a:pt x="3081" y="379"/>
                  </a:cubicBezTo>
                  <a:cubicBezTo>
                    <a:pt x="3017" y="382"/>
                    <a:pt x="2955" y="383"/>
                    <a:pt x="2892" y="383"/>
                  </a:cubicBezTo>
                  <a:cubicBezTo>
                    <a:pt x="2806" y="383"/>
                    <a:pt x="2720" y="381"/>
                    <a:pt x="2634" y="379"/>
                  </a:cubicBezTo>
                  <a:cubicBezTo>
                    <a:pt x="2603" y="379"/>
                    <a:pt x="2603" y="331"/>
                    <a:pt x="2634" y="331"/>
                  </a:cubicBezTo>
                  <a:cubicBezTo>
                    <a:pt x="2726" y="329"/>
                    <a:pt x="2816" y="327"/>
                    <a:pt x="2907" y="327"/>
                  </a:cubicBezTo>
                  <a:close/>
                  <a:moveTo>
                    <a:pt x="5330" y="318"/>
                  </a:moveTo>
                  <a:cubicBezTo>
                    <a:pt x="5408" y="318"/>
                    <a:pt x="5486" y="320"/>
                    <a:pt x="5563" y="324"/>
                  </a:cubicBezTo>
                  <a:cubicBezTo>
                    <a:pt x="5605" y="325"/>
                    <a:pt x="5605" y="385"/>
                    <a:pt x="5563" y="387"/>
                  </a:cubicBezTo>
                  <a:cubicBezTo>
                    <a:pt x="5492" y="390"/>
                    <a:pt x="5421" y="392"/>
                    <a:pt x="5350" y="392"/>
                  </a:cubicBezTo>
                  <a:cubicBezTo>
                    <a:pt x="5273" y="392"/>
                    <a:pt x="5195" y="390"/>
                    <a:pt x="5117" y="388"/>
                  </a:cubicBezTo>
                  <a:cubicBezTo>
                    <a:pt x="5074" y="386"/>
                    <a:pt x="5074" y="324"/>
                    <a:pt x="5117" y="322"/>
                  </a:cubicBezTo>
                  <a:cubicBezTo>
                    <a:pt x="5188" y="320"/>
                    <a:pt x="5259" y="318"/>
                    <a:pt x="5330" y="318"/>
                  </a:cubicBezTo>
                  <a:close/>
                  <a:moveTo>
                    <a:pt x="9432" y="313"/>
                  </a:moveTo>
                  <a:cubicBezTo>
                    <a:pt x="9504" y="313"/>
                    <a:pt x="9577" y="318"/>
                    <a:pt x="9643" y="337"/>
                  </a:cubicBezTo>
                  <a:cubicBezTo>
                    <a:pt x="9668" y="343"/>
                    <a:pt x="9672" y="386"/>
                    <a:pt x="9643" y="389"/>
                  </a:cubicBezTo>
                  <a:cubicBezTo>
                    <a:pt x="9615" y="393"/>
                    <a:pt x="9586" y="395"/>
                    <a:pt x="9557" y="395"/>
                  </a:cubicBezTo>
                  <a:cubicBezTo>
                    <a:pt x="9449" y="395"/>
                    <a:pt x="9335" y="370"/>
                    <a:pt x="9231" y="356"/>
                  </a:cubicBezTo>
                  <a:cubicBezTo>
                    <a:pt x="9208" y="354"/>
                    <a:pt x="9215" y="317"/>
                    <a:pt x="9237" y="317"/>
                  </a:cubicBezTo>
                  <a:cubicBezTo>
                    <a:pt x="9299" y="317"/>
                    <a:pt x="9365" y="313"/>
                    <a:pt x="9432" y="313"/>
                  </a:cubicBezTo>
                  <a:close/>
                  <a:moveTo>
                    <a:pt x="8298" y="328"/>
                  </a:moveTo>
                  <a:cubicBezTo>
                    <a:pt x="8322" y="328"/>
                    <a:pt x="8327" y="371"/>
                    <a:pt x="8301" y="376"/>
                  </a:cubicBezTo>
                  <a:cubicBezTo>
                    <a:pt x="8135" y="402"/>
                    <a:pt x="7967" y="418"/>
                    <a:pt x="7799" y="435"/>
                  </a:cubicBezTo>
                  <a:cubicBezTo>
                    <a:pt x="7798" y="435"/>
                    <a:pt x="7797" y="435"/>
                    <a:pt x="7797" y="435"/>
                  </a:cubicBezTo>
                  <a:cubicBezTo>
                    <a:pt x="7772" y="435"/>
                    <a:pt x="7768" y="392"/>
                    <a:pt x="7793" y="388"/>
                  </a:cubicBezTo>
                  <a:cubicBezTo>
                    <a:pt x="7961" y="365"/>
                    <a:pt x="8127" y="341"/>
                    <a:pt x="8295" y="328"/>
                  </a:cubicBezTo>
                  <a:cubicBezTo>
                    <a:pt x="8296" y="328"/>
                    <a:pt x="8297" y="328"/>
                    <a:pt x="8298" y="328"/>
                  </a:cubicBezTo>
                  <a:close/>
                  <a:moveTo>
                    <a:pt x="10929" y="339"/>
                  </a:moveTo>
                  <a:cubicBezTo>
                    <a:pt x="10961" y="339"/>
                    <a:pt x="10968" y="392"/>
                    <a:pt x="10937" y="397"/>
                  </a:cubicBezTo>
                  <a:cubicBezTo>
                    <a:pt x="10770" y="424"/>
                    <a:pt x="10598" y="427"/>
                    <a:pt x="10431" y="440"/>
                  </a:cubicBezTo>
                  <a:cubicBezTo>
                    <a:pt x="10431" y="440"/>
                    <a:pt x="10430" y="440"/>
                    <a:pt x="10429" y="440"/>
                  </a:cubicBezTo>
                  <a:cubicBezTo>
                    <a:pt x="10399" y="440"/>
                    <a:pt x="10400" y="393"/>
                    <a:pt x="10431" y="389"/>
                  </a:cubicBezTo>
                  <a:cubicBezTo>
                    <a:pt x="10596" y="371"/>
                    <a:pt x="10763" y="343"/>
                    <a:pt x="10928" y="339"/>
                  </a:cubicBezTo>
                  <a:cubicBezTo>
                    <a:pt x="10929" y="339"/>
                    <a:pt x="10929" y="339"/>
                    <a:pt x="10929" y="339"/>
                  </a:cubicBezTo>
                  <a:close/>
                  <a:moveTo>
                    <a:pt x="11898" y="365"/>
                  </a:moveTo>
                  <a:cubicBezTo>
                    <a:pt x="11988" y="365"/>
                    <a:pt x="12078" y="367"/>
                    <a:pt x="12168" y="373"/>
                  </a:cubicBezTo>
                  <a:cubicBezTo>
                    <a:pt x="12209" y="376"/>
                    <a:pt x="12209" y="434"/>
                    <a:pt x="12168" y="436"/>
                  </a:cubicBezTo>
                  <a:cubicBezTo>
                    <a:pt x="12078" y="442"/>
                    <a:pt x="11988" y="444"/>
                    <a:pt x="11898" y="444"/>
                  </a:cubicBezTo>
                  <a:cubicBezTo>
                    <a:pt x="11790" y="444"/>
                    <a:pt x="11681" y="441"/>
                    <a:pt x="11572" y="440"/>
                  </a:cubicBezTo>
                  <a:cubicBezTo>
                    <a:pt x="11528" y="440"/>
                    <a:pt x="11528" y="370"/>
                    <a:pt x="11572" y="369"/>
                  </a:cubicBezTo>
                  <a:cubicBezTo>
                    <a:pt x="11681" y="367"/>
                    <a:pt x="11790" y="365"/>
                    <a:pt x="11898" y="365"/>
                  </a:cubicBezTo>
                  <a:close/>
                  <a:moveTo>
                    <a:pt x="6306" y="365"/>
                  </a:moveTo>
                  <a:cubicBezTo>
                    <a:pt x="6307" y="365"/>
                    <a:pt x="6308" y="365"/>
                    <a:pt x="6309" y="365"/>
                  </a:cubicBezTo>
                  <a:cubicBezTo>
                    <a:pt x="6510" y="378"/>
                    <a:pt x="6716" y="381"/>
                    <a:pt x="6915" y="409"/>
                  </a:cubicBezTo>
                  <a:cubicBezTo>
                    <a:pt x="6957" y="414"/>
                    <a:pt x="6947" y="482"/>
                    <a:pt x="6906" y="482"/>
                  </a:cubicBezTo>
                  <a:cubicBezTo>
                    <a:pt x="6906" y="482"/>
                    <a:pt x="6905" y="482"/>
                    <a:pt x="6905" y="482"/>
                  </a:cubicBezTo>
                  <a:cubicBezTo>
                    <a:pt x="6707" y="478"/>
                    <a:pt x="6507" y="447"/>
                    <a:pt x="6309" y="426"/>
                  </a:cubicBezTo>
                  <a:cubicBezTo>
                    <a:pt x="6271" y="422"/>
                    <a:pt x="6271" y="365"/>
                    <a:pt x="6306" y="365"/>
                  </a:cubicBezTo>
                  <a:close/>
                  <a:moveTo>
                    <a:pt x="14278" y="413"/>
                  </a:moveTo>
                  <a:cubicBezTo>
                    <a:pt x="14353" y="413"/>
                    <a:pt x="14428" y="415"/>
                    <a:pt x="14503" y="424"/>
                  </a:cubicBezTo>
                  <a:cubicBezTo>
                    <a:pt x="14541" y="428"/>
                    <a:pt x="14541" y="481"/>
                    <a:pt x="14503" y="485"/>
                  </a:cubicBezTo>
                  <a:cubicBezTo>
                    <a:pt x="14429" y="493"/>
                    <a:pt x="14355" y="496"/>
                    <a:pt x="14280" y="496"/>
                  </a:cubicBezTo>
                  <a:cubicBezTo>
                    <a:pt x="14188" y="496"/>
                    <a:pt x="14096" y="492"/>
                    <a:pt x="14006" y="491"/>
                  </a:cubicBezTo>
                  <a:cubicBezTo>
                    <a:pt x="13958" y="490"/>
                    <a:pt x="13958" y="418"/>
                    <a:pt x="14006" y="418"/>
                  </a:cubicBezTo>
                  <a:cubicBezTo>
                    <a:pt x="14096" y="417"/>
                    <a:pt x="14187" y="413"/>
                    <a:pt x="14278" y="413"/>
                  </a:cubicBezTo>
                  <a:close/>
                  <a:moveTo>
                    <a:pt x="12862" y="459"/>
                  </a:moveTo>
                  <a:cubicBezTo>
                    <a:pt x="12863" y="459"/>
                    <a:pt x="12863" y="459"/>
                    <a:pt x="12864" y="459"/>
                  </a:cubicBezTo>
                  <a:cubicBezTo>
                    <a:pt x="13066" y="474"/>
                    <a:pt x="13269" y="486"/>
                    <a:pt x="13469" y="515"/>
                  </a:cubicBezTo>
                  <a:cubicBezTo>
                    <a:pt x="13502" y="520"/>
                    <a:pt x="13494" y="575"/>
                    <a:pt x="13461" y="575"/>
                  </a:cubicBezTo>
                  <a:cubicBezTo>
                    <a:pt x="13461" y="575"/>
                    <a:pt x="13460" y="575"/>
                    <a:pt x="13460" y="575"/>
                  </a:cubicBezTo>
                  <a:cubicBezTo>
                    <a:pt x="13261" y="570"/>
                    <a:pt x="13063" y="549"/>
                    <a:pt x="12864" y="530"/>
                  </a:cubicBezTo>
                  <a:cubicBezTo>
                    <a:pt x="12822" y="525"/>
                    <a:pt x="12819" y="459"/>
                    <a:pt x="12862" y="459"/>
                  </a:cubicBezTo>
                  <a:close/>
                  <a:moveTo>
                    <a:pt x="12989" y="2701"/>
                  </a:moveTo>
                  <a:cubicBezTo>
                    <a:pt x="13063" y="2701"/>
                    <a:pt x="13137" y="2704"/>
                    <a:pt x="13211" y="2710"/>
                  </a:cubicBezTo>
                  <a:cubicBezTo>
                    <a:pt x="13247" y="2713"/>
                    <a:pt x="13247" y="2763"/>
                    <a:pt x="13211" y="2766"/>
                  </a:cubicBezTo>
                  <a:cubicBezTo>
                    <a:pt x="13139" y="2773"/>
                    <a:pt x="13066" y="2775"/>
                    <a:pt x="12993" y="2775"/>
                  </a:cubicBezTo>
                  <a:cubicBezTo>
                    <a:pt x="12901" y="2775"/>
                    <a:pt x="12808" y="2771"/>
                    <a:pt x="12715" y="2769"/>
                  </a:cubicBezTo>
                  <a:cubicBezTo>
                    <a:pt x="12674" y="2769"/>
                    <a:pt x="12675" y="2708"/>
                    <a:pt x="12715" y="2707"/>
                  </a:cubicBezTo>
                  <a:cubicBezTo>
                    <a:pt x="12806" y="2705"/>
                    <a:pt x="12898" y="2701"/>
                    <a:pt x="12989" y="2701"/>
                  </a:cubicBezTo>
                  <a:close/>
                  <a:moveTo>
                    <a:pt x="13704" y="2700"/>
                  </a:moveTo>
                  <a:cubicBezTo>
                    <a:pt x="13705" y="2700"/>
                    <a:pt x="13707" y="2701"/>
                    <a:pt x="13708" y="2701"/>
                  </a:cubicBezTo>
                  <a:cubicBezTo>
                    <a:pt x="13859" y="2716"/>
                    <a:pt x="14017" y="2724"/>
                    <a:pt x="14163" y="2764"/>
                  </a:cubicBezTo>
                  <a:cubicBezTo>
                    <a:pt x="14201" y="2773"/>
                    <a:pt x="14193" y="2831"/>
                    <a:pt x="14155" y="2831"/>
                  </a:cubicBezTo>
                  <a:cubicBezTo>
                    <a:pt x="14155" y="2831"/>
                    <a:pt x="14155" y="2831"/>
                    <a:pt x="14154" y="2831"/>
                  </a:cubicBezTo>
                  <a:cubicBezTo>
                    <a:pt x="14003" y="2830"/>
                    <a:pt x="13848" y="2796"/>
                    <a:pt x="13699" y="2770"/>
                  </a:cubicBezTo>
                  <a:cubicBezTo>
                    <a:pt x="13661" y="2764"/>
                    <a:pt x="13668" y="2700"/>
                    <a:pt x="13704" y="2700"/>
                  </a:cubicBezTo>
                  <a:close/>
                  <a:moveTo>
                    <a:pt x="7797" y="2812"/>
                  </a:moveTo>
                  <a:cubicBezTo>
                    <a:pt x="7831" y="2812"/>
                    <a:pt x="7864" y="2813"/>
                    <a:pt x="7897" y="2816"/>
                  </a:cubicBezTo>
                  <a:cubicBezTo>
                    <a:pt x="7925" y="2818"/>
                    <a:pt x="7925" y="2857"/>
                    <a:pt x="7897" y="2860"/>
                  </a:cubicBezTo>
                  <a:cubicBezTo>
                    <a:pt x="7863" y="2863"/>
                    <a:pt x="7828" y="2864"/>
                    <a:pt x="7792" y="2864"/>
                  </a:cubicBezTo>
                  <a:cubicBezTo>
                    <a:pt x="7695" y="2864"/>
                    <a:pt x="7596" y="2855"/>
                    <a:pt x="7500" y="2852"/>
                  </a:cubicBezTo>
                  <a:cubicBezTo>
                    <a:pt x="7483" y="2851"/>
                    <a:pt x="7483" y="2825"/>
                    <a:pt x="7500" y="2825"/>
                  </a:cubicBezTo>
                  <a:cubicBezTo>
                    <a:pt x="7598" y="2821"/>
                    <a:pt x="7698" y="2812"/>
                    <a:pt x="7797" y="2812"/>
                  </a:cubicBezTo>
                  <a:close/>
                  <a:moveTo>
                    <a:pt x="9936" y="2762"/>
                  </a:moveTo>
                  <a:cubicBezTo>
                    <a:pt x="9964" y="2762"/>
                    <a:pt x="9971" y="2804"/>
                    <a:pt x="9942" y="2816"/>
                  </a:cubicBezTo>
                  <a:cubicBezTo>
                    <a:pt x="9845" y="2857"/>
                    <a:pt x="9744" y="2873"/>
                    <a:pt x="9641" y="2873"/>
                  </a:cubicBezTo>
                  <a:cubicBezTo>
                    <a:pt x="9588" y="2873"/>
                    <a:pt x="9534" y="2869"/>
                    <a:pt x="9481" y="2861"/>
                  </a:cubicBezTo>
                  <a:cubicBezTo>
                    <a:pt x="9453" y="2857"/>
                    <a:pt x="9458" y="2809"/>
                    <a:pt x="9484" y="2809"/>
                  </a:cubicBezTo>
                  <a:cubicBezTo>
                    <a:pt x="9485" y="2809"/>
                    <a:pt x="9486" y="2810"/>
                    <a:pt x="9487" y="2810"/>
                  </a:cubicBezTo>
                  <a:cubicBezTo>
                    <a:pt x="9523" y="2814"/>
                    <a:pt x="9558" y="2816"/>
                    <a:pt x="9593" y="2816"/>
                  </a:cubicBezTo>
                  <a:cubicBezTo>
                    <a:pt x="9706" y="2816"/>
                    <a:pt x="9815" y="2795"/>
                    <a:pt x="9926" y="2764"/>
                  </a:cubicBezTo>
                  <a:cubicBezTo>
                    <a:pt x="9930" y="2763"/>
                    <a:pt x="9933" y="2762"/>
                    <a:pt x="9936" y="2762"/>
                  </a:cubicBezTo>
                  <a:close/>
                  <a:moveTo>
                    <a:pt x="11620" y="2766"/>
                  </a:moveTo>
                  <a:cubicBezTo>
                    <a:pt x="11622" y="2766"/>
                    <a:pt x="11625" y="2766"/>
                    <a:pt x="11628" y="2767"/>
                  </a:cubicBezTo>
                  <a:cubicBezTo>
                    <a:pt x="11742" y="2801"/>
                    <a:pt x="11857" y="2813"/>
                    <a:pt x="11974" y="2813"/>
                  </a:cubicBezTo>
                  <a:cubicBezTo>
                    <a:pt x="12021" y="2813"/>
                    <a:pt x="12070" y="2811"/>
                    <a:pt x="12118" y="2807"/>
                  </a:cubicBezTo>
                  <a:cubicBezTo>
                    <a:pt x="12119" y="2807"/>
                    <a:pt x="12120" y="2807"/>
                    <a:pt x="12120" y="2807"/>
                  </a:cubicBezTo>
                  <a:cubicBezTo>
                    <a:pt x="12148" y="2807"/>
                    <a:pt x="12154" y="2854"/>
                    <a:pt x="12126" y="2860"/>
                  </a:cubicBezTo>
                  <a:cubicBezTo>
                    <a:pt x="12063" y="2874"/>
                    <a:pt x="12000" y="2880"/>
                    <a:pt x="11937" y="2880"/>
                  </a:cubicBezTo>
                  <a:cubicBezTo>
                    <a:pt x="11827" y="2880"/>
                    <a:pt x="11718" y="2860"/>
                    <a:pt x="11611" y="2828"/>
                  </a:cubicBezTo>
                  <a:cubicBezTo>
                    <a:pt x="11575" y="2817"/>
                    <a:pt x="11587" y="2766"/>
                    <a:pt x="11620" y="2766"/>
                  </a:cubicBezTo>
                  <a:close/>
                  <a:moveTo>
                    <a:pt x="10709" y="2805"/>
                  </a:moveTo>
                  <a:cubicBezTo>
                    <a:pt x="10803" y="2805"/>
                    <a:pt x="10894" y="2823"/>
                    <a:pt x="10985" y="2860"/>
                  </a:cubicBezTo>
                  <a:cubicBezTo>
                    <a:pt x="11012" y="2870"/>
                    <a:pt x="11004" y="2910"/>
                    <a:pt x="10981" y="2910"/>
                  </a:cubicBezTo>
                  <a:cubicBezTo>
                    <a:pt x="10978" y="2910"/>
                    <a:pt x="10975" y="2909"/>
                    <a:pt x="10972" y="2908"/>
                  </a:cubicBezTo>
                  <a:cubicBezTo>
                    <a:pt x="10880" y="2873"/>
                    <a:pt x="10784" y="2856"/>
                    <a:pt x="10686" y="2856"/>
                  </a:cubicBezTo>
                  <a:cubicBezTo>
                    <a:pt x="10651" y="2856"/>
                    <a:pt x="10615" y="2858"/>
                    <a:pt x="10579" y="2863"/>
                  </a:cubicBezTo>
                  <a:cubicBezTo>
                    <a:pt x="10578" y="2863"/>
                    <a:pt x="10577" y="2863"/>
                    <a:pt x="10576" y="2863"/>
                  </a:cubicBezTo>
                  <a:cubicBezTo>
                    <a:pt x="10553" y="2863"/>
                    <a:pt x="10548" y="2820"/>
                    <a:pt x="10572" y="2817"/>
                  </a:cubicBezTo>
                  <a:cubicBezTo>
                    <a:pt x="10619" y="2809"/>
                    <a:pt x="10664" y="2805"/>
                    <a:pt x="10709" y="2805"/>
                  </a:cubicBezTo>
                  <a:close/>
                  <a:moveTo>
                    <a:pt x="2656" y="2863"/>
                  </a:moveTo>
                  <a:cubicBezTo>
                    <a:pt x="2682" y="2863"/>
                    <a:pt x="2708" y="2863"/>
                    <a:pt x="2733" y="2864"/>
                  </a:cubicBezTo>
                  <a:cubicBezTo>
                    <a:pt x="2763" y="2865"/>
                    <a:pt x="2763" y="2910"/>
                    <a:pt x="2733" y="2911"/>
                  </a:cubicBezTo>
                  <a:cubicBezTo>
                    <a:pt x="2707" y="2912"/>
                    <a:pt x="2681" y="2912"/>
                    <a:pt x="2655" y="2912"/>
                  </a:cubicBezTo>
                  <a:cubicBezTo>
                    <a:pt x="2548" y="2912"/>
                    <a:pt x="2442" y="2908"/>
                    <a:pt x="2336" y="2907"/>
                  </a:cubicBezTo>
                  <a:cubicBezTo>
                    <a:pt x="2311" y="2906"/>
                    <a:pt x="2311" y="2869"/>
                    <a:pt x="2336" y="2869"/>
                  </a:cubicBezTo>
                  <a:cubicBezTo>
                    <a:pt x="2442" y="2868"/>
                    <a:pt x="2549" y="2863"/>
                    <a:pt x="2656" y="2863"/>
                  </a:cubicBezTo>
                  <a:close/>
                  <a:moveTo>
                    <a:pt x="8732" y="2860"/>
                  </a:moveTo>
                  <a:cubicBezTo>
                    <a:pt x="8818" y="2860"/>
                    <a:pt x="8904" y="2862"/>
                    <a:pt x="8990" y="2868"/>
                  </a:cubicBezTo>
                  <a:cubicBezTo>
                    <a:pt x="9015" y="2869"/>
                    <a:pt x="9015" y="2905"/>
                    <a:pt x="8990" y="2907"/>
                  </a:cubicBezTo>
                  <a:cubicBezTo>
                    <a:pt x="8900" y="2913"/>
                    <a:pt x="8810" y="2914"/>
                    <a:pt x="8720" y="2914"/>
                  </a:cubicBezTo>
                  <a:cubicBezTo>
                    <a:pt x="8645" y="2914"/>
                    <a:pt x="8569" y="2913"/>
                    <a:pt x="8494" y="2912"/>
                  </a:cubicBezTo>
                  <a:cubicBezTo>
                    <a:pt x="8462" y="2912"/>
                    <a:pt x="8462" y="2863"/>
                    <a:pt x="8494" y="2863"/>
                  </a:cubicBezTo>
                  <a:cubicBezTo>
                    <a:pt x="8573" y="2862"/>
                    <a:pt x="8653" y="2860"/>
                    <a:pt x="8732" y="2860"/>
                  </a:cubicBezTo>
                  <a:close/>
                  <a:moveTo>
                    <a:pt x="3513" y="2854"/>
                  </a:moveTo>
                  <a:cubicBezTo>
                    <a:pt x="3584" y="2854"/>
                    <a:pt x="3655" y="2856"/>
                    <a:pt x="3726" y="2861"/>
                  </a:cubicBezTo>
                  <a:cubicBezTo>
                    <a:pt x="3761" y="2863"/>
                    <a:pt x="3761" y="2911"/>
                    <a:pt x="3726" y="2914"/>
                  </a:cubicBezTo>
                  <a:cubicBezTo>
                    <a:pt x="3657" y="2919"/>
                    <a:pt x="3589" y="2921"/>
                    <a:pt x="3521" y="2921"/>
                  </a:cubicBezTo>
                  <a:cubicBezTo>
                    <a:pt x="3440" y="2921"/>
                    <a:pt x="3360" y="2919"/>
                    <a:pt x="3279" y="2918"/>
                  </a:cubicBezTo>
                  <a:cubicBezTo>
                    <a:pt x="3241" y="2918"/>
                    <a:pt x="3241" y="2858"/>
                    <a:pt x="3279" y="2857"/>
                  </a:cubicBezTo>
                  <a:cubicBezTo>
                    <a:pt x="3357" y="2856"/>
                    <a:pt x="3435" y="2854"/>
                    <a:pt x="3513" y="2854"/>
                  </a:cubicBezTo>
                  <a:close/>
                  <a:moveTo>
                    <a:pt x="5734" y="2850"/>
                  </a:moveTo>
                  <a:cubicBezTo>
                    <a:pt x="5778" y="2850"/>
                    <a:pt x="5820" y="2851"/>
                    <a:pt x="5862" y="2857"/>
                  </a:cubicBezTo>
                  <a:cubicBezTo>
                    <a:pt x="5901" y="2862"/>
                    <a:pt x="5901" y="2913"/>
                    <a:pt x="5862" y="2918"/>
                  </a:cubicBezTo>
                  <a:cubicBezTo>
                    <a:pt x="5819" y="2923"/>
                    <a:pt x="5774" y="2925"/>
                    <a:pt x="5729" y="2925"/>
                  </a:cubicBezTo>
                  <a:cubicBezTo>
                    <a:pt x="5641" y="2925"/>
                    <a:pt x="5551" y="2918"/>
                    <a:pt x="5464" y="2915"/>
                  </a:cubicBezTo>
                  <a:cubicBezTo>
                    <a:pt x="5429" y="2914"/>
                    <a:pt x="5429" y="2860"/>
                    <a:pt x="5464" y="2860"/>
                  </a:cubicBezTo>
                  <a:cubicBezTo>
                    <a:pt x="5553" y="2858"/>
                    <a:pt x="5644" y="2850"/>
                    <a:pt x="5734" y="2850"/>
                  </a:cubicBezTo>
                  <a:close/>
                  <a:moveTo>
                    <a:pt x="4222" y="2815"/>
                  </a:moveTo>
                  <a:cubicBezTo>
                    <a:pt x="4224" y="2815"/>
                    <a:pt x="4226" y="2815"/>
                    <a:pt x="4229" y="2816"/>
                  </a:cubicBezTo>
                  <a:cubicBezTo>
                    <a:pt x="4351" y="2848"/>
                    <a:pt x="4472" y="2861"/>
                    <a:pt x="4596" y="2861"/>
                  </a:cubicBezTo>
                  <a:cubicBezTo>
                    <a:pt x="4653" y="2861"/>
                    <a:pt x="4710" y="2858"/>
                    <a:pt x="4768" y="2853"/>
                  </a:cubicBezTo>
                  <a:cubicBezTo>
                    <a:pt x="4769" y="2853"/>
                    <a:pt x="4770" y="2853"/>
                    <a:pt x="4771" y="2853"/>
                  </a:cubicBezTo>
                  <a:cubicBezTo>
                    <a:pt x="4804" y="2853"/>
                    <a:pt x="4811" y="2911"/>
                    <a:pt x="4777" y="2915"/>
                  </a:cubicBezTo>
                  <a:cubicBezTo>
                    <a:pt x="4719" y="2924"/>
                    <a:pt x="4661" y="2928"/>
                    <a:pt x="4603" y="2928"/>
                  </a:cubicBezTo>
                  <a:cubicBezTo>
                    <a:pt x="4472" y="2928"/>
                    <a:pt x="4342" y="2907"/>
                    <a:pt x="4214" y="2868"/>
                  </a:cubicBezTo>
                  <a:cubicBezTo>
                    <a:pt x="4183" y="2859"/>
                    <a:pt x="4193" y="2815"/>
                    <a:pt x="4222" y="2815"/>
                  </a:cubicBezTo>
                  <a:close/>
                  <a:moveTo>
                    <a:pt x="1378" y="2817"/>
                  </a:moveTo>
                  <a:cubicBezTo>
                    <a:pt x="1486" y="2817"/>
                    <a:pt x="1594" y="2834"/>
                    <a:pt x="1693" y="2874"/>
                  </a:cubicBezTo>
                  <a:cubicBezTo>
                    <a:pt x="1724" y="2885"/>
                    <a:pt x="1716" y="2928"/>
                    <a:pt x="1688" y="2928"/>
                  </a:cubicBezTo>
                  <a:cubicBezTo>
                    <a:pt x="1685" y="2928"/>
                    <a:pt x="1682" y="2928"/>
                    <a:pt x="1679" y="2927"/>
                  </a:cubicBezTo>
                  <a:cubicBezTo>
                    <a:pt x="1552" y="2898"/>
                    <a:pt x="1434" y="2880"/>
                    <a:pt x="1310" y="2880"/>
                  </a:cubicBezTo>
                  <a:cubicBezTo>
                    <a:pt x="1257" y="2880"/>
                    <a:pt x="1202" y="2883"/>
                    <a:pt x="1146" y="2891"/>
                  </a:cubicBezTo>
                  <a:cubicBezTo>
                    <a:pt x="1145" y="2891"/>
                    <a:pt x="1144" y="2891"/>
                    <a:pt x="1143" y="2891"/>
                  </a:cubicBezTo>
                  <a:cubicBezTo>
                    <a:pt x="1117" y="2891"/>
                    <a:pt x="1105" y="2853"/>
                    <a:pt x="1134" y="2846"/>
                  </a:cubicBezTo>
                  <a:cubicBezTo>
                    <a:pt x="1213" y="2827"/>
                    <a:pt x="1296" y="2817"/>
                    <a:pt x="1378" y="2817"/>
                  </a:cubicBezTo>
                  <a:close/>
                  <a:moveTo>
                    <a:pt x="6410" y="2856"/>
                  </a:moveTo>
                  <a:cubicBezTo>
                    <a:pt x="6412" y="2856"/>
                    <a:pt x="6414" y="2856"/>
                    <a:pt x="6416" y="2857"/>
                  </a:cubicBezTo>
                  <a:cubicBezTo>
                    <a:pt x="6595" y="2894"/>
                    <a:pt x="6773" y="2901"/>
                    <a:pt x="6954" y="2910"/>
                  </a:cubicBezTo>
                  <a:cubicBezTo>
                    <a:pt x="6992" y="2911"/>
                    <a:pt x="6991" y="2962"/>
                    <a:pt x="6954" y="2967"/>
                  </a:cubicBezTo>
                  <a:cubicBezTo>
                    <a:pt x="6911" y="2972"/>
                    <a:pt x="6869" y="2974"/>
                    <a:pt x="6826" y="2974"/>
                  </a:cubicBezTo>
                  <a:cubicBezTo>
                    <a:pt x="6683" y="2974"/>
                    <a:pt x="6540" y="2949"/>
                    <a:pt x="6401" y="2913"/>
                  </a:cubicBezTo>
                  <a:cubicBezTo>
                    <a:pt x="6367" y="2904"/>
                    <a:pt x="6379" y="2856"/>
                    <a:pt x="6410" y="2856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cubicBezTo>
                    <a:pt x="4" y="6"/>
                    <a:pt x="7" y="12"/>
                    <a:pt x="7" y="20"/>
                  </a:cubicBezTo>
                  <a:cubicBezTo>
                    <a:pt x="16" y="90"/>
                    <a:pt x="23" y="160"/>
                    <a:pt x="31" y="231"/>
                  </a:cubicBezTo>
                  <a:cubicBezTo>
                    <a:pt x="35" y="220"/>
                    <a:pt x="43" y="214"/>
                    <a:pt x="55" y="214"/>
                  </a:cubicBezTo>
                  <a:cubicBezTo>
                    <a:pt x="58" y="214"/>
                    <a:pt x="61" y="214"/>
                    <a:pt x="64" y="215"/>
                  </a:cubicBezTo>
                  <a:cubicBezTo>
                    <a:pt x="186" y="248"/>
                    <a:pt x="309" y="265"/>
                    <a:pt x="432" y="265"/>
                  </a:cubicBezTo>
                  <a:cubicBezTo>
                    <a:pt x="518" y="265"/>
                    <a:pt x="605" y="257"/>
                    <a:pt x="692" y="240"/>
                  </a:cubicBezTo>
                  <a:cubicBezTo>
                    <a:pt x="695" y="240"/>
                    <a:pt x="697" y="240"/>
                    <a:pt x="700" y="240"/>
                  </a:cubicBezTo>
                  <a:cubicBezTo>
                    <a:pt x="735" y="240"/>
                    <a:pt x="747" y="291"/>
                    <a:pt x="709" y="301"/>
                  </a:cubicBezTo>
                  <a:cubicBezTo>
                    <a:pt x="615" y="326"/>
                    <a:pt x="520" y="339"/>
                    <a:pt x="426" y="339"/>
                  </a:cubicBezTo>
                  <a:cubicBezTo>
                    <a:pt x="299" y="339"/>
                    <a:pt x="173" y="316"/>
                    <a:pt x="49" y="271"/>
                  </a:cubicBezTo>
                  <a:cubicBezTo>
                    <a:pt x="42" y="269"/>
                    <a:pt x="37" y="266"/>
                    <a:pt x="34" y="261"/>
                  </a:cubicBezTo>
                  <a:lnTo>
                    <a:pt x="34" y="261"/>
                  </a:lnTo>
                  <a:cubicBezTo>
                    <a:pt x="126" y="1122"/>
                    <a:pt x="181" y="2046"/>
                    <a:pt x="66" y="2910"/>
                  </a:cubicBezTo>
                  <a:cubicBezTo>
                    <a:pt x="184" y="2907"/>
                    <a:pt x="301" y="2904"/>
                    <a:pt x="419" y="2904"/>
                  </a:cubicBezTo>
                  <a:cubicBezTo>
                    <a:pt x="495" y="2904"/>
                    <a:pt x="571" y="2905"/>
                    <a:pt x="647" y="2908"/>
                  </a:cubicBezTo>
                  <a:cubicBezTo>
                    <a:pt x="686" y="2908"/>
                    <a:pt x="686" y="2966"/>
                    <a:pt x="647" y="2968"/>
                  </a:cubicBezTo>
                  <a:cubicBezTo>
                    <a:pt x="575" y="2969"/>
                    <a:pt x="503" y="2970"/>
                    <a:pt x="431" y="2970"/>
                  </a:cubicBezTo>
                  <a:cubicBezTo>
                    <a:pt x="306" y="2970"/>
                    <a:pt x="182" y="2968"/>
                    <a:pt x="58" y="2965"/>
                  </a:cubicBezTo>
                  <a:cubicBezTo>
                    <a:pt x="42" y="3078"/>
                    <a:pt x="23" y="3191"/>
                    <a:pt x="1" y="3301"/>
                  </a:cubicBezTo>
                  <a:cubicBezTo>
                    <a:pt x="1465" y="3228"/>
                    <a:pt x="2933" y="3217"/>
                    <a:pt x="4402" y="3217"/>
                  </a:cubicBezTo>
                  <a:cubicBezTo>
                    <a:pt x="5078" y="3217"/>
                    <a:pt x="5753" y="3219"/>
                    <a:pt x="6429" y="3219"/>
                  </a:cubicBezTo>
                  <a:cubicBezTo>
                    <a:pt x="6697" y="3219"/>
                    <a:pt x="6964" y="3219"/>
                    <a:pt x="7232" y="3218"/>
                  </a:cubicBezTo>
                  <a:cubicBezTo>
                    <a:pt x="7778" y="3216"/>
                    <a:pt x="8323" y="3215"/>
                    <a:pt x="8869" y="3215"/>
                  </a:cubicBezTo>
                  <a:cubicBezTo>
                    <a:pt x="10559" y="3215"/>
                    <a:pt x="12249" y="3224"/>
                    <a:pt x="13939" y="3241"/>
                  </a:cubicBezTo>
                  <a:cubicBezTo>
                    <a:pt x="13952" y="3227"/>
                    <a:pt x="13972" y="3219"/>
                    <a:pt x="13992" y="3219"/>
                  </a:cubicBezTo>
                  <a:cubicBezTo>
                    <a:pt x="14012" y="3219"/>
                    <a:pt x="14031" y="3227"/>
                    <a:pt x="14042" y="3242"/>
                  </a:cubicBezTo>
                  <a:cubicBezTo>
                    <a:pt x="14185" y="3243"/>
                    <a:pt x="14330" y="3244"/>
                    <a:pt x="14474" y="3245"/>
                  </a:cubicBezTo>
                  <a:cubicBezTo>
                    <a:pt x="14477" y="3227"/>
                    <a:pt x="14492" y="3210"/>
                    <a:pt x="14518" y="3210"/>
                  </a:cubicBezTo>
                  <a:cubicBezTo>
                    <a:pt x="14559" y="3208"/>
                    <a:pt x="14601" y="3207"/>
                    <a:pt x="14642" y="3206"/>
                  </a:cubicBezTo>
                  <a:lnTo>
                    <a:pt x="14670" y="3206"/>
                  </a:lnTo>
                  <a:cubicBezTo>
                    <a:pt x="14682" y="3196"/>
                    <a:pt x="14693" y="3186"/>
                    <a:pt x="14705" y="3176"/>
                  </a:cubicBezTo>
                  <a:cubicBezTo>
                    <a:pt x="14707" y="3175"/>
                    <a:pt x="14708" y="3175"/>
                    <a:pt x="14710" y="3173"/>
                  </a:cubicBezTo>
                  <a:cubicBezTo>
                    <a:pt x="14632" y="2148"/>
                    <a:pt x="14635" y="1117"/>
                    <a:pt x="14546" y="92"/>
                  </a:cubicBezTo>
                  <a:lnTo>
                    <a:pt x="14543" y="92"/>
                  </a:lnTo>
                  <a:cubicBezTo>
                    <a:pt x="13978" y="99"/>
                    <a:pt x="13413" y="102"/>
                    <a:pt x="12848" y="102"/>
                  </a:cubicBezTo>
                  <a:cubicBezTo>
                    <a:pt x="10969" y="102"/>
                    <a:pt x="9088" y="71"/>
                    <a:pt x="7210" y="57"/>
                  </a:cubicBezTo>
                  <a:cubicBezTo>
                    <a:pt x="5992" y="47"/>
                    <a:pt x="4772" y="37"/>
                    <a:pt x="3553" y="30"/>
                  </a:cubicBezTo>
                  <a:cubicBezTo>
                    <a:pt x="3436" y="29"/>
                    <a:pt x="3319" y="29"/>
                    <a:pt x="3203" y="29"/>
                  </a:cubicBezTo>
                  <a:cubicBezTo>
                    <a:pt x="2689" y="29"/>
                    <a:pt x="2175" y="35"/>
                    <a:pt x="1660" y="35"/>
                  </a:cubicBezTo>
                  <a:cubicBezTo>
                    <a:pt x="1106" y="35"/>
                    <a:pt x="552" y="28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" name="Google Shape;1064;p42"/>
            <p:cNvSpPr/>
            <p:nvPr/>
          </p:nvSpPr>
          <p:spPr>
            <a:xfrm>
              <a:off x="7737238" y="1961276"/>
              <a:ext cx="167201" cy="172927"/>
            </a:xfrm>
            <a:custGeom>
              <a:avLst/>
              <a:gdLst/>
              <a:ahLst/>
              <a:cxnLst/>
              <a:rect l="l" t="t" r="r" b="b"/>
              <a:pathLst>
                <a:path w="3154" h="3262" extrusionOk="0">
                  <a:moveTo>
                    <a:pt x="366" y="143"/>
                  </a:moveTo>
                  <a:cubicBezTo>
                    <a:pt x="369" y="143"/>
                    <a:pt x="372" y="143"/>
                    <a:pt x="376" y="144"/>
                  </a:cubicBezTo>
                  <a:cubicBezTo>
                    <a:pt x="514" y="178"/>
                    <a:pt x="652" y="186"/>
                    <a:pt x="792" y="186"/>
                  </a:cubicBezTo>
                  <a:cubicBezTo>
                    <a:pt x="832" y="186"/>
                    <a:pt x="872" y="185"/>
                    <a:pt x="913" y="184"/>
                  </a:cubicBezTo>
                  <a:cubicBezTo>
                    <a:pt x="914" y="184"/>
                    <a:pt x="914" y="184"/>
                    <a:pt x="914" y="184"/>
                  </a:cubicBezTo>
                  <a:cubicBezTo>
                    <a:pt x="955" y="184"/>
                    <a:pt x="963" y="248"/>
                    <a:pt x="924" y="257"/>
                  </a:cubicBezTo>
                  <a:cubicBezTo>
                    <a:pt x="859" y="271"/>
                    <a:pt x="795" y="277"/>
                    <a:pt x="730" y="277"/>
                  </a:cubicBezTo>
                  <a:cubicBezTo>
                    <a:pt x="604" y="277"/>
                    <a:pt x="478" y="253"/>
                    <a:pt x="357" y="214"/>
                  </a:cubicBezTo>
                  <a:cubicBezTo>
                    <a:pt x="316" y="200"/>
                    <a:pt x="328" y="143"/>
                    <a:pt x="366" y="143"/>
                  </a:cubicBezTo>
                  <a:close/>
                  <a:moveTo>
                    <a:pt x="1611" y="244"/>
                  </a:moveTo>
                  <a:cubicBezTo>
                    <a:pt x="1660" y="244"/>
                    <a:pt x="1709" y="246"/>
                    <a:pt x="1758" y="249"/>
                  </a:cubicBezTo>
                  <a:cubicBezTo>
                    <a:pt x="1790" y="252"/>
                    <a:pt x="1790" y="295"/>
                    <a:pt x="1758" y="299"/>
                  </a:cubicBezTo>
                  <a:cubicBezTo>
                    <a:pt x="1712" y="302"/>
                    <a:pt x="1667" y="303"/>
                    <a:pt x="1621" y="303"/>
                  </a:cubicBezTo>
                  <a:cubicBezTo>
                    <a:pt x="1517" y="303"/>
                    <a:pt x="1413" y="297"/>
                    <a:pt x="1311" y="293"/>
                  </a:cubicBezTo>
                  <a:cubicBezTo>
                    <a:pt x="1286" y="292"/>
                    <a:pt x="1286" y="255"/>
                    <a:pt x="1311" y="254"/>
                  </a:cubicBezTo>
                  <a:cubicBezTo>
                    <a:pt x="1410" y="250"/>
                    <a:pt x="1511" y="244"/>
                    <a:pt x="1611" y="244"/>
                  </a:cubicBezTo>
                  <a:close/>
                  <a:moveTo>
                    <a:pt x="2205" y="293"/>
                  </a:moveTo>
                  <a:cubicBezTo>
                    <a:pt x="2255" y="293"/>
                    <a:pt x="2304" y="295"/>
                    <a:pt x="2353" y="301"/>
                  </a:cubicBezTo>
                  <a:cubicBezTo>
                    <a:pt x="2382" y="305"/>
                    <a:pt x="2382" y="341"/>
                    <a:pt x="2353" y="346"/>
                  </a:cubicBezTo>
                  <a:cubicBezTo>
                    <a:pt x="2304" y="351"/>
                    <a:pt x="2255" y="353"/>
                    <a:pt x="2205" y="353"/>
                  </a:cubicBezTo>
                  <a:cubicBezTo>
                    <a:pt x="2156" y="353"/>
                    <a:pt x="2106" y="351"/>
                    <a:pt x="2056" y="351"/>
                  </a:cubicBezTo>
                  <a:cubicBezTo>
                    <a:pt x="2020" y="350"/>
                    <a:pt x="2020" y="295"/>
                    <a:pt x="2056" y="295"/>
                  </a:cubicBezTo>
                  <a:cubicBezTo>
                    <a:pt x="2106" y="295"/>
                    <a:pt x="2156" y="293"/>
                    <a:pt x="2205" y="293"/>
                  </a:cubicBezTo>
                  <a:close/>
                  <a:moveTo>
                    <a:pt x="1887" y="2866"/>
                  </a:moveTo>
                  <a:cubicBezTo>
                    <a:pt x="1927" y="2866"/>
                    <a:pt x="1967" y="2868"/>
                    <a:pt x="2006" y="2873"/>
                  </a:cubicBezTo>
                  <a:cubicBezTo>
                    <a:pt x="2048" y="2878"/>
                    <a:pt x="2048" y="2933"/>
                    <a:pt x="2006" y="2937"/>
                  </a:cubicBezTo>
                  <a:cubicBezTo>
                    <a:pt x="1965" y="2942"/>
                    <a:pt x="1924" y="2944"/>
                    <a:pt x="1883" y="2944"/>
                  </a:cubicBezTo>
                  <a:cubicBezTo>
                    <a:pt x="1792" y="2944"/>
                    <a:pt x="1699" y="2935"/>
                    <a:pt x="1610" y="2930"/>
                  </a:cubicBezTo>
                  <a:cubicBezTo>
                    <a:pt x="1578" y="2928"/>
                    <a:pt x="1578" y="2883"/>
                    <a:pt x="1610" y="2881"/>
                  </a:cubicBezTo>
                  <a:cubicBezTo>
                    <a:pt x="1701" y="2876"/>
                    <a:pt x="1794" y="2866"/>
                    <a:pt x="1887" y="2866"/>
                  </a:cubicBezTo>
                  <a:close/>
                  <a:moveTo>
                    <a:pt x="934" y="2918"/>
                  </a:moveTo>
                  <a:cubicBezTo>
                    <a:pt x="977" y="2918"/>
                    <a:pt x="1020" y="2920"/>
                    <a:pt x="1063" y="2923"/>
                  </a:cubicBezTo>
                  <a:cubicBezTo>
                    <a:pt x="1103" y="2928"/>
                    <a:pt x="1103" y="2983"/>
                    <a:pt x="1063" y="2986"/>
                  </a:cubicBezTo>
                  <a:cubicBezTo>
                    <a:pt x="1020" y="2990"/>
                    <a:pt x="977" y="2992"/>
                    <a:pt x="934" y="2992"/>
                  </a:cubicBezTo>
                  <a:cubicBezTo>
                    <a:pt x="844" y="2992"/>
                    <a:pt x="755" y="2985"/>
                    <a:pt x="665" y="2981"/>
                  </a:cubicBezTo>
                  <a:cubicBezTo>
                    <a:pt x="631" y="2980"/>
                    <a:pt x="631" y="2930"/>
                    <a:pt x="665" y="2929"/>
                  </a:cubicBezTo>
                  <a:cubicBezTo>
                    <a:pt x="755" y="2924"/>
                    <a:pt x="844" y="2918"/>
                    <a:pt x="934" y="2918"/>
                  </a:cubicBezTo>
                  <a:close/>
                  <a:moveTo>
                    <a:pt x="2588" y="2921"/>
                  </a:moveTo>
                  <a:cubicBezTo>
                    <a:pt x="2612" y="2921"/>
                    <a:pt x="2636" y="2925"/>
                    <a:pt x="2659" y="2933"/>
                  </a:cubicBezTo>
                  <a:cubicBezTo>
                    <a:pt x="2683" y="2942"/>
                    <a:pt x="2681" y="2982"/>
                    <a:pt x="2652" y="2982"/>
                  </a:cubicBezTo>
                  <a:cubicBezTo>
                    <a:pt x="2652" y="2982"/>
                    <a:pt x="2652" y="2982"/>
                    <a:pt x="2651" y="2982"/>
                  </a:cubicBezTo>
                  <a:cubicBezTo>
                    <a:pt x="2623" y="2982"/>
                    <a:pt x="2595" y="2978"/>
                    <a:pt x="2567" y="2978"/>
                  </a:cubicBezTo>
                  <a:cubicBezTo>
                    <a:pt x="2555" y="2978"/>
                    <a:pt x="2542" y="2979"/>
                    <a:pt x="2530" y="2981"/>
                  </a:cubicBezTo>
                  <a:cubicBezTo>
                    <a:pt x="2488" y="2989"/>
                    <a:pt x="2450" y="3003"/>
                    <a:pt x="2416" y="3026"/>
                  </a:cubicBezTo>
                  <a:cubicBezTo>
                    <a:pt x="2412" y="3028"/>
                    <a:pt x="2408" y="3030"/>
                    <a:pt x="2404" y="3030"/>
                  </a:cubicBezTo>
                  <a:cubicBezTo>
                    <a:pt x="2383" y="3030"/>
                    <a:pt x="2370" y="2999"/>
                    <a:pt x="2392" y="2985"/>
                  </a:cubicBezTo>
                  <a:cubicBezTo>
                    <a:pt x="2445" y="2950"/>
                    <a:pt x="2518" y="2921"/>
                    <a:pt x="2588" y="2921"/>
                  </a:cubicBezTo>
                  <a:close/>
                  <a:moveTo>
                    <a:pt x="2414" y="1"/>
                  </a:moveTo>
                  <a:lnTo>
                    <a:pt x="2396" y="2"/>
                  </a:lnTo>
                  <a:cubicBezTo>
                    <a:pt x="2396" y="27"/>
                    <a:pt x="2379" y="54"/>
                    <a:pt x="2341" y="56"/>
                  </a:cubicBezTo>
                  <a:cubicBezTo>
                    <a:pt x="2156" y="66"/>
                    <a:pt x="1968" y="70"/>
                    <a:pt x="1778" y="70"/>
                  </a:cubicBezTo>
                  <a:cubicBezTo>
                    <a:pt x="1257" y="70"/>
                    <a:pt x="728" y="39"/>
                    <a:pt x="217" y="5"/>
                  </a:cubicBezTo>
                  <a:lnTo>
                    <a:pt x="217" y="5"/>
                  </a:lnTo>
                  <a:cubicBezTo>
                    <a:pt x="557" y="614"/>
                    <a:pt x="989" y="1161"/>
                    <a:pt x="1436" y="1697"/>
                  </a:cubicBezTo>
                  <a:cubicBezTo>
                    <a:pt x="1452" y="1717"/>
                    <a:pt x="1453" y="1741"/>
                    <a:pt x="1445" y="1759"/>
                  </a:cubicBezTo>
                  <a:cubicBezTo>
                    <a:pt x="1459" y="1782"/>
                    <a:pt x="1461" y="1812"/>
                    <a:pt x="1437" y="1839"/>
                  </a:cubicBezTo>
                  <a:cubicBezTo>
                    <a:pt x="978" y="2327"/>
                    <a:pt x="493" y="2808"/>
                    <a:pt x="1" y="3262"/>
                  </a:cubicBezTo>
                  <a:cubicBezTo>
                    <a:pt x="1049" y="3216"/>
                    <a:pt x="2102" y="3225"/>
                    <a:pt x="3153" y="3218"/>
                  </a:cubicBezTo>
                  <a:cubicBezTo>
                    <a:pt x="2894" y="3064"/>
                    <a:pt x="2646" y="2893"/>
                    <a:pt x="2419" y="2690"/>
                  </a:cubicBezTo>
                  <a:cubicBezTo>
                    <a:pt x="2407" y="2680"/>
                    <a:pt x="2405" y="2666"/>
                    <a:pt x="2407" y="2652"/>
                  </a:cubicBezTo>
                  <a:cubicBezTo>
                    <a:pt x="2397" y="2634"/>
                    <a:pt x="2398" y="2610"/>
                    <a:pt x="2412" y="2594"/>
                  </a:cubicBezTo>
                  <a:cubicBezTo>
                    <a:pt x="2411" y="2590"/>
                    <a:pt x="2409" y="2586"/>
                    <a:pt x="2409" y="2580"/>
                  </a:cubicBezTo>
                  <a:cubicBezTo>
                    <a:pt x="2396" y="2033"/>
                    <a:pt x="2454" y="1485"/>
                    <a:pt x="2449" y="936"/>
                  </a:cubicBezTo>
                  <a:cubicBezTo>
                    <a:pt x="2448" y="623"/>
                    <a:pt x="2435" y="311"/>
                    <a:pt x="241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" name="Google Shape;1065;p42"/>
            <p:cNvSpPr/>
            <p:nvPr/>
          </p:nvSpPr>
          <p:spPr>
            <a:xfrm>
              <a:off x="7728915" y="1917859"/>
              <a:ext cx="1034486" cy="222599"/>
            </a:xfrm>
            <a:custGeom>
              <a:avLst/>
              <a:gdLst/>
              <a:ahLst/>
              <a:cxnLst/>
              <a:rect l="l" t="t" r="r" b="b"/>
              <a:pathLst>
                <a:path w="19514" h="4199" extrusionOk="0">
                  <a:moveTo>
                    <a:pt x="2659" y="92"/>
                  </a:moveTo>
                  <a:lnTo>
                    <a:pt x="2659" y="92"/>
                  </a:lnTo>
                  <a:cubicBezTo>
                    <a:pt x="3210" y="120"/>
                    <a:pt x="3764" y="127"/>
                    <a:pt x="4318" y="127"/>
                  </a:cubicBezTo>
                  <a:cubicBezTo>
                    <a:pt x="4833" y="127"/>
                    <a:pt x="5347" y="121"/>
                    <a:pt x="5861" y="121"/>
                  </a:cubicBezTo>
                  <a:cubicBezTo>
                    <a:pt x="5977" y="121"/>
                    <a:pt x="6094" y="121"/>
                    <a:pt x="6211" y="122"/>
                  </a:cubicBezTo>
                  <a:cubicBezTo>
                    <a:pt x="7430" y="129"/>
                    <a:pt x="8650" y="139"/>
                    <a:pt x="9868" y="149"/>
                  </a:cubicBezTo>
                  <a:cubicBezTo>
                    <a:pt x="11746" y="163"/>
                    <a:pt x="13627" y="194"/>
                    <a:pt x="15506" y="194"/>
                  </a:cubicBezTo>
                  <a:cubicBezTo>
                    <a:pt x="16071" y="194"/>
                    <a:pt x="16636" y="191"/>
                    <a:pt x="17201" y="184"/>
                  </a:cubicBezTo>
                  <a:lnTo>
                    <a:pt x="17204" y="184"/>
                  </a:lnTo>
                  <a:cubicBezTo>
                    <a:pt x="17293" y="1209"/>
                    <a:pt x="17290" y="2240"/>
                    <a:pt x="17368" y="3265"/>
                  </a:cubicBezTo>
                  <a:cubicBezTo>
                    <a:pt x="17366" y="3267"/>
                    <a:pt x="17365" y="3267"/>
                    <a:pt x="17363" y="3268"/>
                  </a:cubicBezTo>
                  <a:cubicBezTo>
                    <a:pt x="17351" y="3278"/>
                    <a:pt x="17339" y="3288"/>
                    <a:pt x="17328" y="3298"/>
                  </a:cubicBezTo>
                  <a:lnTo>
                    <a:pt x="17300" y="3298"/>
                  </a:lnTo>
                  <a:cubicBezTo>
                    <a:pt x="17259" y="3298"/>
                    <a:pt x="17217" y="3300"/>
                    <a:pt x="17176" y="3301"/>
                  </a:cubicBezTo>
                  <a:cubicBezTo>
                    <a:pt x="17150" y="3302"/>
                    <a:pt x="17135" y="3319"/>
                    <a:pt x="17132" y="3337"/>
                  </a:cubicBezTo>
                  <a:cubicBezTo>
                    <a:pt x="16988" y="3336"/>
                    <a:pt x="16843" y="3335"/>
                    <a:pt x="16699" y="3333"/>
                  </a:cubicBezTo>
                  <a:cubicBezTo>
                    <a:pt x="16688" y="3318"/>
                    <a:pt x="16670" y="3311"/>
                    <a:pt x="16651" y="3311"/>
                  </a:cubicBezTo>
                  <a:cubicBezTo>
                    <a:pt x="16631" y="3311"/>
                    <a:pt x="16610" y="3319"/>
                    <a:pt x="16597" y="3333"/>
                  </a:cubicBezTo>
                  <a:cubicBezTo>
                    <a:pt x="14907" y="3316"/>
                    <a:pt x="13217" y="3307"/>
                    <a:pt x="11527" y="3307"/>
                  </a:cubicBezTo>
                  <a:cubicBezTo>
                    <a:pt x="10981" y="3307"/>
                    <a:pt x="10436" y="3308"/>
                    <a:pt x="9890" y="3310"/>
                  </a:cubicBezTo>
                  <a:cubicBezTo>
                    <a:pt x="9622" y="3311"/>
                    <a:pt x="9355" y="3311"/>
                    <a:pt x="9087" y="3311"/>
                  </a:cubicBezTo>
                  <a:cubicBezTo>
                    <a:pt x="8412" y="3311"/>
                    <a:pt x="7736" y="3309"/>
                    <a:pt x="7060" y="3309"/>
                  </a:cubicBezTo>
                  <a:cubicBezTo>
                    <a:pt x="5592" y="3309"/>
                    <a:pt x="4124" y="3320"/>
                    <a:pt x="2659" y="3393"/>
                  </a:cubicBezTo>
                  <a:cubicBezTo>
                    <a:pt x="2681" y="3283"/>
                    <a:pt x="2700" y="3171"/>
                    <a:pt x="2716" y="3057"/>
                  </a:cubicBezTo>
                  <a:cubicBezTo>
                    <a:pt x="2840" y="3060"/>
                    <a:pt x="2964" y="3062"/>
                    <a:pt x="3089" y="3062"/>
                  </a:cubicBezTo>
                  <a:cubicBezTo>
                    <a:pt x="3161" y="3062"/>
                    <a:pt x="3233" y="3061"/>
                    <a:pt x="3305" y="3060"/>
                  </a:cubicBezTo>
                  <a:cubicBezTo>
                    <a:pt x="3344" y="3058"/>
                    <a:pt x="3344" y="3000"/>
                    <a:pt x="3305" y="3000"/>
                  </a:cubicBezTo>
                  <a:cubicBezTo>
                    <a:pt x="3229" y="2997"/>
                    <a:pt x="3153" y="2996"/>
                    <a:pt x="3077" y="2996"/>
                  </a:cubicBezTo>
                  <a:cubicBezTo>
                    <a:pt x="2959" y="2996"/>
                    <a:pt x="2842" y="2999"/>
                    <a:pt x="2724" y="3002"/>
                  </a:cubicBezTo>
                  <a:cubicBezTo>
                    <a:pt x="2839" y="2138"/>
                    <a:pt x="2784" y="1214"/>
                    <a:pt x="2692" y="353"/>
                  </a:cubicBezTo>
                  <a:lnTo>
                    <a:pt x="2692" y="353"/>
                  </a:lnTo>
                  <a:cubicBezTo>
                    <a:pt x="2695" y="358"/>
                    <a:pt x="2700" y="361"/>
                    <a:pt x="2707" y="363"/>
                  </a:cubicBezTo>
                  <a:cubicBezTo>
                    <a:pt x="2830" y="408"/>
                    <a:pt x="2957" y="430"/>
                    <a:pt x="3083" y="430"/>
                  </a:cubicBezTo>
                  <a:cubicBezTo>
                    <a:pt x="3178" y="430"/>
                    <a:pt x="3273" y="418"/>
                    <a:pt x="3367" y="393"/>
                  </a:cubicBezTo>
                  <a:cubicBezTo>
                    <a:pt x="3405" y="383"/>
                    <a:pt x="3393" y="332"/>
                    <a:pt x="3358" y="332"/>
                  </a:cubicBezTo>
                  <a:cubicBezTo>
                    <a:pt x="3355" y="332"/>
                    <a:pt x="3353" y="332"/>
                    <a:pt x="3350" y="332"/>
                  </a:cubicBezTo>
                  <a:cubicBezTo>
                    <a:pt x="3263" y="349"/>
                    <a:pt x="3176" y="357"/>
                    <a:pt x="3090" y="357"/>
                  </a:cubicBezTo>
                  <a:cubicBezTo>
                    <a:pt x="2967" y="357"/>
                    <a:pt x="2844" y="340"/>
                    <a:pt x="2722" y="307"/>
                  </a:cubicBezTo>
                  <a:cubicBezTo>
                    <a:pt x="2719" y="306"/>
                    <a:pt x="2716" y="306"/>
                    <a:pt x="2713" y="306"/>
                  </a:cubicBezTo>
                  <a:cubicBezTo>
                    <a:pt x="2701" y="306"/>
                    <a:pt x="2693" y="312"/>
                    <a:pt x="2689" y="323"/>
                  </a:cubicBezTo>
                  <a:cubicBezTo>
                    <a:pt x="2681" y="252"/>
                    <a:pt x="2674" y="182"/>
                    <a:pt x="2665" y="112"/>
                  </a:cubicBezTo>
                  <a:cubicBezTo>
                    <a:pt x="2665" y="104"/>
                    <a:pt x="2662" y="98"/>
                    <a:pt x="2659" y="92"/>
                  </a:cubicBezTo>
                  <a:close/>
                  <a:moveTo>
                    <a:pt x="17194" y="3414"/>
                  </a:moveTo>
                  <a:cubicBezTo>
                    <a:pt x="17031" y="3563"/>
                    <a:pt x="16877" y="3724"/>
                    <a:pt x="16733" y="3888"/>
                  </a:cubicBezTo>
                  <a:cubicBezTo>
                    <a:pt x="16747" y="3730"/>
                    <a:pt x="16742" y="3571"/>
                    <a:pt x="16718" y="3417"/>
                  </a:cubicBezTo>
                  <a:lnTo>
                    <a:pt x="16718" y="3417"/>
                  </a:lnTo>
                  <a:cubicBezTo>
                    <a:pt x="16870" y="3418"/>
                    <a:pt x="17023" y="3419"/>
                    <a:pt x="17176" y="3421"/>
                  </a:cubicBezTo>
                  <a:cubicBezTo>
                    <a:pt x="17182" y="3421"/>
                    <a:pt x="17188" y="3418"/>
                    <a:pt x="17194" y="3414"/>
                  </a:cubicBezTo>
                  <a:close/>
                  <a:moveTo>
                    <a:pt x="2722" y="3496"/>
                  </a:moveTo>
                  <a:cubicBezTo>
                    <a:pt x="2883" y="3498"/>
                    <a:pt x="3043" y="3498"/>
                    <a:pt x="3204" y="3498"/>
                  </a:cubicBezTo>
                  <a:cubicBezTo>
                    <a:pt x="3297" y="3498"/>
                    <a:pt x="3389" y="3498"/>
                    <a:pt x="3482" y="3498"/>
                  </a:cubicBezTo>
                  <a:lnTo>
                    <a:pt x="3482" y="3498"/>
                  </a:lnTo>
                  <a:cubicBezTo>
                    <a:pt x="3468" y="3670"/>
                    <a:pt x="3474" y="3843"/>
                    <a:pt x="3494" y="4014"/>
                  </a:cubicBezTo>
                  <a:cubicBezTo>
                    <a:pt x="3233" y="3845"/>
                    <a:pt x="2979" y="3669"/>
                    <a:pt x="2722" y="3496"/>
                  </a:cubicBezTo>
                  <a:close/>
                  <a:moveTo>
                    <a:pt x="19339" y="752"/>
                  </a:moveTo>
                  <a:cubicBezTo>
                    <a:pt x="19298" y="771"/>
                    <a:pt x="19302" y="815"/>
                    <a:pt x="19325" y="844"/>
                  </a:cubicBezTo>
                  <a:cubicBezTo>
                    <a:pt x="18980" y="1376"/>
                    <a:pt x="18587" y="1862"/>
                    <a:pt x="18182" y="2349"/>
                  </a:cubicBezTo>
                  <a:cubicBezTo>
                    <a:pt x="18154" y="2381"/>
                    <a:pt x="18169" y="2421"/>
                    <a:pt x="18198" y="2436"/>
                  </a:cubicBezTo>
                  <a:cubicBezTo>
                    <a:pt x="18156" y="2449"/>
                    <a:pt x="18127" y="2502"/>
                    <a:pt x="18166" y="2544"/>
                  </a:cubicBezTo>
                  <a:cubicBezTo>
                    <a:pt x="18416" y="2812"/>
                    <a:pt x="18655" y="3082"/>
                    <a:pt x="18871" y="3377"/>
                  </a:cubicBezTo>
                  <a:cubicBezTo>
                    <a:pt x="19024" y="3584"/>
                    <a:pt x="19156" y="3805"/>
                    <a:pt x="19321" y="4003"/>
                  </a:cubicBezTo>
                  <a:cubicBezTo>
                    <a:pt x="18993" y="3989"/>
                    <a:pt x="18663" y="3980"/>
                    <a:pt x="18333" y="3980"/>
                  </a:cubicBezTo>
                  <a:cubicBezTo>
                    <a:pt x="17818" y="3980"/>
                    <a:pt x="17302" y="4001"/>
                    <a:pt x="16791" y="4055"/>
                  </a:cubicBezTo>
                  <a:cubicBezTo>
                    <a:pt x="16911" y="3943"/>
                    <a:pt x="17027" y="3822"/>
                    <a:pt x="17139" y="3700"/>
                  </a:cubicBezTo>
                  <a:cubicBezTo>
                    <a:pt x="17144" y="3703"/>
                    <a:pt x="17149" y="3706"/>
                    <a:pt x="17157" y="3706"/>
                  </a:cubicBezTo>
                  <a:cubicBezTo>
                    <a:pt x="17158" y="3706"/>
                    <a:pt x="17159" y="3706"/>
                    <a:pt x="17161" y="3706"/>
                  </a:cubicBezTo>
                  <a:cubicBezTo>
                    <a:pt x="17328" y="3691"/>
                    <a:pt x="17498" y="3679"/>
                    <a:pt x="17664" y="3646"/>
                  </a:cubicBezTo>
                  <a:cubicBezTo>
                    <a:pt x="17694" y="3640"/>
                    <a:pt x="17686" y="3592"/>
                    <a:pt x="17656" y="3592"/>
                  </a:cubicBezTo>
                  <a:cubicBezTo>
                    <a:pt x="17500" y="3595"/>
                    <a:pt x="17345" y="3618"/>
                    <a:pt x="17192" y="3640"/>
                  </a:cubicBezTo>
                  <a:cubicBezTo>
                    <a:pt x="17280" y="3538"/>
                    <a:pt x="17365" y="3436"/>
                    <a:pt x="17443" y="3330"/>
                  </a:cubicBezTo>
                  <a:cubicBezTo>
                    <a:pt x="17454" y="3315"/>
                    <a:pt x="17454" y="3300"/>
                    <a:pt x="17449" y="3288"/>
                  </a:cubicBezTo>
                  <a:cubicBezTo>
                    <a:pt x="17503" y="2466"/>
                    <a:pt x="17452" y="1627"/>
                    <a:pt x="17390" y="799"/>
                  </a:cubicBezTo>
                  <a:lnTo>
                    <a:pt x="17390" y="799"/>
                  </a:lnTo>
                  <a:cubicBezTo>
                    <a:pt x="17707" y="821"/>
                    <a:pt x="18023" y="825"/>
                    <a:pt x="18340" y="828"/>
                  </a:cubicBezTo>
                  <a:cubicBezTo>
                    <a:pt x="18490" y="831"/>
                    <a:pt x="18652" y="844"/>
                    <a:pt x="18811" y="844"/>
                  </a:cubicBezTo>
                  <a:cubicBezTo>
                    <a:pt x="18997" y="844"/>
                    <a:pt x="19181" y="826"/>
                    <a:pt x="19339" y="752"/>
                  </a:cubicBezTo>
                  <a:close/>
                  <a:moveTo>
                    <a:pt x="3781" y="1"/>
                  </a:moveTo>
                  <a:cubicBezTo>
                    <a:pt x="3380" y="1"/>
                    <a:pt x="2979" y="7"/>
                    <a:pt x="2580" y="25"/>
                  </a:cubicBezTo>
                  <a:cubicBezTo>
                    <a:pt x="2563" y="26"/>
                    <a:pt x="2553" y="36"/>
                    <a:pt x="2550" y="49"/>
                  </a:cubicBezTo>
                  <a:cubicBezTo>
                    <a:pt x="2528" y="59"/>
                    <a:pt x="2513" y="79"/>
                    <a:pt x="2516" y="112"/>
                  </a:cubicBezTo>
                  <a:cubicBezTo>
                    <a:pt x="2537" y="347"/>
                    <a:pt x="2556" y="583"/>
                    <a:pt x="2572" y="820"/>
                  </a:cubicBezTo>
                  <a:cubicBezTo>
                    <a:pt x="2592" y="1130"/>
                    <a:pt x="2605" y="1442"/>
                    <a:pt x="2607" y="1755"/>
                  </a:cubicBezTo>
                  <a:cubicBezTo>
                    <a:pt x="2611" y="2304"/>
                    <a:pt x="2553" y="2852"/>
                    <a:pt x="2566" y="3399"/>
                  </a:cubicBezTo>
                  <a:cubicBezTo>
                    <a:pt x="2566" y="3405"/>
                    <a:pt x="2568" y="3409"/>
                    <a:pt x="2569" y="3413"/>
                  </a:cubicBezTo>
                  <a:cubicBezTo>
                    <a:pt x="2556" y="3429"/>
                    <a:pt x="2554" y="3453"/>
                    <a:pt x="2564" y="3471"/>
                  </a:cubicBezTo>
                  <a:cubicBezTo>
                    <a:pt x="2562" y="3485"/>
                    <a:pt x="2564" y="3499"/>
                    <a:pt x="2576" y="3509"/>
                  </a:cubicBezTo>
                  <a:cubicBezTo>
                    <a:pt x="2803" y="3712"/>
                    <a:pt x="3051" y="3883"/>
                    <a:pt x="3310" y="4037"/>
                  </a:cubicBezTo>
                  <a:cubicBezTo>
                    <a:pt x="2260" y="4044"/>
                    <a:pt x="1207" y="4035"/>
                    <a:pt x="158" y="4081"/>
                  </a:cubicBezTo>
                  <a:cubicBezTo>
                    <a:pt x="650" y="3626"/>
                    <a:pt x="1136" y="3146"/>
                    <a:pt x="1594" y="2657"/>
                  </a:cubicBezTo>
                  <a:cubicBezTo>
                    <a:pt x="1619" y="2631"/>
                    <a:pt x="1616" y="2601"/>
                    <a:pt x="1602" y="2578"/>
                  </a:cubicBezTo>
                  <a:cubicBezTo>
                    <a:pt x="1610" y="2560"/>
                    <a:pt x="1610" y="2536"/>
                    <a:pt x="1593" y="2516"/>
                  </a:cubicBezTo>
                  <a:cubicBezTo>
                    <a:pt x="1146" y="1980"/>
                    <a:pt x="716" y="1433"/>
                    <a:pt x="374" y="823"/>
                  </a:cubicBezTo>
                  <a:lnTo>
                    <a:pt x="374" y="823"/>
                  </a:lnTo>
                  <a:cubicBezTo>
                    <a:pt x="883" y="857"/>
                    <a:pt x="1409" y="888"/>
                    <a:pt x="1927" y="888"/>
                  </a:cubicBezTo>
                  <a:cubicBezTo>
                    <a:pt x="2119" y="888"/>
                    <a:pt x="2310" y="884"/>
                    <a:pt x="2498" y="874"/>
                  </a:cubicBezTo>
                  <a:cubicBezTo>
                    <a:pt x="2536" y="873"/>
                    <a:pt x="2553" y="846"/>
                    <a:pt x="2553" y="820"/>
                  </a:cubicBezTo>
                  <a:cubicBezTo>
                    <a:pt x="2553" y="793"/>
                    <a:pt x="2535" y="765"/>
                    <a:pt x="2498" y="762"/>
                  </a:cubicBezTo>
                  <a:cubicBezTo>
                    <a:pt x="2051" y="717"/>
                    <a:pt x="1588" y="704"/>
                    <a:pt x="1128" y="704"/>
                  </a:cubicBezTo>
                  <a:cubicBezTo>
                    <a:pt x="861" y="704"/>
                    <a:pt x="595" y="709"/>
                    <a:pt x="333" y="714"/>
                  </a:cubicBezTo>
                  <a:cubicBezTo>
                    <a:pt x="320" y="715"/>
                    <a:pt x="311" y="719"/>
                    <a:pt x="301" y="726"/>
                  </a:cubicBezTo>
                  <a:cubicBezTo>
                    <a:pt x="296" y="724"/>
                    <a:pt x="291" y="723"/>
                    <a:pt x="286" y="723"/>
                  </a:cubicBezTo>
                  <a:cubicBezTo>
                    <a:pt x="248" y="723"/>
                    <a:pt x="208" y="764"/>
                    <a:pt x="233" y="809"/>
                  </a:cubicBezTo>
                  <a:cubicBezTo>
                    <a:pt x="582" y="1448"/>
                    <a:pt x="973" y="2057"/>
                    <a:pt x="1487" y="2577"/>
                  </a:cubicBezTo>
                  <a:cubicBezTo>
                    <a:pt x="989" y="3022"/>
                    <a:pt x="505" y="3514"/>
                    <a:pt x="67" y="4018"/>
                  </a:cubicBezTo>
                  <a:cubicBezTo>
                    <a:pt x="47" y="4041"/>
                    <a:pt x="50" y="4067"/>
                    <a:pt x="63" y="4085"/>
                  </a:cubicBezTo>
                  <a:cubicBezTo>
                    <a:pt x="1" y="4092"/>
                    <a:pt x="1" y="4185"/>
                    <a:pt x="66" y="4187"/>
                  </a:cubicBezTo>
                  <a:cubicBezTo>
                    <a:pt x="379" y="4195"/>
                    <a:pt x="693" y="4199"/>
                    <a:pt x="1007" y="4199"/>
                  </a:cubicBezTo>
                  <a:cubicBezTo>
                    <a:pt x="1843" y="4199"/>
                    <a:pt x="2679" y="4175"/>
                    <a:pt x="3514" y="4164"/>
                  </a:cubicBezTo>
                  <a:cubicBezTo>
                    <a:pt x="3556" y="4164"/>
                    <a:pt x="3576" y="4131"/>
                    <a:pt x="3575" y="4098"/>
                  </a:cubicBezTo>
                  <a:cubicBezTo>
                    <a:pt x="3598" y="4094"/>
                    <a:pt x="3616" y="4077"/>
                    <a:pt x="3614" y="4045"/>
                  </a:cubicBezTo>
                  <a:cubicBezTo>
                    <a:pt x="3601" y="3862"/>
                    <a:pt x="3600" y="3681"/>
                    <a:pt x="3601" y="3499"/>
                  </a:cubicBezTo>
                  <a:cubicBezTo>
                    <a:pt x="5697" y="3493"/>
                    <a:pt x="7794" y="3412"/>
                    <a:pt x="9890" y="3402"/>
                  </a:cubicBezTo>
                  <a:cubicBezTo>
                    <a:pt x="10674" y="3397"/>
                    <a:pt x="11459" y="3395"/>
                    <a:pt x="12243" y="3395"/>
                  </a:cubicBezTo>
                  <a:cubicBezTo>
                    <a:pt x="13691" y="3395"/>
                    <a:pt x="15139" y="3402"/>
                    <a:pt x="16586" y="3415"/>
                  </a:cubicBezTo>
                  <a:cubicBezTo>
                    <a:pt x="16600" y="3637"/>
                    <a:pt x="16604" y="3856"/>
                    <a:pt x="16603" y="4078"/>
                  </a:cubicBezTo>
                  <a:cubicBezTo>
                    <a:pt x="16562" y="4094"/>
                    <a:pt x="16561" y="4159"/>
                    <a:pt x="16611" y="4159"/>
                  </a:cubicBezTo>
                  <a:cubicBezTo>
                    <a:pt x="16612" y="4159"/>
                    <a:pt x="16612" y="4159"/>
                    <a:pt x="16613" y="4159"/>
                  </a:cubicBezTo>
                  <a:cubicBezTo>
                    <a:pt x="17330" y="4140"/>
                    <a:pt x="18044" y="4114"/>
                    <a:pt x="18760" y="4114"/>
                  </a:cubicBezTo>
                  <a:cubicBezTo>
                    <a:pt x="18953" y="4114"/>
                    <a:pt x="19147" y="4116"/>
                    <a:pt x="19341" y="4121"/>
                  </a:cubicBezTo>
                  <a:cubicBezTo>
                    <a:pt x="19342" y="4121"/>
                    <a:pt x="19343" y="4121"/>
                    <a:pt x="19343" y="4121"/>
                  </a:cubicBezTo>
                  <a:cubicBezTo>
                    <a:pt x="19374" y="4121"/>
                    <a:pt x="19391" y="4101"/>
                    <a:pt x="19396" y="4077"/>
                  </a:cubicBezTo>
                  <a:cubicBezTo>
                    <a:pt x="19396" y="4077"/>
                    <a:pt x="19397" y="4077"/>
                    <a:pt x="19398" y="4077"/>
                  </a:cubicBezTo>
                  <a:cubicBezTo>
                    <a:pt x="19427" y="4077"/>
                    <a:pt x="19456" y="4044"/>
                    <a:pt x="19437" y="4014"/>
                  </a:cubicBezTo>
                  <a:cubicBezTo>
                    <a:pt x="19103" y="3446"/>
                    <a:pt x="18737" y="2909"/>
                    <a:pt x="18260" y="2451"/>
                  </a:cubicBezTo>
                  <a:cubicBezTo>
                    <a:pt x="18254" y="2444"/>
                    <a:pt x="18247" y="2440"/>
                    <a:pt x="18240" y="2437"/>
                  </a:cubicBezTo>
                  <a:cubicBezTo>
                    <a:pt x="18246" y="2435"/>
                    <a:pt x="18252" y="2432"/>
                    <a:pt x="18258" y="2426"/>
                  </a:cubicBezTo>
                  <a:cubicBezTo>
                    <a:pt x="18751" y="1988"/>
                    <a:pt x="19157" y="1443"/>
                    <a:pt x="19491" y="876"/>
                  </a:cubicBezTo>
                  <a:cubicBezTo>
                    <a:pt x="19513" y="838"/>
                    <a:pt x="19498" y="802"/>
                    <a:pt x="19472" y="780"/>
                  </a:cubicBezTo>
                  <a:cubicBezTo>
                    <a:pt x="19475" y="746"/>
                    <a:pt x="19450" y="715"/>
                    <a:pt x="19418" y="703"/>
                  </a:cubicBezTo>
                  <a:cubicBezTo>
                    <a:pt x="19313" y="666"/>
                    <a:pt x="19189" y="655"/>
                    <a:pt x="19059" y="655"/>
                  </a:cubicBezTo>
                  <a:cubicBezTo>
                    <a:pt x="18865" y="655"/>
                    <a:pt x="18661" y="680"/>
                    <a:pt x="18495" y="681"/>
                  </a:cubicBezTo>
                  <a:cubicBezTo>
                    <a:pt x="18123" y="682"/>
                    <a:pt x="17753" y="683"/>
                    <a:pt x="17383" y="705"/>
                  </a:cubicBezTo>
                  <a:cubicBezTo>
                    <a:pt x="17369" y="516"/>
                    <a:pt x="17353" y="327"/>
                    <a:pt x="17339" y="139"/>
                  </a:cubicBezTo>
                  <a:cubicBezTo>
                    <a:pt x="17335" y="95"/>
                    <a:pt x="17299" y="73"/>
                    <a:pt x="17265" y="73"/>
                  </a:cubicBezTo>
                  <a:cubicBezTo>
                    <a:pt x="17249" y="73"/>
                    <a:pt x="17233" y="78"/>
                    <a:pt x="17222" y="88"/>
                  </a:cubicBezTo>
                  <a:cubicBezTo>
                    <a:pt x="17215" y="86"/>
                    <a:pt x="17209" y="85"/>
                    <a:pt x="17202" y="85"/>
                  </a:cubicBezTo>
                  <a:cubicBezTo>
                    <a:pt x="15550" y="46"/>
                    <a:pt x="13897" y="44"/>
                    <a:pt x="12243" y="44"/>
                  </a:cubicBezTo>
                  <a:cubicBezTo>
                    <a:pt x="11980" y="44"/>
                    <a:pt x="11716" y="44"/>
                    <a:pt x="11453" y="44"/>
                  </a:cubicBezTo>
                  <a:cubicBezTo>
                    <a:pt x="10924" y="44"/>
                    <a:pt x="10396" y="43"/>
                    <a:pt x="9868" y="42"/>
                  </a:cubicBezTo>
                  <a:cubicBezTo>
                    <a:pt x="8650" y="38"/>
                    <a:pt x="7431" y="34"/>
                    <a:pt x="6211" y="30"/>
                  </a:cubicBezTo>
                  <a:cubicBezTo>
                    <a:pt x="5404" y="26"/>
                    <a:pt x="4591" y="1"/>
                    <a:pt x="378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" name="Google Shape;1066;p42"/>
            <p:cNvSpPr/>
            <p:nvPr/>
          </p:nvSpPr>
          <p:spPr>
            <a:xfrm>
              <a:off x="8699454" y="1976013"/>
              <a:ext cx="38699" cy="4718"/>
            </a:xfrm>
            <a:custGeom>
              <a:avLst/>
              <a:gdLst/>
              <a:ahLst/>
              <a:cxnLst/>
              <a:rect l="l" t="t" r="r" b="b"/>
              <a:pathLst>
                <a:path w="730" h="89" extrusionOk="0">
                  <a:moveTo>
                    <a:pt x="438" y="1"/>
                  </a:moveTo>
                  <a:cubicBezTo>
                    <a:pt x="307" y="1"/>
                    <a:pt x="174" y="9"/>
                    <a:pt x="45" y="10"/>
                  </a:cubicBezTo>
                  <a:cubicBezTo>
                    <a:pt x="0" y="11"/>
                    <a:pt x="0" y="79"/>
                    <a:pt x="45" y="79"/>
                  </a:cubicBezTo>
                  <a:cubicBezTo>
                    <a:pt x="177" y="81"/>
                    <a:pt x="312" y="89"/>
                    <a:pt x="446" y="89"/>
                  </a:cubicBezTo>
                  <a:cubicBezTo>
                    <a:pt x="528" y="89"/>
                    <a:pt x="610" y="86"/>
                    <a:pt x="690" y="76"/>
                  </a:cubicBezTo>
                  <a:cubicBezTo>
                    <a:pt x="730" y="71"/>
                    <a:pt x="730" y="20"/>
                    <a:pt x="690" y="14"/>
                  </a:cubicBezTo>
                  <a:cubicBezTo>
                    <a:pt x="607" y="4"/>
                    <a:pt x="523" y="1"/>
                    <a:pt x="43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" name="Google Shape;1067;p42"/>
            <p:cNvSpPr/>
            <p:nvPr/>
          </p:nvSpPr>
          <p:spPr>
            <a:xfrm>
              <a:off x="8683444" y="2106157"/>
              <a:ext cx="38964" cy="8323"/>
            </a:xfrm>
            <a:custGeom>
              <a:avLst/>
              <a:gdLst/>
              <a:ahLst/>
              <a:cxnLst/>
              <a:rect l="l" t="t" r="r" b="b"/>
              <a:pathLst>
                <a:path w="735" h="157" extrusionOk="0">
                  <a:moveTo>
                    <a:pt x="45" y="0"/>
                  </a:moveTo>
                  <a:cubicBezTo>
                    <a:pt x="12" y="0"/>
                    <a:pt x="1" y="52"/>
                    <a:pt x="38" y="63"/>
                  </a:cubicBezTo>
                  <a:cubicBezTo>
                    <a:pt x="230" y="119"/>
                    <a:pt x="432" y="156"/>
                    <a:pt x="634" y="156"/>
                  </a:cubicBezTo>
                  <a:cubicBezTo>
                    <a:pt x="654" y="156"/>
                    <a:pt x="674" y="156"/>
                    <a:pt x="694" y="155"/>
                  </a:cubicBezTo>
                  <a:cubicBezTo>
                    <a:pt x="735" y="154"/>
                    <a:pt x="734" y="96"/>
                    <a:pt x="694" y="93"/>
                  </a:cubicBezTo>
                  <a:cubicBezTo>
                    <a:pt x="477" y="76"/>
                    <a:pt x="266" y="54"/>
                    <a:pt x="54" y="1"/>
                  </a:cubicBezTo>
                  <a:cubicBezTo>
                    <a:pt x="51" y="0"/>
                    <a:pt x="48" y="0"/>
                    <a:pt x="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" name="Google Shape;1068;p42"/>
            <p:cNvSpPr/>
            <p:nvPr/>
          </p:nvSpPr>
          <p:spPr>
            <a:xfrm>
              <a:off x="8652326" y="1971136"/>
              <a:ext cx="30694" cy="3976"/>
            </a:xfrm>
            <a:custGeom>
              <a:avLst/>
              <a:gdLst/>
              <a:ahLst/>
              <a:cxnLst/>
              <a:rect l="l" t="t" r="r" b="b"/>
              <a:pathLst>
                <a:path w="579" h="75" extrusionOk="0">
                  <a:moveTo>
                    <a:pt x="371" y="1"/>
                  </a:moveTo>
                  <a:cubicBezTo>
                    <a:pt x="261" y="1"/>
                    <a:pt x="150" y="5"/>
                    <a:pt x="40" y="8"/>
                  </a:cubicBezTo>
                  <a:cubicBezTo>
                    <a:pt x="1" y="10"/>
                    <a:pt x="0" y="67"/>
                    <a:pt x="40" y="68"/>
                  </a:cubicBezTo>
                  <a:cubicBezTo>
                    <a:pt x="150" y="71"/>
                    <a:pt x="261" y="74"/>
                    <a:pt x="371" y="74"/>
                  </a:cubicBezTo>
                  <a:cubicBezTo>
                    <a:pt x="426" y="74"/>
                    <a:pt x="481" y="73"/>
                    <a:pt x="535" y="71"/>
                  </a:cubicBezTo>
                  <a:cubicBezTo>
                    <a:pt x="578" y="68"/>
                    <a:pt x="578" y="7"/>
                    <a:pt x="535" y="5"/>
                  </a:cubicBezTo>
                  <a:cubicBezTo>
                    <a:pt x="481" y="2"/>
                    <a:pt x="426" y="1"/>
                    <a:pt x="37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" name="Google Shape;1069;p42"/>
            <p:cNvSpPr/>
            <p:nvPr/>
          </p:nvSpPr>
          <p:spPr>
            <a:xfrm>
              <a:off x="8609705" y="1944577"/>
              <a:ext cx="31012" cy="4453"/>
            </a:xfrm>
            <a:custGeom>
              <a:avLst/>
              <a:gdLst/>
              <a:ahLst/>
              <a:cxnLst/>
              <a:rect l="l" t="t" r="r" b="b"/>
              <a:pathLst>
                <a:path w="585" h="84" extrusionOk="0">
                  <a:moveTo>
                    <a:pt x="316" y="1"/>
                  </a:moveTo>
                  <a:cubicBezTo>
                    <a:pt x="227" y="1"/>
                    <a:pt x="137" y="4"/>
                    <a:pt x="49" y="5"/>
                  </a:cubicBezTo>
                  <a:cubicBezTo>
                    <a:pt x="1" y="6"/>
                    <a:pt x="1" y="78"/>
                    <a:pt x="49" y="78"/>
                  </a:cubicBezTo>
                  <a:cubicBezTo>
                    <a:pt x="141" y="80"/>
                    <a:pt x="234" y="83"/>
                    <a:pt x="327" y="83"/>
                  </a:cubicBezTo>
                  <a:cubicBezTo>
                    <a:pt x="401" y="83"/>
                    <a:pt x="474" y="81"/>
                    <a:pt x="546" y="73"/>
                  </a:cubicBezTo>
                  <a:cubicBezTo>
                    <a:pt x="584" y="69"/>
                    <a:pt x="584" y="16"/>
                    <a:pt x="546" y="12"/>
                  </a:cubicBezTo>
                  <a:cubicBezTo>
                    <a:pt x="470" y="3"/>
                    <a:pt x="393" y="1"/>
                    <a:pt x="3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" name="Google Shape;1070;p42"/>
            <p:cNvSpPr/>
            <p:nvPr/>
          </p:nvSpPr>
          <p:spPr>
            <a:xfrm>
              <a:off x="8594013" y="2065868"/>
              <a:ext cx="28680" cy="6945"/>
            </a:xfrm>
            <a:custGeom>
              <a:avLst/>
              <a:gdLst/>
              <a:ahLst/>
              <a:cxnLst/>
              <a:rect l="l" t="t" r="r" b="b"/>
              <a:pathLst>
                <a:path w="541" h="131" extrusionOk="0">
                  <a:moveTo>
                    <a:pt x="43" y="0"/>
                  </a:moveTo>
                  <a:cubicBezTo>
                    <a:pt x="7" y="0"/>
                    <a:pt x="0" y="63"/>
                    <a:pt x="38" y="70"/>
                  </a:cubicBezTo>
                  <a:cubicBezTo>
                    <a:pt x="187" y="95"/>
                    <a:pt x="342" y="130"/>
                    <a:pt x="493" y="131"/>
                  </a:cubicBezTo>
                  <a:cubicBezTo>
                    <a:pt x="494" y="131"/>
                    <a:pt x="494" y="131"/>
                    <a:pt x="494" y="131"/>
                  </a:cubicBezTo>
                  <a:cubicBezTo>
                    <a:pt x="532" y="131"/>
                    <a:pt x="540" y="72"/>
                    <a:pt x="502" y="63"/>
                  </a:cubicBezTo>
                  <a:cubicBezTo>
                    <a:pt x="356" y="24"/>
                    <a:pt x="198" y="16"/>
                    <a:pt x="47" y="1"/>
                  </a:cubicBezTo>
                  <a:cubicBezTo>
                    <a:pt x="46" y="1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" name="Google Shape;1071;p42"/>
            <p:cNvSpPr/>
            <p:nvPr/>
          </p:nvSpPr>
          <p:spPr>
            <a:xfrm>
              <a:off x="8549378" y="1947069"/>
              <a:ext cx="36261" cy="6149"/>
            </a:xfrm>
            <a:custGeom>
              <a:avLst/>
              <a:gdLst/>
              <a:ahLst/>
              <a:cxnLst/>
              <a:rect l="l" t="t" r="r" b="b"/>
              <a:pathLst>
                <a:path w="684" h="116" extrusionOk="0">
                  <a:moveTo>
                    <a:pt x="43" y="0"/>
                  </a:moveTo>
                  <a:cubicBezTo>
                    <a:pt x="0" y="0"/>
                    <a:pt x="3" y="66"/>
                    <a:pt x="45" y="71"/>
                  </a:cubicBezTo>
                  <a:cubicBezTo>
                    <a:pt x="244" y="90"/>
                    <a:pt x="442" y="111"/>
                    <a:pt x="641" y="116"/>
                  </a:cubicBezTo>
                  <a:cubicBezTo>
                    <a:pt x="641" y="116"/>
                    <a:pt x="642" y="116"/>
                    <a:pt x="642" y="116"/>
                  </a:cubicBezTo>
                  <a:cubicBezTo>
                    <a:pt x="675" y="116"/>
                    <a:pt x="683" y="61"/>
                    <a:pt x="650" y="56"/>
                  </a:cubicBezTo>
                  <a:cubicBezTo>
                    <a:pt x="450" y="27"/>
                    <a:pt x="248" y="15"/>
                    <a:pt x="45" y="0"/>
                  </a:cubicBezTo>
                  <a:cubicBezTo>
                    <a:pt x="44" y="0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" name="Google Shape;1072;p42"/>
            <p:cNvSpPr/>
            <p:nvPr/>
          </p:nvSpPr>
          <p:spPr>
            <a:xfrm>
              <a:off x="8541638" y="2065921"/>
              <a:ext cx="30482" cy="3976"/>
            </a:xfrm>
            <a:custGeom>
              <a:avLst/>
              <a:gdLst/>
              <a:ahLst/>
              <a:cxnLst/>
              <a:rect l="l" t="t" r="r" b="b"/>
              <a:pathLst>
                <a:path w="575" h="75" extrusionOk="0">
                  <a:moveTo>
                    <a:pt x="316" y="0"/>
                  </a:moveTo>
                  <a:cubicBezTo>
                    <a:pt x="225" y="0"/>
                    <a:pt x="133" y="4"/>
                    <a:pt x="42" y="6"/>
                  </a:cubicBezTo>
                  <a:cubicBezTo>
                    <a:pt x="2" y="7"/>
                    <a:pt x="1" y="68"/>
                    <a:pt x="42" y="68"/>
                  </a:cubicBezTo>
                  <a:cubicBezTo>
                    <a:pt x="135" y="70"/>
                    <a:pt x="228" y="74"/>
                    <a:pt x="320" y="74"/>
                  </a:cubicBezTo>
                  <a:cubicBezTo>
                    <a:pt x="393" y="74"/>
                    <a:pt x="466" y="72"/>
                    <a:pt x="538" y="65"/>
                  </a:cubicBezTo>
                  <a:cubicBezTo>
                    <a:pt x="574" y="62"/>
                    <a:pt x="574" y="12"/>
                    <a:pt x="538" y="9"/>
                  </a:cubicBezTo>
                  <a:cubicBezTo>
                    <a:pt x="464" y="3"/>
                    <a:pt x="390" y="0"/>
                    <a:pt x="31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" name="Google Shape;1073;p42"/>
            <p:cNvSpPr/>
            <p:nvPr/>
          </p:nvSpPr>
          <p:spPr>
            <a:xfrm>
              <a:off x="8480886" y="1942032"/>
              <a:ext cx="36208" cy="4294"/>
            </a:xfrm>
            <a:custGeom>
              <a:avLst/>
              <a:gdLst/>
              <a:ahLst/>
              <a:cxnLst/>
              <a:rect l="l" t="t" r="r" b="b"/>
              <a:pathLst>
                <a:path w="683" h="81" extrusionOk="0">
                  <a:moveTo>
                    <a:pt x="378" y="1"/>
                  </a:moveTo>
                  <a:cubicBezTo>
                    <a:pt x="267" y="1"/>
                    <a:pt x="156" y="4"/>
                    <a:pt x="45" y="6"/>
                  </a:cubicBezTo>
                  <a:cubicBezTo>
                    <a:pt x="1" y="6"/>
                    <a:pt x="1" y="76"/>
                    <a:pt x="45" y="76"/>
                  </a:cubicBezTo>
                  <a:cubicBezTo>
                    <a:pt x="154" y="77"/>
                    <a:pt x="263" y="80"/>
                    <a:pt x="371" y="80"/>
                  </a:cubicBezTo>
                  <a:cubicBezTo>
                    <a:pt x="461" y="80"/>
                    <a:pt x="551" y="78"/>
                    <a:pt x="641" y="72"/>
                  </a:cubicBezTo>
                  <a:cubicBezTo>
                    <a:pt x="682" y="70"/>
                    <a:pt x="682" y="12"/>
                    <a:pt x="641" y="9"/>
                  </a:cubicBezTo>
                  <a:cubicBezTo>
                    <a:pt x="554" y="3"/>
                    <a:pt x="466" y="1"/>
                    <a:pt x="37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" name="Google Shape;1074;p42"/>
            <p:cNvSpPr/>
            <p:nvPr/>
          </p:nvSpPr>
          <p:spPr>
            <a:xfrm>
              <a:off x="8483431" y="2069314"/>
              <a:ext cx="30694" cy="6096"/>
            </a:xfrm>
            <a:custGeom>
              <a:avLst/>
              <a:gdLst/>
              <a:ahLst/>
              <a:cxnLst/>
              <a:rect l="l" t="t" r="r" b="b"/>
              <a:pathLst>
                <a:path w="579" h="115" extrusionOk="0">
                  <a:moveTo>
                    <a:pt x="44" y="1"/>
                  </a:moveTo>
                  <a:cubicBezTo>
                    <a:pt x="12" y="1"/>
                    <a:pt x="1" y="52"/>
                    <a:pt x="36" y="63"/>
                  </a:cubicBezTo>
                  <a:cubicBezTo>
                    <a:pt x="143" y="95"/>
                    <a:pt x="254" y="114"/>
                    <a:pt x="365" y="114"/>
                  </a:cubicBezTo>
                  <a:cubicBezTo>
                    <a:pt x="427" y="114"/>
                    <a:pt x="489" y="108"/>
                    <a:pt x="551" y="95"/>
                  </a:cubicBezTo>
                  <a:cubicBezTo>
                    <a:pt x="579" y="89"/>
                    <a:pt x="573" y="42"/>
                    <a:pt x="545" y="42"/>
                  </a:cubicBezTo>
                  <a:cubicBezTo>
                    <a:pt x="545" y="42"/>
                    <a:pt x="544" y="42"/>
                    <a:pt x="543" y="42"/>
                  </a:cubicBezTo>
                  <a:cubicBezTo>
                    <a:pt x="495" y="46"/>
                    <a:pt x="446" y="48"/>
                    <a:pt x="399" y="48"/>
                  </a:cubicBezTo>
                  <a:cubicBezTo>
                    <a:pt x="282" y="48"/>
                    <a:pt x="167" y="36"/>
                    <a:pt x="53" y="2"/>
                  </a:cubicBezTo>
                  <a:cubicBezTo>
                    <a:pt x="50" y="1"/>
                    <a:pt x="47" y="1"/>
                    <a:pt x="4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" name="Google Shape;1075;p42"/>
            <p:cNvSpPr/>
            <p:nvPr/>
          </p:nvSpPr>
          <p:spPr>
            <a:xfrm>
              <a:off x="8428935" y="2071434"/>
              <a:ext cx="24651" cy="5566"/>
            </a:xfrm>
            <a:custGeom>
              <a:avLst/>
              <a:gdLst/>
              <a:ahLst/>
              <a:cxnLst/>
              <a:rect l="l" t="t" r="r" b="b"/>
              <a:pathLst>
                <a:path w="465" h="105" extrusionOk="0">
                  <a:moveTo>
                    <a:pt x="162" y="0"/>
                  </a:moveTo>
                  <a:cubicBezTo>
                    <a:pt x="117" y="0"/>
                    <a:pt x="72" y="4"/>
                    <a:pt x="25" y="12"/>
                  </a:cubicBezTo>
                  <a:cubicBezTo>
                    <a:pt x="1" y="16"/>
                    <a:pt x="6" y="58"/>
                    <a:pt x="29" y="58"/>
                  </a:cubicBezTo>
                  <a:cubicBezTo>
                    <a:pt x="30" y="58"/>
                    <a:pt x="31" y="58"/>
                    <a:pt x="32" y="58"/>
                  </a:cubicBezTo>
                  <a:cubicBezTo>
                    <a:pt x="68" y="53"/>
                    <a:pt x="104" y="51"/>
                    <a:pt x="139" y="51"/>
                  </a:cubicBezTo>
                  <a:cubicBezTo>
                    <a:pt x="237" y="51"/>
                    <a:pt x="332" y="68"/>
                    <a:pt x="424" y="103"/>
                  </a:cubicBezTo>
                  <a:cubicBezTo>
                    <a:pt x="427" y="104"/>
                    <a:pt x="430" y="105"/>
                    <a:pt x="433" y="105"/>
                  </a:cubicBezTo>
                  <a:cubicBezTo>
                    <a:pt x="457" y="105"/>
                    <a:pt x="465" y="65"/>
                    <a:pt x="438" y="55"/>
                  </a:cubicBezTo>
                  <a:cubicBezTo>
                    <a:pt x="347" y="18"/>
                    <a:pt x="256" y="0"/>
                    <a:pt x="16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" name="Google Shape;1076;p42"/>
            <p:cNvSpPr/>
            <p:nvPr/>
          </p:nvSpPr>
          <p:spPr>
            <a:xfrm>
              <a:off x="8421089" y="1940654"/>
              <a:ext cx="30217" cy="5407"/>
            </a:xfrm>
            <a:custGeom>
              <a:avLst/>
              <a:gdLst/>
              <a:ahLst/>
              <a:cxnLst/>
              <a:rect l="l" t="t" r="r" b="b"/>
              <a:pathLst>
                <a:path w="570" h="102" extrusionOk="0">
                  <a:moveTo>
                    <a:pt x="530" y="1"/>
                  </a:moveTo>
                  <a:cubicBezTo>
                    <a:pt x="530" y="1"/>
                    <a:pt x="530" y="1"/>
                    <a:pt x="529" y="1"/>
                  </a:cubicBezTo>
                  <a:cubicBezTo>
                    <a:pt x="364" y="5"/>
                    <a:pt x="197" y="33"/>
                    <a:pt x="32" y="51"/>
                  </a:cubicBezTo>
                  <a:cubicBezTo>
                    <a:pt x="1" y="55"/>
                    <a:pt x="0" y="101"/>
                    <a:pt x="30" y="101"/>
                  </a:cubicBezTo>
                  <a:cubicBezTo>
                    <a:pt x="30" y="101"/>
                    <a:pt x="31" y="101"/>
                    <a:pt x="32" y="101"/>
                  </a:cubicBezTo>
                  <a:cubicBezTo>
                    <a:pt x="200" y="89"/>
                    <a:pt x="371" y="85"/>
                    <a:pt x="538" y="59"/>
                  </a:cubicBezTo>
                  <a:cubicBezTo>
                    <a:pt x="569" y="53"/>
                    <a:pt x="562" y="1"/>
                    <a:pt x="53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" name="Google Shape;1077;p42"/>
            <p:cNvSpPr/>
            <p:nvPr/>
          </p:nvSpPr>
          <p:spPr>
            <a:xfrm>
              <a:off x="8370887" y="2069101"/>
              <a:ext cx="27566" cy="5990"/>
            </a:xfrm>
            <a:custGeom>
              <a:avLst/>
              <a:gdLst/>
              <a:ahLst/>
              <a:cxnLst/>
              <a:rect l="l" t="t" r="r" b="b"/>
              <a:pathLst>
                <a:path w="520" h="113" extrusionOk="0">
                  <a:moveTo>
                    <a:pt x="483" y="0"/>
                  </a:moveTo>
                  <a:cubicBezTo>
                    <a:pt x="480" y="0"/>
                    <a:pt x="477" y="1"/>
                    <a:pt x="474" y="2"/>
                  </a:cubicBezTo>
                  <a:cubicBezTo>
                    <a:pt x="363" y="34"/>
                    <a:pt x="254" y="55"/>
                    <a:pt x="140" y="55"/>
                  </a:cubicBezTo>
                  <a:cubicBezTo>
                    <a:pt x="106" y="55"/>
                    <a:pt x="71" y="53"/>
                    <a:pt x="35" y="49"/>
                  </a:cubicBezTo>
                  <a:cubicBezTo>
                    <a:pt x="34" y="49"/>
                    <a:pt x="33" y="48"/>
                    <a:pt x="32" y="48"/>
                  </a:cubicBezTo>
                  <a:cubicBezTo>
                    <a:pt x="6" y="48"/>
                    <a:pt x="1" y="96"/>
                    <a:pt x="29" y="100"/>
                  </a:cubicBezTo>
                  <a:cubicBezTo>
                    <a:pt x="82" y="108"/>
                    <a:pt x="136" y="112"/>
                    <a:pt x="189" y="112"/>
                  </a:cubicBezTo>
                  <a:cubicBezTo>
                    <a:pt x="292" y="112"/>
                    <a:pt x="393" y="96"/>
                    <a:pt x="490" y="55"/>
                  </a:cubicBezTo>
                  <a:cubicBezTo>
                    <a:pt x="519" y="43"/>
                    <a:pt x="512" y="0"/>
                    <a:pt x="48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" name="Google Shape;1078;p42"/>
            <p:cNvSpPr/>
            <p:nvPr/>
          </p:nvSpPr>
          <p:spPr>
            <a:xfrm>
              <a:off x="8357952" y="1939276"/>
              <a:ext cx="24598" cy="4400"/>
            </a:xfrm>
            <a:custGeom>
              <a:avLst/>
              <a:gdLst/>
              <a:ahLst/>
              <a:cxnLst/>
              <a:rect l="l" t="t" r="r" b="b"/>
              <a:pathLst>
                <a:path w="464" h="83" extrusionOk="0">
                  <a:moveTo>
                    <a:pt x="224" y="1"/>
                  </a:moveTo>
                  <a:cubicBezTo>
                    <a:pt x="157" y="1"/>
                    <a:pt x="91" y="5"/>
                    <a:pt x="29" y="5"/>
                  </a:cubicBezTo>
                  <a:cubicBezTo>
                    <a:pt x="7" y="5"/>
                    <a:pt x="0" y="41"/>
                    <a:pt x="23" y="44"/>
                  </a:cubicBezTo>
                  <a:cubicBezTo>
                    <a:pt x="127" y="58"/>
                    <a:pt x="241" y="83"/>
                    <a:pt x="349" y="83"/>
                  </a:cubicBezTo>
                  <a:cubicBezTo>
                    <a:pt x="378" y="83"/>
                    <a:pt x="407" y="81"/>
                    <a:pt x="435" y="77"/>
                  </a:cubicBezTo>
                  <a:cubicBezTo>
                    <a:pt x="464" y="73"/>
                    <a:pt x="460" y="31"/>
                    <a:pt x="435" y="25"/>
                  </a:cubicBezTo>
                  <a:cubicBezTo>
                    <a:pt x="369" y="6"/>
                    <a:pt x="296" y="1"/>
                    <a:pt x="22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" name="Google Shape;1079;p42"/>
            <p:cNvSpPr/>
            <p:nvPr/>
          </p:nvSpPr>
          <p:spPr>
            <a:xfrm>
              <a:off x="8318353" y="2074350"/>
              <a:ext cx="29369" cy="2916"/>
            </a:xfrm>
            <a:custGeom>
              <a:avLst/>
              <a:gdLst/>
              <a:ahLst/>
              <a:cxnLst/>
              <a:rect l="l" t="t" r="r" b="b"/>
              <a:pathLst>
                <a:path w="554" h="55" extrusionOk="0">
                  <a:moveTo>
                    <a:pt x="271" y="0"/>
                  </a:moveTo>
                  <a:cubicBezTo>
                    <a:pt x="192" y="0"/>
                    <a:pt x="112" y="2"/>
                    <a:pt x="33" y="3"/>
                  </a:cubicBezTo>
                  <a:cubicBezTo>
                    <a:pt x="1" y="3"/>
                    <a:pt x="1" y="52"/>
                    <a:pt x="33" y="52"/>
                  </a:cubicBezTo>
                  <a:cubicBezTo>
                    <a:pt x="108" y="53"/>
                    <a:pt x="184" y="54"/>
                    <a:pt x="259" y="54"/>
                  </a:cubicBezTo>
                  <a:cubicBezTo>
                    <a:pt x="349" y="54"/>
                    <a:pt x="439" y="53"/>
                    <a:pt x="529" y="47"/>
                  </a:cubicBezTo>
                  <a:cubicBezTo>
                    <a:pt x="554" y="45"/>
                    <a:pt x="554" y="9"/>
                    <a:pt x="529" y="8"/>
                  </a:cubicBezTo>
                  <a:cubicBezTo>
                    <a:pt x="443" y="2"/>
                    <a:pt x="357" y="0"/>
                    <a:pt x="27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" name="Google Shape;1080;p42"/>
            <p:cNvSpPr/>
            <p:nvPr/>
          </p:nvSpPr>
          <p:spPr>
            <a:xfrm>
              <a:off x="8281509" y="1940018"/>
              <a:ext cx="29793" cy="5778"/>
            </a:xfrm>
            <a:custGeom>
              <a:avLst/>
              <a:gdLst/>
              <a:ahLst/>
              <a:cxnLst/>
              <a:rect l="l" t="t" r="r" b="b"/>
              <a:pathLst>
                <a:path w="562" h="109" extrusionOk="0">
                  <a:moveTo>
                    <a:pt x="531" y="1"/>
                  </a:moveTo>
                  <a:cubicBezTo>
                    <a:pt x="530" y="1"/>
                    <a:pt x="529" y="1"/>
                    <a:pt x="529" y="1"/>
                  </a:cubicBezTo>
                  <a:cubicBezTo>
                    <a:pt x="361" y="15"/>
                    <a:pt x="195" y="39"/>
                    <a:pt x="27" y="62"/>
                  </a:cubicBezTo>
                  <a:cubicBezTo>
                    <a:pt x="1" y="66"/>
                    <a:pt x="6" y="109"/>
                    <a:pt x="31" y="109"/>
                  </a:cubicBezTo>
                  <a:cubicBezTo>
                    <a:pt x="31" y="109"/>
                    <a:pt x="32" y="109"/>
                    <a:pt x="33" y="109"/>
                  </a:cubicBezTo>
                  <a:cubicBezTo>
                    <a:pt x="201" y="92"/>
                    <a:pt x="369" y="75"/>
                    <a:pt x="534" y="49"/>
                  </a:cubicBezTo>
                  <a:cubicBezTo>
                    <a:pt x="561" y="45"/>
                    <a:pt x="556" y="1"/>
                    <a:pt x="53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" name="Google Shape;1081;p42"/>
            <p:cNvSpPr/>
            <p:nvPr/>
          </p:nvSpPr>
          <p:spPr>
            <a:xfrm>
              <a:off x="8266454" y="2071805"/>
              <a:ext cx="23538" cy="2757"/>
            </a:xfrm>
            <a:custGeom>
              <a:avLst/>
              <a:gdLst/>
              <a:ahLst/>
              <a:cxnLst/>
              <a:rect l="l" t="t" r="r" b="b"/>
              <a:pathLst>
                <a:path w="444" h="52" extrusionOk="0">
                  <a:moveTo>
                    <a:pt x="314" y="0"/>
                  </a:moveTo>
                  <a:cubicBezTo>
                    <a:pt x="216" y="0"/>
                    <a:pt x="116" y="9"/>
                    <a:pt x="18" y="12"/>
                  </a:cubicBezTo>
                  <a:cubicBezTo>
                    <a:pt x="1" y="13"/>
                    <a:pt x="1" y="39"/>
                    <a:pt x="18" y="40"/>
                  </a:cubicBezTo>
                  <a:cubicBezTo>
                    <a:pt x="114" y="43"/>
                    <a:pt x="213" y="52"/>
                    <a:pt x="310" y="52"/>
                  </a:cubicBezTo>
                  <a:cubicBezTo>
                    <a:pt x="346" y="52"/>
                    <a:pt x="381" y="51"/>
                    <a:pt x="415" y="48"/>
                  </a:cubicBezTo>
                  <a:cubicBezTo>
                    <a:pt x="443" y="45"/>
                    <a:pt x="443" y="6"/>
                    <a:pt x="415" y="4"/>
                  </a:cubicBezTo>
                  <a:cubicBezTo>
                    <a:pt x="382" y="1"/>
                    <a:pt x="348" y="0"/>
                    <a:pt x="31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" name="Google Shape;1082;p42"/>
            <p:cNvSpPr/>
            <p:nvPr/>
          </p:nvSpPr>
          <p:spPr>
            <a:xfrm>
              <a:off x="8207293" y="2074138"/>
              <a:ext cx="33186" cy="6255"/>
            </a:xfrm>
            <a:custGeom>
              <a:avLst/>
              <a:gdLst/>
              <a:ahLst/>
              <a:cxnLst/>
              <a:rect l="l" t="t" r="r" b="b"/>
              <a:pathLst>
                <a:path w="626" h="118" extrusionOk="0">
                  <a:moveTo>
                    <a:pt x="44" y="0"/>
                  </a:moveTo>
                  <a:cubicBezTo>
                    <a:pt x="13" y="0"/>
                    <a:pt x="1" y="48"/>
                    <a:pt x="35" y="57"/>
                  </a:cubicBezTo>
                  <a:cubicBezTo>
                    <a:pt x="174" y="93"/>
                    <a:pt x="317" y="118"/>
                    <a:pt x="460" y="118"/>
                  </a:cubicBezTo>
                  <a:cubicBezTo>
                    <a:pt x="503" y="118"/>
                    <a:pt x="545" y="116"/>
                    <a:pt x="588" y="111"/>
                  </a:cubicBezTo>
                  <a:cubicBezTo>
                    <a:pt x="625" y="106"/>
                    <a:pt x="626" y="55"/>
                    <a:pt x="588" y="54"/>
                  </a:cubicBezTo>
                  <a:cubicBezTo>
                    <a:pt x="407" y="45"/>
                    <a:pt x="229" y="38"/>
                    <a:pt x="50" y="1"/>
                  </a:cubicBezTo>
                  <a:cubicBezTo>
                    <a:pt x="48" y="0"/>
                    <a:pt x="46" y="0"/>
                    <a:pt x="4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" name="Google Shape;1083;p42"/>
            <p:cNvSpPr/>
            <p:nvPr/>
          </p:nvSpPr>
          <p:spPr>
            <a:xfrm>
              <a:off x="8202204" y="1942085"/>
              <a:ext cx="36473" cy="6202"/>
            </a:xfrm>
            <a:custGeom>
              <a:avLst/>
              <a:gdLst/>
              <a:ahLst/>
              <a:cxnLst/>
              <a:rect l="l" t="t" r="r" b="b"/>
              <a:pathLst>
                <a:path w="688" h="117" extrusionOk="0">
                  <a:moveTo>
                    <a:pt x="37" y="0"/>
                  </a:moveTo>
                  <a:cubicBezTo>
                    <a:pt x="1" y="0"/>
                    <a:pt x="3" y="57"/>
                    <a:pt x="40" y="61"/>
                  </a:cubicBezTo>
                  <a:cubicBezTo>
                    <a:pt x="237" y="82"/>
                    <a:pt x="437" y="113"/>
                    <a:pt x="635" y="117"/>
                  </a:cubicBezTo>
                  <a:cubicBezTo>
                    <a:pt x="635" y="117"/>
                    <a:pt x="636" y="117"/>
                    <a:pt x="636" y="117"/>
                  </a:cubicBezTo>
                  <a:cubicBezTo>
                    <a:pt x="677" y="117"/>
                    <a:pt x="687" y="49"/>
                    <a:pt x="645" y="44"/>
                  </a:cubicBezTo>
                  <a:cubicBezTo>
                    <a:pt x="446" y="16"/>
                    <a:pt x="240" y="13"/>
                    <a:pt x="40" y="0"/>
                  </a:cubicBezTo>
                  <a:cubicBezTo>
                    <a:pt x="39" y="0"/>
                    <a:pt x="38" y="0"/>
                    <a:pt x="3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" name="Google Shape;1084;p42"/>
            <p:cNvSpPr/>
            <p:nvPr/>
          </p:nvSpPr>
          <p:spPr>
            <a:xfrm>
              <a:off x="8157568" y="2073767"/>
              <a:ext cx="25075" cy="4082"/>
            </a:xfrm>
            <a:custGeom>
              <a:avLst/>
              <a:gdLst/>
              <a:ahLst/>
              <a:cxnLst/>
              <a:rect l="l" t="t" r="r" b="b"/>
              <a:pathLst>
                <a:path w="473" h="77" extrusionOk="0">
                  <a:moveTo>
                    <a:pt x="306" y="1"/>
                  </a:moveTo>
                  <a:cubicBezTo>
                    <a:pt x="216" y="1"/>
                    <a:pt x="125" y="9"/>
                    <a:pt x="36" y="11"/>
                  </a:cubicBezTo>
                  <a:cubicBezTo>
                    <a:pt x="1" y="11"/>
                    <a:pt x="1" y="65"/>
                    <a:pt x="36" y="66"/>
                  </a:cubicBezTo>
                  <a:cubicBezTo>
                    <a:pt x="123" y="69"/>
                    <a:pt x="213" y="76"/>
                    <a:pt x="301" y="76"/>
                  </a:cubicBezTo>
                  <a:cubicBezTo>
                    <a:pt x="346" y="76"/>
                    <a:pt x="391" y="74"/>
                    <a:pt x="434" y="69"/>
                  </a:cubicBezTo>
                  <a:cubicBezTo>
                    <a:pt x="473" y="64"/>
                    <a:pt x="473" y="13"/>
                    <a:pt x="434" y="8"/>
                  </a:cubicBezTo>
                  <a:cubicBezTo>
                    <a:pt x="392" y="2"/>
                    <a:pt x="350" y="1"/>
                    <a:pt x="30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" name="Google Shape;1085;p42"/>
            <p:cNvSpPr/>
            <p:nvPr/>
          </p:nvSpPr>
          <p:spPr>
            <a:xfrm>
              <a:off x="8138802" y="1939594"/>
              <a:ext cx="28150" cy="3923"/>
            </a:xfrm>
            <a:custGeom>
              <a:avLst/>
              <a:gdLst/>
              <a:ahLst/>
              <a:cxnLst/>
              <a:rect l="l" t="t" r="r" b="b"/>
              <a:pathLst>
                <a:path w="531" h="74" extrusionOk="0">
                  <a:moveTo>
                    <a:pt x="256" y="0"/>
                  </a:moveTo>
                  <a:cubicBezTo>
                    <a:pt x="185" y="0"/>
                    <a:pt x="114" y="2"/>
                    <a:pt x="43" y="4"/>
                  </a:cubicBezTo>
                  <a:cubicBezTo>
                    <a:pt x="0" y="6"/>
                    <a:pt x="0" y="68"/>
                    <a:pt x="43" y="70"/>
                  </a:cubicBezTo>
                  <a:cubicBezTo>
                    <a:pt x="121" y="72"/>
                    <a:pt x="199" y="74"/>
                    <a:pt x="276" y="74"/>
                  </a:cubicBezTo>
                  <a:cubicBezTo>
                    <a:pt x="347" y="74"/>
                    <a:pt x="418" y="72"/>
                    <a:pt x="489" y="69"/>
                  </a:cubicBezTo>
                  <a:cubicBezTo>
                    <a:pt x="531" y="67"/>
                    <a:pt x="531" y="7"/>
                    <a:pt x="489" y="6"/>
                  </a:cubicBezTo>
                  <a:cubicBezTo>
                    <a:pt x="412" y="2"/>
                    <a:pt x="334" y="0"/>
                    <a:pt x="25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" name="Google Shape;1086;p42"/>
            <p:cNvSpPr/>
            <p:nvPr/>
          </p:nvSpPr>
          <p:spPr>
            <a:xfrm>
              <a:off x="8091568" y="2071964"/>
              <a:ext cx="33345" cy="5990"/>
            </a:xfrm>
            <a:custGeom>
              <a:avLst/>
              <a:gdLst/>
              <a:ahLst/>
              <a:cxnLst/>
              <a:rect l="l" t="t" r="r" b="b"/>
              <a:pathLst>
                <a:path w="629" h="113" extrusionOk="0">
                  <a:moveTo>
                    <a:pt x="39" y="0"/>
                  </a:moveTo>
                  <a:cubicBezTo>
                    <a:pt x="10" y="0"/>
                    <a:pt x="1" y="45"/>
                    <a:pt x="32" y="54"/>
                  </a:cubicBezTo>
                  <a:cubicBezTo>
                    <a:pt x="159" y="92"/>
                    <a:pt x="288" y="113"/>
                    <a:pt x="419" y="113"/>
                  </a:cubicBezTo>
                  <a:cubicBezTo>
                    <a:pt x="477" y="113"/>
                    <a:pt x="536" y="109"/>
                    <a:pt x="594" y="100"/>
                  </a:cubicBezTo>
                  <a:cubicBezTo>
                    <a:pt x="628" y="96"/>
                    <a:pt x="621" y="38"/>
                    <a:pt x="588" y="38"/>
                  </a:cubicBezTo>
                  <a:cubicBezTo>
                    <a:pt x="587" y="38"/>
                    <a:pt x="586" y="38"/>
                    <a:pt x="585" y="38"/>
                  </a:cubicBezTo>
                  <a:cubicBezTo>
                    <a:pt x="527" y="43"/>
                    <a:pt x="470" y="46"/>
                    <a:pt x="413" y="46"/>
                  </a:cubicBezTo>
                  <a:cubicBezTo>
                    <a:pt x="290" y="46"/>
                    <a:pt x="169" y="33"/>
                    <a:pt x="46" y="1"/>
                  </a:cubicBezTo>
                  <a:cubicBezTo>
                    <a:pt x="43" y="0"/>
                    <a:pt x="41" y="0"/>
                    <a:pt x="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" name="Google Shape;1087;p42"/>
            <p:cNvSpPr/>
            <p:nvPr/>
          </p:nvSpPr>
          <p:spPr>
            <a:xfrm>
              <a:off x="8073067" y="1935565"/>
              <a:ext cx="30535" cy="5460"/>
            </a:xfrm>
            <a:custGeom>
              <a:avLst/>
              <a:gdLst/>
              <a:ahLst/>
              <a:cxnLst/>
              <a:rect l="l" t="t" r="r" b="b"/>
              <a:pathLst>
                <a:path w="576" h="103" extrusionOk="0">
                  <a:moveTo>
                    <a:pt x="539" y="0"/>
                  </a:moveTo>
                  <a:cubicBezTo>
                    <a:pt x="538" y="0"/>
                    <a:pt x="536" y="0"/>
                    <a:pt x="535" y="1"/>
                  </a:cubicBezTo>
                  <a:cubicBezTo>
                    <a:pt x="416" y="22"/>
                    <a:pt x="301" y="42"/>
                    <a:pt x="183" y="42"/>
                  </a:cubicBezTo>
                  <a:cubicBezTo>
                    <a:pt x="139" y="42"/>
                    <a:pt x="94" y="39"/>
                    <a:pt x="49" y="33"/>
                  </a:cubicBezTo>
                  <a:cubicBezTo>
                    <a:pt x="47" y="32"/>
                    <a:pt x="46" y="32"/>
                    <a:pt x="44" y="32"/>
                  </a:cubicBezTo>
                  <a:cubicBezTo>
                    <a:pt x="13" y="32"/>
                    <a:pt x="0" y="81"/>
                    <a:pt x="34" y="86"/>
                  </a:cubicBezTo>
                  <a:cubicBezTo>
                    <a:pt x="100" y="96"/>
                    <a:pt x="167" y="103"/>
                    <a:pt x="233" y="103"/>
                  </a:cubicBezTo>
                  <a:cubicBezTo>
                    <a:pt x="342" y="103"/>
                    <a:pt x="450" y="86"/>
                    <a:pt x="551" y="41"/>
                  </a:cubicBezTo>
                  <a:cubicBezTo>
                    <a:pt x="575" y="31"/>
                    <a:pt x="559" y="0"/>
                    <a:pt x="5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" name="Google Shape;1088;p42"/>
            <p:cNvSpPr/>
            <p:nvPr/>
          </p:nvSpPr>
          <p:spPr>
            <a:xfrm>
              <a:off x="8041578" y="2074032"/>
              <a:ext cx="27673" cy="3552"/>
            </a:xfrm>
            <a:custGeom>
              <a:avLst/>
              <a:gdLst/>
              <a:ahLst/>
              <a:cxnLst/>
              <a:rect l="l" t="t" r="r" b="b"/>
              <a:pathLst>
                <a:path w="522" h="67" extrusionOk="0">
                  <a:moveTo>
                    <a:pt x="273" y="0"/>
                  </a:moveTo>
                  <a:cubicBezTo>
                    <a:pt x="195" y="0"/>
                    <a:pt x="117" y="2"/>
                    <a:pt x="39" y="3"/>
                  </a:cubicBezTo>
                  <a:cubicBezTo>
                    <a:pt x="1" y="4"/>
                    <a:pt x="1" y="64"/>
                    <a:pt x="39" y="64"/>
                  </a:cubicBezTo>
                  <a:cubicBezTo>
                    <a:pt x="120" y="65"/>
                    <a:pt x="201" y="67"/>
                    <a:pt x="281" y="67"/>
                  </a:cubicBezTo>
                  <a:cubicBezTo>
                    <a:pt x="350" y="67"/>
                    <a:pt x="418" y="65"/>
                    <a:pt x="486" y="60"/>
                  </a:cubicBezTo>
                  <a:cubicBezTo>
                    <a:pt x="521" y="57"/>
                    <a:pt x="521" y="9"/>
                    <a:pt x="486" y="7"/>
                  </a:cubicBezTo>
                  <a:cubicBezTo>
                    <a:pt x="415" y="2"/>
                    <a:pt x="344" y="0"/>
                    <a:pt x="27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" name="Google Shape;1089;p42"/>
            <p:cNvSpPr/>
            <p:nvPr/>
          </p:nvSpPr>
          <p:spPr>
            <a:xfrm>
              <a:off x="8007810" y="1940018"/>
              <a:ext cx="27036" cy="3022"/>
            </a:xfrm>
            <a:custGeom>
              <a:avLst/>
              <a:gdLst/>
              <a:ahLst/>
              <a:cxnLst/>
              <a:rect l="l" t="t" r="r" b="b"/>
              <a:pathLst>
                <a:path w="510" h="57" extrusionOk="0">
                  <a:moveTo>
                    <a:pt x="289" y="0"/>
                  </a:moveTo>
                  <a:cubicBezTo>
                    <a:pt x="203" y="0"/>
                    <a:pt x="117" y="2"/>
                    <a:pt x="31" y="4"/>
                  </a:cubicBezTo>
                  <a:cubicBezTo>
                    <a:pt x="0" y="4"/>
                    <a:pt x="0" y="52"/>
                    <a:pt x="31" y="53"/>
                  </a:cubicBezTo>
                  <a:cubicBezTo>
                    <a:pt x="122" y="55"/>
                    <a:pt x="212" y="57"/>
                    <a:pt x="302" y="57"/>
                  </a:cubicBezTo>
                  <a:cubicBezTo>
                    <a:pt x="361" y="57"/>
                    <a:pt x="419" y="56"/>
                    <a:pt x="478" y="53"/>
                  </a:cubicBezTo>
                  <a:cubicBezTo>
                    <a:pt x="510" y="52"/>
                    <a:pt x="510" y="5"/>
                    <a:pt x="478" y="4"/>
                  </a:cubicBezTo>
                  <a:cubicBezTo>
                    <a:pt x="414" y="1"/>
                    <a:pt x="352" y="0"/>
                    <a:pt x="28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" name="Google Shape;1090;p42"/>
            <p:cNvSpPr/>
            <p:nvPr/>
          </p:nvSpPr>
          <p:spPr>
            <a:xfrm>
              <a:off x="7992331" y="2074509"/>
              <a:ext cx="24015" cy="2598"/>
            </a:xfrm>
            <a:custGeom>
              <a:avLst/>
              <a:gdLst/>
              <a:ahLst/>
              <a:cxnLst/>
              <a:rect l="l" t="t" r="r" b="b"/>
              <a:pathLst>
                <a:path w="453" h="49" extrusionOk="0">
                  <a:moveTo>
                    <a:pt x="345" y="0"/>
                  </a:moveTo>
                  <a:cubicBezTo>
                    <a:pt x="238" y="0"/>
                    <a:pt x="131" y="5"/>
                    <a:pt x="25" y="6"/>
                  </a:cubicBezTo>
                  <a:cubicBezTo>
                    <a:pt x="0" y="6"/>
                    <a:pt x="0" y="43"/>
                    <a:pt x="25" y="44"/>
                  </a:cubicBezTo>
                  <a:cubicBezTo>
                    <a:pt x="131" y="45"/>
                    <a:pt x="237" y="49"/>
                    <a:pt x="344" y="49"/>
                  </a:cubicBezTo>
                  <a:cubicBezTo>
                    <a:pt x="370" y="49"/>
                    <a:pt x="396" y="49"/>
                    <a:pt x="422" y="48"/>
                  </a:cubicBezTo>
                  <a:cubicBezTo>
                    <a:pt x="452" y="47"/>
                    <a:pt x="452" y="2"/>
                    <a:pt x="422" y="1"/>
                  </a:cubicBezTo>
                  <a:cubicBezTo>
                    <a:pt x="397" y="0"/>
                    <a:pt x="371" y="0"/>
                    <a:pt x="3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" name="Google Shape;1091;p42"/>
            <p:cNvSpPr/>
            <p:nvPr/>
          </p:nvSpPr>
          <p:spPr>
            <a:xfrm>
              <a:off x="7933435" y="1936784"/>
              <a:ext cx="33504" cy="4241"/>
            </a:xfrm>
            <a:custGeom>
              <a:avLst/>
              <a:gdLst/>
              <a:ahLst/>
              <a:cxnLst/>
              <a:rect l="l" t="t" r="r" b="b"/>
              <a:pathLst>
                <a:path w="632" h="80" extrusionOk="0">
                  <a:moveTo>
                    <a:pt x="376" y="1"/>
                  </a:moveTo>
                  <a:cubicBezTo>
                    <a:pt x="265" y="1"/>
                    <a:pt x="154" y="5"/>
                    <a:pt x="43" y="7"/>
                  </a:cubicBezTo>
                  <a:cubicBezTo>
                    <a:pt x="0" y="7"/>
                    <a:pt x="0" y="73"/>
                    <a:pt x="43" y="74"/>
                  </a:cubicBezTo>
                  <a:cubicBezTo>
                    <a:pt x="152" y="76"/>
                    <a:pt x="262" y="79"/>
                    <a:pt x="371" y="79"/>
                  </a:cubicBezTo>
                  <a:cubicBezTo>
                    <a:pt x="444" y="79"/>
                    <a:pt x="517" y="78"/>
                    <a:pt x="589" y="73"/>
                  </a:cubicBezTo>
                  <a:cubicBezTo>
                    <a:pt x="632" y="69"/>
                    <a:pt x="632" y="11"/>
                    <a:pt x="589" y="7"/>
                  </a:cubicBezTo>
                  <a:cubicBezTo>
                    <a:pt x="518" y="2"/>
                    <a:pt x="447" y="1"/>
                    <a:pt x="37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" name="Google Shape;1092;p42"/>
            <p:cNvSpPr/>
            <p:nvPr/>
          </p:nvSpPr>
          <p:spPr>
            <a:xfrm>
              <a:off x="7928398" y="2072017"/>
              <a:ext cx="32868" cy="5990"/>
            </a:xfrm>
            <a:custGeom>
              <a:avLst/>
              <a:gdLst/>
              <a:ahLst/>
              <a:cxnLst/>
              <a:rect l="l" t="t" r="r" b="b"/>
              <a:pathLst>
                <a:path w="620" h="113" extrusionOk="0">
                  <a:moveTo>
                    <a:pt x="275" y="1"/>
                  </a:moveTo>
                  <a:cubicBezTo>
                    <a:pt x="192" y="1"/>
                    <a:pt x="108" y="11"/>
                    <a:pt x="29" y="31"/>
                  </a:cubicBezTo>
                  <a:cubicBezTo>
                    <a:pt x="0" y="37"/>
                    <a:pt x="12" y="75"/>
                    <a:pt x="38" y="75"/>
                  </a:cubicBezTo>
                  <a:cubicBezTo>
                    <a:pt x="39" y="75"/>
                    <a:pt x="40" y="75"/>
                    <a:pt x="41" y="75"/>
                  </a:cubicBezTo>
                  <a:cubicBezTo>
                    <a:pt x="97" y="67"/>
                    <a:pt x="152" y="64"/>
                    <a:pt x="205" y="64"/>
                  </a:cubicBezTo>
                  <a:cubicBezTo>
                    <a:pt x="329" y="64"/>
                    <a:pt x="447" y="82"/>
                    <a:pt x="574" y="111"/>
                  </a:cubicBezTo>
                  <a:cubicBezTo>
                    <a:pt x="577" y="112"/>
                    <a:pt x="580" y="112"/>
                    <a:pt x="583" y="112"/>
                  </a:cubicBezTo>
                  <a:cubicBezTo>
                    <a:pt x="612" y="112"/>
                    <a:pt x="619" y="69"/>
                    <a:pt x="588" y="58"/>
                  </a:cubicBezTo>
                  <a:cubicBezTo>
                    <a:pt x="490" y="19"/>
                    <a:pt x="382" y="1"/>
                    <a:pt x="275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" name="Google Shape;1093;p42"/>
            <p:cNvSpPr/>
            <p:nvPr/>
          </p:nvSpPr>
          <p:spPr>
            <a:xfrm>
              <a:off x="7862876" y="2116123"/>
              <a:ext cx="16646" cy="5778"/>
            </a:xfrm>
            <a:custGeom>
              <a:avLst/>
              <a:gdLst/>
              <a:ahLst/>
              <a:cxnLst/>
              <a:rect l="l" t="t" r="r" b="b"/>
              <a:pathLst>
                <a:path w="314" h="109" extrusionOk="0">
                  <a:moveTo>
                    <a:pt x="218" y="0"/>
                  </a:moveTo>
                  <a:cubicBezTo>
                    <a:pt x="148" y="0"/>
                    <a:pt x="75" y="29"/>
                    <a:pt x="22" y="64"/>
                  </a:cubicBezTo>
                  <a:cubicBezTo>
                    <a:pt x="0" y="78"/>
                    <a:pt x="13" y="109"/>
                    <a:pt x="34" y="109"/>
                  </a:cubicBezTo>
                  <a:cubicBezTo>
                    <a:pt x="38" y="109"/>
                    <a:pt x="42" y="107"/>
                    <a:pt x="46" y="105"/>
                  </a:cubicBezTo>
                  <a:cubicBezTo>
                    <a:pt x="80" y="82"/>
                    <a:pt x="118" y="68"/>
                    <a:pt x="160" y="60"/>
                  </a:cubicBezTo>
                  <a:cubicBezTo>
                    <a:pt x="172" y="58"/>
                    <a:pt x="185" y="57"/>
                    <a:pt x="197" y="57"/>
                  </a:cubicBezTo>
                  <a:cubicBezTo>
                    <a:pt x="225" y="57"/>
                    <a:pt x="253" y="61"/>
                    <a:pt x="281" y="61"/>
                  </a:cubicBezTo>
                  <a:cubicBezTo>
                    <a:pt x="282" y="61"/>
                    <a:pt x="282" y="61"/>
                    <a:pt x="282" y="61"/>
                  </a:cubicBezTo>
                  <a:cubicBezTo>
                    <a:pt x="311" y="61"/>
                    <a:pt x="313" y="21"/>
                    <a:pt x="289" y="12"/>
                  </a:cubicBezTo>
                  <a:cubicBezTo>
                    <a:pt x="266" y="4"/>
                    <a:pt x="242" y="0"/>
                    <a:pt x="21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" name="Google Shape;1094;p42"/>
            <p:cNvSpPr/>
            <p:nvPr/>
          </p:nvSpPr>
          <p:spPr>
            <a:xfrm>
              <a:off x="7844269" y="1976808"/>
              <a:ext cx="19297" cy="3234"/>
            </a:xfrm>
            <a:custGeom>
              <a:avLst/>
              <a:gdLst/>
              <a:ahLst/>
              <a:cxnLst/>
              <a:rect l="l" t="t" r="r" b="b"/>
              <a:pathLst>
                <a:path w="364" h="61" extrusionOk="0">
                  <a:moveTo>
                    <a:pt x="186" y="0"/>
                  </a:moveTo>
                  <a:cubicBezTo>
                    <a:pt x="137" y="0"/>
                    <a:pt x="87" y="2"/>
                    <a:pt x="37" y="2"/>
                  </a:cubicBezTo>
                  <a:cubicBezTo>
                    <a:pt x="1" y="2"/>
                    <a:pt x="1" y="57"/>
                    <a:pt x="37" y="58"/>
                  </a:cubicBezTo>
                  <a:cubicBezTo>
                    <a:pt x="87" y="58"/>
                    <a:pt x="137" y="60"/>
                    <a:pt x="186" y="60"/>
                  </a:cubicBezTo>
                  <a:cubicBezTo>
                    <a:pt x="236" y="60"/>
                    <a:pt x="285" y="58"/>
                    <a:pt x="334" y="53"/>
                  </a:cubicBezTo>
                  <a:cubicBezTo>
                    <a:pt x="363" y="48"/>
                    <a:pt x="363" y="12"/>
                    <a:pt x="334" y="8"/>
                  </a:cubicBezTo>
                  <a:cubicBezTo>
                    <a:pt x="285" y="2"/>
                    <a:pt x="236" y="0"/>
                    <a:pt x="18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" name="Google Shape;1095;p42"/>
            <p:cNvSpPr/>
            <p:nvPr/>
          </p:nvSpPr>
          <p:spPr>
            <a:xfrm>
              <a:off x="7820838" y="2113207"/>
              <a:ext cx="24969" cy="4135"/>
            </a:xfrm>
            <a:custGeom>
              <a:avLst/>
              <a:gdLst/>
              <a:ahLst/>
              <a:cxnLst/>
              <a:rect l="l" t="t" r="r" b="b"/>
              <a:pathLst>
                <a:path w="471" h="78" extrusionOk="0">
                  <a:moveTo>
                    <a:pt x="310" y="0"/>
                  </a:moveTo>
                  <a:cubicBezTo>
                    <a:pt x="217" y="0"/>
                    <a:pt x="124" y="10"/>
                    <a:pt x="33" y="15"/>
                  </a:cubicBezTo>
                  <a:cubicBezTo>
                    <a:pt x="1" y="16"/>
                    <a:pt x="1" y="62"/>
                    <a:pt x="33" y="64"/>
                  </a:cubicBezTo>
                  <a:cubicBezTo>
                    <a:pt x="124" y="68"/>
                    <a:pt x="217" y="78"/>
                    <a:pt x="310" y="78"/>
                  </a:cubicBezTo>
                  <a:cubicBezTo>
                    <a:pt x="350" y="78"/>
                    <a:pt x="390" y="76"/>
                    <a:pt x="429" y="71"/>
                  </a:cubicBezTo>
                  <a:cubicBezTo>
                    <a:pt x="471" y="67"/>
                    <a:pt x="471" y="12"/>
                    <a:pt x="429" y="7"/>
                  </a:cubicBezTo>
                  <a:cubicBezTo>
                    <a:pt x="390" y="2"/>
                    <a:pt x="350" y="0"/>
                    <a:pt x="31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" name="Google Shape;1096;p42"/>
            <p:cNvSpPr/>
            <p:nvPr/>
          </p:nvSpPr>
          <p:spPr>
            <a:xfrm>
              <a:off x="7805411" y="1974211"/>
              <a:ext cx="26771" cy="3128"/>
            </a:xfrm>
            <a:custGeom>
              <a:avLst/>
              <a:gdLst/>
              <a:ahLst/>
              <a:cxnLst/>
              <a:rect l="l" t="t" r="r" b="b"/>
              <a:pathLst>
                <a:path w="505" h="59" extrusionOk="0">
                  <a:moveTo>
                    <a:pt x="325" y="0"/>
                  </a:moveTo>
                  <a:cubicBezTo>
                    <a:pt x="225" y="0"/>
                    <a:pt x="124" y="6"/>
                    <a:pt x="25" y="10"/>
                  </a:cubicBezTo>
                  <a:cubicBezTo>
                    <a:pt x="0" y="11"/>
                    <a:pt x="0" y="48"/>
                    <a:pt x="25" y="49"/>
                  </a:cubicBezTo>
                  <a:cubicBezTo>
                    <a:pt x="127" y="53"/>
                    <a:pt x="231" y="59"/>
                    <a:pt x="335" y="59"/>
                  </a:cubicBezTo>
                  <a:cubicBezTo>
                    <a:pt x="381" y="59"/>
                    <a:pt x="426" y="58"/>
                    <a:pt x="472" y="55"/>
                  </a:cubicBezTo>
                  <a:cubicBezTo>
                    <a:pt x="504" y="51"/>
                    <a:pt x="504" y="8"/>
                    <a:pt x="472" y="5"/>
                  </a:cubicBezTo>
                  <a:cubicBezTo>
                    <a:pt x="423" y="2"/>
                    <a:pt x="374" y="0"/>
                    <a:pt x="32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" name="Google Shape;1097;p42"/>
            <p:cNvSpPr/>
            <p:nvPr/>
          </p:nvSpPr>
          <p:spPr>
            <a:xfrm>
              <a:off x="7770689" y="2115964"/>
              <a:ext cx="25075" cy="3923"/>
            </a:xfrm>
            <a:custGeom>
              <a:avLst/>
              <a:gdLst/>
              <a:ahLst/>
              <a:cxnLst/>
              <a:rect l="l" t="t" r="r" b="b"/>
              <a:pathLst>
                <a:path w="473" h="74" extrusionOk="0">
                  <a:moveTo>
                    <a:pt x="303" y="0"/>
                  </a:moveTo>
                  <a:cubicBezTo>
                    <a:pt x="213" y="0"/>
                    <a:pt x="124" y="6"/>
                    <a:pt x="34" y="11"/>
                  </a:cubicBezTo>
                  <a:cubicBezTo>
                    <a:pt x="0" y="12"/>
                    <a:pt x="0" y="62"/>
                    <a:pt x="34" y="64"/>
                  </a:cubicBezTo>
                  <a:cubicBezTo>
                    <a:pt x="123" y="68"/>
                    <a:pt x="212" y="74"/>
                    <a:pt x="301" y="74"/>
                  </a:cubicBezTo>
                  <a:cubicBezTo>
                    <a:pt x="345" y="74"/>
                    <a:pt x="388" y="72"/>
                    <a:pt x="432" y="68"/>
                  </a:cubicBezTo>
                  <a:cubicBezTo>
                    <a:pt x="472" y="65"/>
                    <a:pt x="472" y="10"/>
                    <a:pt x="432" y="5"/>
                  </a:cubicBezTo>
                  <a:cubicBezTo>
                    <a:pt x="389" y="2"/>
                    <a:pt x="346" y="0"/>
                    <a:pt x="30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" name="Google Shape;1098;p42"/>
            <p:cNvSpPr/>
            <p:nvPr/>
          </p:nvSpPr>
          <p:spPr>
            <a:xfrm>
              <a:off x="7753990" y="1968856"/>
              <a:ext cx="34352" cy="7104"/>
            </a:xfrm>
            <a:custGeom>
              <a:avLst/>
              <a:gdLst/>
              <a:ahLst/>
              <a:cxnLst/>
              <a:rect l="l" t="t" r="r" b="b"/>
              <a:pathLst>
                <a:path w="648" h="134" extrusionOk="0">
                  <a:moveTo>
                    <a:pt x="49" y="0"/>
                  </a:moveTo>
                  <a:cubicBezTo>
                    <a:pt x="12" y="0"/>
                    <a:pt x="0" y="57"/>
                    <a:pt x="41" y="71"/>
                  </a:cubicBezTo>
                  <a:cubicBezTo>
                    <a:pt x="162" y="110"/>
                    <a:pt x="288" y="134"/>
                    <a:pt x="414" y="134"/>
                  </a:cubicBezTo>
                  <a:cubicBezTo>
                    <a:pt x="479" y="134"/>
                    <a:pt x="543" y="128"/>
                    <a:pt x="608" y="114"/>
                  </a:cubicBezTo>
                  <a:cubicBezTo>
                    <a:pt x="647" y="105"/>
                    <a:pt x="639" y="41"/>
                    <a:pt x="598" y="41"/>
                  </a:cubicBezTo>
                  <a:cubicBezTo>
                    <a:pt x="598" y="41"/>
                    <a:pt x="598" y="41"/>
                    <a:pt x="597" y="41"/>
                  </a:cubicBezTo>
                  <a:cubicBezTo>
                    <a:pt x="555" y="43"/>
                    <a:pt x="512" y="43"/>
                    <a:pt x="470" y="43"/>
                  </a:cubicBezTo>
                  <a:cubicBezTo>
                    <a:pt x="332" y="43"/>
                    <a:pt x="196" y="34"/>
                    <a:pt x="60" y="2"/>
                  </a:cubicBezTo>
                  <a:cubicBezTo>
                    <a:pt x="56" y="1"/>
                    <a:pt x="53" y="0"/>
                    <a:pt x="4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63" name="Google Shape;312;p37">
            <a:extLst>
              <a:ext uri="{FF2B5EF4-FFF2-40B4-BE49-F238E27FC236}">
                <a16:creationId xmlns="" xmlns:a16="http://schemas.microsoft.com/office/drawing/2014/main" id="{77778A78-ED23-4B1B-B9DA-27FF1879421B}"/>
              </a:ext>
            </a:extLst>
          </p:cNvPr>
          <p:cNvGrpSpPr/>
          <p:nvPr/>
        </p:nvGrpSpPr>
        <p:grpSpPr>
          <a:xfrm flipH="1">
            <a:off x="8737515" y="-32843"/>
            <a:ext cx="1005980" cy="965565"/>
            <a:chOff x="0" y="0"/>
            <a:chExt cx="598419" cy="489887"/>
          </a:xfrm>
        </p:grpSpPr>
        <p:sp>
          <p:nvSpPr>
            <p:cNvPr id="64" name="Google Shape;313;p37">
              <a:extLst>
                <a:ext uri="{FF2B5EF4-FFF2-40B4-BE49-F238E27FC236}">
                  <a16:creationId xmlns="" xmlns:a16="http://schemas.microsoft.com/office/drawing/2014/main" id="{31E4B2C2-900E-42CC-B636-D9C28B6D8B20}"/>
                </a:ext>
              </a:extLst>
            </p:cNvPr>
            <p:cNvSpPr/>
            <p:nvPr/>
          </p:nvSpPr>
          <p:spPr>
            <a:xfrm>
              <a:off x="-1" y="0"/>
              <a:ext cx="598421" cy="489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14" h="21600" extrusionOk="0">
                  <a:moveTo>
                    <a:pt x="11987" y="1228"/>
                  </a:moveTo>
                  <a:cubicBezTo>
                    <a:pt x="12957" y="1228"/>
                    <a:pt x="13909" y="1452"/>
                    <a:pt x="14783" y="2048"/>
                  </a:cubicBezTo>
                  <a:cubicBezTo>
                    <a:pt x="18891" y="4851"/>
                    <a:pt x="19278" y="12749"/>
                    <a:pt x="15491" y="16311"/>
                  </a:cubicBezTo>
                  <a:cubicBezTo>
                    <a:pt x="15338" y="16455"/>
                    <a:pt x="15199" y="16765"/>
                    <a:pt x="15278" y="17034"/>
                  </a:cubicBezTo>
                  <a:cubicBezTo>
                    <a:pt x="15679" y="18386"/>
                    <a:pt x="16280" y="19478"/>
                    <a:pt x="17065" y="20309"/>
                  </a:cubicBezTo>
                  <a:cubicBezTo>
                    <a:pt x="15858" y="20162"/>
                    <a:pt x="14744" y="19256"/>
                    <a:pt x="14066" y="17761"/>
                  </a:cubicBezTo>
                  <a:cubicBezTo>
                    <a:pt x="13976" y="17560"/>
                    <a:pt x="13836" y="17464"/>
                    <a:pt x="13693" y="17464"/>
                  </a:cubicBezTo>
                  <a:cubicBezTo>
                    <a:pt x="13581" y="17464"/>
                    <a:pt x="13467" y="17523"/>
                    <a:pt x="13371" y="17636"/>
                  </a:cubicBezTo>
                  <a:cubicBezTo>
                    <a:pt x="11898" y="19373"/>
                    <a:pt x="9926" y="20262"/>
                    <a:pt x="7964" y="20262"/>
                  </a:cubicBezTo>
                  <a:cubicBezTo>
                    <a:pt x="5412" y="20262"/>
                    <a:pt x="2878" y="18759"/>
                    <a:pt x="1478" y="15664"/>
                  </a:cubicBezTo>
                  <a:cubicBezTo>
                    <a:pt x="-18" y="12356"/>
                    <a:pt x="1324" y="8277"/>
                    <a:pt x="3064" y="5692"/>
                  </a:cubicBezTo>
                  <a:cubicBezTo>
                    <a:pt x="3318" y="5316"/>
                    <a:pt x="3590" y="4961"/>
                    <a:pt x="3877" y="4631"/>
                  </a:cubicBezTo>
                  <a:cubicBezTo>
                    <a:pt x="5124" y="3490"/>
                    <a:pt x="6515" y="2666"/>
                    <a:pt x="7974" y="2130"/>
                  </a:cubicBezTo>
                  <a:cubicBezTo>
                    <a:pt x="9234" y="1667"/>
                    <a:pt x="10628" y="1228"/>
                    <a:pt x="11987" y="1228"/>
                  </a:cubicBezTo>
                  <a:close/>
                  <a:moveTo>
                    <a:pt x="11946" y="0"/>
                  </a:moveTo>
                  <a:cubicBezTo>
                    <a:pt x="10745" y="0"/>
                    <a:pt x="9524" y="297"/>
                    <a:pt x="8364" y="694"/>
                  </a:cubicBezTo>
                  <a:cubicBezTo>
                    <a:pt x="7604" y="954"/>
                    <a:pt x="6861" y="1296"/>
                    <a:pt x="6147" y="1721"/>
                  </a:cubicBezTo>
                  <a:cubicBezTo>
                    <a:pt x="2105" y="3899"/>
                    <a:pt x="-1563" y="10544"/>
                    <a:pt x="684" y="16044"/>
                  </a:cubicBezTo>
                  <a:cubicBezTo>
                    <a:pt x="2177" y="19697"/>
                    <a:pt x="5036" y="21426"/>
                    <a:pt x="7927" y="21426"/>
                  </a:cubicBezTo>
                  <a:cubicBezTo>
                    <a:pt x="9951" y="21426"/>
                    <a:pt x="11990" y="20578"/>
                    <a:pt x="13588" y="18950"/>
                  </a:cubicBezTo>
                  <a:cubicBezTo>
                    <a:pt x="14519" y="20637"/>
                    <a:pt x="15941" y="21600"/>
                    <a:pt x="17440" y="21600"/>
                  </a:cubicBezTo>
                  <a:cubicBezTo>
                    <a:pt x="17846" y="21600"/>
                    <a:pt x="18258" y="21530"/>
                    <a:pt x="18667" y="21383"/>
                  </a:cubicBezTo>
                  <a:cubicBezTo>
                    <a:pt x="19146" y="21212"/>
                    <a:pt x="19056" y="20374"/>
                    <a:pt x="18667" y="20154"/>
                  </a:cubicBezTo>
                  <a:cubicBezTo>
                    <a:pt x="17616" y="19559"/>
                    <a:pt x="16789" y="18476"/>
                    <a:pt x="16297" y="17074"/>
                  </a:cubicBezTo>
                  <a:cubicBezTo>
                    <a:pt x="20037" y="13092"/>
                    <a:pt x="19938" y="5060"/>
                    <a:pt x="15863" y="1451"/>
                  </a:cubicBezTo>
                  <a:cubicBezTo>
                    <a:pt x="14662" y="387"/>
                    <a:pt x="13317" y="0"/>
                    <a:pt x="1194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5" name="Google Shape;314;p37">
              <a:extLst>
                <a:ext uri="{FF2B5EF4-FFF2-40B4-BE49-F238E27FC236}">
                  <a16:creationId xmlns="" xmlns:a16="http://schemas.microsoft.com/office/drawing/2014/main" id="{26DE5184-A491-43EA-8669-FEE22F4DE996}"/>
                </a:ext>
              </a:extLst>
            </p:cNvPr>
            <p:cNvSpPr/>
            <p:nvPr/>
          </p:nvSpPr>
          <p:spPr>
            <a:xfrm>
              <a:off x="171680" y="291290"/>
              <a:ext cx="28079" cy="28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62" h="21600" extrusionOk="0">
                  <a:moveTo>
                    <a:pt x="8603" y="0"/>
                  </a:moveTo>
                  <a:cubicBezTo>
                    <a:pt x="2639" y="0"/>
                    <a:pt x="-2288" y="7804"/>
                    <a:pt x="1115" y="14895"/>
                  </a:cubicBezTo>
                  <a:cubicBezTo>
                    <a:pt x="2639" y="18076"/>
                    <a:pt x="4640" y="20758"/>
                    <a:pt x="7896" y="21415"/>
                  </a:cubicBezTo>
                  <a:cubicBezTo>
                    <a:pt x="8555" y="21543"/>
                    <a:pt x="9189" y="21600"/>
                    <a:pt x="9799" y="21600"/>
                  </a:cubicBezTo>
                  <a:cubicBezTo>
                    <a:pt x="15470" y="21600"/>
                    <a:pt x="19312" y="16293"/>
                    <a:pt x="18300" y="9245"/>
                  </a:cubicBezTo>
                  <a:cubicBezTo>
                    <a:pt x="17751" y="5493"/>
                    <a:pt x="15434" y="3067"/>
                    <a:pt x="12726" y="1298"/>
                  </a:cubicBezTo>
                  <a:cubicBezTo>
                    <a:pt x="11360" y="399"/>
                    <a:pt x="9945" y="0"/>
                    <a:pt x="860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6" name="Google Shape;315;p37">
              <a:extLst>
                <a:ext uri="{FF2B5EF4-FFF2-40B4-BE49-F238E27FC236}">
                  <a16:creationId xmlns="" xmlns:a16="http://schemas.microsoft.com/office/drawing/2014/main" id="{CE771F87-B6B0-4664-A0EA-E3CCB40A5306}"/>
                </a:ext>
              </a:extLst>
            </p:cNvPr>
            <p:cNvSpPr/>
            <p:nvPr/>
          </p:nvSpPr>
          <p:spPr>
            <a:xfrm>
              <a:off x="242031" y="267138"/>
              <a:ext cx="39873" cy="39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81" h="21600" extrusionOk="0">
                  <a:moveTo>
                    <a:pt x="9382" y="0"/>
                  </a:moveTo>
                  <a:cubicBezTo>
                    <a:pt x="8637" y="0"/>
                    <a:pt x="7884" y="101"/>
                    <a:pt x="7112" y="332"/>
                  </a:cubicBezTo>
                  <a:cubicBezTo>
                    <a:pt x="2259" y="1832"/>
                    <a:pt x="-1203" y="8062"/>
                    <a:pt x="394" y="13598"/>
                  </a:cubicBezTo>
                  <a:cubicBezTo>
                    <a:pt x="1676" y="18057"/>
                    <a:pt x="5453" y="21600"/>
                    <a:pt x="9633" y="21600"/>
                  </a:cubicBezTo>
                  <a:cubicBezTo>
                    <a:pt x="10485" y="21600"/>
                    <a:pt x="11346" y="21449"/>
                    <a:pt x="12207" y="21137"/>
                  </a:cubicBezTo>
                  <a:cubicBezTo>
                    <a:pt x="17123" y="19345"/>
                    <a:pt x="20397" y="13729"/>
                    <a:pt x="18926" y="7871"/>
                  </a:cubicBezTo>
                  <a:cubicBezTo>
                    <a:pt x="18809" y="7448"/>
                    <a:pt x="18702" y="7036"/>
                    <a:pt x="18612" y="6613"/>
                  </a:cubicBezTo>
                  <a:cubicBezTo>
                    <a:pt x="17966" y="3805"/>
                    <a:pt x="15840" y="1409"/>
                    <a:pt x="13338" y="684"/>
                  </a:cubicBezTo>
                  <a:cubicBezTo>
                    <a:pt x="12010" y="312"/>
                    <a:pt x="10709" y="0"/>
                    <a:pt x="938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7" name="Google Shape;316;p37">
              <a:extLst>
                <a:ext uri="{FF2B5EF4-FFF2-40B4-BE49-F238E27FC236}">
                  <a16:creationId xmlns="" xmlns:a16="http://schemas.microsoft.com/office/drawing/2014/main" id="{5E4AEB53-B04C-41DF-919C-5E9CE9F1C73C}"/>
                </a:ext>
              </a:extLst>
            </p:cNvPr>
            <p:cNvSpPr/>
            <p:nvPr/>
          </p:nvSpPr>
          <p:spPr>
            <a:xfrm>
              <a:off x="308628" y="246844"/>
              <a:ext cx="35867" cy="37120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8" name="Google Shape;317;p37">
              <a:extLst>
                <a:ext uri="{FF2B5EF4-FFF2-40B4-BE49-F238E27FC236}">
                  <a16:creationId xmlns="" xmlns:a16="http://schemas.microsoft.com/office/drawing/2014/main" id="{4CA5F162-E0C3-49DE-BEBA-221F706B248F}"/>
                </a:ext>
              </a:extLst>
            </p:cNvPr>
            <p:cNvSpPr/>
            <p:nvPr/>
          </p:nvSpPr>
          <p:spPr>
            <a:xfrm>
              <a:off x="384117" y="223453"/>
              <a:ext cx="31207" cy="32278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sp>
        <p:nvSpPr>
          <p:cNvPr id="3" name="مستطيل 2"/>
          <p:cNvSpPr/>
          <p:nvPr/>
        </p:nvSpPr>
        <p:spPr>
          <a:xfrm>
            <a:off x="4367809" y="740702"/>
            <a:ext cx="3148812" cy="779700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pPr algn="ctr"/>
            <a:r>
              <a:rPr lang="ar-SA" sz="4300" b="1" spc="-56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halid Art bold"/>
                <a:ea typeface="Khalid Art bold"/>
                <a:cs typeface="PT Bold Heading" pitchFamily="2" charset="-78"/>
                <a:sym typeface="Khalid Art bold"/>
              </a:rPr>
              <a:t>تسجيل الحضور</a:t>
            </a:r>
          </a:p>
        </p:txBody>
      </p:sp>
      <p:pic>
        <p:nvPicPr>
          <p:cNvPr id="70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xmlns="" id="{29C31AAC-DA61-442C-879B-93E9863EFE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9637">
            <a:off x="1295237" y="-277631"/>
            <a:ext cx="3027507" cy="2932368"/>
          </a:xfrm>
          <a:prstGeom prst="rect">
            <a:avLst/>
          </a:prstGeom>
        </p:spPr>
      </p:pic>
      <p:grpSp>
        <p:nvGrpSpPr>
          <p:cNvPr id="69" name="مجموعة 68"/>
          <p:cNvGrpSpPr/>
          <p:nvPr/>
        </p:nvGrpSpPr>
        <p:grpSpPr>
          <a:xfrm>
            <a:off x="8688289" y="1962810"/>
            <a:ext cx="2731721" cy="3578425"/>
            <a:chOff x="7563769" y="-77071"/>
            <a:chExt cx="2048791" cy="2683819"/>
          </a:xfrm>
        </p:grpSpPr>
        <p:pic>
          <p:nvPicPr>
            <p:cNvPr id="71" name="Google Shape;181;p29" descr="Google Shape;181;p29">
              <a:extLst>
                <a:ext uri="{FF2B5EF4-FFF2-40B4-BE49-F238E27FC236}">
                  <a16:creationId xmlns="" xmlns:a16="http://schemas.microsoft.com/office/drawing/2014/main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t="16970" r="8892" b="21025"/>
            <a:stretch>
              <a:fillRect/>
            </a:stretch>
          </p:blipFill>
          <p:spPr>
            <a:xfrm>
              <a:off x="7563769" y="494795"/>
              <a:ext cx="2036851" cy="81027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72" name="Google Shape;182;p29" descr="Google Shape;182;p29">
              <a:extLst>
                <a:ext uri="{FF2B5EF4-FFF2-40B4-BE49-F238E27FC236}">
                  <a16:creationId xmlns="" xmlns:a16="http://schemas.microsoft.com/office/drawing/2014/main" id="{0029B81D-6C69-4CD5-BC66-843C999C6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t="16734" r="8892" b="18300"/>
            <a:stretch>
              <a:fillRect/>
            </a:stretch>
          </p:blipFill>
          <p:spPr>
            <a:xfrm>
              <a:off x="7563769" y="-53329"/>
              <a:ext cx="2036851" cy="846043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73" name="Rectangle 1">
              <a:extLst>
                <a:ext uri="{FF2B5EF4-FFF2-40B4-BE49-F238E27FC236}">
                  <a16:creationId xmlns="" xmlns:a16="http://schemas.microsoft.com/office/drawing/2014/main" id="{393E2D00-3651-4910-9BA4-866B9E5F69A9}"/>
                </a:ext>
              </a:extLst>
            </p:cNvPr>
            <p:cNvSpPr/>
            <p:nvPr/>
          </p:nvSpPr>
          <p:spPr>
            <a:xfrm>
              <a:off x="8165682" y="52403"/>
              <a:ext cx="859369" cy="530913"/>
            </a:xfrm>
            <a:prstGeom prst="rect">
              <a:avLst/>
            </a:prstGeom>
            <a:noFill/>
          </p:spPr>
          <p:txBody>
            <a:bodyPr wrap="none" lIns="60959" tIns="30479" rIns="60959" bIns="30479">
              <a:spAutoFit/>
            </a:bodyPr>
            <a:lstStyle/>
            <a:p>
              <a:pPr algn="ctr"/>
              <a:r>
                <a:rPr lang="ar-SA" sz="2100" dirty="0">
                  <a:ln w="0"/>
                  <a:solidFill>
                    <a:srgbClr val="9900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المادة </a:t>
              </a:r>
            </a:p>
            <a:p>
              <a:pPr algn="ctr"/>
              <a:r>
                <a:rPr lang="ar-SA" sz="2100" dirty="0" smtClean="0">
                  <a:ln w="0"/>
                  <a:solidFill>
                    <a:srgbClr val="CC33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الرياضيات</a:t>
              </a:r>
              <a:endParaRPr lang="en-US" sz="21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74" name="Rectangle 22">
              <a:extLst>
                <a:ext uri="{FF2B5EF4-FFF2-40B4-BE49-F238E27FC236}">
                  <a16:creationId xmlns="" xmlns:a16="http://schemas.microsoft.com/office/drawing/2014/main" id="{589B359A-BB65-4B80-A53C-DE694F3CD31D}"/>
                </a:ext>
              </a:extLst>
            </p:cNvPr>
            <p:cNvSpPr/>
            <p:nvPr/>
          </p:nvSpPr>
          <p:spPr>
            <a:xfrm>
              <a:off x="7880830" y="714417"/>
              <a:ext cx="1402787" cy="357789"/>
            </a:xfrm>
            <a:prstGeom prst="rect">
              <a:avLst/>
            </a:prstGeom>
            <a:noFill/>
          </p:spPr>
          <p:txBody>
            <a:bodyPr wrap="none" lIns="60959" tIns="30479" rIns="60959" bIns="30479">
              <a:spAutoFit/>
            </a:bodyPr>
            <a:lstStyle/>
            <a:p>
              <a:pPr algn="ctr"/>
              <a:r>
                <a:rPr lang="ar-SA" sz="2700" dirty="0" smtClean="0">
                  <a:ln w="0"/>
                  <a:solidFill>
                    <a:srgbClr val="0000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ص 80 الى 81</a:t>
              </a:r>
              <a:endParaRPr lang="en-US" sz="27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75" name="Picture 43">
              <a:extLst>
                <a:ext uri="{FF2B5EF4-FFF2-40B4-BE49-F238E27FC236}">
                  <a16:creationId xmlns="" xmlns:a16="http://schemas.microsoft.com/office/drawing/2014/main" id="{25BB668A-E294-415E-823D-4019995F21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="" xmlns:a1611="http://schemas.microsoft.com/office/drawing/2016/11/main" r:id=""/>
                </a:ext>
              </a:extLst>
            </a:blip>
            <a:srcRect l="21407" t="7100" r="73709" b="58254"/>
            <a:stretch/>
          </p:blipFill>
          <p:spPr>
            <a:xfrm rot="21159890" flipH="1">
              <a:off x="9176930" y="-77071"/>
              <a:ext cx="296114" cy="837900"/>
            </a:xfrm>
            <a:prstGeom prst="rect">
              <a:avLst/>
            </a:prstGeom>
          </p:spPr>
        </p:pic>
        <p:pic>
          <p:nvPicPr>
            <p:cNvPr id="76" name="Google Shape;181;p29" descr="Google Shape;181;p29">
              <a:extLst>
                <a:ext uri="{FF2B5EF4-FFF2-40B4-BE49-F238E27FC236}">
                  <a16:creationId xmlns="" xmlns:a16="http://schemas.microsoft.com/office/drawing/2014/main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rcRect t="16970" r="8892" b="21025"/>
            <a:stretch>
              <a:fillRect/>
            </a:stretch>
          </p:blipFill>
          <p:spPr>
            <a:xfrm>
              <a:off x="7575709" y="1325615"/>
              <a:ext cx="2036851" cy="81027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77" name="Google Shape;181;p29" descr="Google Shape;181;p29">
              <a:extLst>
                <a:ext uri="{FF2B5EF4-FFF2-40B4-BE49-F238E27FC236}">
                  <a16:creationId xmlns="" xmlns:a16="http://schemas.microsoft.com/office/drawing/2014/main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tx2">
                  <a:tint val="45000"/>
                  <a:satMod val="400000"/>
                </a:schemeClr>
              </a:duotone>
            </a:blip>
            <a:srcRect t="16970" r="8892" b="21025"/>
            <a:stretch>
              <a:fillRect/>
            </a:stretch>
          </p:blipFill>
          <p:spPr>
            <a:xfrm>
              <a:off x="7575709" y="1796471"/>
              <a:ext cx="2036851" cy="810277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78" name="Rectangle 22">
              <a:extLst>
                <a:ext uri="{FF2B5EF4-FFF2-40B4-BE49-F238E27FC236}">
                  <a16:creationId xmlns="" xmlns:a16="http://schemas.microsoft.com/office/drawing/2014/main" id="{6E4E3FB3-A538-4746-A2ED-B65F45765AFA}"/>
                </a:ext>
              </a:extLst>
            </p:cNvPr>
            <p:cNvSpPr/>
            <p:nvPr/>
          </p:nvSpPr>
          <p:spPr>
            <a:xfrm>
              <a:off x="7865418" y="1989993"/>
              <a:ext cx="1499800" cy="352655"/>
            </a:xfrm>
            <a:prstGeom prst="rect">
              <a:avLst/>
            </a:prstGeom>
            <a:noFill/>
          </p:spPr>
          <p:txBody>
            <a:bodyPr wrap="square" lIns="40635" tIns="20318" rIns="40635" bIns="20318">
              <a:spAutoFit/>
            </a:bodyPr>
            <a:lstStyle/>
            <a:p>
              <a:pPr algn="ctr"/>
              <a:r>
                <a:rPr lang="ar-SA" sz="2700" dirty="0" smtClean="0">
                  <a:ln w="0"/>
                  <a:solidFill>
                    <a:srgbClr val="80008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21-3-1443هـ</a:t>
              </a:r>
              <a:endParaRPr lang="en-US" sz="2700" dirty="0">
                <a:ln w="0"/>
                <a:solidFill>
                  <a:srgbClr val="8000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79" name="Rectangle 1">
              <a:extLst>
                <a:ext uri="{FF2B5EF4-FFF2-40B4-BE49-F238E27FC236}">
                  <a16:creationId xmlns="" xmlns:a16="http://schemas.microsoft.com/office/drawing/2014/main" id="{96B18D14-EF10-4F53-A9D0-D16136FA3422}"/>
                </a:ext>
              </a:extLst>
            </p:cNvPr>
            <p:cNvSpPr/>
            <p:nvPr/>
          </p:nvSpPr>
          <p:spPr>
            <a:xfrm>
              <a:off x="8142274" y="1498556"/>
              <a:ext cx="1023895" cy="352655"/>
            </a:xfrm>
            <a:prstGeom prst="rect">
              <a:avLst/>
            </a:prstGeom>
            <a:noFill/>
          </p:spPr>
          <p:txBody>
            <a:bodyPr wrap="square" lIns="40635" tIns="20318" rIns="40635" bIns="20318">
              <a:spAutoFit/>
            </a:bodyPr>
            <a:lstStyle/>
            <a:p>
              <a:pPr algn="ctr"/>
              <a:r>
                <a:rPr lang="ar-SA" sz="2700" dirty="0" smtClean="0">
                  <a:ln w="0"/>
                  <a:solidFill>
                    <a:srgbClr val="CC33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الاربعاء</a:t>
              </a:r>
              <a:endParaRPr lang="en-US" sz="27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43761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7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008449654"/>
</p:tagLst>
</file>

<file path=ppt/theme/theme1.xml><?xml version="1.0" encoding="utf-8"?>
<a:theme xmlns:a="http://schemas.openxmlformats.org/drawingml/2006/main" name="Notebook Lesson by Slidesgo">
  <a:themeElements>
    <a:clrScheme name="مخصص 1">
      <a:dk1>
        <a:srgbClr val="D7E3BC"/>
      </a:dk1>
      <a:lt1>
        <a:srgbClr val="31859B"/>
      </a:lt1>
      <a:dk2>
        <a:srgbClr val="1F497D"/>
      </a:dk2>
      <a:lt2>
        <a:srgbClr val="EEECE1"/>
      </a:lt2>
      <a:accent1>
        <a:srgbClr val="4F81BD"/>
      </a:accent1>
      <a:accent2>
        <a:srgbClr val="6565FF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2119</TotalTime>
  <Words>645</Words>
  <Application>Microsoft Office PowerPoint</Application>
  <PresentationFormat>Custom</PresentationFormat>
  <Paragraphs>206</Paragraphs>
  <Slides>17</Slides>
  <Notes>8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Notebook Lesson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فكرة الدرس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ندعو الله دائماً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class</dc:title>
  <dc:creator>حنان الحويطي</dc:creator>
  <cp:lastModifiedBy>document</cp:lastModifiedBy>
  <cp:revision>214</cp:revision>
  <dcterms:created xsi:type="dcterms:W3CDTF">2021-09-09T09:58:20Z</dcterms:created>
  <dcterms:modified xsi:type="dcterms:W3CDTF">2023-03-29T01:28:00Z</dcterms:modified>
</cp:coreProperties>
</file>