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5" r:id="rId4"/>
    <p:sldId id="280" r:id="rId5"/>
    <p:sldId id="266" r:id="rId6"/>
    <p:sldId id="268" r:id="rId7"/>
    <p:sldId id="281" r:id="rId8"/>
    <p:sldId id="271" r:id="rId9"/>
    <p:sldId id="282" r:id="rId10"/>
    <p:sldId id="272" r:id="rId11"/>
    <p:sldId id="283" r:id="rId12"/>
    <p:sldId id="284" r:id="rId13"/>
    <p:sldId id="275" r:id="rId14"/>
    <p:sldId id="28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18B"/>
    <a:srgbClr val="A07CA0"/>
    <a:srgbClr val="CBCACA"/>
    <a:srgbClr val="6F8CC2"/>
    <a:srgbClr val="7B95C4"/>
    <a:srgbClr val="D8E0ED"/>
    <a:srgbClr val="BAE0B7"/>
    <a:srgbClr val="A5A5A5"/>
    <a:srgbClr val="D5DDD3"/>
    <a:srgbClr val="FFD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9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5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9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4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7.png"/><Relationship Id="rId5" Type="http://schemas.openxmlformats.org/officeDocument/2006/relationships/image" Target="../media/image2.png"/><Relationship Id="rId15" Type="http://schemas.microsoft.com/office/2007/relationships/hdphoto" Target="../media/hdphoto14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2.JP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microsoft.com/office/2007/relationships/hdphoto" Target="../media/hdphoto10.wdp"/><Relationship Id="rId3" Type="http://schemas.openxmlformats.org/officeDocument/2006/relationships/image" Target="../media/image10.JPG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3.png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emf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4.emf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2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31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2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17" Type="http://schemas.openxmlformats.org/officeDocument/2006/relationships/image" Target="../media/image36.emf"/><Relationship Id="rId2" Type="http://schemas.openxmlformats.org/officeDocument/2006/relationships/image" Target="../media/image1.png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34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طيل مستدير الزوايا 58"/>
          <p:cNvSpPr/>
          <p:nvPr/>
        </p:nvSpPr>
        <p:spPr>
          <a:xfrm>
            <a:off x="5843318" y="6076064"/>
            <a:ext cx="1079540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4717842" y="5386731"/>
            <a:ext cx="1274690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>
            <a:off x="4717842" y="4570592"/>
            <a:ext cx="1274690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4717842" y="3744469"/>
            <a:ext cx="1274690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مستدير الزوايا 53"/>
          <p:cNvSpPr/>
          <p:nvPr/>
        </p:nvSpPr>
        <p:spPr>
          <a:xfrm>
            <a:off x="6899250" y="5386731"/>
            <a:ext cx="137444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6899249" y="4568629"/>
            <a:ext cx="137444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466002" y="3763306"/>
            <a:ext cx="2025400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>
            <a:off x="3855515" y="2062629"/>
            <a:ext cx="4734017" cy="706854"/>
          </a:xfrm>
          <a:prstGeom prst="round2SameRec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18724" y="2191046"/>
            <a:ext cx="46677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أسمي الأشكال المستوية وأصفها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252621" y="3769338"/>
            <a:ext cx="24118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الشكل المستوي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93079" y="4569602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المضلع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026035" y="5423757"/>
            <a:ext cx="1172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المثلث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759256" y="3739180"/>
            <a:ext cx="1137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الرباعي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590986" y="4569602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الخماسي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574487" y="5373432"/>
            <a:ext cx="1561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السداسي 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885534" y="6092677"/>
            <a:ext cx="1000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الثماني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90" y="1984168"/>
            <a:ext cx="1096946" cy="1096946"/>
          </a:xfrm>
          <a:prstGeom prst="rect">
            <a:avLst/>
          </a:prstGeom>
        </p:spPr>
      </p:pic>
      <p:sp>
        <p:nvSpPr>
          <p:cNvPr id="50" name="مخطط انسيابي: محطة طرفية 49"/>
          <p:cNvSpPr/>
          <p:nvPr/>
        </p:nvSpPr>
        <p:spPr>
          <a:xfrm>
            <a:off x="9062243" y="2305239"/>
            <a:ext cx="1701804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فــكــرة الدرس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2" y="3473840"/>
            <a:ext cx="1096946" cy="1096946"/>
          </a:xfrm>
          <a:prstGeom prst="rect">
            <a:avLst/>
          </a:prstGeom>
        </p:spPr>
      </p:pic>
      <p:sp>
        <p:nvSpPr>
          <p:cNvPr id="52" name="مخطط انسيابي: محطة طرفية 51"/>
          <p:cNvSpPr/>
          <p:nvPr/>
        </p:nvSpPr>
        <p:spPr>
          <a:xfrm>
            <a:off x="9282029" y="3794911"/>
            <a:ext cx="147849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المــفـردات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328" b="95391" l="15417" r="86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5047" r="11171" b="4508"/>
          <a:stretch/>
        </p:blipFill>
        <p:spPr>
          <a:xfrm>
            <a:off x="2403845" y="3459792"/>
            <a:ext cx="2009607" cy="28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 animBg="1"/>
      <p:bldP spid="56" grpId="0" animBg="1"/>
      <p:bldP spid="55" grpId="0" animBg="1"/>
      <p:bldP spid="54" grpId="0" animBg="1"/>
      <p:bldP spid="53" grpId="0" animBg="1"/>
      <p:bldP spid="9" grpId="0" animBg="1"/>
      <p:bldP spid="8" grpId="0" animBg="1"/>
      <p:bldP spid="7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50" grpId="0" animBg="1"/>
      <p:bldP spid="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مستدير الزوايا 38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247290" y="1862711"/>
            <a:ext cx="62668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أصف كل شكل مستو مستعملاً ( عدد الأضلاع ، وعدد الزوايا ) ثم أسميه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/>
          <a:srcRect t="1182"/>
          <a:stretch/>
        </p:blipFill>
        <p:spPr>
          <a:xfrm>
            <a:off x="9120588" y="2691748"/>
            <a:ext cx="2502600" cy="191705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3"/>
          <a:srcRect t="1728"/>
          <a:stretch/>
        </p:blipFill>
        <p:spPr>
          <a:xfrm>
            <a:off x="5278205" y="2652602"/>
            <a:ext cx="2657400" cy="238944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2368" y="2691748"/>
            <a:ext cx="2786400" cy="2231000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8788115" y="4922748"/>
            <a:ext cx="24802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سداسي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065607" y="5294450"/>
            <a:ext cx="24802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رباعي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15806" y="5087790"/>
            <a:ext cx="24802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خماسي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مستدير الزوايا 38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569" y="2589372"/>
            <a:ext cx="6862801" cy="730733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6233816" y="1879779"/>
            <a:ext cx="2265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أسمَّي الشكل المستوي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0062" y="3624312"/>
            <a:ext cx="4205400" cy="8212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0758" y="4692734"/>
            <a:ext cx="9004201" cy="10411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157230" y="2768056"/>
            <a:ext cx="12483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مثلث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964936" y="3741082"/>
            <a:ext cx="12483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ثماني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458769" y="5654706"/>
            <a:ext cx="65254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، لأن المضلع يتكون من قطع مستقيمة فقط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مستدير الزوايا 38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554584" y="1879779"/>
            <a:ext cx="3944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أسمَّي الوجه المظلل في كل مجسم مما يأتي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3629" y="2916075"/>
            <a:ext cx="3397366" cy="140533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3419" y="2916075"/>
            <a:ext cx="2620957" cy="132499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3414" y="2695874"/>
            <a:ext cx="3018600" cy="176540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8937772" y="4571232"/>
            <a:ext cx="1236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مستطيل</a:t>
            </a:r>
            <a:r>
              <a:rPr lang="ar-SA" sz="3200" dirty="0" smtClean="0"/>
              <a:t> </a:t>
            </a:r>
            <a:endParaRPr lang="ar-SA" sz="32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243190" y="4571231"/>
            <a:ext cx="1236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مثلث</a:t>
            </a:r>
            <a:r>
              <a:rPr lang="ar-SA" sz="3200" dirty="0" smtClean="0"/>
              <a:t> </a:t>
            </a:r>
            <a:endParaRPr lang="ar-SA" sz="32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1685972" y="4571230"/>
            <a:ext cx="1236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دائرة </a:t>
            </a:r>
            <a:r>
              <a:rPr lang="ar-SA" sz="3200" dirty="0" smtClean="0"/>
              <a:t>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437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223" b="74724"/>
          <a:stretch/>
        </p:blipFill>
        <p:spPr>
          <a:xfrm>
            <a:off x="2318579" y="1076371"/>
            <a:ext cx="6293260" cy="79569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0665" y="1962802"/>
            <a:ext cx="8720401" cy="7954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3"/>
          <a:srcRect r="1053" b="9086"/>
          <a:stretch/>
        </p:blipFill>
        <p:spPr>
          <a:xfrm>
            <a:off x="1532214" y="2983847"/>
            <a:ext cx="9604313" cy="354092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250" b="94141" l="5859" r="94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11" y="4754308"/>
            <a:ext cx="970232" cy="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20" y="1773636"/>
            <a:ext cx="9123457" cy="3937072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17577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7588" b="3112"/>
          <a:stretch/>
        </p:blipFill>
        <p:spPr>
          <a:xfrm>
            <a:off x="10022903" y="2728895"/>
            <a:ext cx="2002519" cy="2256901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8305539" y="4485245"/>
            <a:ext cx="1156377" cy="98337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501276" y="3752837"/>
            <a:ext cx="1156377" cy="46351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46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27" y="1976719"/>
            <a:ext cx="941450" cy="941450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10063689" y="2244175"/>
            <a:ext cx="1195691" cy="406538"/>
          </a:xfrm>
          <a:prstGeom prst="flowChartTermina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أســتعـد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29202" y="2170279"/>
            <a:ext cx="469941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لاحظ حمد أن الإشارة " قف " شكل هندسي مكون من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أضلاع ، ومثل هذا الشكل يسمّى مضلعاً .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2965517" y="4276248"/>
            <a:ext cx="65265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الشكل المستوي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هو شكل ثنائي الأبعاد له طول وعرض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070910" y="3045564"/>
            <a:ext cx="1122508" cy="4264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4202" y="1520267"/>
            <a:ext cx="2249649" cy="2176643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1876366" y="5081270"/>
            <a:ext cx="78492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المضلع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هو شكل مستو مغلق مكون من ثلاث زوايا أو أكثر ، وثلاث قطع مستقيمة أو أكثر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22179" b="7810"/>
          <a:stretch/>
        </p:blipFill>
        <p:spPr>
          <a:xfrm>
            <a:off x="9677295" y="3345917"/>
            <a:ext cx="1373368" cy="33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70222" r="67900" b="8825"/>
          <a:stretch/>
        </p:blipFill>
        <p:spPr>
          <a:xfrm>
            <a:off x="1757264" y="3786738"/>
            <a:ext cx="2241002" cy="2241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73" y="1979964"/>
            <a:ext cx="1899447" cy="2574620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6" b="100000" l="590" r="98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17" y="2519412"/>
            <a:ext cx="2146966" cy="289745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71" b="83664" l="401" r="9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4" b="16572"/>
          <a:stretch/>
        </p:blipFill>
        <p:spPr>
          <a:xfrm>
            <a:off x="4580709" y="3853210"/>
            <a:ext cx="2333738" cy="256428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500" b="85000" l="10000" r="8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2" t="29841" r="9365" b="14159"/>
          <a:stretch/>
        </p:blipFill>
        <p:spPr>
          <a:xfrm>
            <a:off x="3087524" y="1368762"/>
            <a:ext cx="2422597" cy="218479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5883483" y="1076371"/>
            <a:ext cx="24802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مــــــن أنـــــا ؟؟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7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69122" b="18628"/>
          <a:stretch/>
        </p:blipFill>
        <p:spPr>
          <a:xfrm>
            <a:off x="9618932" y="2093216"/>
            <a:ext cx="1778661" cy="32012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20" b="18450"/>
          <a:stretch/>
        </p:blipFill>
        <p:spPr>
          <a:xfrm>
            <a:off x="7127016" y="3650277"/>
            <a:ext cx="2040681" cy="283926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2" b="17026"/>
          <a:stretch/>
        </p:blipFill>
        <p:spPr>
          <a:xfrm>
            <a:off x="5209249" y="1144866"/>
            <a:ext cx="1705571" cy="317654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4" b="24324"/>
          <a:stretch/>
        </p:blipFill>
        <p:spPr>
          <a:xfrm>
            <a:off x="3293951" y="3650277"/>
            <a:ext cx="1978840" cy="285877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7" b="25214"/>
          <a:stretch/>
        </p:blipFill>
        <p:spPr>
          <a:xfrm>
            <a:off x="1550394" y="1363152"/>
            <a:ext cx="1915298" cy="26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7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9" b="86623"/>
          <a:stretch/>
        </p:blipFill>
        <p:spPr>
          <a:xfrm>
            <a:off x="3612041" y="1644683"/>
            <a:ext cx="6403309" cy="65444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6561" y="2431757"/>
            <a:ext cx="5709831" cy="61628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1633" y="3180671"/>
            <a:ext cx="3501676" cy="177291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8" b="56008"/>
          <a:stretch/>
        </p:blipFill>
        <p:spPr>
          <a:xfrm>
            <a:off x="7266465" y="3180671"/>
            <a:ext cx="3241259" cy="1654129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6846515" y="5124341"/>
            <a:ext cx="26166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434345" y="5730776"/>
            <a:ext cx="1510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مثلث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855813" y="5124341"/>
            <a:ext cx="26166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186469" y="5730775"/>
            <a:ext cx="1767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رباعي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8139973" y="3358979"/>
            <a:ext cx="732269" cy="12975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flipV="1">
            <a:off x="7342702" y="3358980"/>
            <a:ext cx="757575" cy="12819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flipV="1">
            <a:off x="7401177" y="4649590"/>
            <a:ext cx="1471065" cy="156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شكل بيضاوي 42"/>
          <p:cNvSpPr/>
          <p:nvPr/>
        </p:nvSpPr>
        <p:spPr>
          <a:xfrm>
            <a:off x="7921858" y="3189377"/>
            <a:ext cx="377153" cy="372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8683665" y="4428835"/>
            <a:ext cx="377153" cy="372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7204846" y="4430557"/>
            <a:ext cx="377153" cy="372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8" name="رابط مستقيم 47"/>
          <p:cNvCxnSpPr/>
          <p:nvPr/>
        </p:nvCxnSpPr>
        <p:spPr>
          <a:xfrm>
            <a:off x="3786561" y="3378287"/>
            <a:ext cx="0" cy="1422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flipV="1">
            <a:off x="2448560" y="3415692"/>
            <a:ext cx="1372799" cy="6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2448560" y="3391636"/>
            <a:ext cx="0" cy="1422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flipV="1">
            <a:off x="2441921" y="4777327"/>
            <a:ext cx="1372799" cy="6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شكل بيضاوي 56"/>
          <p:cNvSpPr/>
          <p:nvPr/>
        </p:nvSpPr>
        <p:spPr>
          <a:xfrm>
            <a:off x="3622991" y="3228888"/>
            <a:ext cx="377153" cy="372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2259984" y="3235895"/>
            <a:ext cx="377153" cy="372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3610738" y="4599835"/>
            <a:ext cx="377153" cy="372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2259984" y="4600018"/>
            <a:ext cx="377153" cy="372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0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4" grpId="0"/>
      <p:bldP spid="35" grpId="0"/>
      <p:bldP spid="43" grpId="0" animBg="1"/>
      <p:bldP spid="46" grpId="0" animBg="1"/>
      <p:bldP spid="47" grpId="0" animBg="1"/>
      <p:bldP spid="57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8161" y="2062538"/>
            <a:ext cx="7558278" cy="36502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50" b="90618" l="4313" r="41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5" t="7537" r="57449" b="21678"/>
          <a:stretch/>
        </p:blipFill>
        <p:spPr>
          <a:xfrm flipH="1">
            <a:off x="8982905" y="2780214"/>
            <a:ext cx="2013715" cy="28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" b="82770"/>
          <a:stretch/>
        </p:blipFill>
        <p:spPr>
          <a:xfrm>
            <a:off x="3783858" y="1891339"/>
            <a:ext cx="6588030" cy="53760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2" b="67578"/>
          <a:stretch/>
        </p:blipFill>
        <p:spPr>
          <a:xfrm>
            <a:off x="4081650" y="2743392"/>
            <a:ext cx="6290238" cy="14608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7825" y="3498526"/>
            <a:ext cx="1774617" cy="164576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062365" y="4276248"/>
            <a:ext cx="32570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هذا المضلع يسمَّى سداسياً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326674" y="1951207"/>
            <a:ext cx="62668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أصف كل شكل مستو مستعملاً ( عدد الأضلاع ، وعدد الزوايا ) ثم أسميه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8442509" y="5081270"/>
            <a:ext cx="24802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مثلث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4252" y="2776705"/>
            <a:ext cx="3026957" cy="200237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3532" y="2714696"/>
            <a:ext cx="2898425" cy="270487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35958" y="2675187"/>
            <a:ext cx="2361079" cy="1960948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4847892" y="5650651"/>
            <a:ext cx="24802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رباعي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505693" y="4897404"/>
            <a:ext cx="24802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أضلاع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زوايا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فهو ثماني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الأشكال المستوية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328147" y="1951207"/>
            <a:ext cx="2265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أسمَّي الشكل المستوي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5809893" y="2923614"/>
            <a:ext cx="12483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مثلث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5599" y="2763323"/>
            <a:ext cx="4372536" cy="85440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285" y="2730387"/>
            <a:ext cx="2801816" cy="84357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1396984" y="2882822"/>
            <a:ext cx="12483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سداسي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4134" y="4085459"/>
            <a:ext cx="7224001" cy="12222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31392" y="3962141"/>
            <a:ext cx="1573800" cy="1584334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2223461" y="5684674"/>
            <a:ext cx="8421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لأن المضلع يتكون من قطع مستقيمة ، والطبق المرسوم ليس له أضلاع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395</Words>
  <Application>Microsoft Office PowerPoint</Application>
  <PresentationFormat>شاشة عريضة</PresentationFormat>
  <Paragraphs>121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179</cp:revision>
  <dcterms:created xsi:type="dcterms:W3CDTF">2022-12-02T21:48:32Z</dcterms:created>
  <dcterms:modified xsi:type="dcterms:W3CDTF">2023-03-29T06:00:49Z</dcterms:modified>
</cp:coreProperties>
</file>