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5" r:id="rId2"/>
    <p:sldId id="302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58" r:id="rId15"/>
    <p:sldId id="260" r:id="rId16"/>
    <p:sldId id="266" r:id="rId17"/>
    <p:sldId id="267" r:id="rId18"/>
    <p:sldId id="268" r:id="rId19"/>
    <p:sldId id="274" r:id="rId20"/>
    <p:sldId id="273" r:id="rId21"/>
    <p:sldId id="300" r:id="rId22"/>
    <p:sldId id="269" r:id="rId23"/>
    <p:sldId id="299" r:id="rId24"/>
    <p:sldId id="270" r:id="rId25"/>
    <p:sldId id="298" r:id="rId26"/>
    <p:sldId id="301" r:id="rId27"/>
    <p:sldId id="287" r:id="rId28"/>
    <p:sldId id="288" r:id="rId29"/>
    <p:sldId id="289" r:id="rId30"/>
    <p:sldId id="290" r:id="rId31"/>
    <p:sldId id="291" r:id="rId32"/>
    <p:sldId id="294" r:id="rId33"/>
    <p:sldId id="296" r:id="rId34"/>
    <p:sldId id="272" r:id="rId35"/>
    <p:sldId id="297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a Saeed Ali Al Shamsi" initials="ASAAS" lastIdx="1" clrIdx="0">
    <p:extLst>
      <p:ext uri="{19B8F6BF-5375-455C-9EA6-DF929625EA0E}">
        <p15:presenceInfo xmlns:p15="http://schemas.microsoft.com/office/powerpoint/2012/main" xmlns="" userId="Alia Saeed Ali Al Sham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C80"/>
    <a:srgbClr val="996633"/>
    <a:srgbClr val="663300"/>
    <a:srgbClr val="008000"/>
    <a:srgbClr val="FF5050"/>
    <a:srgbClr val="FA24B3"/>
    <a:srgbClr val="05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500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A6F5481-60B9-4D66-BD03-A0671D7C3F9B}" type="datetimeFigureOut">
              <a:rPr lang="ar-SA" smtClean="0"/>
              <a:t>08/09/1444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D7C6DEA-59B5-4AA4-BA60-F44AEFE33B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544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33BD9-0860-43A5-A7E7-559E4C46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389093-2B52-4E4C-8D38-DA085947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0BEE31-B9D9-4E4F-AF20-5D314E391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6DFEA2-B44C-4561-A2CF-3EB26A44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B23A88-F806-4209-A960-F5086B62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463DD9-8F51-4E47-9C0E-5495CC58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9489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78B89-5C3F-4793-B531-0FD3A0F6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6313D2-2DD0-45E3-829F-9777F76EF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0A3006-9F5A-47E7-8753-51522C0F8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5540D7-D1F7-4A5D-962A-EF9636D7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3BD651-A784-46CF-A024-20C65593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C7D7ED-3BDB-48B9-9B02-B27CAFD2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6854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E2B76-753D-44EA-B637-B881E2F5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3EC89-6E5E-4542-9A67-50BB7355C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C192CA-C1EE-479C-801B-9AAB54B3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7971B-CCA4-451D-9E73-A2F5D90A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2646F1-B2DC-49AF-A4B6-62B232C7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1676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725CDF-1460-4CCB-AEDB-91C0180EF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4F482B-74EC-4713-A0FF-479B773B9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9CF40-8358-4310-85F5-03CD8395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9A9-DB5A-4C73-A7D4-8671CD0A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0E68DD-DF67-4EE3-B6B2-802FC99B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53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1E885-D293-42E3-953B-E40842B2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441A33-2B26-434A-AD3A-32CD67187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9AF855-B2B4-4B3E-BBEE-A82D88D7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85FEE4-4983-4920-A46F-2B4CC52F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24DCF-252C-4903-8F9E-61FDA36C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73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E5F68-0006-4664-899F-CAEB9BA0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ADE5F-57E0-4700-B11E-D6F8D9F95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6DB38C-01C2-4C88-8DBA-D2556A4DC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B0CB07-49ED-4CA7-A68F-444AD586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029AD3-F507-4CDC-B6A5-F6762D51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E03CF5-A69F-42DE-AEB2-D553D766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15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F550-A3CD-45DD-86C8-09318302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7A9AD3-2C7F-4A9D-B0DA-CE67F0D63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389911-4CC5-449F-BD5B-6211791C0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0D7A31E-88EE-4201-8399-ECF3AB0B3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F20BED-95C7-4AFF-B374-C62181109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977D50-FF31-4A39-8C20-68E4CACD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F769E0-62B8-4056-8B3A-4E747EC1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8937D4E-A36C-4D41-86AA-F7B73F4A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77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6CE231-8C97-44D7-AE89-BEFB9823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D2D995-7C0A-4B34-AE31-ADD291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690E35-78CD-402B-938C-1D5E6467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F8F824-EBAA-44C6-9E37-F7652746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4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68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image" Target="../media/image1.jpg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223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8.xml"/><Relationship Id="rId244" Type="http://schemas.openxmlformats.org/officeDocument/2006/relationships/slideLayout" Target="../slideLayouts/slideLayout244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65" Type="http://schemas.openxmlformats.org/officeDocument/2006/relationships/slideLayout" Target="../slideLayouts/slideLayout265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261" Type="http://schemas.openxmlformats.org/officeDocument/2006/relationships/slideLayout" Target="../slideLayouts/slideLayout261.xml"/><Relationship Id="rId266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262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9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41A703-09F0-45B6-A2F7-9998128E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EA62DC-950B-416F-928F-8BD1D08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A2916-D3D4-4696-9A15-F965F9CB4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F04BE-512E-4D84-A1A7-3B14A0A78BEF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A4AB20-D8F1-49E9-A7AC-3DE023635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84A19-CBEB-4504-84D3-98A3EB93F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02" r:id="rId2"/>
    <p:sldLayoutId id="2147483901" r:id="rId3"/>
    <p:sldLayoutId id="2147483899" r:id="rId4"/>
    <p:sldLayoutId id="2147483898" r:id="rId5"/>
    <p:sldLayoutId id="2147483893" r:id="rId6"/>
    <p:sldLayoutId id="2147483889" r:id="rId7"/>
    <p:sldLayoutId id="2147483872" r:id="rId8"/>
    <p:sldLayoutId id="2147483871" r:id="rId9"/>
    <p:sldLayoutId id="2147483869" r:id="rId10"/>
    <p:sldLayoutId id="2147483868" r:id="rId11"/>
    <p:sldLayoutId id="2147483856" r:id="rId12"/>
    <p:sldLayoutId id="2147483855" r:id="rId13"/>
    <p:sldLayoutId id="2147483854" r:id="rId14"/>
    <p:sldLayoutId id="2147483825" r:id="rId15"/>
    <p:sldLayoutId id="2147483824" r:id="rId16"/>
    <p:sldLayoutId id="2147483822" r:id="rId17"/>
    <p:sldLayoutId id="2147483821" r:id="rId18"/>
    <p:sldLayoutId id="2147483810" r:id="rId19"/>
    <p:sldLayoutId id="2147483797" r:id="rId20"/>
    <p:sldLayoutId id="2147483796" r:id="rId21"/>
    <p:sldLayoutId id="2147483794" r:id="rId22"/>
    <p:sldLayoutId id="2147483793" r:id="rId23"/>
    <p:sldLayoutId id="2147483784" r:id="rId24"/>
    <p:sldLayoutId id="2147483770" r:id="rId25"/>
    <p:sldLayoutId id="2147483769" r:id="rId26"/>
    <p:sldLayoutId id="2147483767" r:id="rId27"/>
    <p:sldLayoutId id="2147483766" r:id="rId28"/>
    <p:sldLayoutId id="2147483765" r:id="rId29"/>
    <p:sldLayoutId id="2147483751" r:id="rId30"/>
    <p:sldLayoutId id="2147483750" r:id="rId31"/>
    <p:sldLayoutId id="2147483748" r:id="rId32"/>
    <p:sldLayoutId id="2147483747" r:id="rId33"/>
    <p:sldLayoutId id="2147483740" r:id="rId34"/>
    <p:sldLayoutId id="2147483727" r:id="rId35"/>
    <p:sldLayoutId id="2147483726" r:id="rId36"/>
    <p:sldLayoutId id="2147483701" r:id="rId37"/>
    <p:sldLayoutId id="2147483700" r:id="rId38"/>
    <p:sldLayoutId id="2147483691" r:id="rId39"/>
    <p:sldLayoutId id="2147483690" r:id="rId40"/>
    <p:sldLayoutId id="2147483689" r:id="rId41"/>
    <p:sldLayoutId id="2147483688" r:id="rId42"/>
    <p:sldLayoutId id="2147483686" r:id="rId43"/>
    <p:sldLayoutId id="2147483685" r:id="rId44"/>
    <p:sldLayoutId id="2147483684" r:id="rId45"/>
    <p:sldLayoutId id="2147483682" r:id="rId46"/>
    <p:sldLayoutId id="2147483681" r:id="rId47"/>
    <p:sldLayoutId id="2147483680" r:id="rId48"/>
    <p:sldLayoutId id="2147483679" r:id="rId49"/>
    <p:sldLayoutId id="2147483678" r:id="rId50"/>
    <p:sldLayoutId id="2147483677" r:id="rId51"/>
    <p:sldLayoutId id="2147483676" r:id="rId52"/>
    <p:sldLayoutId id="2147483650" r:id="rId53"/>
    <p:sldLayoutId id="2147483896" r:id="rId54"/>
    <p:sldLayoutId id="2147483892" r:id="rId55"/>
    <p:sldLayoutId id="2147483891" r:id="rId56"/>
    <p:sldLayoutId id="2147483886" r:id="rId57"/>
    <p:sldLayoutId id="2147483866" r:id="rId58"/>
    <p:sldLayoutId id="2147483819" r:id="rId59"/>
    <p:sldLayoutId id="2147483814" r:id="rId60"/>
    <p:sldLayoutId id="2147483807" r:id="rId61"/>
    <p:sldLayoutId id="2147483791" r:id="rId62"/>
    <p:sldLayoutId id="2147483786" r:id="rId63"/>
    <p:sldLayoutId id="2147483781" r:id="rId64"/>
    <p:sldLayoutId id="2147483763" r:id="rId65"/>
    <p:sldLayoutId id="2147483745" r:id="rId66"/>
    <p:sldLayoutId id="2147483737" r:id="rId67"/>
    <p:sldLayoutId id="2147483714" r:id="rId68"/>
    <p:sldLayoutId id="2147483713" r:id="rId69"/>
    <p:sldLayoutId id="2147483712" r:id="rId70"/>
    <p:sldLayoutId id="2147483699" r:id="rId71"/>
    <p:sldLayoutId id="2147483698" r:id="rId72"/>
    <p:sldLayoutId id="2147483674" r:id="rId73"/>
    <p:sldLayoutId id="2147483651" r:id="rId74"/>
    <p:sldLayoutId id="2147483652" r:id="rId75"/>
    <p:sldLayoutId id="2147483653" r:id="rId76"/>
    <p:sldLayoutId id="2147483654" r:id="rId77"/>
    <p:sldLayoutId id="2147483655" r:id="rId78"/>
    <p:sldLayoutId id="2147483915" r:id="rId79"/>
    <p:sldLayoutId id="2147483914" r:id="rId80"/>
    <p:sldLayoutId id="2147483913" r:id="rId81"/>
    <p:sldLayoutId id="2147483912" r:id="rId82"/>
    <p:sldLayoutId id="2147483911" r:id="rId83"/>
    <p:sldLayoutId id="2147483910" r:id="rId84"/>
    <p:sldLayoutId id="2147483909" r:id="rId85"/>
    <p:sldLayoutId id="2147483908" r:id="rId86"/>
    <p:sldLayoutId id="2147483907" r:id="rId87"/>
    <p:sldLayoutId id="2147483906" r:id="rId88"/>
    <p:sldLayoutId id="2147483905" r:id="rId89"/>
    <p:sldLayoutId id="2147483904" r:id="rId90"/>
    <p:sldLayoutId id="2147483903" r:id="rId91"/>
    <p:sldLayoutId id="2147483900" r:id="rId92"/>
    <p:sldLayoutId id="2147483897" r:id="rId93"/>
    <p:sldLayoutId id="2147483895" r:id="rId94"/>
    <p:sldLayoutId id="2147483894" r:id="rId95"/>
    <p:sldLayoutId id="2147483890" r:id="rId96"/>
    <p:sldLayoutId id="2147483888" r:id="rId97"/>
    <p:sldLayoutId id="2147483887" r:id="rId98"/>
    <p:sldLayoutId id="2147483885" r:id="rId99"/>
    <p:sldLayoutId id="2147483884" r:id="rId100"/>
    <p:sldLayoutId id="2147483883" r:id="rId101"/>
    <p:sldLayoutId id="2147483882" r:id="rId102"/>
    <p:sldLayoutId id="2147483881" r:id="rId103"/>
    <p:sldLayoutId id="2147483880" r:id="rId104"/>
    <p:sldLayoutId id="2147483879" r:id="rId105"/>
    <p:sldLayoutId id="2147483878" r:id="rId106"/>
    <p:sldLayoutId id="2147483877" r:id="rId107"/>
    <p:sldLayoutId id="2147483876" r:id="rId108"/>
    <p:sldLayoutId id="2147483875" r:id="rId109"/>
    <p:sldLayoutId id="2147483874" r:id="rId110"/>
    <p:sldLayoutId id="2147483873" r:id="rId111"/>
    <p:sldLayoutId id="2147483870" r:id="rId112"/>
    <p:sldLayoutId id="2147483867" r:id="rId113"/>
    <p:sldLayoutId id="2147483865" r:id="rId114"/>
    <p:sldLayoutId id="2147483864" r:id="rId115"/>
    <p:sldLayoutId id="2147483862" r:id="rId116"/>
    <p:sldLayoutId id="2147483861" r:id="rId117"/>
    <p:sldLayoutId id="2147483860" r:id="rId118"/>
    <p:sldLayoutId id="2147483859" r:id="rId119"/>
    <p:sldLayoutId id="2147483858" r:id="rId120"/>
    <p:sldLayoutId id="2147483857" r:id="rId121"/>
    <p:sldLayoutId id="2147483853" r:id="rId122"/>
    <p:sldLayoutId id="2147483852" r:id="rId123"/>
    <p:sldLayoutId id="2147483851" r:id="rId124"/>
    <p:sldLayoutId id="2147483850" r:id="rId125"/>
    <p:sldLayoutId id="2147483849" r:id="rId126"/>
    <p:sldLayoutId id="2147483848" r:id="rId127"/>
    <p:sldLayoutId id="2147483847" r:id="rId128"/>
    <p:sldLayoutId id="2147483846" r:id="rId129"/>
    <p:sldLayoutId id="2147483845" r:id="rId130"/>
    <p:sldLayoutId id="2147483844" r:id="rId131"/>
    <p:sldLayoutId id="2147483843" r:id="rId132"/>
    <p:sldLayoutId id="2147483842" r:id="rId133"/>
    <p:sldLayoutId id="2147483841" r:id="rId134"/>
    <p:sldLayoutId id="2147483840" r:id="rId135"/>
    <p:sldLayoutId id="2147483839" r:id="rId136"/>
    <p:sldLayoutId id="2147483838" r:id="rId137"/>
    <p:sldLayoutId id="2147483837" r:id="rId138"/>
    <p:sldLayoutId id="2147483836" r:id="rId139"/>
    <p:sldLayoutId id="2147483835" r:id="rId140"/>
    <p:sldLayoutId id="2147483834" r:id="rId141"/>
    <p:sldLayoutId id="2147483833" r:id="rId142"/>
    <p:sldLayoutId id="2147483832" r:id="rId143"/>
    <p:sldLayoutId id="2147483831" r:id="rId144"/>
    <p:sldLayoutId id="2147483830" r:id="rId145"/>
    <p:sldLayoutId id="2147483829" r:id="rId146"/>
    <p:sldLayoutId id="2147483828" r:id="rId147"/>
    <p:sldLayoutId id="2147483827" r:id="rId148"/>
    <p:sldLayoutId id="2147483826" r:id="rId149"/>
    <p:sldLayoutId id="2147483823" r:id="rId150"/>
    <p:sldLayoutId id="2147483820" r:id="rId151"/>
    <p:sldLayoutId id="2147483818" r:id="rId152"/>
    <p:sldLayoutId id="2147483816" r:id="rId153"/>
    <p:sldLayoutId id="2147483815" r:id="rId154"/>
    <p:sldLayoutId id="2147483813" r:id="rId155"/>
    <p:sldLayoutId id="2147483812" r:id="rId156"/>
    <p:sldLayoutId id="2147483811" r:id="rId157"/>
    <p:sldLayoutId id="2147483809" r:id="rId158"/>
    <p:sldLayoutId id="2147483808" r:id="rId159"/>
    <p:sldLayoutId id="2147483806" r:id="rId160"/>
    <p:sldLayoutId id="2147483805" r:id="rId161"/>
    <p:sldLayoutId id="2147483804" r:id="rId162"/>
    <p:sldLayoutId id="2147483803" r:id="rId163"/>
    <p:sldLayoutId id="2147483802" r:id="rId164"/>
    <p:sldLayoutId id="2147483801" r:id="rId165"/>
    <p:sldLayoutId id="2147483800" r:id="rId166"/>
    <p:sldLayoutId id="2147483799" r:id="rId167"/>
    <p:sldLayoutId id="2147483798" r:id="rId168"/>
    <p:sldLayoutId id="2147483795" r:id="rId169"/>
    <p:sldLayoutId id="2147483792" r:id="rId170"/>
    <p:sldLayoutId id="2147483790" r:id="rId171"/>
    <p:sldLayoutId id="2147483788" r:id="rId172"/>
    <p:sldLayoutId id="2147483787" r:id="rId173"/>
    <p:sldLayoutId id="2147483785" r:id="rId174"/>
    <p:sldLayoutId id="2147483783" r:id="rId175"/>
    <p:sldLayoutId id="2147483782" r:id="rId176"/>
    <p:sldLayoutId id="2147483780" r:id="rId177"/>
    <p:sldLayoutId id="2147483779" r:id="rId178"/>
    <p:sldLayoutId id="2147483778" r:id="rId179"/>
    <p:sldLayoutId id="2147483777" r:id="rId180"/>
    <p:sldLayoutId id="2147483776" r:id="rId181"/>
    <p:sldLayoutId id="2147483775" r:id="rId182"/>
    <p:sldLayoutId id="2147483774" r:id="rId183"/>
    <p:sldLayoutId id="2147483773" r:id="rId184"/>
    <p:sldLayoutId id="2147483772" r:id="rId185"/>
    <p:sldLayoutId id="2147483771" r:id="rId186"/>
    <p:sldLayoutId id="2147483768" r:id="rId187"/>
    <p:sldLayoutId id="2147483764" r:id="rId188"/>
    <p:sldLayoutId id="2147483762" r:id="rId189"/>
    <p:sldLayoutId id="2147483760" r:id="rId190"/>
    <p:sldLayoutId id="2147483759" r:id="rId191"/>
    <p:sldLayoutId id="2147483758" r:id="rId192"/>
    <p:sldLayoutId id="2147483757" r:id="rId193"/>
    <p:sldLayoutId id="2147483756" r:id="rId194"/>
    <p:sldLayoutId id="2147483755" r:id="rId195"/>
    <p:sldLayoutId id="2147483754" r:id="rId196"/>
    <p:sldLayoutId id="2147483753" r:id="rId197"/>
    <p:sldLayoutId id="2147483752" r:id="rId198"/>
    <p:sldLayoutId id="2147483749" r:id="rId199"/>
    <p:sldLayoutId id="2147483746" r:id="rId200"/>
    <p:sldLayoutId id="2147483744" r:id="rId201"/>
    <p:sldLayoutId id="2147483742" r:id="rId202"/>
    <p:sldLayoutId id="2147483741" r:id="rId203"/>
    <p:sldLayoutId id="2147483739" r:id="rId204"/>
    <p:sldLayoutId id="2147483738" r:id="rId205"/>
    <p:sldLayoutId id="2147483736" r:id="rId206"/>
    <p:sldLayoutId id="2147483735" r:id="rId207"/>
    <p:sldLayoutId id="2147483734" r:id="rId208"/>
    <p:sldLayoutId id="2147483733" r:id="rId209"/>
    <p:sldLayoutId id="2147483732" r:id="rId210"/>
    <p:sldLayoutId id="2147483731" r:id="rId211"/>
    <p:sldLayoutId id="2147483730" r:id="rId212"/>
    <p:sldLayoutId id="2147483729" r:id="rId213"/>
    <p:sldLayoutId id="2147483728" r:id="rId214"/>
    <p:sldLayoutId id="2147483725" r:id="rId215"/>
    <p:sldLayoutId id="2147483724" r:id="rId216"/>
    <p:sldLayoutId id="2147483723" r:id="rId217"/>
    <p:sldLayoutId id="2147483721" r:id="rId218"/>
    <p:sldLayoutId id="2147483720" r:id="rId219"/>
    <p:sldLayoutId id="2147483719" r:id="rId220"/>
    <p:sldLayoutId id="2147483718" r:id="rId221"/>
    <p:sldLayoutId id="2147483717" r:id="rId222"/>
    <p:sldLayoutId id="2147483716" r:id="rId223"/>
    <p:sldLayoutId id="2147483715" r:id="rId224"/>
    <p:sldLayoutId id="2147483711" r:id="rId225"/>
    <p:sldLayoutId id="2147483710" r:id="rId226"/>
    <p:sldLayoutId id="2147483709" r:id="rId227"/>
    <p:sldLayoutId id="2147483708" r:id="rId228"/>
    <p:sldLayoutId id="2147483707" r:id="rId229"/>
    <p:sldLayoutId id="2147483706" r:id="rId230"/>
    <p:sldLayoutId id="2147483705" r:id="rId231"/>
    <p:sldLayoutId id="2147483704" r:id="rId232"/>
    <p:sldLayoutId id="2147483703" r:id="rId233"/>
    <p:sldLayoutId id="2147483702" r:id="rId234"/>
    <p:sldLayoutId id="2147483697" r:id="rId235"/>
    <p:sldLayoutId id="2147483696" r:id="rId236"/>
    <p:sldLayoutId id="2147483695" r:id="rId237"/>
    <p:sldLayoutId id="2147483694" r:id="rId238"/>
    <p:sldLayoutId id="2147483693" r:id="rId239"/>
    <p:sldLayoutId id="2147483692" r:id="rId240"/>
    <p:sldLayoutId id="2147483687" r:id="rId241"/>
    <p:sldLayoutId id="2147483683" r:id="rId242"/>
    <p:sldLayoutId id="2147483675" r:id="rId243"/>
    <p:sldLayoutId id="2147483673" r:id="rId244"/>
    <p:sldLayoutId id="2147483671" r:id="rId245"/>
    <p:sldLayoutId id="2147483670" r:id="rId246"/>
    <p:sldLayoutId id="2147483668" r:id="rId247"/>
    <p:sldLayoutId id="2147483667" r:id="rId248"/>
    <p:sldLayoutId id="2147483666" r:id="rId249"/>
    <p:sldLayoutId id="2147483665" r:id="rId250"/>
    <p:sldLayoutId id="2147483664" r:id="rId251"/>
    <p:sldLayoutId id="2147483663" r:id="rId252"/>
    <p:sldLayoutId id="2147483662" r:id="rId253"/>
    <p:sldLayoutId id="2147483661" r:id="rId254"/>
    <p:sldLayoutId id="2147483660" r:id="rId255"/>
    <p:sldLayoutId id="2147483656" r:id="rId256"/>
    <p:sldLayoutId id="2147483657" r:id="rId257"/>
    <p:sldLayoutId id="2147483658" r:id="rId258"/>
    <p:sldLayoutId id="2147483659" r:id="rId259"/>
    <p:sldLayoutId id="2147483669" r:id="rId260"/>
    <p:sldLayoutId id="2147483863" r:id="rId261"/>
    <p:sldLayoutId id="2147483817" r:id="rId262"/>
    <p:sldLayoutId id="2147483789" r:id="rId263"/>
    <p:sldLayoutId id="2147483761" r:id="rId264"/>
    <p:sldLayoutId id="2147483743" r:id="rId265"/>
    <p:sldLayoutId id="2147483722" r:id="rId266"/>
    <p:sldLayoutId id="2147483672" r:id="rId26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.png"/><Relationship Id="rId3" Type="http://schemas.openxmlformats.org/officeDocument/2006/relationships/image" Target="../media/image3.png"/><Relationship Id="rId21" Type="http://schemas.openxmlformats.org/officeDocument/2006/relationships/image" Target="../media/image7.gif"/><Relationship Id="rId12" Type="http://schemas.openxmlformats.org/officeDocument/2006/relationships/image" Target="../media/image5.png"/><Relationship Id="rId17" Type="http://schemas.openxmlformats.org/officeDocument/2006/relationships/image" Target="../media/image85.svg"/><Relationship Id="rId25" Type="http://schemas.openxmlformats.org/officeDocument/2006/relationships/image" Target="../media/image11.gif"/><Relationship Id="rId2" Type="http://schemas.openxmlformats.org/officeDocument/2006/relationships/image" Target="../media/image2.jpeg"/><Relationship Id="rId16" Type="http://schemas.openxmlformats.org/officeDocument/2006/relationships/image" Target="../media/image6.pn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.gif"/><Relationship Id="rId24" Type="http://schemas.openxmlformats.org/officeDocument/2006/relationships/image" Target="../media/image10.png"/><Relationship Id="rId15" Type="http://schemas.openxmlformats.org/officeDocument/2006/relationships/image" Target="../media/image13.svg"/><Relationship Id="rId23" Type="http://schemas.openxmlformats.org/officeDocument/2006/relationships/image" Target="../media/image9.png"/><Relationship Id="rId10" Type="http://schemas.openxmlformats.org/officeDocument/2006/relationships/image" Target="../media/image80.svg"/><Relationship Id="rId22" Type="http://schemas.openxmlformats.org/officeDocument/2006/relationships/image" Target="../media/image8.jpeg"/><Relationship Id="rId27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62.svg"/><Relationship Id="rId18" Type="http://schemas.openxmlformats.org/officeDocument/2006/relationships/image" Target="../media/image110.png"/><Relationship Id="rId21" Type="http://schemas.openxmlformats.org/officeDocument/2006/relationships/image" Target="../media/image104.gif"/><Relationship Id="rId7" Type="http://schemas.openxmlformats.org/officeDocument/2006/relationships/image" Target="../media/image5.svg"/><Relationship Id="rId17" Type="http://schemas.microsoft.com/office/2007/relationships/hdphoto" Target="../media/hdphoto12.wdp"/><Relationship Id="rId2" Type="http://schemas.openxmlformats.org/officeDocument/2006/relationships/image" Target="../media/image93.png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4.svg"/><Relationship Id="rId10" Type="http://schemas.openxmlformats.org/officeDocument/2006/relationships/image" Target="../media/image6.png"/><Relationship Id="rId19" Type="http://schemas.microsoft.com/office/2007/relationships/hdphoto" Target="../media/hdphoto13.wdp"/><Relationship Id="rId9" Type="http://schemas.microsoft.com/office/2007/relationships/hdphoto" Target="../media/hdphoto11.wdp"/><Relationship Id="rId14" Type="http://schemas.openxmlformats.org/officeDocument/2006/relationships/image" Target="../media/image102.png"/><Relationship Id="rId22" Type="http://schemas.openxmlformats.org/officeDocument/2006/relationships/image" Target="../media/image1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microsoft.com/office/2007/relationships/hdphoto" Target="../media/hdphoto14.wdp"/><Relationship Id="rId34" Type="http://schemas.openxmlformats.org/officeDocument/2006/relationships/image" Target="../media/image37.png"/><Relationship Id="rId7" Type="http://schemas.openxmlformats.org/officeDocument/2006/relationships/image" Target="../media/image117.png"/><Relationship Id="rId25" Type="http://schemas.openxmlformats.org/officeDocument/2006/relationships/image" Target="../media/image121.png"/><Relationship Id="rId33" Type="http://schemas.openxmlformats.org/officeDocument/2006/relationships/image" Target="../media/image22.png"/><Relationship Id="rId17" Type="http://schemas.openxmlformats.org/officeDocument/2006/relationships/image" Target="../media/image24.svg"/><Relationship Id="rId2" Type="http://schemas.openxmlformats.org/officeDocument/2006/relationships/image" Target="../media/image113.jpe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16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5" Type="http://schemas.openxmlformats.org/officeDocument/2006/relationships/image" Target="../media/image115.png"/><Relationship Id="rId23" Type="http://schemas.openxmlformats.org/officeDocument/2006/relationships/image" Target="../media/image120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95.gif"/><Relationship Id="rId10" Type="http://schemas.microsoft.com/office/2007/relationships/hdphoto" Target="../media/hdphoto15.wdp"/><Relationship Id="rId31" Type="http://schemas.openxmlformats.org/officeDocument/2006/relationships/image" Target="../media/image123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79.png"/><Relationship Id="rId30" Type="http://schemas.openxmlformats.org/officeDocument/2006/relationships/image" Target="../media/image104.svg"/><Relationship Id="rId35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svg"/><Relationship Id="rId3" Type="http://schemas.openxmlformats.org/officeDocument/2006/relationships/image" Target="../media/image124.jpeg"/><Relationship Id="rId7" Type="http://schemas.openxmlformats.org/officeDocument/2006/relationships/image" Target="../media/image128.gif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7.gif"/><Relationship Id="rId11" Type="http://schemas.openxmlformats.org/officeDocument/2006/relationships/image" Target="../media/image62.svg"/><Relationship Id="rId5" Type="http://schemas.openxmlformats.org/officeDocument/2006/relationships/image" Target="../media/image126.png"/><Relationship Id="rId10" Type="http://schemas.openxmlformats.org/officeDocument/2006/relationships/image" Target="../media/image6.png"/><Relationship Id="rId4" Type="http://schemas.openxmlformats.org/officeDocument/2006/relationships/image" Target="../media/image125.jpeg"/><Relationship Id="rId9" Type="http://schemas.openxmlformats.org/officeDocument/2006/relationships/image" Target="../media/image5.svg"/><Relationship Id="rId1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3.png"/><Relationship Id="rId13" Type="http://schemas.openxmlformats.org/officeDocument/2006/relationships/image" Target="../media/image72.svg"/><Relationship Id="rId3" Type="http://schemas.openxmlformats.org/officeDocument/2006/relationships/image" Target="../media/image129.png"/><Relationship Id="rId21" Type="http://schemas.openxmlformats.org/officeDocument/2006/relationships/image" Target="../media/image136.jpeg"/><Relationship Id="rId7" Type="http://schemas.openxmlformats.org/officeDocument/2006/relationships/image" Target="../media/image132.png"/><Relationship Id="rId17" Type="http://schemas.openxmlformats.org/officeDocument/2006/relationships/image" Target="../media/image76.svg"/><Relationship Id="rId25" Type="http://schemas.openxmlformats.org/officeDocument/2006/relationships/image" Target="../media/image140.jpe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35.jpeg"/><Relationship Id="rId1" Type="http://schemas.openxmlformats.org/officeDocument/2006/relationships/tags" Target="../tags/tag3.xml"/><Relationship Id="rId6" Type="http://schemas.openxmlformats.org/officeDocument/2006/relationships/image" Target="../media/image131.jpeg"/><Relationship Id="rId24" Type="http://schemas.openxmlformats.org/officeDocument/2006/relationships/image" Target="../media/image139.jpeg"/><Relationship Id="rId5" Type="http://schemas.openxmlformats.org/officeDocument/2006/relationships/image" Target="../media/image130.jpeg"/><Relationship Id="rId23" Type="http://schemas.openxmlformats.org/officeDocument/2006/relationships/image" Target="../media/image138.jpeg"/><Relationship Id="rId19" Type="http://schemas.openxmlformats.org/officeDocument/2006/relationships/image" Target="../media/image134.png"/><Relationship Id="rId4" Type="http://schemas.openxmlformats.org/officeDocument/2006/relationships/image" Target="../media/image95.gif"/><Relationship Id="rId9" Type="http://schemas.openxmlformats.org/officeDocument/2006/relationships/image" Target="../media/image68.svg"/><Relationship Id="rId22" Type="http://schemas.openxmlformats.org/officeDocument/2006/relationships/image" Target="../media/image1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slide" Target="slide24.xml"/><Relationship Id="rId18" Type="http://schemas.openxmlformats.org/officeDocument/2006/relationships/image" Target="../media/image149.png"/><Relationship Id="rId26" Type="http://schemas.openxmlformats.org/officeDocument/2006/relationships/slide" Target="slide25.xml"/><Relationship Id="rId3" Type="http://schemas.openxmlformats.org/officeDocument/2006/relationships/slide" Target="slide17.xml"/><Relationship Id="rId21" Type="http://schemas.openxmlformats.org/officeDocument/2006/relationships/image" Target="../media/image151.gif"/><Relationship Id="rId7" Type="http://schemas.openxmlformats.org/officeDocument/2006/relationships/slide" Target="slide18.xml"/><Relationship Id="rId12" Type="http://schemas.openxmlformats.org/officeDocument/2006/relationships/image" Target="../media/image146.jpg"/><Relationship Id="rId17" Type="http://schemas.openxmlformats.org/officeDocument/2006/relationships/slide" Target="slide19.xml"/><Relationship Id="rId25" Type="http://schemas.openxmlformats.org/officeDocument/2006/relationships/image" Target="../media/image155.jpeg"/><Relationship Id="rId33" Type="http://schemas.openxmlformats.org/officeDocument/2006/relationships/image" Target="../media/image159.png"/><Relationship Id="rId2" Type="http://schemas.openxmlformats.org/officeDocument/2006/relationships/image" Target="../media/image141.png"/><Relationship Id="rId16" Type="http://schemas.openxmlformats.org/officeDocument/2006/relationships/image" Target="../media/image148.png"/><Relationship Id="rId20" Type="http://schemas.openxmlformats.org/officeDocument/2006/relationships/image" Target="../media/image150.png"/><Relationship Id="rId29" Type="http://schemas.openxmlformats.org/officeDocument/2006/relationships/image" Target="../media/image157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43.png"/><Relationship Id="rId11" Type="http://schemas.openxmlformats.org/officeDocument/2006/relationships/slide" Target="slide16.xml"/><Relationship Id="rId24" Type="http://schemas.openxmlformats.org/officeDocument/2006/relationships/image" Target="../media/image154.png"/><Relationship Id="rId32" Type="http://schemas.openxmlformats.org/officeDocument/2006/relationships/slide" Target="slide26.xml"/><Relationship Id="rId5" Type="http://schemas.openxmlformats.org/officeDocument/2006/relationships/slide" Target="slide22.xml"/><Relationship Id="rId15" Type="http://schemas.openxmlformats.org/officeDocument/2006/relationships/slide" Target="slide20.xml"/><Relationship Id="rId23" Type="http://schemas.openxmlformats.org/officeDocument/2006/relationships/image" Target="../media/image153.gif"/><Relationship Id="rId28" Type="http://schemas.openxmlformats.org/officeDocument/2006/relationships/slide" Target="slide23.xml"/><Relationship Id="rId10" Type="http://schemas.openxmlformats.org/officeDocument/2006/relationships/image" Target="../media/image145.jpg"/><Relationship Id="rId19" Type="http://schemas.openxmlformats.org/officeDocument/2006/relationships/slide" Target="slide27.xml"/><Relationship Id="rId31" Type="http://schemas.openxmlformats.org/officeDocument/2006/relationships/image" Target="../media/image158.jpg"/><Relationship Id="rId4" Type="http://schemas.openxmlformats.org/officeDocument/2006/relationships/image" Target="../media/image142.png"/><Relationship Id="rId9" Type="http://schemas.openxmlformats.org/officeDocument/2006/relationships/slide" Target="slide15.xml"/><Relationship Id="rId14" Type="http://schemas.openxmlformats.org/officeDocument/2006/relationships/image" Target="../media/image147.jpg"/><Relationship Id="rId22" Type="http://schemas.openxmlformats.org/officeDocument/2006/relationships/image" Target="../media/image152.gif"/><Relationship Id="rId27" Type="http://schemas.openxmlformats.org/officeDocument/2006/relationships/image" Target="../media/image156.png"/><Relationship Id="rId30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audio" Target="../media/audio1.wav"/><Relationship Id="rId7" Type="http://schemas.openxmlformats.org/officeDocument/2006/relationships/image" Target="../media/image162.png"/><Relationship Id="rId12" Type="http://schemas.openxmlformats.org/officeDocument/2006/relationships/image" Target="../media/image165.jpeg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1.jpeg"/><Relationship Id="rId11" Type="http://schemas.openxmlformats.org/officeDocument/2006/relationships/image" Target="../media/image164.png"/><Relationship Id="rId5" Type="http://schemas.openxmlformats.org/officeDocument/2006/relationships/image" Target="../media/image160.jpeg"/><Relationship Id="rId10" Type="http://schemas.openxmlformats.org/officeDocument/2006/relationships/image" Target="../media/image145.jp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46.jpg"/><Relationship Id="rId3" Type="http://schemas.openxmlformats.org/officeDocument/2006/relationships/audio" Target="../media/audio2.wav"/><Relationship Id="rId7" Type="http://schemas.openxmlformats.org/officeDocument/2006/relationships/image" Target="../media/image162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1.jpeg"/><Relationship Id="rId11" Type="http://schemas.openxmlformats.org/officeDocument/2006/relationships/image" Target="../media/image168.jpeg"/><Relationship Id="rId5" Type="http://schemas.openxmlformats.org/officeDocument/2006/relationships/image" Target="../media/image160.jpeg"/><Relationship Id="rId10" Type="http://schemas.openxmlformats.org/officeDocument/2006/relationships/image" Target="../media/image167.gif"/><Relationship Id="rId4" Type="http://schemas.openxmlformats.org/officeDocument/2006/relationships/audio" Target="../media/audio1.wav"/><Relationship Id="rId9" Type="http://schemas.openxmlformats.org/officeDocument/2006/relationships/image" Target="../media/image166.png"/><Relationship Id="rId14" Type="http://schemas.openxmlformats.org/officeDocument/2006/relationships/image" Target="../media/image1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42.png"/><Relationship Id="rId3" Type="http://schemas.openxmlformats.org/officeDocument/2006/relationships/audio" Target="../media/audio1.wav"/><Relationship Id="rId7" Type="http://schemas.openxmlformats.org/officeDocument/2006/relationships/image" Target="../media/image162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1.jpeg"/><Relationship Id="rId11" Type="http://schemas.openxmlformats.org/officeDocument/2006/relationships/image" Target="../media/image139.jpeg"/><Relationship Id="rId5" Type="http://schemas.openxmlformats.org/officeDocument/2006/relationships/image" Target="../media/image160.jpeg"/><Relationship Id="rId10" Type="http://schemas.openxmlformats.org/officeDocument/2006/relationships/image" Target="../media/image171.gif"/><Relationship Id="rId4" Type="http://schemas.openxmlformats.org/officeDocument/2006/relationships/audio" Target="../media/audio2.wav"/><Relationship Id="rId9" Type="http://schemas.openxmlformats.org/officeDocument/2006/relationships/image" Target="../media/image170.png"/><Relationship Id="rId14" Type="http://schemas.openxmlformats.org/officeDocument/2006/relationships/image" Target="../media/image1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74.gif"/><Relationship Id="rId3" Type="http://schemas.openxmlformats.org/officeDocument/2006/relationships/audio" Target="../media/audio1.wav"/><Relationship Id="rId7" Type="http://schemas.openxmlformats.org/officeDocument/2006/relationships/image" Target="../media/image162.png"/><Relationship Id="rId12" Type="http://schemas.openxmlformats.org/officeDocument/2006/relationships/image" Target="../media/image144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177.jpe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1.jpeg"/><Relationship Id="rId11" Type="http://schemas.openxmlformats.org/officeDocument/2006/relationships/slide" Target="slide14.xml"/><Relationship Id="rId5" Type="http://schemas.openxmlformats.org/officeDocument/2006/relationships/image" Target="../media/image160.jpeg"/><Relationship Id="rId15" Type="http://schemas.openxmlformats.org/officeDocument/2006/relationships/image" Target="../media/image176.jpeg"/><Relationship Id="rId10" Type="http://schemas.openxmlformats.org/officeDocument/2006/relationships/image" Target="../media/image168.jpeg"/><Relationship Id="rId4" Type="http://schemas.openxmlformats.org/officeDocument/2006/relationships/audio" Target="../media/audio2.wav"/><Relationship Id="rId9" Type="http://schemas.openxmlformats.org/officeDocument/2006/relationships/image" Target="../media/image173.png"/><Relationship Id="rId14" Type="http://schemas.openxmlformats.org/officeDocument/2006/relationships/image" Target="../media/image1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79.jpeg"/><Relationship Id="rId3" Type="http://schemas.openxmlformats.org/officeDocument/2006/relationships/audio" Target="../media/audio2.wav"/><Relationship Id="rId7" Type="http://schemas.openxmlformats.org/officeDocument/2006/relationships/image" Target="../media/image162.png"/><Relationship Id="rId12" Type="http://schemas.openxmlformats.org/officeDocument/2006/relationships/image" Target="../media/image178.gif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1.jpeg"/><Relationship Id="rId11" Type="http://schemas.openxmlformats.org/officeDocument/2006/relationships/image" Target="../media/image149.png"/><Relationship Id="rId5" Type="http://schemas.openxmlformats.org/officeDocument/2006/relationships/image" Target="../media/image160.jpeg"/><Relationship Id="rId10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image" Target="../media/image138.jpeg"/><Relationship Id="rId14" Type="http://schemas.openxmlformats.org/officeDocument/2006/relationships/image" Target="../media/image18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82.jpeg"/><Relationship Id="rId3" Type="http://schemas.openxmlformats.org/officeDocument/2006/relationships/audio" Target="../media/audio1.wav"/><Relationship Id="rId7" Type="http://schemas.openxmlformats.org/officeDocument/2006/relationships/image" Target="../media/image162.png"/><Relationship Id="rId12" Type="http://schemas.openxmlformats.org/officeDocument/2006/relationships/image" Target="../media/image148.png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1.jpeg"/><Relationship Id="rId11" Type="http://schemas.openxmlformats.org/officeDocument/2006/relationships/slide" Target="slide14.xml"/><Relationship Id="rId5" Type="http://schemas.openxmlformats.org/officeDocument/2006/relationships/image" Target="../media/image160.jpeg"/><Relationship Id="rId15" Type="http://schemas.openxmlformats.org/officeDocument/2006/relationships/image" Target="../media/image184.gif"/><Relationship Id="rId10" Type="http://schemas.openxmlformats.org/officeDocument/2006/relationships/image" Target="../media/image136.jpeg"/><Relationship Id="rId4" Type="http://schemas.openxmlformats.org/officeDocument/2006/relationships/audio" Target="../media/audio2.wav"/><Relationship Id="rId9" Type="http://schemas.openxmlformats.org/officeDocument/2006/relationships/image" Target="../media/image181.jpeg"/><Relationship Id="rId14" Type="http://schemas.openxmlformats.org/officeDocument/2006/relationships/image" Target="../media/image1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86.jpeg"/><Relationship Id="rId3" Type="http://schemas.openxmlformats.org/officeDocument/2006/relationships/audio" Target="../media/audio1.wav"/><Relationship Id="rId7" Type="http://schemas.openxmlformats.org/officeDocument/2006/relationships/image" Target="../media/image162.png"/><Relationship Id="rId12" Type="http://schemas.openxmlformats.org/officeDocument/2006/relationships/image" Target="../media/image185.png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1.jpeg"/><Relationship Id="rId11" Type="http://schemas.openxmlformats.org/officeDocument/2006/relationships/image" Target="../media/image158.jpg"/><Relationship Id="rId5" Type="http://schemas.openxmlformats.org/officeDocument/2006/relationships/image" Target="../media/image160.jpeg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1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88.gif"/><Relationship Id="rId18" Type="http://schemas.microsoft.com/office/2007/relationships/hdphoto" Target="../media/hdphoto17.wdp"/><Relationship Id="rId3" Type="http://schemas.openxmlformats.org/officeDocument/2006/relationships/audio" Target="../media/audio1.wav"/><Relationship Id="rId21" Type="http://schemas.openxmlformats.org/officeDocument/2006/relationships/image" Target="../media/image194.jpeg"/><Relationship Id="rId7" Type="http://schemas.openxmlformats.org/officeDocument/2006/relationships/image" Target="../media/image162.png"/><Relationship Id="rId12" Type="http://schemas.openxmlformats.org/officeDocument/2006/relationships/image" Target="../media/image187.gif"/><Relationship Id="rId17" Type="http://schemas.openxmlformats.org/officeDocument/2006/relationships/image" Target="../media/image191.jpe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190.gif"/><Relationship Id="rId20" Type="http://schemas.openxmlformats.org/officeDocument/2006/relationships/image" Target="../media/image193.jpe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1.jpeg"/><Relationship Id="rId11" Type="http://schemas.openxmlformats.org/officeDocument/2006/relationships/image" Target="../media/image143.png"/><Relationship Id="rId24" Type="http://schemas.openxmlformats.org/officeDocument/2006/relationships/image" Target="../media/image196.jpeg"/><Relationship Id="rId5" Type="http://schemas.openxmlformats.org/officeDocument/2006/relationships/image" Target="../media/image160.jpeg"/><Relationship Id="rId15" Type="http://schemas.microsoft.com/office/2007/relationships/hdphoto" Target="../media/hdphoto16.wdp"/><Relationship Id="rId23" Type="http://schemas.openxmlformats.org/officeDocument/2006/relationships/image" Target="../media/image195.jpeg"/><Relationship Id="rId10" Type="http://schemas.openxmlformats.org/officeDocument/2006/relationships/slide" Target="slide14.xml"/><Relationship Id="rId19" Type="http://schemas.openxmlformats.org/officeDocument/2006/relationships/image" Target="../media/image192.jpeg"/><Relationship Id="rId4" Type="http://schemas.openxmlformats.org/officeDocument/2006/relationships/audio" Target="../media/audio2.wav"/><Relationship Id="rId9" Type="http://schemas.openxmlformats.org/officeDocument/2006/relationships/image" Target="../media/image137.jpeg"/><Relationship Id="rId14" Type="http://schemas.openxmlformats.org/officeDocument/2006/relationships/image" Target="../media/image189.png"/><Relationship Id="rId22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57.jpg"/><Relationship Id="rId3" Type="http://schemas.openxmlformats.org/officeDocument/2006/relationships/audio" Target="../media/audio1.wav"/><Relationship Id="rId7" Type="http://schemas.openxmlformats.org/officeDocument/2006/relationships/image" Target="../media/image162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7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1.jpeg"/><Relationship Id="rId11" Type="http://schemas.openxmlformats.org/officeDocument/2006/relationships/image" Target="../media/image137.jpeg"/><Relationship Id="rId5" Type="http://schemas.openxmlformats.org/officeDocument/2006/relationships/image" Target="../media/image160.jpeg"/><Relationship Id="rId15" Type="http://schemas.microsoft.com/office/2007/relationships/hdphoto" Target="../media/hdphoto19.wdp"/><Relationship Id="rId10" Type="http://schemas.openxmlformats.org/officeDocument/2006/relationships/image" Target="../media/image198.gif"/><Relationship Id="rId4" Type="http://schemas.openxmlformats.org/officeDocument/2006/relationships/audio" Target="../media/audio2.wav"/><Relationship Id="rId9" Type="http://schemas.openxmlformats.org/officeDocument/2006/relationships/image" Target="../media/image197.png"/><Relationship Id="rId14" Type="http://schemas.openxmlformats.org/officeDocument/2006/relationships/image" Target="../media/image1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201.jpeg"/><Relationship Id="rId18" Type="http://schemas.openxmlformats.org/officeDocument/2006/relationships/image" Target="../media/image206.png"/><Relationship Id="rId3" Type="http://schemas.openxmlformats.org/officeDocument/2006/relationships/audio" Target="../media/audio2.wav"/><Relationship Id="rId7" Type="http://schemas.openxmlformats.org/officeDocument/2006/relationships/image" Target="../media/image162.png"/><Relationship Id="rId12" Type="http://schemas.openxmlformats.org/officeDocument/2006/relationships/image" Target="../media/image147.jpg"/><Relationship Id="rId17" Type="http://schemas.openxmlformats.org/officeDocument/2006/relationships/image" Target="../media/image205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204.jpeg"/><Relationship Id="rId20" Type="http://schemas.openxmlformats.org/officeDocument/2006/relationships/image" Target="../media/image208.png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1.jpeg"/><Relationship Id="rId11" Type="http://schemas.openxmlformats.org/officeDocument/2006/relationships/slide" Target="slide14.xml"/><Relationship Id="rId5" Type="http://schemas.openxmlformats.org/officeDocument/2006/relationships/image" Target="../media/image160.jpeg"/><Relationship Id="rId15" Type="http://schemas.openxmlformats.org/officeDocument/2006/relationships/image" Target="../media/image203.png"/><Relationship Id="rId10" Type="http://schemas.openxmlformats.org/officeDocument/2006/relationships/image" Target="../media/image139.jpeg"/><Relationship Id="rId19" Type="http://schemas.openxmlformats.org/officeDocument/2006/relationships/image" Target="../media/image207.jpeg"/><Relationship Id="rId4" Type="http://schemas.openxmlformats.org/officeDocument/2006/relationships/audio" Target="../media/audio1.wav"/><Relationship Id="rId9" Type="http://schemas.openxmlformats.org/officeDocument/2006/relationships/image" Target="../media/image200.png"/><Relationship Id="rId14" Type="http://schemas.openxmlformats.org/officeDocument/2006/relationships/image" Target="../media/image20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microsoft.com/office/2007/relationships/hdphoto" Target="../media/hdphoto21.wdp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image" Target="../media/image212.jpe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213.png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9.jpeg"/><Relationship Id="rId11" Type="http://schemas.openxmlformats.org/officeDocument/2006/relationships/image" Target="../media/image211.png"/><Relationship Id="rId5" Type="http://schemas.openxmlformats.org/officeDocument/2006/relationships/image" Target="../media/image160.jpeg"/><Relationship Id="rId15" Type="http://schemas.openxmlformats.org/officeDocument/2006/relationships/slide" Target="slide14.xml"/><Relationship Id="rId10" Type="http://schemas.openxmlformats.org/officeDocument/2006/relationships/image" Target="../media/image210.jpeg"/><Relationship Id="rId4" Type="http://schemas.openxmlformats.org/officeDocument/2006/relationships/audio" Target="../media/audio1.wav"/><Relationship Id="rId9" Type="http://schemas.openxmlformats.org/officeDocument/2006/relationships/image" Target="../media/image163.png"/><Relationship Id="rId14" Type="http://schemas.openxmlformats.org/officeDocument/2006/relationships/image" Target="../media/image1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microsoft.com/office/2007/relationships/hdphoto" Target="../media/hdphoto22.wdp"/><Relationship Id="rId18" Type="http://schemas.openxmlformats.org/officeDocument/2006/relationships/image" Target="../media/image221.jpeg"/><Relationship Id="rId3" Type="http://schemas.openxmlformats.org/officeDocument/2006/relationships/audio" Target="../media/audio2.wav"/><Relationship Id="rId21" Type="http://schemas.openxmlformats.org/officeDocument/2006/relationships/image" Target="../media/image159.png"/><Relationship Id="rId7" Type="http://schemas.microsoft.com/office/2007/relationships/hdphoto" Target="../media/hdphoto20.wdp"/><Relationship Id="rId12" Type="http://schemas.openxmlformats.org/officeDocument/2006/relationships/image" Target="../media/image216.jpeg"/><Relationship Id="rId17" Type="http://schemas.openxmlformats.org/officeDocument/2006/relationships/image" Target="../media/image220.jpe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219.jpeg"/><Relationship Id="rId20" Type="http://schemas.openxmlformats.org/officeDocument/2006/relationships/slide" Target="slide14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09.jpeg"/><Relationship Id="rId11" Type="http://schemas.openxmlformats.org/officeDocument/2006/relationships/image" Target="../media/image215.png"/><Relationship Id="rId5" Type="http://schemas.openxmlformats.org/officeDocument/2006/relationships/image" Target="../media/image160.jpeg"/><Relationship Id="rId15" Type="http://schemas.openxmlformats.org/officeDocument/2006/relationships/image" Target="../media/image218.jpeg"/><Relationship Id="rId10" Type="http://schemas.openxmlformats.org/officeDocument/2006/relationships/image" Target="../media/image214.jpeg"/><Relationship Id="rId19" Type="http://schemas.openxmlformats.org/officeDocument/2006/relationships/image" Target="../media/image140.jpeg"/><Relationship Id="rId4" Type="http://schemas.openxmlformats.org/officeDocument/2006/relationships/audio" Target="../media/audio1.wav"/><Relationship Id="rId9" Type="http://schemas.openxmlformats.org/officeDocument/2006/relationships/image" Target="../media/image163.png"/><Relationship Id="rId14" Type="http://schemas.openxmlformats.org/officeDocument/2006/relationships/image" Target="../media/image2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iowiki.com/Blue_Balloon" TargetMode="External"/><Relationship Id="rId13" Type="http://schemas.openxmlformats.org/officeDocument/2006/relationships/image" Target="../media/image227.png"/><Relationship Id="rId18" Type="http://schemas.openxmlformats.org/officeDocument/2006/relationships/image" Target="../media/image231.jpeg"/><Relationship Id="rId3" Type="http://schemas.openxmlformats.org/officeDocument/2006/relationships/image" Target="../media/image222.gif"/><Relationship Id="rId12" Type="http://schemas.openxmlformats.org/officeDocument/2006/relationships/hyperlink" Target="http://www.allwhitebackground.com/balloon.html" TargetMode="External"/><Relationship Id="rId17" Type="http://schemas.microsoft.com/office/2007/relationships/hdphoto" Target="../media/hdphoto25.wdp"/><Relationship Id="rId2" Type="http://schemas.openxmlformats.org/officeDocument/2006/relationships/audio" Target="../media/audio3.wav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4.png"/><Relationship Id="rId11" Type="http://schemas.openxmlformats.org/officeDocument/2006/relationships/image" Target="../media/image226.png"/><Relationship Id="rId5" Type="http://schemas.microsoft.com/office/2007/relationships/hdphoto" Target="../media/hdphoto23.wdp"/><Relationship Id="rId15" Type="http://schemas.openxmlformats.org/officeDocument/2006/relationships/image" Target="../media/image229.png"/><Relationship Id="rId10" Type="http://schemas.microsoft.com/office/2007/relationships/hdphoto" Target="../media/hdphoto24.wdp"/><Relationship Id="rId19" Type="http://schemas.openxmlformats.org/officeDocument/2006/relationships/image" Target="../media/image232.png"/><Relationship Id="rId4" Type="http://schemas.openxmlformats.org/officeDocument/2006/relationships/image" Target="../media/image223.png"/><Relationship Id="rId9" Type="http://schemas.openxmlformats.org/officeDocument/2006/relationships/image" Target="../media/image225.png"/><Relationship Id="rId14" Type="http://schemas.openxmlformats.org/officeDocument/2006/relationships/image" Target="../media/image2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33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38.png"/><Relationship Id="rId34" Type="http://schemas.openxmlformats.org/officeDocument/2006/relationships/image" Target="../media/image241.png"/><Relationship Id="rId42" Type="http://schemas.openxmlformats.org/officeDocument/2006/relationships/image" Target="../media/image246.gif"/><Relationship Id="rId7" Type="http://schemas.openxmlformats.org/officeDocument/2006/relationships/image" Target="../media/image93.png"/><Relationship Id="rId12" Type="http://schemas.openxmlformats.org/officeDocument/2006/relationships/image" Target="../media/image48.svg"/><Relationship Id="rId17" Type="http://schemas.openxmlformats.org/officeDocument/2006/relationships/image" Target="../media/image235.png"/><Relationship Id="rId33" Type="http://schemas.openxmlformats.org/officeDocument/2006/relationships/image" Target="../media/image87.svg"/><Relationship Id="rId38" Type="http://schemas.openxmlformats.org/officeDocument/2006/relationships/image" Target="../media/image243.png"/><Relationship Id="rId2" Type="http://schemas.openxmlformats.org/officeDocument/2006/relationships/image" Target="../media/image21.png"/><Relationship Id="rId16" Type="http://schemas.openxmlformats.org/officeDocument/2006/relationships/image" Target="../media/image109.svg"/><Relationship Id="rId20" Type="http://schemas.openxmlformats.org/officeDocument/2006/relationships/image" Target="../media/image237.gif"/><Relationship Id="rId41" Type="http://schemas.openxmlformats.org/officeDocument/2006/relationships/image" Target="../media/image245.gi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0.svg"/><Relationship Id="rId11" Type="http://schemas.openxmlformats.org/officeDocument/2006/relationships/image" Target="../media/image39.png"/><Relationship Id="rId24" Type="http://schemas.openxmlformats.org/officeDocument/2006/relationships/image" Target="../media/image134.png"/><Relationship Id="rId32" Type="http://schemas.openxmlformats.org/officeDocument/2006/relationships/image" Target="../media/image99.png"/><Relationship Id="rId37" Type="http://schemas.openxmlformats.org/officeDocument/2006/relationships/image" Target="../media/image100.svg"/><Relationship Id="rId40" Type="http://schemas.openxmlformats.org/officeDocument/2006/relationships/image" Target="../media/image244.gif"/><Relationship Id="rId5" Type="http://schemas.openxmlformats.org/officeDocument/2006/relationships/image" Target="../media/image3.png"/><Relationship Id="rId15" Type="http://schemas.openxmlformats.org/officeDocument/2006/relationships/image" Target="../media/image234.png"/><Relationship Id="rId23" Type="http://schemas.openxmlformats.org/officeDocument/2006/relationships/image" Target="../media/image240.jpg"/><Relationship Id="rId36" Type="http://schemas.openxmlformats.org/officeDocument/2006/relationships/image" Target="../media/image242.png"/><Relationship Id="rId10" Type="http://schemas.openxmlformats.org/officeDocument/2006/relationships/image" Target="../media/image13.svg"/><Relationship Id="rId19" Type="http://schemas.openxmlformats.org/officeDocument/2006/relationships/image" Target="../media/image236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5.png"/><Relationship Id="rId14" Type="http://schemas.openxmlformats.org/officeDocument/2006/relationships/image" Target="../media/image107.svg"/><Relationship Id="rId22" Type="http://schemas.openxmlformats.org/officeDocument/2006/relationships/image" Target="../media/image239.png"/><Relationship Id="rId35" Type="http://schemas.openxmlformats.org/officeDocument/2006/relationships/image" Target="../media/image9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26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4.png"/><Relationship Id="rId11" Type="http://schemas.openxmlformats.org/officeDocument/2006/relationships/image" Target="../media/image95.gif"/><Relationship Id="rId5" Type="http://schemas.openxmlformats.org/officeDocument/2006/relationships/image" Target="../media/image121.svg"/><Relationship Id="rId15" Type="http://schemas.openxmlformats.org/officeDocument/2006/relationships/image" Target="../media/image251.png"/><Relationship Id="rId10" Type="http://schemas.openxmlformats.org/officeDocument/2006/relationships/image" Target="../media/image248.png"/><Relationship Id="rId4" Type="http://schemas.openxmlformats.org/officeDocument/2006/relationships/image" Target="../media/image247.png"/><Relationship Id="rId9" Type="http://schemas.openxmlformats.org/officeDocument/2006/relationships/image" Target="../media/image3.svg"/><Relationship Id="rId14" Type="http://schemas.openxmlformats.org/officeDocument/2006/relationships/image" Target="../media/image2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4.svg"/><Relationship Id="rId3" Type="http://schemas.openxmlformats.org/officeDocument/2006/relationships/image" Target="../media/image15.jpeg"/><Relationship Id="rId21" Type="http://schemas.openxmlformats.org/officeDocument/2006/relationships/image" Target="../media/image25.gif"/><Relationship Id="rId7" Type="http://schemas.openxmlformats.org/officeDocument/2006/relationships/image" Target="../media/image19.png"/><Relationship Id="rId12" Type="http://schemas.openxmlformats.org/officeDocument/2006/relationships/image" Target="../media/image13.svg"/><Relationship Id="rId17" Type="http://schemas.openxmlformats.org/officeDocument/2006/relationships/image" Target="../media/image23.png"/><Relationship Id="rId2" Type="http://schemas.openxmlformats.org/officeDocument/2006/relationships/image" Target="../media/image14.jpe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24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7.gif"/><Relationship Id="rId10" Type="http://schemas.openxmlformats.org/officeDocument/2006/relationships/image" Target="../media/image18.svg"/><Relationship Id="rId19" Type="http://schemas.openxmlformats.org/officeDocument/2006/relationships/image" Target="../media/image24.png"/><Relationship Id="rId4" Type="http://schemas.openxmlformats.org/officeDocument/2006/relationships/image" Target="../media/image16.gif"/><Relationship Id="rId9" Type="http://schemas.openxmlformats.org/officeDocument/2006/relationships/image" Target="../media/image20.png"/><Relationship Id="rId14" Type="http://schemas.openxmlformats.org/officeDocument/2006/relationships/image" Target="../media/image20.svg"/><Relationship Id="rId22" Type="http://schemas.openxmlformats.org/officeDocument/2006/relationships/image" Target="../media/image26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119.svg"/><Relationship Id="rId39" Type="http://schemas.openxmlformats.org/officeDocument/2006/relationships/image" Target="../media/image260.png"/><Relationship Id="rId3" Type="http://schemas.openxmlformats.org/officeDocument/2006/relationships/image" Target="../media/image252.png"/><Relationship Id="rId34" Type="http://schemas.openxmlformats.org/officeDocument/2006/relationships/image" Target="../media/image258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33" Type="http://schemas.openxmlformats.org/officeDocument/2006/relationships/image" Target="../media/image50.svg"/><Relationship Id="rId38" Type="http://schemas.microsoft.com/office/2007/relationships/hdphoto" Target="../media/hdphoto2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115.svg"/><Relationship Id="rId37" Type="http://schemas.openxmlformats.org/officeDocument/2006/relationships/image" Target="../media/image259.png"/><Relationship Id="rId40" Type="http://schemas.openxmlformats.org/officeDocument/2006/relationships/image" Target="../media/image261.gif"/><Relationship Id="rId5" Type="http://schemas.openxmlformats.org/officeDocument/2006/relationships/image" Target="../media/image248.png"/><Relationship Id="rId15" Type="http://schemas.openxmlformats.org/officeDocument/2006/relationships/image" Target="../media/image111.svg"/><Relationship Id="rId36" Type="http://schemas.microsoft.com/office/2007/relationships/hdphoto" Target="../media/hdphoto26.wdp"/><Relationship Id="rId10" Type="http://schemas.openxmlformats.org/officeDocument/2006/relationships/image" Target="../media/image254.png"/><Relationship Id="rId31" Type="http://schemas.openxmlformats.org/officeDocument/2006/relationships/image" Target="../media/image257.png"/><Relationship Id="rId4" Type="http://schemas.openxmlformats.org/officeDocument/2006/relationships/slide" Target="slide28.xml"/><Relationship Id="rId9" Type="http://schemas.openxmlformats.org/officeDocument/2006/relationships/image" Target="../media/image113.svg"/><Relationship Id="rId14" Type="http://schemas.openxmlformats.org/officeDocument/2006/relationships/image" Target="../media/image235.png"/><Relationship Id="rId30" Type="http://schemas.openxmlformats.org/officeDocument/2006/relationships/image" Target="../media/image66.svg"/><Relationship Id="rId35" Type="http://schemas.openxmlformats.org/officeDocument/2006/relationships/image" Target="../media/image2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43.png"/><Relationship Id="rId18" Type="http://schemas.openxmlformats.org/officeDocument/2006/relationships/image" Target="../media/image266.jpeg"/><Relationship Id="rId12" Type="http://schemas.openxmlformats.org/officeDocument/2006/relationships/image" Target="../media/image100.svg"/><Relationship Id="rId17" Type="http://schemas.openxmlformats.org/officeDocument/2006/relationships/image" Target="../media/image265.png"/><Relationship Id="rId2" Type="http://schemas.openxmlformats.org/officeDocument/2006/relationships/image" Target="../media/image262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8.svg"/><Relationship Id="rId11" Type="http://schemas.openxmlformats.org/officeDocument/2006/relationships/image" Target="../media/image242.png"/><Relationship Id="rId15" Type="http://schemas.openxmlformats.org/officeDocument/2006/relationships/image" Target="../media/image263.png"/><Relationship Id="rId10" Type="http://schemas.openxmlformats.org/officeDocument/2006/relationships/image" Target="../media/image241.png"/><Relationship Id="rId9" Type="http://schemas.openxmlformats.org/officeDocument/2006/relationships/image" Target="../media/image134.png"/><Relationship Id="rId4" Type="http://schemas.openxmlformats.org/officeDocument/2006/relationships/image" Target="../media/image68.svg"/><Relationship Id="rId14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gif"/><Relationship Id="rId3" Type="http://schemas.openxmlformats.org/officeDocument/2006/relationships/image" Target="../media/image267.png"/><Relationship Id="rId7" Type="http://schemas.openxmlformats.org/officeDocument/2006/relationships/image" Target="../media/image27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10" Type="http://schemas.microsoft.com/office/2007/relationships/hdphoto" Target="../media/hdphoto28.wdp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279.gif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image" Target="../media/image281.png"/><Relationship Id="rId7" Type="http://schemas.openxmlformats.org/officeDocument/2006/relationships/image" Target="../media/image285.gif"/><Relationship Id="rId12" Type="http://schemas.openxmlformats.org/officeDocument/2006/relationships/image" Target="../media/image290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4.png"/><Relationship Id="rId11" Type="http://schemas.openxmlformats.org/officeDocument/2006/relationships/image" Target="../media/image289.jpeg"/><Relationship Id="rId5" Type="http://schemas.openxmlformats.org/officeDocument/2006/relationships/image" Target="../media/image283.png"/><Relationship Id="rId10" Type="http://schemas.openxmlformats.org/officeDocument/2006/relationships/image" Target="../media/image288.png"/><Relationship Id="rId4" Type="http://schemas.openxmlformats.org/officeDocument/2006/relationships/image" Target="../media/image282.png"/><Relationship Id="rId9" Type="http://schemas.openxmlformats.org/officeDocument/2006/relationships/image" Target="../media/image2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9" Type="http://schemas.openxmlformats.org/officeDocument/2006/relationships/image" Target="../media/image49.png"/><Relationship Id="rId3" Type="http://schemas.openxmlformats.org/officeDocument/2006/relationships/image" Target="../media/image28.svg"/><Relationship Id="rId21" Type="http://schemas.openxmlformats.org/officeDocument/2006/relationships/image" Target="../media/image37.png"/><Relationship Id="rId34" Type="http://schemas.microsoft.com/office/2007/relationships/hdphoto" Target="../media/hdphoto1.wdp"/><Relationship Id="rId42" Type="http://schemas.microsoft.com/office/2007/relationships/hdphoto" Target="../media/hdphoto3.wdp"/><Relationship Id="rId47" Type="http://schemas.openxmlformats.org/officeDocument/2006/relationships/image" Target="../media/image51.png"/><Relationship Id="rId50" Type="http://schemas.openxmlformats.org/officeDocument/2006/relationships/image" Target="../media/image53.png"/><Relationship Id="rId7" Type="http://schemas.openxmlformats.org/officeDocument/2006/relationships/image" Target="../media/image30.png"/><Relationship Id="rId12" Type="http://schemas.openxmlformats.org/officeDocument/2006/relationships/image" Target="../media/image34.sv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4.png"/><Relationship Id="rId38" Type="http://schemas.openxmlformats.org/officeDocument/2006/relationships/image" Target="../media/image48.png"/><Relationship Id="rId46" Type="http://schemas.openxmlformats.org/officeDocument/2006/relationships/image" Target="../media/image85.svg"/><Relationship Id="rId2" Type="http://schemas.openxmlformats.org/officeDocument/2006/relationships/image" Target="../media/image3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16.gif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24" Type="http://schemas.openxmlformats.org/officeDocument/2006/relationships/image" Target="../media/image46.svg"/><Relationship Id="rId32" Type="http://schemas.openxmlformats.org/officeDocument/2006/relationships/image" Target="../media/image43.png"/><Relationship Id="rId37" Type="http://schemas.openxmlformats.org/officeDocument/2006/relationships/image" Target="../media/image47.png"/><Relationship Id="rId40" Type="http://schemas.microsoft.com/office/2007/relationships/hdphoto" Target="../media/hdphoto2.wdp"/><Relationship Id="rId45" Type="http://schemas.openxmlformats.org/officeDocument/2006/relationships/image" Target="../media/image10.png"/><Relationship Id="rId5" Type="http://schemas.openxmlformats.org/officeDocument/2006/relationships/image" Target="../media/image80.sv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41.png"/><Relationship Id="rId36" Type="http://schemas.openxmlformats.org/officeDocument/2006/relationships/image" Target="../media/image46.png"/><Relationship Id="rId49" Type="http://schemas.openxmlformats.org/officeDocument/2006/relationships/image" Target="../media/image52.png"/><Relationship Id="rId10" Type="http://schemas.openxmlformats.org/officeDocument/2006/relationships/image" Target="../media/image32.svg"/><Relationship Id="rId19" Type="http://schemas.openxmlformats.org/officeDocument/2006/relationships/image" Target="../media/image36.png"/><Relationship Id="rId31" Type="http://schemas.openxmlformats.org/officeDocument/2006/relationships/image" Target="../media/image42.png"/><Relationship Id="rId44" Type="http://schemas.openxmlformats.org/officeDocument/2006/relationships/image" Target="../media/image13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40.png"/><Relationship Id="rId30" Type="http://schemas.openxmlformats.org/officeDocument/2006/relationships/image" Target="../media/image25.gif"/><Relationship Id="rId35" Type="http://schemas.openxmlformats.org/officeDocument/2006/relationships/image" Target="../media/image45.png"/><Relationship Id="rId43" Type="http://schemas.openxmlformats.org/officeDocument/2006/relationships/image" Target="../media/image5.png"/><Relationship Id="rId48" Type="http://schemas.openxmlformats.org/officeDocument/2006/relationships/image" Target="../media/image62.svg"/><Relationship Id="rId8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0.png"/><Relationship Id="rId18" Type="http://schemas.openxmlformats.org/officeDocument/2006/relationships/image" Target="../media/image62.gif"/><Relationship Id="rId26" Type="http://schemas.openxmlformats.org/officeDocument/2006/relationships/image" Target="../media/image70.png"/><Relationship Id="rId3" Type="http://schemas.microsoft.com/office/2007/relationships/hdphoto" Target="../media/hdphoto4.wdp"/><Relationship Id="rId21" Type="http://schemas.openxmlformats.org/officeDocument/2006/relationships/image" Target="../media/image65.jpeg"/><Relationship Id="rId34" Type="http://schemas.openxmlformats.org/officeDocument/2006/relationships/image" Target="../media/image23.png"/><Relationship Id="rId7" Type="http://schemas.openxmlformats.org/officeDocument/2006/relationships/image" Target="../media/image57.png"/><Relationship Id="rId12" Type="http://schemas.microsoft.com/office/2007/relationships/hdphoto" Target="../media/hdphoto8.wdp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22.svg"/><Relationship Id="rId2" Type="http://schemas.openxmlformats.org/officeDocument/2006/relationships/image" Target="../media/image54.jpeg"/><Relationship Id="rId16" Type="http://schemas.openxmlformats.org/officeDocument/2006/relationships/image" Target="../media/image4.svg"/><Relationship Id="rId20" Type="http://schemas.openxmlformats.org/officeDocument/2006/relationships/image" Target="../media/image64.jpe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60.xml"/><Relationship Id="rId6" Type="http://schemas.microsoft.com/office/2007/relationships/hdphoto" Target="../media/hdphoto5.wdp"/><Relationship Id="rId11" Type="http://schemas.openxmlformats.org/officeDocument/2006/relationships/image" Target="../media/image59.png"/><Relationship Id="rId24" Type="http://schemas.openxmlformats.org/officeDocument/2006/relationships/image" Target="../media/image68.png"/><Relationship Id="rId32" Type="http://schemas.openxmlformats.org/officeDocument/2006/relationships/image" Target="../media/image22.png"/><Relationship Id="rId37" Type="http://schemas.openxmlformats.org/officeDocument/2006/relationships/image" Target="../media/image26.svg"/><Relationship Id="rId5" Type="http://schemas.openxmlformats.org/officeDocument/2006/relationships/image" Target="../media/image56.png"/><Relationship Id="rId23" Type="http://schemas.openxmlformats.org/officeDocument/2006/relationships/image" Target="../media/image67.jpeg"/><Relationship Id="rId28" Type="http://schemas.openxmlformats.org/officeDocument/2006/relationships/image" Target="../media/image72.png"/><Relationship Id="rId36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openxmlformats.org/officeDocument/2006/relationships/image" Target="../media/image63.gif"/><Relationship Id="rId31" Type="http://schemas.openxmlformats.org/officeDocument/2006/relationships/image" Target="../media/image75.gif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jpeg"/><Relationship Id="rId30" Type="http://schemas.openxmlformats.org/officeDocument/2006/relationships/image" Target="../media/image74.gif"/><Relationship Id="rId35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4.gif"/><Relationship Id="rId8" Type="http://schemas.openxmlformats.org/officeDocument/2006/relationships/image" Target="../media/image28.svg"/><Relationship Id="rId34" Type="http://schemas.openxmlformats.org/officeDocument/2006/relationships/image" Target="../media/image84.jpeg"/><Relationship Id="rId25" Type="http://schemas.openxmlformats.org/officeDocument/2006/relationships/image" Target="../media/image24.svg"/><Relationship Id="rId12" Type="http://schemas.openxmlformats.org/officeDocument/2006/relationships/image" Target="../media/image56.svg"/><Relationship Id="rId33" Type="http://schemas.openxmlformats.org/officeDocument/2006/relationships/image" Target="../media/image83.png"/><Relationship Id="rId2" Type="http://schemas.openxmlformats.org/officeDocument/2006/relationships/image" Target="../media/image76.png"/><Relationship Id="rId20" Type="http://schemas.openxmlformats.org/officeDocument/2006/relationships/image" Target="../media/image23.png"/><Relationship Id="rId29" Type="http://schemas.openxmlformats.org/officeDocument/2006/relationships/image" Target="../media/image80.jpe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2.svg"/><Relationship Id="rId32" Type="http://schemas.openxmlformats.org/officeDocument/2006/relationships/image" Target="../media/image82.png"/><Relationship Id="rId37" Type="http://schemas.openxmlformats.org/officeDocument/2006/relationships/image" Target="../media/image26.svg"/><Relationship Id="rId5" Type="http://schemas.openxmlformats.org/officeDocument/2006/relationships/image" Target="../media/image77.png"/><Relationship Id="rId15" Type="http://schemas.openxmlformats.org/officeDocument/2006/relationships/image" Target="../media/image51.png"/><Relationship Id="rId28" Type="http://schemas.openxmlformats.org/officeDocument/2006/relationships/image" Target="../media/image79.png"/><Relationship Id="rId23" Type="http://schemas.openxmlformats.org/officeDocument/2006/relationships/image" Target="../media/image22.svg"/><Relationship Id="rId36" Type="http://schemas.openxmlformats.org/officeDocument/2006/relationships/image" Target="../media/image24.png"/><Relationship Id="rId19" Type="http://schemas.openxmlformats.org/officeDocument/2006/relationships/image" Target="../media/image18.png"/><Relationship Id="rId31" Type="http://schemas.openxmlformats.org/officeDocument/2006/relationships/image" Target="../media/image8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14" Type="http://schemas.openxmlformats.org/officeDocument/2006/relationships/image" Target="../media/image58.svg"/><Relationship Id="rId27" Type="http://schemas.openxmlformats.org/officeDocument/2006/relationships/image" Target="../media/image78.jpeg"/><Relationship Id="rId30" Type="http://schemas.openxmlformats.org/officeDocument/2006/relationships/image" Target="../media/image29.png"/><Relationship Id="rId35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3.svg"/><Relationship Id="rId18" Type="http://schemas.openxmlformats.org/officeDocument/2006/relationships/image" Target="../media/image93.png"/><Relationship Id="rId3" Type="http://schemas.openxmlformats.org/officeDocument/2006/relationships/image" Target="../media/image86.png"/><Relationship Id="rId7" Type="http://schemas.openxmlformats.org/officeDocument/2006/relationships/image" Target="../media/image7.svg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image" Target="../media/image85.pn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53.xml"/><Relationship Id="rId11" Type="http://schemas.openxmlformats.org/officeDocument/2006/relationships/image" Target="../media/image11.svg"/><Relationship Id="rId15" Type="http://schemas.openxmlformats.org/officeDocument/2006/relationships/image" Target="../media/image90.jpeg"/><Relationship Id="rId5" Type="http://schemas.openxmlformats.org/officeDocument/2006/relationships/image" Target="../media/image3.svg"/><Relationship Id="rId19" Type="http://schemas.openxmlformats.org/officeDocument/2006/relationships/image" Target="../media/image5.svg"/><Relationship Id="rId14" Type="http://schemas.openxmlformats.org/officeDocument/2006/relationships/image" Target="../media/image89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gi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microsoft.com/office/2007/relationships/hdphoto" Target="../media/hdphoto10.wdp"/><Relationship Id="rId21" Type="http://schemas.openxmlformats.org/officeDocument/2006/relationships/image" Target="../media/image93.png"/><Relationship Id="rId25" Type="http://schemas.openxmlformats.org/officeDocument/2006/relationships/image" Target="../media/image103.png"/><Relationship Id="rId2" Type="http://schemas.openxmlformats.org/officeDocument/2006/relationships/image" Target="../media/image99.png"/><Relationship Id="rId16" Type="http://schemas.openxmlformats.org/officeDocument/2006/relationships/image" Target="../media/image100.png"/><Relationship Id="rId20" Type="http://schemas.openxmlformats.org/officeDocument/2006/relationships/image" Target="../media/image101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02.png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23" Type="http://schemas.openxmlformats.org/officeDocument/2006/relationships/image" Target="../media/image6.png"/><Relationship Id="rId28" Type="http://schemas.openxmlformats.org/officeDocument/2006/relationships/image" Target="../media/image105.png"/><Relationship Id="rId19" Type="http://schemas.openxmlformats.org/officeDocument/2006/relationships/image" Target="../media/image9.svg"/><Relationship Id="rId22" Type="http://schemas.openxmlformats.org/officeDocument/2006/relationships/image" Target="../media/image5.svg"/><Relationship Id="rId9" Type="http://schemas.openxmlformats.org/officeDocument/2006/relationships/image" Target="../media/image62.svg"/><Relationship Id="rId27" Type="http://schemas.openxmlformats.org/officeDocument/2006/relationships/image" Target="../media/image104.gif"/><Relationship Id="rId30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and M&amp;#39;s by MMMM9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91" y="990335"/>
            <a:ext cx="9026057" cy="5173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19753" y="1995184"/>
            <a:ext cx="4344014" cy="1863977"/>
          </a:xfrm>
          <a:prstGeom prst="rect">
            <a:avLst/>
          </a:prstGeom>
        </p:spPr>
      </p:pic>
      <p:sp>
        <p:nvSpPr>
          <p:cNvPr id="22" name="Google Shape;1198;p44"/>
          <p:cNvSpPr/>
          <p:nvPr/>
        </p:nvSpPr>
        <p:spPr>
          <a:xfrm rot="173206">
            <a:off x="505487" y="428227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375149" y="335885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7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4" y="2703278"/>
            <a:ext cx="3615576" cy="36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31380" y="-1981"/>
            <a:ext cx="3268083" cy="1271582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0297906" y="241121"/>
            <a:ext cx="1911396" cy="1198967"/>
          </a:xfrm>
          <a:prstGeom prst="rect">
            <a:avLst/>
          </a:prstGeom>
        </p:spPr>
      </p:pic>
      <p:pic>
        <p:nvPicPr>
          <p:cNvPr id="1030" name="Picture 6" descr="M&amp;amp;m&amp;#39;s GIF | Gfycat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0" y="809525"/>
            <a:ext cx="3749002" cy="2124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1" descr="Logo M&amp;amp;M&amp;#39;s: la historia y el significado del logotipo, la marca y el  símbolo. | png, vector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23" y="86365"/>
            <a:ext cx="3499729" cy="1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aar\Desktop\img_download_main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5" y="5166005"/>
            <a:ext cx="3063431" cy="11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0" y="5001483"/>
            <a:ext cx="2949586" cy="1854220"/>
          </a:xfrm>
          <a:prstGeom prst="rect">
            <a:avLst/>
          </a:prstGeom>
        </p:spPr>
      </p:pic>
      <p:grpSp>
        <p:nvGrpSpPr>
          <p:cNvPr id="1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798176" y="2758357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1032" name="Picture 8" descr="How old were you when you... | Off Topic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123" y="3771359"/>
            <a:ext cx="3513692" cy="2022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&amp;amp;M&amp;#39;s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18" y="2819658"/>
            <a:ext cx="4717555" cy="471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http://www.m-ms.jp/img/fun/sp/wallpaper/orange.jpg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DD02F"/>
              </a:clrFrom>
              <a:clrTo>
                <a:srgbClr val="FDD0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8"/>
          <a:stretch/>
        </p:blipFill>
        <p:spPr bwMode="auto">
          <a:xfrm>
            <a:off x="611982" y="3240678"/>
            <a:ext cx="1450315" cy="230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2760676" y="1290770"/>
            <a:ext cx="6670648" cy="888779"/>
          </a:xfrm>
          <a:prstGeom prst="rect">
            <a:avLst/>
          </a:prstGeom>
        </p:spPr>
        <p:txBody>
          <a:bodyPr vert="horz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170" y="726610"/>
            <a:ext cx="11311708" cy="572051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44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</a:t>
            </a:r>
            <a:endParaRPr lang="en-US" sz="8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3902">
            <a:off x="-621592" y="-95793"/>
            <a:ext cx="5731927" cy="1177723"/>
          </a:xfrm>
          <a:prstGeom prst="rect">
            <a:avLst/>
          </a:prstGeom>
        </p:spPr>
      </p:pic>
      <p:sp>
        <p:nvSpPr>
          <p:cNvPr id="17" name="TextBox 14"/>
          <p:cNvSpPr txBox="1"/>
          <p:nvPr/>
        </p:nvSpPr>
        <p:spPr>
          <a:xfrm>
            <a:off x="1059217" y="25400"/>
            <a:ext cx="404401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مراجعة تراكمية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( الدروس 1, 2, 3, 4)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3624765" y="954393"/>
            <a:ext cx="5431651" cy="661714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1- تعرف على نمط المكعبات وتحدث عنه,</a:t>
            </a:r>
          </a:p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ثم حوط الكرات التي لها نفس النمط ,</a:t>
            </a:r>
          </a:p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وضع علامة خطاء على الكرات التي ليس لها نفس النمط, ثم تحدث عن وحدة النمط فيها</a:t>
            </a:r>
            <a:endParaRPr lang="ar-SA" sz="13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6344336" y="3835400"/>
            <a:ext cx="4689127" cy="261604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أكتب عدد اللاعبين في الملعب</a:t>
            </a:r>
            <a:endParaRPr lang="ar-SA" sz="13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سهم منحني 29"/>
          <p:cNvSpPr/>
          <p:nvPr/>
        </p:nvSpPr>
        <p:spPr>
          <a:xfrm rot="5400000" flipH="1">
            <a:off x="8223702" y="916459"/>
            <a:ext cx="337985" cy="5363412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160625" y="3923318"/>
            <a:ext cx="4482124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3- حوط مجموعة الورد التي عددها 5 , ثم ضع علامة خطاء على مجموعة الورد التي عددها 4</a:t>
            </a:r>
            <a:endParaRPr lang="ar-SA" sz="13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32" name="سهم منحني 31"/>
          <p:cNvSpPr/>
          <p:nvPr/>
        </p:nvSpPr>
        <p:spPr>
          <a:xfrm rot="5400000" flipH="1" flipV="1">
            <a:off x="2980199" y="944431"/>
            <a:ext cx="593154" cy="5052299"/>
          </a:xfrm>
          <a:prstGeom prst="bentArrow">
            <a:avLst>
              <a:gd name="adj1" fmla="val 16954"/>
              <a:gd name="adj2" fmla="val 25000"/>
              <a:gd name="adj3" fmla="val 25000"/>
              <a:gd name="adj4" fmla="val 7500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3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8833516" y="90314"/>
            <a:ext cx="611695" cy="139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23613" y="-55913"/>
            <a:ext cx="1344412" cy="84331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417498">
            <a:off x="432636" y="1028088"/>
            <a:ext cx="1100526" cy="255221"/>
          </a:xfrm>
          <a:prstGeom prst="rect">
            <a:avLst/>
          </a:prstGeom>
        </p:spPr>
      </p:pic>
      <p:grpSp>
        <p:nvGrpSpPr>
          <p:cNvPr id="54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59310" y="3355031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54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44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4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45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4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53" name="صورة 52">
            <a:extLst>
              <a:ext uri="{FF2B5EF4-FFF2-40B4-BE49-F238E27FC236}">
                <a16:creationId xmlns="" xmlns:a16="http://schemas.microsoft.com/office/drawing/2014/main" id="{E1CB5130-E57D-4644-B820-B2E057E0964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7425" t="34747" r="20909" b="31179"/>
          <a:stretch/>
        </p:blipFill>
        <p:spPr>
          <a:xfrm>
            <a:off x="540181" y="4234916"/>
            <a:ext cx="5502973" cy="2072568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="" xmlns:a16="http://schemas.microsoft.com/office/drawing/2014/main" id="{2BFC434D-4C9E-4DE5-9B40-647D9858C12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6180" t="63221" r="30489" b="5129"/>
          <a:stretch/>
        </p:blipFill>
        <p:spPr>
          <a:xfrm>
            <a:off x="6043154" y="4172474"/>
            <a:ext cx="5585100" cy="1864435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="" xmlns:a16="http://schemas.microsoft.com/office/drawing/2014/main" id="{056D6799-95E3-4224-9547-A16D6D2640E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06" t="27205" r="21063" b="41145"/>
          <a:stretch/>
        </p:blipFill>
        <p:spPr>
          <a:xfrm>
            <a:off x="4566300" y="1592357"/>
            <a:ext cx="5380088" cy="1960960"/>
          </a:xfrm>
          <a:prstGeom prst="rect">
            <a:avLst/>
          </a:prstGeom>
        </p:spPr>
      </p:pic>
      <p:sp>
        <p:nvSpPr>
          <p:cNvPr id="13" name="شكل بيضاوي 12"/>
          <p:cNvSpPr/>
          <p:nvPr/>
        </p:nvSpPr>
        <p:spPr>
          <a:xfrm>
            <a:off x="4595805" y="2241334"/>
            <a:ext cx="4743215" cy="659228"/>
          </a:xfrm>
          <a:prstGeom prst="ellipse">
            <a:avLst/>
          </a:prstGeom>
          <a:noFill/>
          <a:ln w="50800">
            <a:solidFill>
              <a:srgbClr val="FA24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/>
          </a:p>
        </p:txBody>
      </p:sp>
      <p:grpSp>
        <p:nvGrpSpPr>
          <p:cNvPr id="546" name="مجموعة 545"/>
          <p:cNvGrpSpPr/>
          <p:nvPr/>
        </p:nvGrpSpPr>
        <p:grpSpPr>
          <a:xfrm>
            <a:off x="6494012" y="2945355"/>
            <a:ext cx="824117" cy="653047"/>
            <a:chOff x="2415655" y="2905333"/>
            <a:chExt cx="518684" cy="482723"/>
          </a:xfrm>
        </p:grpSpPr>
        <p:cxnSp>
          <p:nvCxnSpPr>
            <p:cNvPr id="69" name="Straight Connector 25"/>
            <p:cNvCxnSpPr/>
            <p:nvPr/>
          </p:nvCxnSpPr>
          <p:spPr>
            <a:xfrm flipH="1">
              <a:off x="2415655" y="2905333"/>
              <a:ext cx="451830" cy="441779"/>
            </a:xfrm>
            <a:prstGeom prst="line">
              <a:avLst/>
            </a:prstGeom>
            <a:ln w="69850">
              <a:solidFill>
                <a:srgbClr val="05D0F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26"/>
            <p:cNvCxnSpPr/>
            <p:nvPr/>
          </p:nvCxnSpPr>
          <p:spPr>
            <a:xfrm>
              <a:off x="2482509" y="2949475"/>
              <a:ext cx="451830" cy="438581"/>
            </a:xfrm>
            <a:prstGeom prst="line">
              <a:avLst/>
            </a:prstGeom>
            <a:ln w="69850">
              <a:solidFill>
                <a:srgbClr val="05D0F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51" name="مربع نص 550"/>
          <p:cNvSpPr txBox="1"/>
          <p:nvPr/>
        </p:nvSpPr>
        <p:spPr>
          <a:xfrm>
            <a:off x="6182912" y="4438943"/>
            <a:ext cx="135701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0070C0"/>
                </a:solidFill>
                <a:cs typeface="PT Bold Heading" pitchFamily="2" charset="-78"/>
              </a:rPr>
              <a:t>0</a:t>
            </a:r>
            <a:endParaRPr lang="ar-SA" sz="96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552" name="مربع نص 551"/>
          <p:cNvSpPr txBox="1"/>
          <p:nvPr/>
        </p:nvSpPr>
        <p:spPr>
          <a:xfrm>
            <a:off x="6400500" y="5616130"/>
            <a:ext cx="23335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0000"/>
                </a:solidFill>
                <a:cs typeface="PT Bold Heading" pitchFamily="2" charset="-78"/>
              </a:rPr>
              <a:t>صفر</a:t>
            </a:r>
            <a:endParaRPr lang="ar-SA" sz="48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3" y="5753809"/>
            <a:ext cx="1009173" cy="1009173"/>
          </a:xfrm>
          <a:prstGeom prst="rect">
            <a:avLst/>
          </a:prstGeom>
        </p:spPr>
      </p:pic>
      <p:sp>
        <p:nvSpPr>
          <p:cNvPr id="533" name="شكل بيضاوي 532"/>
          <p:cNvSpPr/>
          <p:nvPr/>
        </p:nvSpPr>
        <p:spPr>
          <a:xfrm>
            <a:off x="4011425" y="5691550"/>
            <a:ext cx="721213" cy="577042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" name="مجموعة 1"/>
          <p:cNvGrpSpPr/>
          <p:nvPr/>
        </p:nvGrpSpPr>
        <p:grpSpPr>
          <a:xfrm>
            <a:off x="3510702" y="5306192"/>
            <a:ext cx="469377" cy="393057"/>
            <a:chOff x="4356120" y="4881155"/>
            <a:chExt cx="965908" cy="883557"/>
          </a:xfrm>
        </p:grpSpPr>
        <p:cxnSp>
          <p:nvCxnSpPr>
            <p:cNvPr id="534" name="Straight Connector 12"/>
            <p:cNvCxnSpPr/>
            <p:nvPr/>
          </p:nvCxnSpPr>
          <p:spPr>
            <a:xfrm flipH="1">
              <a:off x="4356120" y="4881155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5" name="Straight Connector 13"/>
            <p:cNvCxnSpPr/>
            <p:nvPr/>
          </p:nvCxnSpPr>
          <p:spPr>
            <a:xfrm>
              <a:off x="4418368" y="4903833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شكل بيضاوي 11"/>
          <p:cNvSpPr/>
          <p:nvPr/>
        </p:nvSpPr>
        <p:spPr>
          <a:xfrm>
            <a:off x="1501627" y="5491547"/>
            <a:ext cx="785440" cy="540081"/>
          </a:xfrm>
          <a:prstGeom prst="ellipse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7" name="مجموعة 66"/>
          <p:cNvGrpSpPr/>
          <p:nvPr/>
        </p:nvGrpSpPr>
        <p:grpSpPr>
          <a:xfrm>
            <a:off x="793781" y="5738588"/>
            <a:ext cx="469377" cy="442437"/>
            <a:chOff x="4356120" y="4881155"/>
            <a:chExt cx="965908" cy="883557"/>
          </a:xfrm>
        </p:grpSpPr>
        <p:cxnSp>
          <p:nvCxnSpPr>
            <p:cNvPr id="68" name="Straight Connector 12"/>
            <p:cNvCxnSpPr/>
            <p:nvPr/>
          </p:nvCxnSpPr>
          <p:spPr>
            <a:xfrm flipH="1">
              <a:off x="4356120" y="4881155"/>
              <a:ext cx="903659" cy="883557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13"/>
            <p:cNvCxnSpPr/>
            <p:nvPr/>
          </p:nvCxnSpPr>
          <p:spPr>
            <a:xfrm>
              <a:off x="4418368" y="4903833"/>
              <a:ext cx="903660" cy="838200"/>
            </a:xfrm>
            <a:prstGeom prst="line">
              <a:avLst/>
            </a:prstGeom>
            <a:ln w="635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" name="سهم منحني 28"/>
          <p:cNvSpPr/>
          <p:nvPr/>
        </p:nvSpPr>
        <p:spPr>
          <a:xfrm flipH="1">
            <a:off x="5716702" y="3635473"/>
            <a:ext cx="379298" cy="2657832"/>
          </a:xfrm>
          <a:prstGeom prst="bentArrow">
            <a:avLst>
              <a:gd name="adj1" fmla="val 25000"/>
              <a:gd name="adj2" fmla="val 19181"/>
              <a:gd name="adj3" fmla="val 25000"/>
              <a:gd name="adj4" fmla="val 4375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8" name="٤٠"/>
          <p:cNvSpPr/>
          <p:nvPr/>
        </p:nvSpPr>
        <p:spPr>
          <a:xfrm>
            <a:off x="1418280" y="1520857"/>
            <a:ext cx="2267123" cy="954841"/>
          </a:xfrm>
          <a:prstGeom prst="roundRect">
            <a:avLst>
              <a:gd name="adj" fmla="val 7887"/>
            </a:avLst>
          </a:prstGeom>
          <a:ln w="50800">
            <a:solidFill>
              <a:srgbClr val="B51A00"/>
            </a:solidFill>
            <a:prstDash val="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rtl="0">
              <a:defRPr/>
            </a:pPr>
            <a:r>
              <a:rPr lang="ar-SA" sz="1800" dirty="0" smtClean="0">
                <a:solidFill>
                  <a:schemeClr val="accent1">
                    <a:lumMod val="75000"/>
                  </a:schemeClr>
                </a:solidFill>
              </a:rPr>
              <a:t>وحدة النمط</a:t>
            </a:r>
          </a:p>
          <a:p>
            <a:pPr algn="ctr" rtl="0">
              <a:defRPr/>
            </a:pPr>
            <a:r>
              <a:rPr lang="ar-SA" sz="1800" dirty="0" smtClean="0">
                <a:solidFill>
                  <a:schemeClr val="accent1">
                    <a:lumMod val="75000"/>
                  </a:schemeClr>
                </a:solidFill>
              </a:rPr>
              <a:t> اثنان و واحد  </a:t>
            </a:r>
          </a:p>
          <a:p>
            <a:pPr algn="ctr" rtl="0">
              <a:defRPr/>
            </a:pPr>
            <a:r>
              <a:rPr lang="ar-SA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1800" dirty="0" smtClean="0">
                <a:solidFill>
                  <a:srgbClr val="7030A0"/>
                </a:solidFill>
              </a:rPr>
              <a:t>ب</a:t>
            </a:r>
            <a:r>
              <a:rPr lang="ar-SA" sz="18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نسجي</a:t>
            </a:r>
            <a:r>
              <a:rPr lang="ar-SA" sz="1800" dirty="0" smtClean="0">
                <a:solidFill>
                  <a:srgbClr val="7030A0"/>
                </a:solidFill>
              </a:rPr>
              <a:t> بن</a:t>
            </a:r>
            <a:r>
              <a:rPr lang="ar-SA" sz="18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فسجي</a:t>
            </a:r>
            <a:r>
              <a:rPr lang="ar-SA" sz="1800" dirty="0" smtClean="0">
                <a:solidFill>
                  <a:srgbClr val="7030A0"/>
                </a:solidFill>
              </a:rPr>
              <a:t> </a:t>
            </a:r>
            <a:r>
              <a:rPr lang="ar-SA" sz="1800" dirty="0" smtClean="0">
                <a:solidFill>
                  <a:srgbClr val="008000"/>
                </a:solidFill>
              </a:rPr>
              <a:t>أ</a:t>
            </a:r>
            <a:r>
              <a:rPr lang="ar-SA" sz="1800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خضر</a:t>
            </a:r>
            <a:endParaRPr sz="1800" dirty="0">
              <a:solidFill>
                <a:srgbClr val="008000"/>
              </a:solidFill>
            </a:endParaRPr>
          </a:p>
        </p:txBody>
      </p:sp>
      <p:grpSp>
        <p:nvGrpSpPr>
          <p:cNvPr id="43" name="Group 6">
            <a:extLst>
              <a:ext uri="{FF2B5EF4-FFF2-40B4-BE49-F238E27FC236}">
                <a16:creationId xmlns="" xmlns:a16="http://schemas.microsoft.com/office/drawing/2014/main" id="{C7A2F655-1459-4054-AC65-4C09E43D39FB}"/>
              </a:ext>
            </a:extLst>
          </p:cNvPr>
          <p:cNvGrpSpPr/>
          <p:nvPr/>
        </p:nvGrpSpPr>
        <p:grpSpPr>
          <a:xfrm flipH="1">
            <a:off x="-1134899" y="1061420"/>
            <a:ext cx="6430798" cy="1420622"/>
            <a:chOff x="1556874" y="1448035"/>
            <a:chExt cx="10492899" cy="1894162"/>
          </a:xfrm>
        </p:grpSpPr>
        <p:sp>
          <p:nvSpPr>
            <p:cNvPr id="48" name="Rectangle 14">
              <a:extLst>
                <a:ext uri="{FF2B5EF4-FFF2-40B4-BE49-F238E27FC236}">
                  <a16:creationId xmlns="" xmlns:a16="http://schemas.microsoft.com/office/drawing/2014/main" id="{930B487B-4607-4AE8-8249-A55DC93966FA}"/>
                </a:ext>
              </a:extLst>
            </p:cNvPr>
            <p:cNvSpPr/>
            <p:nvPr/>
          </p:nvSpPr>
          <p:spPr>
            <a:xfrm>
              <a:off x="3839748" y="1448035"/>
              <a:ext cx="8210025" cy="1779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70000"/>
                </a:lnSpc>
              </a:pPr>
              <a:r>
                <a:rPr lang="ar-MA" sz="5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5" name="Picture 34" descr="A picture containing airplane&#10;&#10;Description automatically generated">
              <a:extLst>
                <a:ext uri="{FF2B5EF4-FFF2-40B4-BE49-F238E27FC236}">
                  <a16:creationId xmlns="" xmlns:a16="http://schemas.microsoft.com/office/drawing/2014/main" id="{74FFBC35-2E52-4621-954A-B25271370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6874" y="1763999"/>
              <a:ext cx="2514819" cy="1578198"/>
            </a:xfrm>
            <a:prstGeom prst="rect">
              <a:avLst/>
            </a:prstGeom>
          </p:spPr>
        </p:pic>
      </p:grpSp>
      <p:grpSp>
        <p:nvGrpSpPr>
          <p:cNvPr id="49" name="Group 6">
            <a:extLst>
              <a:ext uri="{FF2B5EF4-FFF2-40B4-BE49-F238E27FC236}">
                <a16:creationId xmlns="" xmlns:a16="http://schemas.microsoft.com/office/drawing/2014/main" id="{C7A2F655-1459-4054-AC65-4C09E43D39FB}"/>
              </a:ext>
            </a:extLst>
          </p:cNvPr>
          <p:cNvGrpSpPr/>
          <p:nvPr/>
        </p:nvGrpSpPr>
        <p:grpSpPr>
          <a:xfrm flipH="1">
            <a:off x="-1134899" y="2413970"/>
            <a:ext cx="6430798" cy="1420622"/>
            <a:chOff x="1556874" y="1448035"/>
            <a:chExt cx="10492899" cy="1894162"/>
          </a:xfrm>
        </p:grpSpPr>
        <p:sp>
          <p:nvSpPr>
            <p:cNvPr id="50" name="Rectangle 14">
              <a:extLst>
                <a:ext uri="{FF2B5EF4-FFF2-40B4-BE49-F238E27FC236}">
                  <a16:creationId xmlns="" xmlns:a16="http://schemas.microsoft.com/office/drawing/2014/main" id="{930B487B-4607-4AE8-8249-A55DC93966FA}"/>
                </a:ext>
              </a:extLst>
            </p:cNvPr>
            <p:cNvSpPr/>
            <p:nvPr/>
          </p:nvSpPr>
          <p:spPr>
            <a:xfrm>
              <a:off x="3839748" y="1448035"/>
              <a:ext cx="8210025" cy="1779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70000"/>
                </a:lnSpc>
              </a:pPr>
              <a:r>
                <a:rPr lang="ar-MA" sz="5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51" name="Picture 34" descr="A picture containing airplane&#10;&#10;Description automatically generated">
              <a:extLst>
                <a:ext uri="{FF2B5EF4-FFF2-40B4-BE49-F238E27FC236}">
                  <a16:creationId xmlns="" xmlns:a16="http://schemas.microsoft.com/office/drawing/2014/main" id="{74FFBC35-2E52-4621-954A-B25271370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6874" y="1763999"/>
              <a:ext cx="2514819" cy="1578198"/>
            </a:xfrm>
            <a:prstGeom prst="rect">
              <a:avLst/>
            </a:prstGeom>
          </p:spPr>
        </p:pic>
      </p:grpSp>
      <p:sp>
        <p:nvSpPr>
          <p:cNvPr id="42" name="٤٠"/>
          <p:cNvSpPr/>
          <p:nvPr/>
        </p:nvSpPr>
        <p:spPr>
          <a:xfrm>
            <a:off x="1475430" y="2606707"/>
            <a:ext cx="2267123" cy="954841"/>
          </a:xfrm>
          <a:prstGeom prst="roundRect">
            <a:avLst>
              <a:gd name="adj" fmla="val 7887"/>
            </a:avLst>
          </a:prstGeom>
          <a:ln w="50800">
            <a:solidFill>
              <a:srgbClr val="B51A00"/>
            </a:solidFill>
            <a:prstDash val="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rtl="0">
              <a:defRPr/>
            </a:pPr>
            <a:r>
              <a:rPr lang="ar-SA" sz="1800" dirty="0" smtClean="0">
                <a:solidFill>
                  <a:schemeClr val="accent1">
                    <a:lumMod val="75000"/>
                  </a:schemeClr>
                </a:solidFill>
              </a:rPr>
              <a:t>وحدة النمط</a:t>
            </a:r>
          </a:p>
          <a:p>
            <a:pPr algn="ctr" rtl="0">
              <a:defRPr/>
            </a:pPr>
            <a:r>
              <a:rPr lang="ar-SA" sz="1800" dirty="0" smtClean="0">
                <a:solidFill>
                  <a:schemeClr val="accent1">
                    <a:lumMod val="75000"/>
                  </a:schemeClr>
                </a:solidFill>
              </a:rPr>
              <a:t>ثلاثة اشكال مكررة</a:t>
            </a:r>
          </a:p>
          <a:p>
            <a:pPr algn="ctr" rtl="0">
              <a:defRPr/>
            </a:pPr>
            <a:r>
              <a:rPr lang="ar-SA" sz="1800" dirty="0" smtClean="0">
                <a:solidFill>
                  <a:schemeClr val="accent1">
                    <a:lumMod val="75000"/>
                  </a:schemeClr>
                </a:solidFill>
              </a:rPr>
              <a:t>كرة يد كرة تنس كرة سلة</a:t>
            </a:r>
            <a:endParaRPr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6" name="مجموعة 45"/>
          <p:cNvGrpSpPr/>
          <p:nvPr/>
        </p:nvGrpSpPr>
        <p:grpSpPr>
          <a:xfrm>
            <a:off x="2846536" y="5900248"/>
            <a:ext cx="469377" cy="393057"/>
            <a:chOff x="4356120" y="4881155"/>
            <a:chExt cx="965908" cy="883557"/>
          </a:xfrm>
        </p:grpSpPr>
        <p:cxnSp>
          <p:nvCxnSpPr>
            <p:cNvPr id="52" name="Straight Connector 12"/>
            <p:cNvCxnSpPr/>
            <p:nvPr/>
          </p:nvCxnSpPr>
          <p:spPr>
            <a:xfrm flipH="1">
              <a:off x="4356120" y="4881155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13"/>
            <p:cNvCxnSpPr/>
            <p:nvPr/>
          </p:nvCxnSpPr>
          <p:spPr>
            <a:xfrm>
              <a:off x="4418368" y="4903833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04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6" grpId="0"/>
      <p:bldP spid="28" grpId="0"/>
      <p:bldP spid="30" grpId="0" animBg="1"/>
      <p:bldP spid="31" grpId="0"/>
      <p:bldP spid="32" grpId="0" animBg="1"/>
      <p:bldP spid="13" grpId="0" animBg="1"/>
      <p:bldP spid="551" grpId="0"/>
      <p:bldP spid="552" grpId="0"/>
      <p:bldP spid="533" grpId="0" animBg="1"/>
      <p:bldP spid="56" grpId="0" animBg="1"/>
      <p:bldP spid="29" grpId="0" animBg="1"/>
      <p:bldP spid="38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8045" y="1"/>
            <a:ext cx="10039787" cy="112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17014" y="1390998"/>
            <a:ext cx="3410527" cy="887823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xmlns="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7C24D1DA-90E1-44BC-9D2C-5E140B248C92}"/>
                </a:ext>
              </a:extLst>
            </p:cNvPr>
            <p:cNvSpPr txBox="1"/>
            <p:nvPr/>
          </p:nvSpPr>
          <p:spPr>
            <a:xfrm>
              <a:off x="-40753" y="766386"/>
              <a:ext cx="3409950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584142" hangingPunct="0"/>
              <a:r>
                <a:rPr lang="ar-SA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674962" y="2921727"/>
            <a:ext cx="984900" cy="726689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611192" y="3955274"/>
            <a:ext cx="962545" cy="2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xmlns="" id="{C8DF3763-E411-43FE-9FBE-7CB5CF19518F}"/>
              </a:ext>
            </a:extLst>
          </p:cNvPr>
          <p:cNvSpPr/>
          <p:nvPr/>
        </p:nvSpPr>
        <p:spPr>
          <a:xfrm>
            <a:off x="291883" y="2439419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:a16="http://schemas.microsoft.com/office/drawing/2014/main" xmlns="" id="{B3CDDD0E-71AE-4B36-BA73-BEFC1C1278DF}"/>
              </a:ext>
            </a:extLst>
          </p:cNvPr>
          <p:cNvSpPr/>
          <p:nvPr/>
        </p:nvSpPr>
        <p:spPr>
          <a:xfrm>
            <a:off x="827335" y="2398372"/>
            <a:ext cx="382181" cy="382181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3628699" y="1707266"/>
            <a:ext cx="8485904" cy="5109022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142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142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:a16="http://schemas.microsoft.com/office/drawing/2014/main" xmlns="" id="{9AFC151B-51BE-4817-9388-F0FBB753BE03}"/>
              </a:ext>
            </a:extLst>
          </p:cNvPr>
          <p:cNvSpPr/>
          <p:nvPr/>
        </p:nvSpPr>
        <p:spPr>
          <a:xfrm rot="16200000" flipH="1">
            <a:off x="1225338" y="2393370"/>
            <a:ext cx="456367" cy="446873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969298" y="3623641"/>
            <a:ext cx="754304" cy="580233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:a16="http://schemas.microsoft.com/office/drawing/2014/main" xmlns="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536" y="2783463"/>
            <a:ext cx="685753" cy="68489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4EF3841-A536-4AEF-A078-157826B3624A}"/>
              </a:ext>
            </a:extLst>
          </p:cNvPr>
          <p:cNvSpPr/>
          <p:nvPr/>
        </p:nvSpPr>
        <p:spPr>
          <a:xfrm>
            <a:off x="1753146" y="2438448"/>
            <a:ext cx="335348" cy="266441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 t="25095" r="47754" b="25568"/>
          <a:stretch/>
        </p:blipFill>
        <p:spPr>
          <a:xfrm rot="20324303">
            <a:off x="-24759" y="5932175"/>
            <a:ext cx="923653" cy="8722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956" y="5032"/>
            <a:ext cx="1255821" cy="13411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66417" y="639992"/>
            <a:ext cx="1359183" cy="5288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1661355" y="5903196"/>
            <a:ext cx="1985151" cy="9130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-27822" y="459062"/>
            <a:ext cx="2999672" cy="7743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9164149" y="326061"/>
            <a:ext cx="3048432" cy="849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0085" y="4666794"/>
            <a:ext cx="663198" cy="6222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0946144" y="235688"/>
            <a:ext cx="1009998" cy="5170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6450" y="1463421"/>
            <a:ext cx="1100526" cy="255221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214340" y="-180603"/>
            <a:ext cx="1669570" cy="161710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2797089" y="888470"/>
            <a:ext cx="8626081" cy="1410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6" tIns="35716" rIns="35716" bIns="35716" numCol="1" spcCol="38096" rtlCol="1" anchor="ctr">
            <a:spAutoFit/>
          </a:bodyPr>
          <a:lstStyle/>
          <a:p>
            <a:pPr algn="ctr" defTabSz="410710" hangingPunct="0"/>
            <a:r>
              <a:rPr lang="ar-SA" sz="2900" b="1" dirty="0">
                <a:solidFill>
                  <a:srgbClr val="C00000"/>
                </a:solidFill>
              </a:rPr>
              <a:t>الدرس </a:t>
            </a:r>
            <a:r>
              <a:rPr lang="ar-SA" sz="2900" b="1" dirty="0">
                <a:solidFill>
                  <a:srgbClr val="0000FF"/>
                </a:solidFill>
              </a:rPr>
              <a:t>(اختبار منتصف </a:t>
            </a:r>
            <a:r>
              <a:rPr lang="ar-SA" sz="2900" b="1" dirty="0" smtClean="0">
                <a:solidFill>
                  <a:srgbClr val="0000FF"/>
                </a:solidFill>
              </a:rPr>
              <a:t>الفصل 4( </a:t>
            </a:r>
            <a:r>
              <a:rPr lang="ar-SA" sz="2900" b="1" dirty="0">
                <a:solidFill>
                  <a:srgbClr val="0000FF"/>
                </a:solidFill>
              </a:rPr>
              <a:t>الدروس </a:t>
            </a:r>
            <a:r>
              <a:rPr lang="ar-SA" sz="2900" b="1" dirty="0" smtClean="0">
                <a:solidFill>
                  <a:srgbClr val="0000FF"/>
                </a:solidFill>
              </a:rPr>
              <a:t>1 , 2, 3, 4)</a:t>
            </a:r>
            <a:endParaRPr lang="ar-SA" sz="2900" b="1" dirty="0">
              <a:solidFill>
                <a:srgbClr val="0000FF"/>
              </a:solidFill>
            </a:endParaRPr>
          </a:p>
          <a:p>
            <a:pPr algn="ctr" defTabSz="410710" hangingPunct="0"/>
            <a:r>
              <a:rPr lang="ar-SA" sz="2900" b="1" dirty="0" smtClean="0">
                <a:solidFill>
                  <a:srgbClr val="0000FF"/>
                </a:solidFill>
              </a:rPr>
              <a:t> </a:t>
            </a:r>
            <a:r>
              <a:rPr lang="ar-SA" sz="2900" b="1" dirty="0">
                <a:solidFill>
                  <a:srgbClr val="0000FF"/>
                </a:solidFill>
              </a:rPr>
              <a:t>+ مراجعة تراكمية ( </a:t>
            </a:r>
            <a:r>
              <a:rPr lang="ar-SA" sz="2900" b="1">
                <a:solidFill>
                  <a:srgbClr val="0000FF"/>
                </a:solidFill>
              </a:rPr>
              <a:t>الفصول </a:t>
            </a:r>
            <a:r>
              <a:rPr lang="ar-SA" sz="2900" b="1" smtClean="0">
                <a:solidFill>
                  <a:srgbClr val="0000FF"/>
                </a:solidFill>
              </a:rPr>
              <a:t>1-4 </a:t>
            </a:r>
            <a:r>
              <a:rPr lang="ar-SA" sz="2900" b="1" dirty="0">
                <a:solidFill>
                  <a:srgbClr val="0000FF"/>
                </a:solidFill>
              </a:rPr>
              <a:t>)</a:t>
            </a:r>
          </a:p>
          <a:p>
            <a:pPr algn="ctr" defTabSz="410710" hangingPunct="0"/>
            <a:endParaRPr lang="ar-SA" sz="29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1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03" y="1238376"/>
            <a:ext cx="8408296" cy="490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1313576" y="944390"/>
            <a:ext cx="6909747" cy="1008317"/>
          </a:xfrm>
          <a:prstGeom prst="rect">
            <a:avLst/>
          </a:prstGeom>
        </p:spPr>
        <p:txBody>
          <a:bodyPr lIns="91431" tIns="45715" rIns="91431" bIns="45715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7041318" y="1096889"/>
            <a:ext cx="838872" cy="824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6594330" y="21220"/>
            <a:ext cx="789940" cy="87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2666650" y="1901392"/>
            <a:ext cx="440055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4" descr="▷ Day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1" y="4930563"/>
            <a:ext cx="1712880" cy="12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 descr="Glitter Graphics: the community for graphics enthusiasts!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596" y="2135591"/>
            <a:ext cx="2658661" cy="148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902">
            <a:off x="46391" y="5807"/>
            <a:ext cx="5731927" cy="1177723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727200" y="127000"/>
            <a:ext cx="404401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إم أند امز </a:t>
            </a:r>
            <a:endParaRPr lang="ar-SA" sz="2800" spc="14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50800" y="-25399"/>
            <a:ext cx="1344412" cy="843313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417498">
            <a:off x="743350" y="786544"/>
            <a:ext cx="1100526" cy="255221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31" y="863711"/>
            <a:ext cx="1661501" cy="1661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7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3" descr="C:\Users\Naar\Downloads\63633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90" y="1125768"/>
            <a:ext cx="7892590" cy="4602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198;p44"/>
          <p:cNvSpPr/>
          <p:nvPr/>
        </p:nvSpPr>
        <p:spPr>
          <a:xfrm rot="173206">
            <a:off x="987921" y="633058"/>
            <a:ext cx="10330183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9428173" y="306752"/>
            <a:ext cx="3027507" cy="2932368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1209821" y="2453950"/>
            <a:ext cx="5329966" cy="830987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KW" sz="48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4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1" name="Picture 32" descr="© M &amp; M'S®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5" y="438888"/>
            <a:ext cx="3871327" cy="141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.pinimg.com/564x/54/9a/6b/549a6b791aa02e3c842bf08cda4fc84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642" y="4432255"/>
            <a:ext cx="2261154" cy="19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31414" y="3072968"/>
            <a:ext cx="369330" cy="529541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04434" y="2012685"/>
            <a:ext cx="322875" cy="30996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9965840" y="954417"/>
            <a:ext cx="1895900" cy="1842551"/>
          </a:xfrm>
          <a:prstGeom prst="rect">
            <a:avLst/>
          </a:prstGeom>
        </p:spPr>
      </p:pic>
      <p:pic>
        <p:nvPicPr>
          <p:cNvPr id="12" name="Picture 20" descr="Displaying 19  Images For   M And M Characters Orange   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3750F"/>
              </a:clrFrom>
              <a:clrTo>
                <a:srgbClr val="F3750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62" b="72678"/>
          <a:stretch/>
        </p:blipFill>
        <p:spPr bwMode="auto">
          <a:xfrm rot="21099206">
            <a:off x="6348552" y="4108009"/>
            <a:ext cx="944331" cy="54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7" descr="The Story of the M&amp;amp;M&amp;#39;s Characters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1CBC48"/>
              </a:clrFrom>
              <a:clrTo>
                <a:srgbClr val="1CBC48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r="70881" b="74218"/>
          <a:stretch/>
        </p:blipFill>
        <p:spPr bwMode="auto">
          <a:xfrm>
            <a:off x="5087729" y="4079544"/>
            <a:ext cx="1198633" cy="6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Yellow M&amp;M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EA000"/>
              </a:clrFrom>
              <a:clrTo>
                <a:srgbClr val="FEA000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r="76326" b="78153"/>
          <a:stretch/>
        </p:blipFill>
        <p:spPr bwMode="auto">
          <a:xfrm>
            <a:off x="3748785" y="4037769"/>
            <a:ext cx="1121569" cy="6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i.pinimg.com/564x/7d/08/81/7d088184d62477aea952545ca12c3eac.jpg"/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0173CC"/>
              </a:clrFrom>
              <a:clrTo>
                <a:srgbClr val="0173CC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1" r="80015" b="71012"/>
          <a:stretch/>
        </p:blipFill>
        <p:spPr bwMode="auto">
          <a:xfrm>
            <a:off x="7605074" y="3971734"/>
            <a:ext cx="745912" cy="7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.pinimg.com/564x/62/e1/ac/62e1acb70fc5e68547b09d7b1b024c18.jpg"/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E71E40"/>
              </a:clrFrom>
              <a:clrTo>
                <a:srgbClr val="E71E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1386" b="77333"/>
          <a:stretch/>
        </p:blipFill>
        <p:spPr bwMode="auto">
          <a:xfrm rot="490872">
            <a:off x="2476213" y="4036986"/>
            <a:ext cx="1121646" cy="86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aracter 1 - M&amp;amp;Ms Photo (40506155) - Fanpop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5D3C2D"/>
              </a:clrFrom>
              <a:clrTo>
                <a:srgbClr val="5D3C2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 r="71683" b="76111"/>
          <a:stretch/>
        </p:blipFill>
        <p:spPr bwMode="auto">
          <a:xfrm>
            <a:off x="8484336" y="2664610"/>
            <a:ext cx="1537656" cy="61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6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375149" y="298814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2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798176" y="3129218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3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2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3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3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24" name="Google Shape;1198;p44"/>
          <p:cNvSpPr/>
          <p:nvPr/>
        </p:nvSpPr>
        <p:spPr>
          <a:xfrm rot="173206">
            <a:off x="2698922" y="1341615"/>
            <a:ext cx="6658500" cy="3309832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8216" name="Picture 24" descr="Yogurtland: Find Your Flavor | Milk Chocolate Candy made with M&amp;amp;M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2" y="4655739"/>
            <a:ext cx="2104825" cy="21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ازرق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98" y="3094601"/>
            <a:ext cx="1423743" cy="1075716"/>
          </a:xfrm>
          <a:prstGeom prst="rect">
            <a:avLst/>
          </a:prstGeom>
        </p:spPr>
      </p:pic>
      <p:pic>
        <p:nvPicPr>
          <p:cNvPr id="33" name="رمادي">
            <a:hlinkClick r:id="rId5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80" y="3176589"/>
            <a:ext cx="1203447" cy="1025664"/>
          </a:xfrm>
          <a:prstGeom prst="rect">
            <a:avLst/>
          </a:prstGeom>
        </p:spPr>
      </p:pic>
      <p:pic>
        <p:nvPicPr>
          <p:cNvPr id="37" name="برتقالي">
            <a:hlinkClick r:id="rId7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37" y="3213638"/>
            <a:ext cx="1421891" cy="1024372"/>
          </a:xfrm>
          <a:prstGeom prst="rect">
            <a:avLst/>
          </a:prstGeom>
        </p:spPr>
      </p:pic>
      <p:pic>
        <p:nvPicPr>
          <p:cNvPr id="39" name="وردي">
            <a:hlinkClick r:id="rId9" action="ppaction://hlinksldjump"/>
            <a:extLst>
              <a:ext uri="{FF2B5EF4-FFF2-40B4-BE49-F238E27FC236}">
                <a16:creationId xmlns:a16="http://schemas.microsoft.com/office/drawing/2014/main" xmlns="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42" y="1391705"/>
            <a:ext cx="1594930" cy="1434151"/>
          </a:xfrm>
          <a:prstGeom prst="rect">
            <a:avLst/>
          </a:prstGeom>
        </p:spPr>
      </p:pic>
      <p:pic>
        <p:nvPicPr>
          <p:cNvPr id="41" name="اخضر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7" y="1800033"/>
            <a:ext cx="1399039" cy="1546954"/>
          </a:xfrm>
          <a:prstGeom prst="rect">
            <a:avLst/>
          </a:prstGeom>
        </p:spPr>
      </p:pic>
      <p:pic>
        <p:nvPicPr>
          <p:cNvPr id="43" name="بنفسجي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1" y="1149827"/>
            <a:ext cx="1632936" cy="1460736"/>
          </a:xfrm>
          <a:prstGeom prst="rect">
            <a:avLst/>
          </a:prstGeom>
        </p:spPr>
      </p:pic>
      <p:pic>
        <p:nvPicPr>
          <p:cNvPr id="45" name="رمادي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21" y="3176589"/>
            <a:ext cx="1128664" cy="1079285"/>
          </a:xfrm>
          <a:prstGeom prst="rect">
            <a:avLst/>
          </a:prstGeom>
        </p:spPr>
      </p:pic>
      <p:pic>
        <p:nvPicPr>
          <p:cNvPr id="46" name="برتقالي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0" y="3096954"/>
            <a:ext cx="1244863" cy="1291544"/>
          </a:xfrm>
          <a:prstGeom prst="rect">
            <a:avLst/>
          </a:prstGeom>
        </p:spPr>
      </p:pic>
      <p:pic>
        <p:nvPicPr>
          <p:cNvPr id="47" name="Picture 1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148" y="2428424"/>
            <a:ext cx="2559503" cy="33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&amp;amp;M&amp;#39;S Chocolate GIFs - Find &amp;amp; Share on GIPHY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805">
            <a:off x="9087749" y="4335038"/>
            <a:ext cx="1116079" cy="11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&amp;amp;M&amp;#39;S Chocolate GIFs - Find &amp;amp; Share on GIPHY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171" y="1570166"/>
            <a:ext cx="1643471" cy="16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674925" y="733431"/>
            <a:ext cx="788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 and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ms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watch do you like better</a:t>
            </a:r>
            <a:endParaRPr lang="ar-SA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8" name="Picture 20" descr="Crazy And Funny Facts You Should Know | Tutor Lyston G.&amp;#39;s Column - Cafetalk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92" y="4655739"/>
            <a:ext cx="1679132" cy="16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M&amp;amp;M&amp;#39;s Peanut cursor – Custom Cursor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30" y="234299"/>
            <a:ext cx="2328825" cy="11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 descr="https://i.pinimg.com/564x/5e/ad/64/5ead644b197d022ac78a8ff3cbc03e87.jpg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947" y="3328354"/>
            <a:ext cx="1589052" cy="19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رمادي">
            <a:hlinkClick r:id="rId26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68" y="3118849"/>
            <a:ext cx="1366038" cy="1109667"/>
          </a:xfrm>
          <a:prstGeom prst="rect">
            <a:avLst/>
          </a:prstGeom>
        </p:spPr>
      </p:pic>
      <p:pic>
        <p:nvPicPr>
          <p:cNvPr id="44" name="بنفسجي">
            <a:hlinkClick r:id="rId28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29" y="1789326"/>
            <a:ext cx="1717409" cy="1510024"/>
          </a:xfrm>
          <a:prstGeom prst="rect">
            <a:avLst/>
          </a:prstGeom>
        </p:spPr>
      </p:pic>
      <p:pic>
        <p:nvPicPr>
          <p:cNvPr id="48" name="بنفسجي">
            <a:hlinkClick r:id="rId30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20" y="1264634"/>
            <a:ext cx="1915376" cy="1502634"/>
          </a:xfrm>
          <a:prstGeom prst="rect">
            <a:avLst/>
          </a:prstGeom>
        </p:spPr>
      </p:pic>
      <p:pic>
        <p:nvPicPr>
          <p:cNvPr id="49" name="بنفسجي">
            <a:hlinkClick r:id="rId32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70" y="1871259"/>
            <a:ext cx="1537379" cy="11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9516">
            <a:off x="1077229" y="-114062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59811"/>
          <a:stretch/>
        </p:blipFill>
        <p:spPr bwMode="auto">
          <a:xfrm>
            <a:off x="10354570" y="-4595"/>
            <a:ext cx="1837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198;p44"/>
          <p:cNvSpPr/>
          <p:nvPr/>
        </p:nvSpPr>
        <p:spPr>
          <a:xfrm rot="173206">
            <a:off x="415803" y="612427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3000"/>
            </a:schemeClr>
          </a:solidFill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8" name="a2">
            <a:extLst>
              <a:ext uri="{FF2B5EF4-FFF2-40B4-BE49-F238E27FC236}">
                <a16:creationId xmlns:a16="http://schemas.microsoft.com/office/drawing/2014/main" xmlns="" id="{31E59A22-75F3-48C6-8871-7CD33039EE95}"/>
              </a:ext>
            </a:extLst>
          </p:cNvPr>
          <p:cNvSpPr/>
          <p:nvPr/>
        </p:nvSpPr>
        <p:spPr>
          <a:xfrm>
            <a:off x="3667453" y="3360735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خمسة 5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" name="a3">
            <a:extLst>
              <a:ext uri="{FF2B5EF4-FFF2-40B4-BE49-F238E27FC236}">
                <a16:creationId xmlns:a16="http://schemas.microsoft.com/office/drawing/2014/main" xmlns="" id="{8F34AB30-71AA-4539-97ED-EEFBE54F4029}"/>
              </a:ext>
            </a:extLst>
          </p:cNvPr>
          <p:cNvSpPr/>
          <p:nvPr/>
        </p:nvSpPr>
        <p:spPr>
          <a:xfrm>
            <a:off x="3667453" y="409051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أربعة 4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81D83C-D672-48C4-A777-6BCD1B7DE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97" y="4112869"/>
            <a:ext cx="598276" cy="5982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710FF17-1200-40E3-94E3-A877CC87C5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46" y="3396219"/>
            <a:ext cx="598276" cy="598276"/>
          </a:xfrm>
          <a:prstGeom prst="rect">
            <a:avLst/>
          </a:prstGeom>
        </p:spPr>
      </p:pic>
      <p:grpSp>
        <p:nvGrpSpPr>
          <p:cNvPr id="30" name="مجموعة 29"/>
          <p:cNvGrpSpPr/>
          <p:nvPr/>
        </p:nvGrpSpPr>
        <p:grpSpPr>
          <a:xfrm>
            <a:off x="3153103" y="1211428"/>
            <a:ext cx="5675280" cy="1279532"/>
            <a:chOff x="3909871" y="943406"/>
            <a:chExt cx="6107524" cy="16657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عدد الأشخاص في السيارة؟</a:t>
              </a:r>
            </a:p>
          </p:txBody>
        </p:sp>
      </p:grp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xmlns="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3" y="209120"/>
            <a:ext cx="1593145" cy="1432545"/>
          </a:xfrm>
          <a:prstGeom prst="rect">
            <a:avLst/>
          </a:prstGeom>
        </p:spPr>
      </p:pic>
      <p:pic>
        <p:nvPicPr>
          <p:cNvPr id="36" name="Picture 66" descr="C:\Users\Naar\Downloads\violeta-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3" y="3361723"/>
            <a:ext cx="2630188" cy="26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حرة في الكريسماس سيار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054" y="3567700"/>
            <a:ext cx="4269996" cy="32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4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133">
            <a:off x="1534429" y="-342662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9"/>
          <a:stretch/>
        </p:blipFill>
        <p:spPr bwMode="auto">
          <a:xfrm>
            <a:off x="0" y="0"/>
            <a:ext cx="1833259" cy="69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3000"/>
            </a:schemeClr>
          </a:solidFill>
          <a:ln w="1905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6" name="AA1">
            <a:extLst>
              <a:ext uri="{FF2B5EF4-FFF2-40B4-BE49-F238E27FC236}">
                <a16:creationId xmlns:a16="http://schemas.microsoft.com/office/drawing/2014/main" xmlns="" id="{E0DA3A80-A934-44B8-A9F3-FB1D3BBCFB38}"/>
              </a:ext>
            </a:extLst>
          </p:cNvPr>
          <p:cNvSpPr/>
          <p:nvPr/>
        </p:nvSpPr>
        <p:spPr>
          <a:xfrm>
            <a:off x="4915255" y="335455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6 ستة فراخ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AA2">
            <a:extLst>
              <a:ext uri="{FF2B5EF4-FFF2-40B4-BE49-F238E27FC236}">
                <a16:creationId xmlns:a16="http://schemas.microsoft.com/office/drawing/2014/main" xmlns="" id="{DED8FF66-EB2D-4C7A-A2D1-F11726D73E10}"/>
              </a:ext>
            </a:extLst>
          </p:cNvPr>
          <p:cNvSpPr/>
          <p:nvPr/>
        </p:nvSpPr>
        <p:spPr>
          <a:xfrm>
            <a:off x="4915255" y="408732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7 سبعة فراخ 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2C25BDE-1718-430A-824A-0C21098E4C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99" y="3354559"/>
            <a:ext cx="598276" cy="598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70D1506-F814-4610-BF2E-7282335875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48" y="4122804"/>
            <a:ext cx="598276" cy="598276"/>
          </a:xfrm>
          <a:prstGeom prst="rect">
            <a:avLst/>
          </a:prstGeom>
        </p:spPr>
      </p:pic>
      <p:grpSp>
        <p:nvGrpSpPr>
          <p:cNvPr id="26" name="مجموعة 25"/>
          <p:cNvGrpSpPr/>
          <p:nvPr/>
        </p:nvGrpSpPr>
        <p:grpSpPr>
          <a:xfrm>
            <a:off x="2419350" y="1761782"/>
            <a:ext cx="7353300" cy="1139387"/>
            <a:chOff x="3700223" y="943406"/>
            <a:chExt cx="7913346" cy="1752722"/>
          </a:xfrm>
        </p:grpSpPr>
        <p:sp>
          <p:nvSpPr>
            <p:cNvPr id="28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0" y="943406"/>
              <a:ext cx="7703698" cy="1665762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700223" y="1275766"/>
              <a:ext cx="7913346" cy="14203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ساعد الام </a:t>
              </a:r>
              <a:r>
                <a:rPr lang="ar-SA" sz="54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جاجة في حصر عدد صغارها </a:t>
              </a:r>
            </a:p>
          </p:txBody>
        </p:sp>
      </p:grpSp>
      <p:pic>
        <p:nvPicPr>
          <p:cNvPr id="35" name="Picture 26" descr="البرتقالي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22" y="5149437"/>
            <a:ext cx="1023626" cy="15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2" descr="Mars M&amp;amp;M&amp;#39;S Messaging Stickers - Boston Creative Studi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6" y="3929055"/>
            <a:ext cx="2799206" cy="279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9350410" y="1049427"/>
            <a:ext cx="1869240" cy="1830380"/>
            <a:chOff x="9350410" y="1049427"/>
            <a:chExt cx="1869240" cy="1830380"/>
          </a:xfrm>
        </p:grpSpPr>
        <p:pic>
          <p:nvPicPr>
            <p:cNvPr id="34" name="Picture 20" descr="Displaying 19  Images For   M And M Characters Orange   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37914"/>
                </a:clrFrom>
                <a:clrTo>
                  <a:srgbClr val="F379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62" b="72678"/>
            <a:stretch/>
          </p:blipFill>
          <p:spPr bwMode="auto">
            <a:xfrm rot="20680551">
              <a:off x="9368859" y="1802814"/>
              <a:ext cx="1850791" cy="1076993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E71C9347-01E5-4C2F-93D5-7C35EF18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410" y="1049427"/>
              <a:ext cx="1288481" cy="1424709"/>
            </a:xfrm>
            <a:prstGeom prst="rect">
              <a:avLst/>
            </a:prstGeom>
          </p:spPr>
        </p:pic>
      </p:grpSp>
      <p:pic>
        <p:nvPicPr>
          <p:cNvPr id="1026" name="Picture 2" descr="https://i.pinimg.com/564x/50/ab/c9/50abc9101a57ab6aa9f52487c366d180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53" y="3028285"/>
            <a:ext cx="4394697" cy="36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55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9942">
            <a:off x="142012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 r="39902"/>
          <a:stretch/>
        </p:blipFill>
        <p:spPr bwMode="auto">
          <a:xfrm>
            <a:off x="0" y="3336"/>
            <a:ext cx="1825849" cy="687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A2">
            <a:extLst>
              <a:ext uri="{FF2B5EF4-FFF2-40B4-BE49-F238E27FC236}">
                <a16:creationId xmlns:a16="http://schemas.microsoft.com/office/drawing/2014/main" xmlns="" id="{973E6D3E-A7E3-4310-B85F-3F60CB5A67B2}"/>
              </a:ext>
            </a:extLst>
          </p:cNvPr>
          <p:cNvSpPr/>
          <p:nvPr/>
        </p:nvSpPr>
        <p:spPr>
          <a:xfrm>
            <a:off x="3584050" y="295670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A3">
            <a:extLst>
              <a:ext uri="{FF2B5EF4-FFF2-40B4-BE49-F238E27FC236}">
                <a16:creationId xmlns:a16="http://schemas.microsoft.com/office/drawing/2014/main" xmlns="" id="{A78331B8-861C-4E8B-84AD-2245176E3E6B}"/>
              </a:ext>
            </a:extLst>
          </p:cNvPr>
          <p:cNvSpPr/>
          <p:nvPr/>
        </p:nvSpPr>
        <p:spPr>
          <a:xfrm>
            <a:off x="3584050" y="3686485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FC90AC-B700-41D4-89D7-51C73525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94" y="3708843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B003B06-346C-4678-A997-52C9BB25F3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43" y="2992193"/>
            <a:ext cx="598276" cy="598276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3245467" y="1540950"/>
            <a:ext cx="6164145" cy="1065509"/>
            <a:chOff x="3909871" y="881615"/>
            <a:chExt cx="6107524" cy="1727553"/>
          </a:xfrm>
        </p:grpSpPr>
        <p:sp>
          <p:nvSpPr>
            <p:cNvPr id="23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93508" y="881615"/>
              <a:ext cx="5612210" cy="14970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ماعدد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الأولاد في الملعب</a:t>
              </a:r>
            </a:p>
          </p:txBody>
        </p:sp>
      </p:grpSp>
      <p:pic>
        <p:nvPicPr>
          <p:cNvPr id="32" name="Picture 64" descr="C:\Users\Naar\Downloads\violeta-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4" y="4307119"/>
            <a:ext cx="2082839" cy="20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OWLS! | Never Ending Story Wiki | Fandom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42" y="4766034"/>
            <a:ext cx="1695087" cy="16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7954645" y="456960"/>
            <a:ext cx="2050186" cy="1214250"/>
            <a:chOff x="7954505" y="-65137"/>
            <a:chExt cx="2050186" cy="1214250"/>
          </a:xfrm>
        </p:grpSpPr>
        <p:pic>
          <p:nvPicPr>
            <p:cNvPr id="33" name="Picture 12" descr="https://i.pinimg.com/564x/62/e1/ac/62e1acb70fc5e68547b09d7b1b024c18.jpg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E61D3F"/>
                </a:clrFrom>
                <a:clrTo>
                  <a:srgbClr val="E61D3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1386" b="77333"/>
            <a:stretch/>
          </p:blipFill>
          <p:spPr bwMode="auto">
            <a:xfrm rot="490872">
              <a:off x="8814533" y="-65137"/>
              <a:ext cx="1190158" cy="905575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3DB6B319-DD49-4BAF-A0EC-978BC76D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505" y="238867"/>
              <a:ext cx="1204738" cy="910246"/>
            </a:xfrm>
            <a:prstGeom prst="rect">
              <a:avLst/>
            </a:prstGeom>
          </p:spPr>
        </p:pic>
      </p:grpSp>
      <p:pic>
        <p:nvPicPr>
          <p:cNvPr id="2054" name="Picture 6" descr="Olahraga kartun png » PNG Image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16" y="3035028"/>
            <a:ext cx="5542879" cy="33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5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8443">
            <a:off x="1039129" y="-285512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9"/>
          <a:stretch/>
        </p:blipFill>
        <p:spPr bwMode="auto">
          <a:xfrm>
            <a:off x="10358741" y="-1"/>
            <a:ext cx="1833259" cy="69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3000"/>
            </a:schemeClr>
          </a:solidFill>
          <a:ln w="1905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0" name="a11">
            <a:extLst>
              <a:ext uri="{FF2B5EF4-FFF2-40B4-BE49-F238E27FC236}">
                <a16:creationId xmlns:a16="http://schemas.microsoft.com/office/drawing/2014/main" xmlns="" id="{58E4549A-5077-413E-BBD0-63A4EBF11DD7}"/>
              </a:ext>
            </a:extLst>
          </p:cNvPr>
          <p:cNvSpPr/>
          <p:nvPr/>
        </p:nvSpPr>
        <p:spPr>
          <a:xfrm>
            <a:off x="3298347" y="3129914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7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a22">
            <a:extLst>
              <a:ext uri="{FF2B5EF4-FFF2-40B4-BE49-F238E27FC236}">
                <a16:creationId xmlns:a16="http://schemas.microsoft.com/office/drawing/2014/main" xmlns="" id="{710133F6-52D0-416E-89DF-7FCAC5D51DAC}"/>
              </a:ext>
            </a:extLst>
          </p:cNvPr>
          <p:cNvSpPr/>
          <p:nvPr/>
        </p:nvSpPr>
        <p:spPr>
          <a:xfrm>
            <a:off x="3298347" y="3862675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4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1A9A7D-9D24-4199-B7A8-644062FA65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91" y="3906166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68BAD1-08E9-499E-8A6E-603BC6125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91" y="3158654"/>
            <a:ext cx="598276" cy="598276"/>
          </a:xfrm>
          <a:prstGeom prst="rect">
            <a:avLst/>
          </a:prstGeom>
        </p:spPr>
      </p:pic>
      <p:grpSp>
        <p:nvGrpSpPr>
          <p:cNvPr id="22" name="مجموعة 21"/>
          <p:cNvGrpSpPr/>
          <p:nvPr/>
        </p:nvGrpSpPr>
        <p:grpSpPr>
          <a:xfrm>
            <a:off x="1844429" y="1191139"/>
            <a:ext cx="7743798" cy="1754325"/>
            <a:chOff x="4207449" y="474790"/>
            <a:chExt cx="5809946" cy="2189772"/>
          </a:xfrm>
        </p:grpSpPr>
        <p:sp>
          <p:nvSpPr>
            <p:cNvPr id="23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4207449" y="694265"/>
              <a:ext cx="5809946" cy="1914900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207449" y="474790"/>
              <a:ext cx="5609848" cy="21897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أرنوب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يحب الجزر </a:t>
              </a:r>
            </a:p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جزرة اشترى </a:t>
              </a:r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أرنوب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من السوق لوجبة الغداء؟</a:t>
              </a:r>
            </a:p>
          </p:txBody>
        </p:sp>
      </p:grpSp>
      <p:pic>
        <p:nvPicPr>
          <p:cNvPr id="30" name="Picture 65" descr="C:\Users\Naar\Downloads\violeta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1" y="4118274"/>
            <a:ext cx="2404209" cy="24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7159617" y="277715"/>
            <a:ext cx="3379163" cy="1635718"/>
            <a:chOff x="7102467" y="106265"/>
            <a:chExt cx="3379163" cy="1635718"/>
          </a:xfrm>
        </p:grpSpPr>
        <p:pic>
          <p:nvPicPr>
            <p:cNvPr id="28" name="Picture 20" descr="Displaying 19  Images For   M And M Characters Orange   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37914"/>
                </a:clrFrom>
                <a:clrTo>
                  <a:srgbClr val="F3791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362" b="72678"/>
            <a:stretch/>
          </p:blipFill>
          <p:spPr bwMode="auto">
            <a:xfrm rot="20680551">
              <a:off x="8630839" y="664990"/>
              <a:ext cx="1850791" cy="1076993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EB9522C1-75C5-4DFB-A9DE-320CC8C7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467" y="106265"/>
              <a:ext cx="1731895" cy="1247708"/>
            </a:xfrm>
            <a:prstGeom prst="rect">
              <a:avLst/>
            </a:prstGeom>
          </p:spPr>
        </p:pic>
      </p:grpSp>
      <p:pic>
        <p:nvPicPr>
          <p:cNvPr id="34" name="Picture 12" descr="Mars M&amp;amp;M&amp;#39;S Messaging Stickers - Boston Creative Stud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69" y="5108436"/>
            <a:ext cx="1578472" cy="15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61/af/1d/61af1db5e917fa95c0b3d1f413650d7e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431" y="3706156"/>
            <a:ext cx="2286132" cy="24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مجموعة 6"/>
          <p:cNvGrpSpPr/>
          <p:nvPr/>
        </p:nvGrpSpPr>
        <p:grpSpPr>
          <a:xfrm>
            <a:off x="7159617" y="2758021"/>
            <a:ext cx="3384881" cy="3786189"/>
            <a:chOff x="7159617" y="2758021"/>
            <a:chExt cx="3384881" cy="3786189"/>
          </a:xfrm>
        </p:grpSpPr>
        <p:pic>
          <p:nvPicPr>
            <p:cNvPr id="2056" name="Picture 8" descr="https://i.pinimg.com/564x/ff/0e/27/ff0e274b487fda8f30570a0fe57289b1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17" y="2758021"/>
              <a:ext cx="3384881" cy="3384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i.pinimg.com/564x/bb/e0/2b/bbe02bd35fea8a4e8d7987790572fef7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95"/>
            <a:stretch/>
          </p:blipFill>
          <p:spPr bwMode="auto">
            <a:xfrm>
              <a:off x="8249190" y="5401403"/>
              <a:ext cx="1298333" cy="114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3287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6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5827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r="59811"/>
          <a:stretch/>
        </p:blipFill>
        <p:spPr bwMode="auto">
          <a:xfrm>
            <a:off x="-3275" y="1"/>
            <a:ext cx="1837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43000"/>
            </a:schemeClr>
          </a:solidFill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a22">
            <a:extLst>
              <a:ext uri="{FF2B5EF4-FFF2-40B4-BE49-F238E27FC236}">
                <a16:creationId xmlns:a16="http://schemas.microsoft.com/office/drawing/2014/main" xmlns="" id="{710133F6-52D0-416E-89DF-7FCAC5D51DAC}"/>
              </a:ext>
            </a:extLst>
          </p:cNvPr>
          <p:cNvSpPr/>
          <p:nvPr/>
        </p:nvSpPr>
        <p:spPr>
          <a:xfrm>
            <a:off x="3992346" y="3416978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a33">
            <a:extLst>
              <a:ext uri="{FF2B5EF4-FFF2-40B4-BE49-F238E27FC236}">
                <a16:creationId xmlns:a16="http://schemas.microsoft.com/office/drawing/2014/main" xmlns="" id="{B231F32E-D83B-407B-9335-F5F5A11AEAC6}"/>
              </a:ext>
            </a:extLst>
          </p:cNvPr>
          <p:cNvSpPr/>
          <p:nvPr/>
        </p:nvSpPr>
        <p:spPr>
          <a:xfrm>
            <a:off x="3992346" y="4146754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1A9A7D-9D24-4199-B7A8-644062FA65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90" y="3460469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4B0B72-AEFC-499F-8AC5-9B0CEB2637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90" y="4170044"/>
            <a:ext cx="598276" cy="598276"/>
          </a:xfrm>
          <a:prstGeom prst="rect">
            <a:avLst/>
          </a:prstGeom>
        </p:spPr>
      </p:pic>
      <p:grpSp>
        <p:nvGrpSpPr>
          <p:cNvPr id="25" name="مجموعة 24"/>
          <p:cNvGrpSpPr/>
          <p:nvPr/>
        </p:nvGrpSpPr>
        <p:grpSpPr>
          <a:xfrm>
            <a:off x="2544328" y="1914205"/>
            <a:ext cx="6618722" cy="1155125"/>
            <a:chOff x="3824639" y="1049795"/>
            <a:chExt cx="6192756" cy="1023973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1076756"/>
              <a:ext cx="6107524" cy="99701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824639" y="1049795"/>
              <a:ext cx="6044455" cy="8184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عدد الكرات التي يلعب بها بدر واخواته</a:t>
              </a:r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7479867" y="549648"/>
            <a:ext cx="2134280" cy="1554342"/>
            <a:chOff x="7079817" y="473448"/>
            <a:chExt cx="2134280" cy="1554342"/>
          </a:xfrm>
        </p:grpSpPr>
        <p:pic>
          <p:nvPicPr>
            <p:cNvPr id="30" name="Picture 10" descr="https://i.pinimg.com/564x/7d/08/81/7d088184d62477aea952545ca12c3eac.jp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173CC"/>
                </a:clrFrom>
                <a:clrTo>
                  <a:srgbClr val="0173CC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1" r="80015" b="71012"/>
            <a:stretch/>
          </p:blipFill>
          <p:spPr bwMode="auto">
            <a:xfrm rot="832874">
              <a:off x="8025377" y="473448"/>
              <a:ext cx="1188720" cy="1231559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EB9522C1-75C5-4DFB-A9DE-320CC8C7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817" y="750470"/>
              <a:ext cx="1231152" cy="1277320"/>
            </a:xfrm>
            <a:prstGeom prst="rect">
              <a:avLst/>
            </a:prstGeom>
          </p:spPr>
        </p:pic>
      </p:grpSp>
      <p:pic>
        <p:nvPicPr>
          <p:cNvPr id="34" name="Picture 4" descr="M&amp;amp;M Mms Sticker by M&amp;amp;M&amp;#39;S Chocolate for iOS &amp;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0" y="3925777"/>
            <a:ext cx="2701194" cy="270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لكريسماس الكرة الحر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10" y="5150815"/>
            <a:ext cx="1197557" cy="119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.pinimg.com/564x/04/94/10/0494101cf2ff26a75130c81fe35a7c39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99" y="3055272"/>
            <a:ext cx="3407521" cy="34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1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32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5856">
            <a:off x="90577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6"/>
          <a:stretch/>
        </p:blipFill>
        <p:spPr bwMode="auto">
          <a:xfrm>
            <a:off x="10433154" y="-29084"/>
            <a:ext cx="1758846" cy="68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 w="1905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222">
            <a:extLst>
              <a:ext uri="{FF2B5EF4-FFF2-40B4-BE49-F238E27FC236}">
                <a16:creationId xmlns:a16="http://schemas.microsoft.com/office/drawing/2014/main" xmlns="" id="{52AED758-F89B-4BEF-B2B7-A74BA8310464}"/>
              </a:ext>
            </a:extLst>
          </p:cNvPr>
          <p:cNvSpPr/>
          <p:nvPr/>
        </p:nvSpPr>
        <p:spPr>
          <a:xfrm>
            <a:off x="4835123" y="3199037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6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:a16="http://schemas.microsoft.com/office/drawing/2014/main" xmlns="" id="{ADF4B45A-1CB0-499B-9E0F-5F28C661E6D3}"/>
              </a:ext>
            </a:extLst>
          </p:cNvPr>
          <p:cNvSpPr/>
          <p:nvPr/>
        </p:nvSpPr>
        <p:spPr>
          <a:xfrm>
            <a:off x="4835123" y="3928813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7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67" y="3951171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16" y="3234521"/>
            <a:ext cx="598276" cy="598276"/>
          </a:xfrm>
          <a:prstGeom prst="rect">
            <a:avLst/>
          </a:prstGeom>
        </p:spPr>
      </p:pic>
      <p:grpSp>
        <p:nvGrpSpPr>
          <p:cNvPr id="26" name="مجموعة 25"/>
          <p:cNvGrpSpPr/>
          <p:nvPr/>
        </p:nvGrpSpPr>
        <p:grpSpPr>
          <a:xfrm>
            <a:off x="2624404" y="1401389"/>
            <a:ext cx="6609607" cy="1147421"/>
            <a:chOff x="3365280" y="943406"/>
            <a:chExt cx="7113012" cy="1161093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413929" y="943406"/>
              <a:ext cx="7064363" cy="1161093"/>
            </a:xfrm>
            <a:prstGeom prst="roundRect">
              <a:avLst/>
            </a:prstGeom>
            <a:solidFill>
              <a:srgbClr val="008000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365280" y="1181169"/>
              <a:ext cx="628773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ماعدد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البالونات مع قرين في الصورة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25" name="Picture 2" descr="https://i.pinimg.com/564x/c4/b2/5a/c4b25acced507763948dbbe7aa1a572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6" y="4256691"/>
            <a:ext cx="2499307" cy="21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7528447" y="506855"/>
            <a:ext cx="2388079" cy="1592764"/>
            <a:chOff x="7528447" y="506855"/>
            <a:chExt cx="2388079" cy="1592764"/>
          </a:xfrm>
        </p:grpSpPr>
        <p:pic>
          <p:nvPicPr>
            <p:cNvPr id="29" name="Picture 37" descr="The Story of the M&amp;amp;M&amp;#39;s Characters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1CBC48"/>
                </a:clrFrom>
                <a:clrTo>
                  <a:srgbClr val="1CBC48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8" r="70881" b="74218"/>
            <a:stretch/>
          </p:blipFill>
          <p:spPr bwMode="auto">
            <a:xfrm rot="20419442">
              <a:off x="8551498" y="1324739"/>
              <a:ext cx="1365028" cy="774880"/>
            </a:xfrm>
            <a:prstGeom prst="rect">
              <a:avLst/>
            </a:prstGeom>
            <a:ln w="38100" cap="sq">
              <a:solidFill>
                <a:srgbClr val="008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EED9289A-0F40-4A85-A419-30289C17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447" y="506855"/>
              <a:ext cx="1277286" cy="1221405"/>
            </a:xfrm>
            <a:prstGeom prst="rect">
              <a:avLst/>
            </a:prstGeom>
          </p:spPr>
        </p:pic>
      </p:grpSp>
      <p:grpSp>
        <p:nvGrpSpPr>
          <p:cNvPr id="3" name="مجموعة 2"/>
          <p:cNvGrpSpPr/>
          <p:nvPr/>
        </p:nvGrpSpPr>
        <p:grpSpPr>
          <a:xfrm>
            <a:off x="1025380" y="1948371"/>
            <a:ext cx="2731539" cy="4794555"/>
            <a:chOff x="987280" y="1776921"/>
            <a:chExt cx="2731539" cy="4794555"/>
          </a:xfrm>
        </p:grpSpPr>
        <p:pic>
          <p:nvPicPr>
            <p:cNvPr id="5126" name="Picture 6" descr="https://i.pinimg.com/564x/d2/9e/b3/d29eb300372e33c3093b0140993eefe3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280" y="1776921"/>
              <a:ext cx="1905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i.pinimg.com/564x/63/a1/31/63a131321a3630d84deb90e18332179d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480" y="2244010"/>
              <a:ext cx="2274339" cy="432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LINE Stickers Irresistable M&amp;amp;M&amp;#39;s with LINE Free Download (Preview with GIF  Animation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73" y="3596707"/>
            <a:ext cx="3348048" cy="27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95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8022">
            <a:off x="180112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6"/>
          <a:stretch/>
        </p:blipFill>
        <p:spPr bwMode="auto">
          <a:xfrm>
            <a:off x="0" y="0"/>
            <a:ext cx="1758846" cy="68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3000"/>
            </a:schemeClr>
          </a:solidFill>
          <a:ln w="1905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222">
            <a:extLst>
              <a:ext uri="{FF2B5EF4-FFF2-40B4-BE49-F238E27FC236}">
                <a16:creationId xmlns:a16="http://schemas.microsoft.com/office/drawing/2014/main" xmlns="" id="{52AED758-F89B-4BEF-B2B7-A74BA8310464}"/>
              </a:ext>
            </a:extLst>
          </p:cNvPr>
          <p:cNvSpPr/>
          <p:nvPr/>
        </p:nvSpPr>
        <p:spPr>
          <a:xfrm>
            <a:off x="5699447" y="3893982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10 </a:t>
            </a:r>
            <a:r>
              <a:rPr lang="ar-SA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تفاحات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:a16="http://schemas.microsoft.com/office/drawing/2014/main" xmlns="" id="{ADF4B45A-1CB0-499B-9E0F-5F28C661E6D3}"/>
              </a:ext>
            </a:extLst>
          </p:cNvPr>
          <p:cNvSpPr/>
          <p:nvPr/>
        </p:nvSpPr>
        <p:spPr>
          <a:xfrm>
            <a:off x="5699447" y="4623758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 </a:t>
            </a:r>
            <a:r>
              <a:rPr lang="ar-SA" sz="5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تفاحات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91" y="4646116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40" y="3929466"/>
            <a:ext cx="598276" cy="598276"/>
          </a:xfrm>
          <a:prstGeom prst="rect">
            <a:avLst/>
          </a:prstGeom>
        </p:spPr>
      </p:pic>
      <p:grpSp>
        <p:nvGrpSpPr>
          <p:cNvPr id="26" name="مجموعة 25"/>
          <p:cNvGrpSpPr/>
          <p:nvPr/>
        </p:nvGrpSpPr>
        <p:grpSpPr>
          <a:xfrm>
            <a:off x="2686050" y="1515689"/>
            <a:ext cx="6995983" cy="1161093"/>
            <a:chOff x="2488580" y="943406"/>
            <a:chExt cx="7528815" cy="1161093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2488580" y="943406"/>
              <a:ext cx="7528815" cy="1161093"/>
            </a:xfrm>
            <a:prstGeom prst="roundRect">
              <a:avLst/>
            </a:prstGeom>
            <a:solidFill>
              <a:srgbClr val="008000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2488580" y="1181169"/>
              <a:ext cx="7164437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عدد </a:t>
              </a:r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التفاحات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التي سقطت من الشجرة</a:t>
              </a: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8622109" y="1126181"/>
            <a:ext cx="2172330" cy="1568059"/>
            <a:chOff x="7726759" y="1792931"/>
            <a:chExt cx="2172330" cy="1568059"/>
          </a:xfrm>
        </p:grpSpPr>
        <p:pic>
          <p:nvPicPr>
            <p:cNvPr id="25" name="Picture 37" descr="The Story of the M&amp;amp;M&amp;#39;s Characters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1CBC48"/>
                </a:clrFrom>
                <a:clrTo>
                  <a:srgbClr val="1CBC48">
                    <a:alpha val="0"/>
                  </a:srgbClr>
                </a:clrTo>
              </a:clrChange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8" r="70881" b="74218"/>
            <a:stretch/>
          </p:blipFill>
          <p:spPr bwMode="auto">
            <a:xfrm rot="20419442">
              <a:off x="8534061" y="2586110"/>
              <a:ext cx="1365028" cy="774880"/>
            </a:xfrm>
            <a:prstGeom prst="rect">
              <a:avLst/>
            </a:prstGeom>
            <a:ln w="38100" cap="sq">
              <a:solidFill>
                <a:srgbClr val="008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EED9289A-0F40-4A85-A419-30289C17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759" y="1792931"/>
              <a:ext cx="1604116" cy="1258447"/>
            </a:xfrm>
            <a:prstGeom prst="rect">
              <a:avLst/>
            </a:prstGeom>
          </p:spPr>
        </p:pic>
      </p:grpSp>
      <p:pic>
        <p:nvPicPr>
          <p:cNvPr id="32" name="Picture 69" descr="C:\Users\Naar\Downloads\violeta-1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96" y="3147861"/>
            <a:ext cx="3303191" cy="33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564x/79/5e/07/795e07ac83208f535fe7decad3151f51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6" y="2277027"/>
            <a:ext cx="4900076" cy="49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0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598">
            <a:off x="696229" y="5738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5" r="20732"/>
          <a:stretch/>
        </p:blipFill>
        <p:spPr bwMode="auto">
          <a:xfrm>
            <a:off x="10463531" y="0"/>
            <a:ext cx="1728470" cy="68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FF99">
              <a:alpha val="42745"/>
            </a:srgbClr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222">
            <a:extLst>
              <a:ext uri="{FF2B5EF4-FFF2-40B4-BE49-F238E27FC236}">
                <a16:creationId xmlns:a16="http://schemas.microsoft.com/office/drawing/2014/main" xmlns="" id="{52AED758-F89B-4BEF-B2B7-A74BA8310464}"/>
              </a:ext>
            </a:extLst>
          </p:cNvPr>
          <p:cNvSpPr/>
          <p:nvPr/>
        </p:nvSpPr>
        <p:spPr>
          <a:xfrm>
            <a:off x="7040830" y="316462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9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:a16="http://schemas.microsoft.com/office/drawing/2014/main" xmlns="" id="{ADF4B45A-1CB0-499B-9E0F-5F28C661E6D3}"/>
              </a:ext>
            </a:extLst>
          </p:cNvPr>
          <p:cNvSpPr/>
          <p:nvPr/>
        </p:nvSpPr>
        <p:spPr>
          <a:xfrm>
            <a:off x="7040830" y="3894397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10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74" y="3916755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23" y="3200105"/>
            <a:ext cx="598276" cy="59827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2346438" y="1277007"/>
            <a:ext cx="6476729" cy="1771365"/>
            <a:chOff x="3909871" y="943406"/>
            <a:chExt cx="6107524" cy="1771365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rgbClr val="FFC000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5"/>
              <a:ext cx="5612211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في قرية النمل يعمل النمل بجد وحب </a:t>
              </a:r>
            </a:p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ساعد الملكة نملة في حصر عدد سكانها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4795512" y="298373"/>
            <a:ext cx="2345076" cy="1101119"/>
            <a:chOff x="2871462" y="298373"/>
            <a:chExt cx="2345076" cy="1101119"/>
          </a:xfrm>
        </p:grpSpPr>
        <p:pic>
          <p:nvPicPr>
            <p:cNvPr id="29" name="Picture 18" descr="Yellow M&amp;M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A200"/>
                </a:clrFrom>
                <a:clrTo>
                  <a:srgbClr val="FFA2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2" r="76326" b="75745"/>
            <a:stretch/>
          </p:blipFill>
          <p:spPr bwMode="auto">
            <a:xfrm>
              <a:off x="4005655" y="440877"/>
              <a:ext cx="1210883" cy="772443"/>
            </a:xfrm>
            <a:prstGeom prst="rect">
              <a:avLst/>
            </a:prstGeom>
            <a:ln w="38100" cap="sq">
              <a:solidFill>
                <a:srgbClr val="FFFF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EED9289A-0F40-4A85-A419-30289C17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462" y="298373"/>
              <a:ext cx="1291980" cy="1101119"/>
            </a:xfrm>
            <a:prstGeom prst="rect">
              <a:avLst/>
            </a:prstGeom>
          </p:spPr>
        </p:pic>
      </p:grpSp>
      <p:pic>
        <p:nvPicPr>
          <p:cNvPr id="34" name="Picture 14" descr="LINE Stickers Irresistable M&amp;amp;M&amp;#39;s with LINE Free Download (Preview with GIF  Animation)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81" y="4562159"/>
            <a:ext cx="2773938" cy="224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Mars M&amp;amp;M&amp;#39;S Messaging Stickers - Boston Creative Stud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372" y="4825461"/>
            <a:ext cx="1810002" cy="181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كيف نصنع مجسم نملة؟ – e3arabi – إي عربي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2861" y="747020"/>
            <a:ext cx="2297383" cy="10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nt Move by kossork on Deviant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30" y="332623"/>
            <a:ext cx="988949" cy="9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مجموعة 8"/>
          <p:cNvGrpSpPr/>
          <p:nvPr/>
        </p:nvGrpSpPr>
        <p:grpSpPr>
          <a:xfrm>
            <a:off x="501436" y="3073178"/>
            <a:ext cx="5192899" cy="3639109"/>
            <a:chOff x="501436" y="3073178"/>
            <a:chExt cx="5192899" cy="3639109"/>
          </a:xfrm>
        </p:grpSpPr>
        <p:grpSp>
          <p:nvGrpSpPr>
            <p:cNvPr id="7" name="مجموعة 6"/>
            <p:cNvGrpSpPr/>
            <p:nvPr/>
          </p:nvGrpSpPr>
          <p:grpSpPr>
            <a:xfrm>
              <a:off x="623888" y="3164621"/>
              <a:ext cx="5070447" cy="3547666"/>
              <a:chOff x="-4550809" y="3754648"/>
              <a:chExt cx="5189011" cy="3769518"/>
            </a:xfrm>
          </p:grpSpPr>
          <p:pic>
            <p:nvPicPr>
              <p:cNvPr id="3078" name="Picture 6" descr="https://i.pinimg.com/564x/12/b0/07/12b007de4908bf33e3d09ad537abe9ba.jpg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94191" y="4016757"/>
                <a:ext cx="3564027" cy="1971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4" name="Picture 12" descr="https://i.pinimg.com/564x/f4/39/b4/f439b479e48a218e53853d3c1101b812.jpg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491"/>
              <a:stretch/>
            </p:blipFill>
            <p:spPr bwMode="auto">
              <a:xfrm rot="571312">
                <a:off x="-973667" y="3754648"/>
                <a:ext cx="1192968" cy="767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مجموعة 4"/>
              <p:cNvGrpSpPr/>
              <p:nvPr/>
            </p:nvGrpSpPr>
            <p:grpSpPr>
              <a:xfrm>
                <a:off x="-1468768" y="4949058"/>
                <a:ext cx="2106970" cy="1106388"/>
                <a:chOff x="-1245902" y="6938453"/>
                <a:chExt cx="2106970" cy="1106388"/>
              </a:xfrm>
            </p:grpSpPr>
            <p:sp>
              <p:nvSpPr>
                <p:cNvPr id="4" name="شكل بيضاوي 3"/>
                <p:cNvSpPr/>
                <p:nvPr/>
              </p:nvSpPr>
              <p:spPr>
                <a:xfrm>
                  <a:off x="0" y="7228976"/>
                  <a:ext cx="365767" cy="2055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31" name="شكل بيضاوي 30"/>
                <p:cNvSpPr/>
                <p:nvPr/>
              </p:nvSpPr>
              <p:spPr>
                <a:xfrm>
                  <a:off x="-781050" y="7192391"/>
                  <a:ext cx="365767" cy="2055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pic>
              <p:nvPicPr>
                <p:cNvPr id="3082" name="Picture 10" descr="https://i.pinimg.com/564x/95/7f/47/957f47e66236825ba2ee7fabfb499d83.jpg"/>
                <p:cNvPicPr>
                  <a:picLocks noChangeAspect="1" noChangeArrowheads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FFF6ED"/>
                    </a:clrFrom>
                    <a:clrTo>
                      <a:srgbClr val="FFF6E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489"/>
                <a:stretch/>
              </p:blipFill>
              <p:spPr bwMode="auto">
                <a:xfrm>
                  <a:off x="-1245902" y="6938453"/>
                  <a:ext cx="2106970" cy="11063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074" name="Picture 2" descr="https://i.pinimg.com/564x/19/a0/25/19a0256928ba4ca2f0f40b709c4bcb9a.jpg"/>
              <p:cNvPicPr>
                <a:picLocks noChangeAspect="1" noChangeArrowheads="1"/>
              </p:cNvPicPr>
              <p:nvPr/>
            </p:nvPicPr>
            <p:blipFill rotWithShape="1"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harpenSoften amount="50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496"/>
              <a:stretch/>
            </p:blipFill>
            <p:spPr bwMode="auto">
              <a:xfrm>
                <a:off x="-3739625" y="4684429"/>
                <a:ext cx="4259263" cy="2839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ttps://i.pinimg.com/564x/04/52/e5/0452e528b6eb2c596bf38c1e183a9983.jpg"/>
              <p:cNvPicPr>
                <a:picLocks noChangeAspect="1" noChangeArrowheads="1"/>
              </p:cNvPicPr>
              <p:nvPr/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50809" y="5947869"/>
                <a:ext cx="1712360" cy="1338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92" name="Picture 20" descr="بيت النحل والنحالين - Posts | Facebook"/>
            <p:cNvPicPr>
              <a:picLocks noChangeAspect="1" noChangeArrowheads="1"/>
            </p:cNvPicPr>
            <p:nvPr/>
          </p:nvPicPr>
          <p:blipFill>
            <a:blip r:embed="rId2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36" y="3073178"/>
              <a:ext cx="1624453" cy="16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908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757">
            <a:off x="185827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5" r="20732"/>
          <a:stretch/>
        </p:blipFill>
        <p:spPr bwMode="auto">
          <a:xfrm>
            <a:off x="0" y="5794"/>
            <a:ext cx="1728470" cy="68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FF99">
              <a:alpha val="42745"/>
            </a:srgbClr>
          </a:solidFill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222">
            <a:extLst>
              <a:ext uri="{FF2B5EF4-FFF2-40B4-BE49-F238E27FC236}">
                <a16:creationId xmlns:a16="http://schemas.microsoft.com/office/drawing/2014/main" xmlns="" id="{52AED758-F89B-4BEF-B2B7-A74BA8310464}"/>
              </a:ext>
            </a:extLst>
          </p:cNvPr>
          <p:cNvSpPr/>
          <p:nvPr/>
        </p:nvSpPr>
        <p:spPr>
          <a:xfrm>
            <a:off x="3903318" y="382862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10 عشرة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:a16="http://schemas.microsoft.com/office/drawing/2014/main" xmlns="" id="{ADF4B45A-1CB0-499B-9E0F-5F28C661E6D3}"/>
              </a:ext>
            </a:extLst>
          </p:cNvPr>
          <p:cNvSpPr/>
          <p:nvPr/>
        </p:nvSpPr>
        <p:spPr>
          <a:xfrm>
            <a:off x="3909767" y="3058563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8 ثمانية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11" y="3080921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11" y="3864104"/>
            <a:ext cx="598276" cy="59827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2079738" y="1524657"/>
            <a:ext cx="6476729" cy="940369"/>
            <a:chOff x="3909871" y="943406"/>
            <a:chExt cx="6107524" cy="940369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940369"/>
            </a:xfrm>
            <a:prstGeom prst="roundRect">
              <a:avLst/>
            </a:prstGeom>
            <a:solidFill>
              <a:srgbClr val="FFC000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5"/>
              <a:ext cx="561221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في عائلة الكلب كم جرواً في العائلة</a:t>
              </a:r>
            </a:p>
          </p:txBody>
        </p:sp>
      </p:grpSp>
      <p:pic>
        <p:nvPicPr>
          <p:cNvPr id="32" name="Picture 70" descr="C:\Users\Naar\Downloads\violeta-2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8" y="3551490"/>
            <a:ext cx="2740168" cy="274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M&amp;amp;M&amp;#39;s animated gif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62" y="4869582"/>
            <a:ext cx="1133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/>
          <p:cNvGrpSpPr/>
          <p:nvPr/>
        </p:nvGrpSpPr>
        <p:grpSpPr>
          <a:xfrm>
            <a:off x="6619564" y="709933"/>
            <a:ext cx="2309359" cy="1537476"/>
            <a:chOff x="8158555" y="1526727"/>
            <a:chExt cx="2309359" cy="1537476"/>
          </a:xfrm>
        </p:grpSpPr>
        <p:pic>
          <p:nvPicPr>
            <p:cNvPr id="30" name="Picture 18" descr="Yellow M&amp;M"/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A200"/>
                </a:clrFrom>
                <a:clrTo>
                  <a:srgbClr val="FFA2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2" r="76326" b="75745"/>
            <a:stretch/>
          </p:blipFill>
          <p:spPr bwMode="auto">
            <a:xfrm>
              <a:off x="8158555" y="1526727"/>
              <a:ext cx="1210883" cy="772443"/>
            </a:xfrm>
            <a:prstGeom prst="rect">
              <a:avLst/>
            </a:prstGeom>
            <a:ln w="38100" cap="sq">
              <a:solidFill>
                <a:srgbClr val="FFFF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EED9289A-0F40-4A85-A419-30289C17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300" y="1533776"/>
              <a:ext cx="1740614" cy="1530427"/>
            </a:xfrm>
            <a:prstGeom prst="rect">
              <a:avLst/>
            </a:prstGeom>
          </p:spPr>
        </p:pic>
      </p:grpSp>
      <p:pic>
        <p:nvPicPr>
          <p:cNvPr id="7172" name="Picture 4" descr="https://i.pinimg.com/564x/23/7b/3f/237b3fd034c4879b53359ec324f44562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0" y="1333501"/>
            <a:ext cx="6978426" cy="55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82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87049">
            <a:off x="1285854" y="155257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خلفية الكمبيوتر ب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 r="39902"/>
          <a:stretch/>
        </p:blipFill>
        <p:spPr bwMode="auto">
          <a:xfrm>
            <a:off x="10366151" y="0"/>
            <a:ext cx="1825849" cy="687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0000">
              <a:alpha val="5000"/>
            </a:srgbClr>
          </a:solidFill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1a1">
            <a:extLst>
              <a:ext uri="{FF2B5EF4-FFF2-40B4-BE49-F238E27FC236}">
                <a16:creationId xmlns:a16="http://schemas.microsoft.com/office/drawing/2014/main" xmlns="" id="{F677C07A-C28B-4E38-A158-F11E828E580D}"/>
              </a:ext>
            </a:extLst>
          </p:cNvPr>
          <p:cNvSpPr/>
          <p:nvPr/>
        </p:nvSpPr>
        <p:spPr>
          <a:xfrm>
            <a:off x="1676119" y="251392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9 تسعة دونات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2a2">
            <a:extLst>
              <a:ext uri="{FF2B5EF4-FFF2-40B4-BE49-F238E27FC236}">
                <a16:creationId xmlns:a16="http://schemas.microsoft.com/office/drawing/2014/main" xmlns="" id="{C688A50F-6F43-4DEA-8A7C-61B03E2C4A5A}"/>
              </a:ext>
            </a:extLst>
          </p:cNvPr>
          <p:cNvSpPr/>
          <p:nvPr/>
        </p:nvSpPr>
        <p:spPr>
          <a:xfrm>
            <a:off x="1676119" y="324669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10عشرة دونات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65C01E-ED4E-48A2-9BF6-3CEB0DEBD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" y="2542669"/>
            <a:ext cx="598276" cy="598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2900ED-894F-4BFF-91F9-223A1BCCE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2" y="3282174"/>
            <a:ext cx="598276" cy="598276"/>
          </a:xfrm>
          <a:prstGeom prst="rect">
            <a:avLst/>
          </a:prstGeom>
        </p:spPr>
      </p:pic>
      <p:grpSp>
        <p:nvGrpSpPr>
          <p:cNvPr id="24" name="مجموعة 23"/>
          <p:cNvGrpSpPr/>
          <p:nvPr/>
        </p:nvGrpSpPr>
        <p:grpSpPr>
          <a:xfrm>
            <a:off x="687224" y="1216623"/>
            <a:ext cx="9512782" cy="993084"/>
            <a:chOff x="3811376" y="943406"/>
            <a:chExt cx="6206019" cy="1342472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294425"/>
            </a:xfrm>
            <a:prstGeom prst="roundRect">
              <a:avLst/>
            </a:prstGeom>
            <a:solidFill>
              <a:srgbClr val="C00000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811376" y="1037701"/>
              <a:ext cx="5612211" cy="12481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اشترى الشرطي قطعة دونات في طريقه للذهاب للعمل</a:t>
              </a:r>
            </a:p>
          </p:txBody>
        </p:sp>
      </p:grpSp>
      <p:pic>
        <p:nvPicPr>
          <p:cNvPr id="44" name="Picture 31" descr="M&amp;amp;M&amp;#39;S MIX | M&amp;amp;M&amp;#39;S - mms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14" y="3880450"/>
            <a:ext cx="2304331" cy="23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مجموعة 3"/>
          <p:cNvGrpSpPr/>
          <p:nvPr/>
        </p:nvGrpSpPr>
        <p:grpSpPr>
          <a:xfrm rot="490872">
            <a:off x="8475689" y="78292"/>
            <a:ext cx="2110690" cy="1668432"/>
            <a:chOff x="-2079549" y="3404029"/>
            <a:chExt cx="2110690" cy="1668432"/>
          </a:xfrm>
        </p:grpSpPr>
        <p:pic>
          <p:nvPicPr>
            <p:cNvPr id="45" name="Picture 12" descr="https://i.pinimg.com/564x/62/e1/ac/62e1acb70fc5e68547b09d7b1b024c18.jpg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E61D3F"/>
                </a:clrFrom>
                <a:clrTo>
                  <a:srgbClr val="E61D3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1386" b="77333"/>
            <a:stretch/>
          </p:blipFill>
          <p:spPr bwMode="auto">
            <a:xfrm>
              <a:off x="-1190971" y="4166886"/>
              <a:ext cx="1222112" cy="905575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مجموعة 2"/>
            <p:cNvGrpSpPr/>
            <p:nvPr/>
          </p:nvGrpSpPr>
          <p:grpSpPr>
            <a:xfrm>
              <a:off x="-2079549" y="3404029"/>
              <a:ext cx="1714312" cy="1533530"/>
              <a:chOff x="-2079549" y="3404029"/>
              <a:chExt cx="1714312" cy="1533530"/>
            </a:xfrm>
          </p:grpSpPr>
          <p:sp>
            <p:nvSpPr>
              <p:cNvPr id="2" name="شكل بيضاوي 1"/>
              <p:cNvSpPr/>
              <p:nvPr/>
            </p:nvSpPr>
            <p:spPr>
              <a:xfrm>
                <a:off x="-1770688" y="3570540"/>
                <a:ext cx="989638" cy="11268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20" name="Picture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D65F66BF-C58E-4E16-B6F3-95C072A61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9549" y="3404029"/>
                <a:ext cx="1714312" cy="1533530"/>
              </a:xfrm>
              <a:prstGeom prst="rect">
                <a:avLst/>
              </a:prstGeom>
            </p:spPr>
          </p:pic>
        </p:grpSp>
      </p:grpSp>
      <p:grpSp>
        <p:nvGrpSpPr>
          <p:cNvPr id="6" name="مجموعة 5"/>
          <p:cNvGrpSpPr/>
          <p:nvPr/>
        </p:nvGrpSpPr>
        <p:grpSpPr>
          <a:xfrm>
            <a:off x="1998876" y="2270824"/>
            <a:ext cx="7477080" cy="4424802"/>
            <a:chOff x="3400983" y="2536664"/>
            <a:chExt cx="7477080" cy="4424802"/>
          </a:xfrm>
        </p:grpSpPr>
        <p:grpSp>
          <p:nvGrpSpPr>
            <p:cNvPr id="5" name="مجموعة 4"/>
            <p:cNvGrpSpPr/>
            <p:nvPr/>
          </p:nvGrpSpPr>
          <p:grpSpPr>
            <a:xfrm>
              <a:off x="7238719" y="2536664"/>
              <a:ext cx="3639344" cy="4109357"/>
              <a:chOff x="11373157" y="1446190"/>
              <a:chExt cx="3013645" cy="3500371"/>
            </a:xfrm>
          </p:grpSpPr>
          <p:pic>
            <p:nvPicPr>
              <p:cNvPr id="13324" name="Picture 12" descr="https://i.pinimg.com/564x/7d/d0/19/7dd019610f2557a604d02a8d7dc85a9f.jp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clrChange>
                  <a:clrFrom>
                    <a:srgbClr val="FFFDFF"/>
                  </a:clrFrom>
                  <a:clrTo>
                    <a:srgbClr val="FFFD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44512"/>
              <a:stretch/>
            </p:blipFill>
            <p:spPr bwMode="auto">
              <a:xfrm>
                <a:off x="11373157" y="1446190"/>
                <a:ext cx="3013645" cy="35003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2" name="Picture 20" descr="Dunkin Donuts Logo Published January 6, 2016 at 322 × 166 in مرافق وخدمات  المسافرين. ← Previous Next → هل محتوى الموقع ساعدك على الوصول للمطلوب؟ اترك  ردك‎ الملاحظة * معلومات الأعمال شركات الطيران معلومات الشركات استراتيجية  مطار الشـارقة شهادات الأيزو ...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78345" y="2721596"/>
                <a:ext cx="1579961" cy="81451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340" name="Picture 28" descr="Winstar Donut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151" y="4220923"/>
              <a:ext cx="1385537" cy="14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42" name="Picture 30" descr="Baked Vanilla Doughnuts - Recipe - FineCooki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6"/>
            <a:stretch/>
          </p:blipFill>
          <p:spPr bwMode="auto">
            <a:xfrm>
              <a:off x="4133568" y="5225867"/>
              <a:ext cx="1071387" cy="1161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44" name="Picture 32" descr="Paradise Donut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83" y="4889627"/>
              <a:ext cx="1188666" cy="1188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48" name="Picture 36" descr="Freshly Baked Fresh Donuts | 7-Eleven | 7-Eleve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359" y="4966521"/>
              <a:ext cx="1994945" cy="199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8" name="Picture 16" descr="3d policeman standing and holding pink donut, illustration with isolated  white background Stock Photo - Alamy"/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3" r="5719" b="9134"/>
            <a:stretch/>
          </p:blipFill>
          <p:spPr bwMode="auto">
            <a:xfrm>
              <a:off x="5582570" y="3202950"/>
              <a:ext cx="2627085" cy="3618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68" descr="C:\Users\Naar\Downloads\violeta-10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35" y="3624221"/>
            <a:ext cx="2487294" cy="24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38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522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7" descr="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76" r="8978"/>
          <a:stretch/>
        </p:blipFill>
        <p:spPr bwMode="auto">
          <a:xfrm>
            <a:off x="10088479" y="-46841"/>
            <a:ext cx="2127584" cy="690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996633">
              <a:alpha val="43000"/>
            </a:srgbClr>
          </a:solidFill>
          <a:ln w="19050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1a1">
            <a:extLst>
              <a:ext uri="{FF2B5EF4-FFF2-40B4-BE49-F238E27FC236}">
                <a16:creationId xmlns:a16="http://schemas.microsoft.com/office/drawing/2014/main" xmlns="" id="{F677C07A-C28B-4E38-A158-F11E828E580D}"/>
              </a:ext>
            </a:extLst>
          </p:cNvPr>
          <p:cNvSpPr/>
          <p:nvPr/>
        </p:nvSpPr>
        <p:spPr>
          <a:xfrm>
            <a:off x="4339542" y="281872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4 أربعة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2a2">
            <a:extLst>
              <a:ext uri="{FF2B5EF4-FFF2-40B4-BE49-F238E27FC236}">
                <a16:creationId xmlns:a16="http://schemas.microsoft.com/office/drawing/2014/main" xmlns="" id="{C688A50F-6F43-4DEA-8A7C-61B03E2C4A5A}"/>
              </a:ext>
            </a:extLst>
          </p:cNvPr>
          <p:cNvSpPr/>
          <p:nvPr/>
        </p:nvSpPr>
        <p:spPr>
          <a:xfrm>
            <a:off x="4339542" y="355149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 خمسة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65C01E-ED4E-48A2-9BF6-3CEB0DEBD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0" y="2847469"/>
            <a:ext cx="598276" cy="598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2900ED-894F-4BFF-91F9-223A1BCCE8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35" y="3586974"/>
            <a:ext cx="598276" cy="598276"/>
          </a:xfrm>
          <a:prstGeom prst="rect">
            <a:avLst/>
          </a:prstGeom>
        </p:spPr>
      </p:pic>
      <p:grpSp>
        <p:nvGrpSpPr>
          <p:cNvPr id="24" name="مجموعة 23"/>
          <p:cNvGrpSpPr/>
          <p:nvPr/>
        </p:nvGrpSpPr>
        <p:grpSpPr>
          <a:xfrm>
            <a:off x="2695926" y="1559524"/>
            <a:ext cx="6107524" cy="977506"/>
            <a:chOff x="3909871" y="943407"/>
            <a:chExt cx="6107524" cy="1321414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7"/>
              <a:ext cx="6107524" cy="1321414"/>
            </a:xfrm>
            <a:prstGeom prst="roundRect">
              <a:avLst/>
            </a:prstGeom>
            <a:solidFill>
              <a:srgbClr val="FFFF99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4"/>
              <a:ext cx="5612211" cy="12481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عدد الأسماك في الصورة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32" name="Picture 16" descr="54 M&amp;amp;Ms ideas | m&amp;amp;m characters, m m candy, favorite candy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CF6"/>
              </a:clrFrom>
              <a:clrTo>
                <a:srgbClr val="F7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812" y="3874245"/>
            <a:ext cx="22479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Ms. Brown/History and appearances | M&amp;amp;M&amp;#39;S Wiki | Fand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44" y="3049462"/>
            <a:ext cx="2931069" cy="32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564x/39/66/d4/3966d40bf5e62e51da1655134079338e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618338"/>
            <a:ext cx="3200400" cy="548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2163079" y="392559"/>
            <a:ext cx="4008977" cy="1768475"/>
            <a:chOff x="2163079" y="392559"/>
            <a:chExt cx="4008977" cy="1768475"/>
          </a:xfrm>
        </p:grpSpPr>
        <p:pic>
          <p:nvPicPr>
            <p:cNvPr id="27" name="Picture 2" descr="character 1 - M&amp;amp;Ms Photo (40506155) - Fanpop"/>
            <p:cNvPicPr>
              <a:picLocks noChangeAspect="1" noChangeArrowheads="1"/>
            </p:cNvPicPr>
            <p:nvPr/>
          </p:nvPicPr>
          <p:blipFill rotWithShape="1">
            <a:blip r:embed="rId14">
              <a:clrChange>
                <a:clrFrom>
                  <a:srgbClr val="5D3C2D"/>
                </a:clrFrom>
                <a:clrTo>
                  <a:srgbClr val="5D3C2D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r="71683" b="76111"/>
            <a:stretch/>
          </p:blipFill>
          <p:spPr bwMode="auto">
            <a:xfrm>
              <a:off x="3954359" y="675286"/>
              <a:ext cx="2217697" cy="884237"/>
            </a:xfrm>
            <a:prstGeom prst="rect">
              <a:avLst/>
            </a:prstGeom>
            <a:ln w="38100" cap="sq">
              <a:solidFill>
                <a:srgbClr val="996633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Naar\Desktop\3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079" y="392559"/>
              <a:ext cx="2176463" cy="176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5733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" descr="Aliments St-Germain | Account | MA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8279" y="38338"/>
            <a:ext cx="2498690" cy="2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7" descr="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76" r="8978"/>
          <a:stretch/>
        </p:blipFill>
        <p:spPr bwMode="auto">
          <a:xfrm>
            <a:off x="-24063" y="-49066"/>
            <a:ext cx="2127584" cy="690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198;p44"/>
          <p:cNvSpPr/>
          <p:nvPr/>
        </p:nvSpPr>
        <p:spPr>
          <a:xfrm rot="173206">
            <a:off x="500211" y="739039"/>
            <a:ext cx="11343690" cy="562490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996633">
              <a:alpha val="43000"/>
            </a:srgbClr>
          </a:solidFill>
          <a:ln w="19050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3" name="1a1">
            <a:extLst>
              <a:ext uri="{FF2B5EF4-FFF2-40B4-BE49-F238E27FC236}">
                <a16:creationId xmlns:a16="http://schemas.microsoft.com/office/drawing/2014/main" xmlns="" id="{F677C07A-C28B-4E38-A158-F11E828E580D}"/>
              </a:ext>
            </a:extLst>
          </p:cNvPr>
          <p:cNvSpPr/>
          <p:nvPr/>
        </p:nvSpPr>
        <p:spPr>
          <a:xfrm>
            <a:off x="4576011" y="3047313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8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2a2">
            <a:extLst>
              <a:ext uri="{FF2B5EF4-FFF2-40B4-BE49-F238E27FC236}">
                <a16:creationId xmlns:a16="http://schemas.microsoft.com/office/drawing/2014/main" xmlns="" id="{C688A50F-6F43-4DEA-8A7C-61B03E2C4A5A}"/>
              </a:ext>
            </a:extLst>
          </p:cNvPr>
          <p:cNvSpPr/>
          <p:nvPr/>
        </p:nvSpPr>
        <p:spPr>
          <a:xfrm>
            <a:off x="4576011" y="3780074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65C01E-ED4E-48A2-9BF6-3CEB0DEBDA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69" y="3076053"/>
            <a:ext cx="598276" cy="598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2900ED-894F-4BFF-91F9-223A1BCCE8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04" y="3815558"/>
            <a:ext cx="598276" cy="598276"/>
          </a:xfrm>
          <a:prstGeom prst="rect">
            <a:avLst/>
          </a:prstGeom>
        </p:spPr>
      </p:pic>
      <p:grpSp>
        <p:nvGrpSpPr>
          <p:cNvPr id="24" name="مجموعة 23"/>
          <p:cNvGrpSpPr/>
          <p:nvPr/>
        </p:nvGrpSpPr>
        <p:grpSpPr>
          <a:xfrm>
            <a:off x="2758995" y="1559523"/>
            <a:ext cx="6044455" cy="954889"/>
            <a:chOff x="3972940" y="943406"/>
            <a:chExt cx="6044455" cy="1290840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4321569" y="943406"/>
              <a:ext cx="5695826" cy="1290840"/>
            </a:xfrm>
            <a:prstGeom prst="roundRect">
              <a:avLst/>
            </a:prstGeom>
            <a:solidFill>
              <a:srgbClr val="FFFF99">
                <a:alpha val="33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4"/>
              <a:ext cx="5612211" cy="12481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عدد الفئران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38" name="Picture 14" descr="https://i.pinimg.com/564x/9b/57/d7/9b57d7bfe7793136e8caf1764442994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02" y="3551490"/>
            <a:ext cx="2092006" cy="30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7" descr="C:\Users\Naar\Downloads\violeta-2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49" y="4694503"/>
            <a:ext cx="1947040" cy="19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7446306" y="1386554"/>
            <a:ext cx="4885512" cy="5258825"/>
            <a:chOff x="7446306" y="1386554"/>
            <a:chExt cx="4885512" cy="5258825"/>
          </a:xfrm>
        </p:grpSpPr>
        <p:pic>
          <p:nvPicPr>
            <p:cNvPr id="10242" name="Picture 2" descr="https://i.pinimg.com/564x/63/7e/56/637e568e17c214ede385e577275e3b28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214" y="1386554"/>
              <a:ext cx="3453490" cy="5014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https://i.pinimg.com/564x/82/5f/53/825f53ff6e310355d693f8d6885c4644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9" t="24206" r="20875" b="23259"/>
            <a:stretch/>
          </p:blipFill>
          <p:spPr bwMode="auto">
            <a:xfrm>
              <a:off x="11102552" y="4380415"/>
              <a:ext cx="1127548" cy="946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 descr="https://i.pinimg.com/564x/5f/64/d5/5f64d5cf8a3683628fc848ff976036fa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7" t="712" r="23177" b="32413"/>
            <a:stretch/>
          </p:blipFill>
          <p:spPr bwMode="auto">
            <a:xfrm>
              <a:off x="7446306" y="3794871"/>
              <a:ext cx="1783483" cy="1420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6" name="Picture 16" descr="https://i.pinimg.com/564x/17/51/70/1751707fecf90c3032892112c7549b1e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08" t="42397" r="9389" b="3751"/>
            <a:stretch/>
          </p:blipFill>
          <p:spPr bwMode="auto">
            <a:xfrm>
              <a:off x="9816480" y="4334537"/>
              <a:ext cx="718170" cy="71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https://i.pinimg.com/564x/df/e8/fb/dfe8fbf637cd00508eb67ddbb269dc4b.jpg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EDE0CF"/>
                </a:clrFrom>
                <a:clrTo>
                  <a:srgbClr val="EDE0C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4044" y="5194827"/>
              <a:ext cx="4337774" cy="145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https://i.pinimg.com/564x/c3/3d/63/c33d63469daaa6aec901083967721d46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52" t="27261" r="31697" b="45477"/>
            <a:stretch/>
          </p:blipFill>
          <p:spPr bwMode="auto">
            <a:xfrm>
              <a:off x="7810500" y="5251976"/>
              <a:ext cx="1269761" cy="112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/>
          <p:cNvGrpSpPr/>
          <p:nvPr/>
        </p:nvGrpSpPr>
        <p:grpSpPr>
          <a:xfrm>
            <a:off x="7018098" y="792973"/>
            <a:ext cx="2978534" cy="1736239"/>
            <a:chOff x="8116984" y="1366277"/>
            <a:chExt cx="2978534" cy="1736239"/>
          </a:xfrm>
        </p:grpSpPr>
        <p:pic>
          <p:nvPicPr>
            <p:cNvPr id="29" name="Picture 2" descr="character 1 - M&amp;amp;Ms Photo (40506155) - Fanpop"/>
            <p:cNvPicPr>
              <a:picLocks noChangeAspect="1" noChangeArrowheads="1"/>
            </p:cNvPicPr>
            <p:nvPr/>
          </p:nvPicPr>
          <p:blipFill rotWithShape="1">
            <a:blip r:embed="rId19">
              <a:clrChange>
                <a:clrFrom>
                  <a:srgbClr val="5D3C2D"/>
                </a:clrFrom>
                <a:clrTo>
                  <a:srgbClr val="5D3C2D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8" r="71683" b="76111"/>
            <a:stretch/>
          </p:blipFill>
          <p:spPr bwMode="auto">
            <a:xfrm>
              <a:off x="9531782" y="1366277"/>
              <a:ext cx="1563736" cy="623491"/>
            </a:xfrm>
            <a:prstGeom prst="rect">
              <a:avLst/>
            </a:prstGeom>
            <a:ln w="38100" cap="sq">
              <a:solidFill>
                <a:srgbClr val="996633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hlinkClick r:id="rId2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16984" y="1433350"/>
              <a:ext cx="2176463" cy="1669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4617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 Thank you | Thank you, Thanksgiving photos, Thank you phot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52" y="2133683"/>
            <a:ext cx="2992375" cy="195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3" descr="M&amp;amp;M&amp;#39;s Logo Chocolate bar Mars, Incorporated, chocolate, amp, M\&amp;#39;s png |  PNGEg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94" y="488699"/>
            <a:ext cx="3858191" cy="192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840621" y="3810817"/>
            <a:ext cx="4391868" cy="156966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/>
            <a:r>
              <a:rPr lang="ar-KW" sz="96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96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8839642" y="-241654"/>
            <a:ext cx="1454048" cy="301007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541794" y="2277174"/>
            <a:ext cx="1454048" cy="301007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3807592" y="4767262"/>
            <a:ext cx="1701645" cy="278693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8839642" y="4213830"/>
            <a:ext cx="2241228" cy="367065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0618135" y="1453247"/>
            <a:ext cx="1454048" cy="301007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20459" y="5116156"/>
            <a:ext cx="1177720" cy="243803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5742710" y="4088608"/>
            <a:ext cx="2241228" cy="3670654"/>
          </a:xfrm>
          <a:prstGeom prst="rect">
            <a:avLst/>
          </a:prstGeom>
        </p:spPr>
      </p:pic>
      <p:pic>
        <p:nvPicPr>
          <p:cNvPr id="17" name="Picture 34" descr="http://www.m-ms.jp/img/fun/sp/wallpaper/orange.jpg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DD02F"/>
              </a:clrFrom>
              <a:clrTo>
                <a:srgbClr val="FDD0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8"/>
          <a:stretch/>
        </p:blipFill>
        <p:spPr bwMode="auto">
          <a:xfrm>
            <a:off x="49110" y="15074"/>
            <a:ext cx="3351660" cy="53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2920646" y="1008992"/>
            <a:ext cx="1956809" cy="32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5900"/>
          <a:stretch>
            <a:fillRect/>
          </a:stretch>
        </p:blipFill>
        <p:spPr>
          <a:xfrm>
            <a:off x="1523019" y="-25401"/>
            <a:ext cx="3684946" cy="1740297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208158" y="2362200"/>
            <a:ext cx="5765113" cy="1530253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1372" y="5463559"/>
            <a:ext cx="2663571" cy="11429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2614">
            <a:off x="1951410" y="5356916"/>
            <a:ext cx="6287681" cy="19891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2003496" cy="7175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61215" y="5082366"/>
            <a:ext cx="737585" cy="9681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29830" y="4714419"/>
            <a:ext cx="680086" cy="97918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29830" y="313645"/>
            <a:ext cx="1289275" cy="1019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742870" y="146127"/>
            <a:ext cx="398538" cy="57142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2" y="213110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3454400" y="2565401"/>
            <a:ext cx="5145206" cy="10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87" y="4068409"/>
            <a:ext cx="1795947" cy="19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048045" y="2164343"/>
            <a:ext cx="3128691" cy="4425907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008735" y="1960472"/>
            <a:ext cx="1038568" cy="105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06" y="4084259"/>
            <a:ext cx="1958951" cy="190997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3565206" y="5065512"/>
            <a:ext cx="652458" cy="796093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91407" tIns="45691" rIns="91407" bIns="45691" anchor="t" anchorCtr="0">
            <a:noAutofit/>
          </a:bodyPr>
          <a:lstStyle/>
          <a:p>
            <a:endParaRPr sz="36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3860801" y="6121400"/>
            <a:ext cx="2006495" cy="718145"/>
          </a:xfrm>
          <a:prstGeom prst="rect">
            <a:avLst/>
          </a:prstGeom>
          <a:noFill/>
        </p:spPr>
        <p:txBody>
          <a:bodyPr wrap="square" lIns="60954" tIns="30477" rIns="60954" bIns="30477" rtlCol="1">
            <a:spAutoFit/>
          </a:bodyPr>
          <a:lstStyle/>
          <a:p>
            <a:pPr algn="ctr"/>
            <a:r>
              <a:rPr lang="ar-SA" sz="21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l="16860"/>
          <a:stretch>
            <a:fillRect/>
          </a:stretch>
        </p:blipFill>
        <p:spPr>
          <a:xfrm>
            <a:off x="-61372" y="5867400"/>
            <a:ext cx="1139405" cy="1091401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42194">
            <a:off x="11104293" y="2279774"/>
            <a:ext cx="417148" cy="1124664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889028">
            <a:off x="4609059" y="583782"/>
            <a:ext cx="1106849" cy="256687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1627231" y="6346617"/>
            <a:ext cx="625883" cy="587583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 t="17429"/>
          <a:stretch>
            <a:fillRect/>
          </a:stretch>
        </p:blipFill>
        <p:spPr>
          <a:xfrm>
            <a:off x="10298939" y="-4040"/>
            <a:ext cx="1207261" cy="1171506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3287837" y="1234593"/>
            <a:ext cx="5461523" cy="119627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7772424" y="542505"/>
            <a:ext cx="704629" cy="624805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7324051" y="3305113"/>
            <a:ext cx="415450" cy="403144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618053"/>
            <a:ext cx="794959" cy="7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0" y="5532005"/>
            <a:ext cx="2330862" cy="13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60" y="422835"/>
            <a:ext cx="2006040" cy="16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4673601" y="1346200"/>
            <a:ext cx="3689675" cy="677109"/>
          </a:xfrm>
          <a:prstGeom prst="rect">
            <a:avLst/>
          </a:prstGeom>
          <a:noFill/>
        </p:spPr>
        <p:txBody>
          <a:bodyPr wrap="square" lIns="60953" tIns="30476" rIns="60953" bIns="30476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74531374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0" y="1"/>
            <a:ext cx="12192000" cy="4672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8514" y="3385925"/>
            <a:ext cx="1094827" cy="1286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1520" y="0"/>
            <a:ext cx="1370481" cy="10914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58705" y="5991311"/>
            <a:ext cx="1233295" cy="865549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7625181" y="-56047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7820215" y="348656"/>
            <a:ext cx="153485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4054621" y="1824283"/>
            <a:ext cx="5024623" cy="83099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5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916921" y="3001204"/>
            <a:ext cx="5414675" cy="7694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5">
              <a:defRPr/>
            </a:pP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785766" y="621534"/>
            <a:ext cx="1652998" cy="677098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algn="ctr" defTabSz="914195">
              <a:buClr>
                <a:prstClr val="black"/>
              </a:buClr>
              <a:defRPr/>
            </a:pPr>
            <a:r>
              <a:rPr lang="ar-SA" sz="1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914195">
              <a:buClr>
                <a:prstClr val="black"/>
              </a:buClr>
              <a:defRPr/>
            </a:pPr>
            <a:r>
              <a:rPr lang="ar-SA" sz="1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1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840681" y="-193793"/>
            <a:ext cx="1332157" cy="1290294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8656043" y="6044248"/>
            <a:ext cx="2032000" cy="725783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1600" dirty="0" err="1">
                  <a:solidFill>
                    <a:srgbClr val="CC3399"/>
                  </a:solidFill>
                </a:rPr>
                <a:t>Jcliiio</a:t>
              </a:r>
              <a:endParaRPr sz="16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91" y="1236639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0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https://i.pinimg.com/564x/10/48/2a/10482af4332b90fdc9e11cfa4ef8126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77" y="2089794"/>
            <a:ext cx="3118450" cy="19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2" descr="https://i.pinimg.com/564x/c1/7d/62/c17d62b47db55a99f2e295a7755396d3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2859" b="14937"/>
          <a:stretch/>
        </p:blipFill>
        <p:spPr bwMode="auto">
          <a:xfrm>
            <a:off x="312980" y="919351"/>
            <a:ext cx="3641074" cy="58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" y="2906288"/>
            <a:ext cx="1715190" cy="171519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7937265" y="2078603"/>
            <a:ext cx="3135473" cy="417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17045" y="2432752"/>
            <a:ext cx="4223656" cy="1513297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70782" y="1106338"/>
            <a:ext cx="4223656" cy="1513297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268578"/>
            <a:ext cx="12192000" cy="888314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spcFirstLastPara="1" wrap="square" lIns="58602" tIns="58602" rIns="58602" bIns="58602" anchor="ctr" anchorCtr="0">
            <a:noAutofit/>
          </a:bodyPr>
          <a:lstStyle/>
          <a:p>
            <a:pPr algn="l" rtl="0"/>
            <a:endParaRPr sz="1100"/>
          </a:p>
        </p:txBody>
      </p:sp>
      <p:sp>
        <p:nvSpPr>
          <p:cNvPr id="22" name="Google Shape;150;p19"/>
          <p:cNvSpPr/>
          <p:nvPr/>
        </p:nvSpPr>
        <p:spPr>
          <a:xfrm>
            <a:off x="50800" y="6523785"/>
            <a:ext cx="12192000" cy="410415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8602" tIns="58602" rIns="58602" bIns="58602" anchor="ctr" anchorCtr="0">
            <a:noAutofit/>
          </a:bodyPr>
          <a:lstStyle/>
          <a:p>
            <a:pPr algn="l" rtl="0"/>
            <a:endParaRPr sz="11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2172150" y="166243"/>
            <a:ext cx="6905715" cy="1231082"/>
          </a:xfrm>
          <a:prstGeom prst="rect">
            <a:avLst/>
          </a:prstGeom>
          <a:noFill/>
        </p:spPr>
        <p:txBody>
          <a:bodyPr wrap="square" lIns="121896" tIns="60948" rIns="121896" bIns="609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إم أند </a:t>
            </a:r>
            <a:r>
              <a:rPr lang="ar-SA" sz="3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إمز</a:t>
            </a:r>
            <a:endParaRPr lang="ar-SA" sz="3600" b="1" dirty="0" smtClean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  <a:p>
            <a:pPr algn="ctr"/>
            <a:r>
              <a:rPr lang="en-US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</a:t>
            </a:r>
            <a:r>
              <a:rPr lang="en-US" sz="3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m&amp;m's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)</a:t>
            </a:r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EEB0B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6" y="1518996"/>
            <a:ext cx="3547241" cy="70788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23240" y="2610229"/>
            <a:ext cx="3733696" cy="1015653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76 +77 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8774095" y="1485935"/>
            <a:ext cx="3804168" cy="1513297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9859626" y="1695246"/>
            <a:ext cx="1718038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047498" y="2183256"/>
            <a:ext cx="2957267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50800" y="5488385"/>
            <a:ext cx="3128855" cy="13950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16105">
            <a:off x="8360896" y="372884"/>
            <a:ext cx="3921293" cy="10929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43381" y="5874926"/>
            <a:ext cx="1710101" cy="10650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0481597" y="5067019"/>
            <a:ext cx="1771517" cy="18461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9303448" y="5874926"/>
            <a:ext cx="2984190" cy="1049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24338" t="24768"/>
          <a:stretch>
            <a:fillRect/>
          </a:stretch>
        </p:blipFill>
        <p:spPr>
          <a:xfrm>
            <a:off x="-86858" y="0"/>
            <a:ext cx="2065219" cy="1153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33210" y="603251"/>
            <a:ext cx="1072774" cy="10064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59642" y="283908"/>
            <a:ext cx="1377020" cy="3193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440767" y="883329"/>
            <a:ext cx="1213461" cy="811916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27" y="4165194"/>
            <a:ext cx="1009085" cy="1009085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39" y="3946049"/>
            <a:ext cx="1009085" cy="1009085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33" y="1602832"/>
            <a:ext cx="1333933" cy="13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rs M&amp;amp;M&amp;#39;S Messaging Stickers - Boston Creative Studio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004" y="4108749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أزرق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3" y="4450591"/>
            <a:ext cx="1851220" cy="254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42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3725" y="696496"/>
            <a:ext cx="6719898" cy="50349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7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7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7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4" y="4976652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4"/>
            <a:ext cx="1654204" cy="156209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0225799" y="2482602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8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85" tIns="101585" rIns="101585" bIns="10158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6" y="5158382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30" y="3717975"/>
            <a:ext cx="1919607" cy="477837"/>
          </a:xfrm>
          <a:prstGeom prst="rect">
            <a:avLst/>
          </a:prstGeom>
        </p:spPr>
        <p:txBody>
          <a:bodyPr spcFirstLastPara="1" vert="horz" wrap="square" lIns="121882" tIns="121882" rIns="121882" bIns="121882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4" y="4454527"/>
            <a:ext cx="1576387" cy="477839"/>
          </a:xfrm>
          <a:prstGeom prst="rect">
            <a:avLst/>
          </a:prstGeom>
        </p:spPr>
        <p:txBody>
          <a:bodyPr spcFirstLastPara="1" vert="horz" wrap="square" lIns="121882" tIns="121882" rIns="121882" bIns="121882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10" y="3073325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82" tIns="121882" rIns="121882" bIns="121882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0968483" y="-29529"/>
            <a:ext cx="1284631" cy="1930106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9381148" y="-56319"/>
            <a:ext cx="2871966" cy="938477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43381" y="-2739"/>
            <a:ext cx="1828040" cy="1903316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96961" y="-83109"/>
            <a:ext cx="2907813" cy="965267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4672">
            <a:off x="878442" y="4443954"/>
            <a:ext cx="930195" cy="718787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5522" y="4321793"/>
            <a:ext cx="398538" cy="57142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1370" y="2971800"/>
            <a:ext cx="398538" cy="57142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9530768">
            <a:off x="10352547" y="2486839"/>
            <a:ext cx="545516" cy="613566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4724400" y="127000"/>
            <a:ext cx="1676400" cy="1247936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2519149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GB"/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9" y="5253206"/>
            <a:ext cx="1098301" cy="1098303"/>
          </a:xfrm>
          <a:prstGeom prst="rect">
            <a:avLst/>
          </a:prstGeom>
          <a:noFill/>
        </p:spPr>
      </p:pic>
      <p:grpSp>
        <p:nvGrpSpPr>
          <p:cNvPr id="150" name="Google Shape;2823;p70"/>
          <p:cNvGrpSpPr/>
          <p:nvPr/>
        </p:nvGrpSpPr>
        <p:grpSpPr>
          <a:xfrm>
            <a:off x="2742590" y="282217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7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6" y="1028735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1859412"/>
            <a:ext cx="7012800" cy="512957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27" tIns="45713" rIns="91427" bIns="45713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63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012181" y="1255197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02" tIns="60951" rIns="121902" bIns="60951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6" y="1906884"/>
            <a:ext cx="732763" cy="56366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4724400" y="2780427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 defTabSz="914241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5281920" y="3971201"/>
            <a:ext cx="2572028" cy="128601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3537565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1" tIns="30475" rIns="60951" bIns="30475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5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45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10886983" y="-142298"/>
            <a:ext cx="1238433" cy="9962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26310">
            <a:off x="5479854" y="473576"/>
            <a:ext cx="4363742" cy="13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en-US" sz="5300" spc="267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6860"/>
          <a:stretch>
            <a:fillRect/>
          </a:stretch>
        </p:blipFill>
        <p:spPr>
          <a:xfrm>
            <a:off x="-1" y="1230876"/>
            <a:ext cx="1139405" cy="1091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9028">
            <a:off x="4218111" y="1354414"/>
            <a:ext cx="1106849" cy="256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1907" b="21056"/>
          <a:stretch>
            <a:fillRect/>
          </a:stretch>
        </p:blipFill>
        <p:spPr>
          <a:xfrm>
            <a:off x="11627231" y="6312300"/>
            <a:ext cx="625883" cy="587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17429"/>
          <a:stretch>
            <a:fillRect/>
          </a:stretch>
        </p:blipFill>
        <p:spPr>
          <a:xfrm>
            <a:off x="9695308" y="-18135"/>
            <a:ext cx="1207261" cy="1171506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3243221" y="4406444"/>
            <a:ext cx="2090637" cy="1200329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KW" sz="7200" b="1" spc="50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3600" b="1" spc="50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4757469" y="2012781"/>
            <a:ext cx="6734663" cy="5064110"/>
            <a:chOff x="4771537" y="2026849"/>
            <a:chExt cx="6734663" cy="5064110"/>
          </a:xfrm>
        </p:grpSpPr>
        <p:pic>
          <p:nvPicPr>
            <p:cNvPr id="15" name="Picture 1">
              <a:extLst>
                <a:ext uri="{FF2B5EF4-FFF2-40B4-BE49-F238E27FC236}">
                  <a16:creationId xmlns="" xmlns:a16="http://schemas.microsoft.com/office/drawing/2014/main" id="{A7DD8A33-E272-4751-B567-D9E41921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7532934" y="2026849"/>
              <a:ext cx="3575241" cy="2293258"/>
            </a:xfrm>
            <a:prstGeom prst="rect">
              <a:avLst/>
            </a:prstGeom>
          </p:spPr>
        </p:pic>
        <p:pic>
          <p:nvPicPr>
            <p:cNvPr id="7170" name="Picture 2" descr="C:\Users\Naar\Downloads\violeta-34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537" y="3271484"/>
              <a:ext cx="3819475" cy="3819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Naar\Downloads\violeta-8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3575" y="3966372"/>
              <a:ext cx="2922625" cy="292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http://www.m-ms.jp/img/fun/sp/wallpaper/all_b.jpg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0"/>
          <a:stretch/>
        </p:blipFill>
        <p:spPr bwMode="auto">
          <a:xfrm>
            <a:off x="5143" y="-17371"/>
            <a:ext cx="4255260" cy="68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 rot="274976">
            <a:off x="6731626" y="1595946"/>
            <a:ext cx="1854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m&amp;m's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756229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2" descr="Baby Cookie Monster Clipart Hand Drawn By Theinvitationboutiqu Goxwcx Clipart  Cookie Monster Foto von Ingra | Fans teilen Deutschland Bilder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4" tIns="30477" rIns="60954" bIns="3047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72" name="Picture 24" descr="http://www.m-ms.jp/img/top/img_download_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00" y="4036065"/>
            <a:ext cx="7295087" cy="27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 &amp; M'S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8" y="936370"/>
            <a:ext cx="25908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3" descr="M&amp;amp;M&amp;#39;s | JesseAndMike Wiki | Fandom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83" name="Picture 35" descr="M&amp;amp;M&amp;#39;s Logo, history, meaning, symbol,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98" y="160338"/>
            <a:ext cx="3100378" cy="17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&amp;amp;m&amp;#39;s logo vect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38" y="1871789"/>
            <a:ext cx="3615497" cy="21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eek to cheek orlando espinosa | M&amp;amp;m characters, M&amp;amp;m costume, Cross stitch  patter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740" y="-12584113"/>
            <a:ext cx="13544550" cy="124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The Making of the M&amp;amp;M&amp;#39;s Characters, Advertising&amp;#39;s Classic Comedic Ensemble  | Muse by Cli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5" y="1161756"/>
            <a:ext cx="5502442" cy="25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BCA912A-971F-48DC-887A-F2F0C6056478.gif" descr="EBCA912A-971F-48DC-887A-F2F0C6056478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2738" y="4367412"/>
            <a:ext cx="1035028" cy="84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EBCA912A-971F-48DC-887A-F2F0C6056478.gif" descr="EBCA912A-971F-48DC-887A-F2F0C6056478.gif"/>
          <p:cNvPicPr>
            <a:picLocks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888" y="5700912"/>
            <a:ext cx="1035028" cy="8459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.pinimg.com/564x/24/a2/49/24a24974ae00e7dce632cd857bf1964c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002"/>
            <a:ext cx="2770496" cy="18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&amp;amp;M SVG Cut Files - M and M Logo Vector ClipArt&amp;#39;s Download - Payhi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48" y="4237223"/>
            <a:ext cx="3554746" cy="25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&amp;amp;M&amp;#39;s Logo Vector (.PDF)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99" y="1019882"/>
            <a:ext cx="28575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n on Character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59" y="840934"/>
            <a:ext cx="3019643" cy="261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470 M&amp;amp;M&amp;#39;s ideas in 2021 | m&amp;amp;m characters, m m candy, m wallpape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2" y="466724"/>
            <a:ext cx="3186074" cy="29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Tiny Threads: An Insignificant Series | Alan Ilaga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99" y="4077262"/>
            <a:ext cx="4762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أحم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569" y="4000215"/>
            <a:ext cx="2069431" cy="28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لون أخض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93" y="3905090"/>
            <a:ext cx="22574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أصف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61" y="3852820"/>
            <a:ext cx="1821865" cy="27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البرتقالي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3" y="3820462"/>
            <a:ext cx="2204089" cy="27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أزر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01" y="4187191"/>
            <a:ext cx="1787692" cy="284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m&amp;amp;ms - Chocolate Photo (34449076) - Fanp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6" y="-265800"/>
            <a:ext cx="21812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Download Free png Image about orange in food (sweets) by jmaddie - DLPNG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05" y="534174"/>
            <a:ext cx="36957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M&amp;amp;M&amp;#39;S USA - I think you should take Labor Day Weekend off from eating me. –  Orange | Facebook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26" y="2627290"/>
            <a:ext cx="1467518" cy="1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M&amp;amp;M&amp;#39;S على تويتر: &amp;quot;One taught me love. One taught me patience. One taught me  pain. 🖤… &amp;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44" y="963485"/>
            <a:ext cx="2767264" cy="27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15 M M ideas | m&amp;amp;m characters, m m candy, m&amp;amp;m&amp;#39;s chocolat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502" y="2081987"/>
            <a:ext cx="1153667" cy="115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pinimg.com/564x/ad/8b/3a/ad8b3afeaa76b315bee33111c02c05e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605" y="0"/>
            <a:ext cx="3211395" cy="32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0" descr="https://cdn.shopify.com/s/files/1/0388/5563/9084/products/SP04092043-M_And_Ms_Faces_SVG__Bundle__Candy_Svg__Cricut__Clipart__Silhouette_Cameo__Logo_Brand_1024x1024@2x.jpg?v=1599983081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3D8DC"/>
              </a:clrFrom>
              <a:clrTo>
                <a:srgbClr val="D3D8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9142"/>
          <a:stretch/>
        </p:blipFill>
        <p:spPr bwMode="auto">
          <a:xfrm>
            <a:off x="0" y="1534529"/>
            <a:ext cx="5565184" cy="44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https://i.pinimg.com/564x/4a/ab/b4/4aabb4712e444a97efa946669be160f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ADF"/>
              </a:clrFrom>
              <a:clrTo>
                <a:srgbClr val="EEEA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36" y="1692559"/>
            <a:ext cx="5554204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12279" y="3227739"/>
            <a:ext cx="2896009" cy="12426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0" y="18143"/>
            <a:ext cx="2132956" cy="15428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63200" y="-224825"/>
            <a:ext cx="2132956" cy="1542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3721" y="-1"/>
            <a:ext cx="2132956" cy="15428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290864" y="2289426"/>
            <a:ext cx="1172890" cy="938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0175" y="3475775"/>
            <a:ext cx="1262597" cy="608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77310" y="1101416"/>
            <a:ext cx="1172890" cy="11880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0175" y="1408842"/>
            <a:ext cx="1237510" cy="11880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34998" y="3092124"/>
            <a:ext cx="1028983" cy="4957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1"/>
            <a:ext cx="1439795" cy="8339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006"/>
          <a:stretch>
            <a:fillRect/>
          </a:stretch>
        </p:blipFill>
        <p:spPr>
          <a:xfrm>
            <a:off x="203201" y="5257800"/>
            <a:ext cx="1229427" cy="754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14997">
            <a:off x="8282326" y="5913689"/>
            <a:ext cx="1009998" cy="5170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r="29876" b="27632"/>
          <a:stretch>
            <a:fillRect/>
          </a:stretch>
        </p:blipFill>
        <p:spPr>
          <a:xfrm>
            <a:off x="11259090" y="6066235"/>
            <a:ext cx="968967" cy="83997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4817050" y="349881"/>
            <a:ext cx="737585" cy="968191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3835248" y="5259477"/>
            <a:ext cx="698221" cy="742210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3527811" y="5196980"/>
            <a:ext cx="799387" cy="565565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3547214" y="2758582"/>
            <a:ext cx="4635123" cy="2132125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38" tIns="30460" rIns="60938" bIns="30460" anchor="t" anchorCtr="0">
            <a:noAutofit/>
          </a:bodyPr>
          <a:lstStyle/>
          <a:p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098756" y="2108057"/>
            <a:ext cx="1070955" cy="1070955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10" y="1987134"/>
            <a:ext cx="975098" cy="975098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53" y="3547565"/>
            <a:ext cx="1345447" cy="1345447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7185539" y="5682422"/>
            <a:ext cx="608542" cy="48620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77" y="4938673"/>
            <a:ext cx="731556" cy="699854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5999864" y="6505446"/>
            <a:ext cx="1235615" cy="175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40631" tIns="30474" rIns="40631" bIns="30474"/>
          <a:lstStyle/>
          <a:p>
            <a:pPr rtl="0"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4990507" y="4073115"/>
            <a:ext cx="1866723" cy="248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4050095" y="5788363"/>
            <a:ext cx="1005279" cy="1015988"/>
          </a:xfrm>
          <a:prstGeom prst="rect">
            <a:avLst/>
          </a:prstGeom>
        </p:spPr>
      </p:pic>
      <p:pic>
        <p:nvPicPr>
          <p:cNvPr id="44" name="Picture 6" descr="https://vstedu.azureedge.net/v8/content/homepage/img/logo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5400"/>
            <a:ext cx="944683" cy="4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3" y="146054"/>
            <a:ext cx="1063131" cy="541867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97" y="260187"/>
            <a:ext cx="638564" cy="577116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4318000" y="3328459"/>
            <a:ext cx="3112559" cy="96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44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7367672" y="2921000"/>
            <a:ext cx="2785769" cy="127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7366000" y="3732600"/>
            <a:ext cx="2785769" cy="12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8178800" y="3124200"/>
            <a:ext cx="1153511" cy="711301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10317434" y="1101416"/>
            <a:ext cx="2178722" cy="84772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6"/>
              </a:ext>
            </a:extLst>
          </a:blip>
          <a:srcRect l="19892" b="14514"/>
          <a:stretch>
            <a:fillRect/>
          </a:stretch>
        </p:blipFill>
        <p:spPr>
          <a:xfrm>
            <a:off x="-53248" y="5676145"/>
            <a:ext cx="1966391" cy="1236147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 flipH="1">
            <a:off x="9726068" y="1009187"/>
            <a:ext cx="1274264" cy="799311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8140074" y="4112795"/>
            <a:ext cx="1204262" cy="377870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21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76 +77</a:t>
            </a:r>
            <a:endParaRPr lang="en-US" sz="21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0" name="Picture 28" descr="أصفر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55" y="4426362"/>
            <a:ext cx="1951379" cy="251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 descr="أحمر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31" y="3996943"/>
            <a:ext cx="2075346" cy="29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92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5" y="4539227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8" y="389010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4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5" y="1683766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4" y="883666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40" y="3145567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5" y="988309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5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3" y="4348727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3" y="5793449"/>
            <a:ext cx="2618509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7" y="2535430"/>
            <a:ext cx="2330477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2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5" y="164434"/>
            <a:ext cx="5512989" cy="923330"/>
            <a:chOff x="2532" y="-2150325"/>
            <a:chExt cx="5700184" cy="214529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360331" y="-2150325"/>
              <a:ext cx="4990723" cy="2145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8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7" y="3266309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90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5" tIns="60952" rIns="121905" bIns="60952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4" y="2689040"/>
            <a:ext cx="2415291" cy="1092591"/>
          </a:xfrm>
          <a:prstGeom prst="rect">
            <a:avLst/>
          </a:prstGeom>
          <a:noFill/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2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5" y="1317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7"/>
            <a:ext cx="2413414" cy="1741842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7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2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90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4" y="187261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3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2" y="4207310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507961" y="3214447"/>
            <a:ext cx="882405" cy="827857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20331448">
            <a:off x="9364264" y="502072"/>
            <a:ext cx="1377020" cy="319342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87041" y="759665"/>
            <a:ext cx="1213461" cy="8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3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47200" y="279400"/>
            <a:ext cx="1810588" cy="2452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972800" y="5111473"/>
            <a:ext cx="877855" cy="12639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067273" y="166169"/>
            <a:ext cx="1274264" cy="799311"/>
          </a:xfrm>
          <a:prstGeom prst="rect">
            <a:avLst/>
          </a:prstGeom>
        </p:spPr>
      </p:pic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8774095" y="918086"/>
            <a:ext cx="3804168" cy="1513297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9859626" y="1070247"/>
            <a:ext cx="1718038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170330" y="1519872"/>
            <a:ext cx="2957267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1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31448">
            <a:off x="8358987" y="1375843"/>
            <a:ext cx="1377020" cy="319342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231" y="3242603"/>
            <a:ext cx="2949915" cy="29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1" descr="Logo M&amp;amp;M&amp;#39;s: la historia y el significado del logotipo, la marca y el  símbolo. | png, vector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79" y="1991707"/>
            <a:ext cx="2369434" cy="13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4146"/>
          <a:stretch>
            <a:fillRect/>
          </a:stretch>
        </p:blipFill>
        <p:spPr>
          <a:xfrm>
            <a:off x="6096000" y="5444362"/>
            <a:ext cx="4971273" cy="1467219"/>
          </a:xfrm>
          <a:prstGeom prst="rect">
            <a:avLst/>
          </a:prstGeom>
        </p:spPr>
      </p:pic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7141908" y="5511126"/>
            <a:ext cx="3179765" cy="14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51728" y="2499180"/>
            <a:ext cx="6186529" cy="42281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49601" y="3319064"/>
            <a:ext cx="693167" cy="567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0000" y="3369863"/>
            <a:ext cx="693167" cy="567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1900" y="3217862"/>
            <a:ext cx="409367" cy="598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91500" y="3167062"/>
            <a:ext cx="409367" cy="5988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1233" y="5712436"/>
            <a:ext cx="1740767" cy="528560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658459" y="3819438"/>
            <a:ext cx="3744164" cy="2031319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 defTabSz="273807" hangingPunct="0"/>
            <a:r>
              <a:rPr lang="ar-SA" sz="3200" b="1" dirty="0">
                <a:solidFill>
                  <a:srgbClr val="C00000"/>
                </a:solidFill>
              </a:rPr>
              <a:t>الدرس</a:t>
            </a:r>
            <a:endParaRPr lang="ar-SA" sz="3200" b="1" dirty="0">
              <a:solidFill>
                <a:srgbClr val="0000FF"/>
              </a:solidFill>
            </a:endParaRPr>
          </a:p>
          <a:p>
            <a:pPr algn="ctr" defTabSz="273807" hangingPunct="0"/>
            <a:r>
              <a:rPr lang="ar-SA" sz="3200" b="1" dirty="0">
                <a:solidFill>
                  <a:srgbClr val="0000FF"/>
                </a:solidFill>
              </a:rPr>
              <a:t>( </a:t>
            </a:r>
            <a:r>
              <a:rPr lang="ar-SA" sz="3200" b="1" dirty="0" smtClean="0">
                <a:solidFill>
                  <a:srgbClr val="0000FF"/>
                </a:solidFill>
              </a:rPr>
              <a:t>اختبار منتصف الفصل + </a:t>
            </a:r>
            <a:r>
              <a:rPr lang="en-US" sz="3200" b="1" dirty="0">
                <a:solidFill>
                  <a:srgbClr val="0000FF"/>
                </a:solidFill>
              </a:rPr>
              <a:t>(</a:t>
            </a:r>
            <a:r>
              <a:rPr lang="ar-SA" sz="3200" b="1" dirty="0">
                <a:solidFill>
                  <a:srgbClr val="0000FF"/>
                </a:solidFill>
              </a:rPr>
              <a:t>مراجعة تراكمية</a:t>
            </a:r>
          </a:p>
          <a:p>
            <a:pPr algn="ctr" defTabSz="273807" hangingPunct="0"/>
            <a:r>
              <a:rPr lang="ar-SA" sz="3200" b="1" u="sng" dirty="0">
                <a:solidFill>
                  <a:srgbClr val="FF6699"/>
                </a:solidFill>
              </a:rPr>
              <a:t>“الدروس 1, 2 , </a:t>
            </a:r>
            <a:r>
              <a:rPr lang="ar-SA" sz="3200" b="1" u="sng" dirty="0" smtClean="0">
                <a:solidFill>
                  <a:srgbClr val="FF6699"/>
                </a:solidFill>
              </a:rPr>
              <a:t>4,3</a:t>
            </a:r>
            <a:r>
              <a:rPr lang="ar-SA" sz="3200" b="1" u="sng" dirty="0">
                <a:solidFill>
                  <a:srgbClr val="FF6699"/>
                </a:solidFill>
              </a:rPr>
              <a:t>“ </a:t>
            </a:r>
            <a:endParaRPr lang="ar-SA" sz="32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4575617" y="2469506"/>
            <a:ext cx="1063287" cy="2206114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4907779" y="4496800"/>
            <a:ext cx="2234129" cy="1751263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r>
              <a:rPr lang="ar-SA" sz="1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1300" dirty="0" smtClean="0">
                <a:solidFill>
                  <a:srgbClr val="009900"/>
                </a:solidFill>
                <a:cs typeface="PT Bold Heading" pitchFamily="2" charset="-78"/>
              </a:rPr>
              <a:t>أُعد الاعداد واقرائها واكتبها من 6 الى 10</a:t>
            </a:r>
            <a:endParaRPr lang="ar-SA" sz="13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5588000" y="330200"/>
            <a:ext cx="2480906" cy="2066465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16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9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4776070" y="1211639"/>
            <a:ext cx="1296307" cy="121174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81259" tIns="81259" rIns="81259" bIns="81259" anchor="ctr" anchorCtr="0">
            <a:noAutofit/>
          </a:bodyPr>
          <a:lstStyle/>
          <a:p>
            <a:pPr algn="l" rtl="0"/>
            <a:endParaRPr sz="1600"/>
          </a:p>
        </p:txBody>
      </p:sp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17045" y="1864903"/>
            <a:ext cx="4223656" cy="1513297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70782" y="538489"/>
            <a:ext cx="4223656" cy="1513297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6" y="951148"/>
            <a:ext cx="3547241" cy="70788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83357" y="2042380"/>
            <a:ext cx="3520497" cy="1015653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76 +77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2378" y="1585144"/>
            <a:ext cx="882405" cy="827857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51728" y="153564"/>
            <a:ext cx="1213461" cy="8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9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/>
          <p:cNvSpPr/>
          <p:nvPr/>
        </p:nvSpPr>
        <p:spPr>
          <a:xfrm>
            <a:off x="6164316" y="346839"/>
            <a:ext cx="5565227" cy="629044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599089" y="346841"/>
            <a:ext cx="5565227" cy="629044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034" y="1004677"/>
            <a:ext cx="414564" cy="49747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0" y="-31751"/>
            <a:ext cx="6094141" cy="1381735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9"/>
          <p:cNvGrpSpPr/>
          <p:nvPr/>
        </p:nvGrpSpPr>
        <p:grpSpPr>
          <a:xfrm rot="-10800000">
            <a:off x="6096000" y="-31751"/>
            <a:ext cx="6096001" cy="1472941"/>
            <a:chOff x="0" y="0"/>
            <a:chExt cx="4166870" cy="1599008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85607" y="314790"/>
            <a:ext cx="660502" cy="979181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18645"/>
          <a:stretch>
            <a:fillRect/>
          </a:stretch>
        </p:blipFill>
        <p:spPr>
          <a:xfrm>
            <a:off x="-35396" y="605615"/>
            <a:ext cx="1128882" cy="1097472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668000" y="211679"/>
            <a:ext cx="1610219" cy="626521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0670"/>
          <a:stretch>
            <a:fillRect/>
          </a:stretch>
        </p:blipFill>
        <p:spPr>
          <a:xfrm>
            <a:off x="10592083" y="5726545"/>
            <a:ext cx="1689527" cy="1239135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2549825" y="723900"/>
            <a:ext cx="7092351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ar-SA" sz="5300" spc="267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3-4</a:t>
            </a:r>
            <a:endParaRPr lang="en-US" sz="5300" spc="267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23" name="صورة 22" descr="الصف الأول _77">
            <a:extLst>
              <a:ext uri="{FF2B5EF4-FFF2-40B4-BE49-F238E27FC236}">
                <a16:creationId xmlns:a16="http://schemas.microsoft.com/office/drawing/2014/main" xmlns="" id="{59D71380-A990-49F0-876E-78A9990493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0" y="1441191"/>
            <a:ext cx="3869554" cy="498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23" descr="الصف الأول _76">
            <a:extLst>
              <a:ext uri="{FF2B5EF4-FFF2-40B4-BE49-F238E27FC236}">
                <a16:creationId xmlns:a16="http://schemas.microsoft.com/office/drawing/2014/main" xmlns="" id="{A8C53A2D-60C4-49D0-972B-2686201DF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38" y="1489301"/>
            <a:ext cx="3869554" cy="498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009" y="5605434"/>
            <a:ext cx="1783120" cy="1251426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83902">
            <a:off x="7082920" y="736409"/>
            <a:ext cx="3243485" cy="1026121"/>
          </a:xfrm>
          <a:prstGeom prst="rect">
            <a:avLst/>
          </a:prstGeom>
        </p:spPr>
      </p:pic>
      <p:sp>
        <p:nvSpPr>
          <p:cNvPr id="15" name="TextBox 24"/>
          <p:cNvSpPr txBox="1"/>
          <p:nvPr/>
        </p:nvSpPr>
        <p:spPr>
          <a:xfrm>
            <a:off x="7399518" y="1123301"/>
            <a:ext cx="2610288" cy="42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ar-SA" sz="4000" spc="14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4000" spc="14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76</a:t>
            </a:r>
            <a:endParaRPr lang="en-US" sz="4000" spc="14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83902">
            <a:off x="1405326" y="665430"/>
            <a:ext cx="3243485" cy="1026121"/>
          </a:xfrm>
          <a:prstGeom prst="rect">
            <a:avLst/>
          </a:prstGeom>
        </p:spPr>
      </p:pic>
      <p:sp>
        <p:nvSpPr>
          <p:cNvPr id="17" name="TextBox 22"/>
          <p:cNvSpPr txBox="1"/>
          <p:nvPr/>
        </p:nvSpPr>
        <p:spPr>
          <a:xfrm>
            <a:off x="1721924" y="1052322"/>
            <a:ext cx="2610288" cy="43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ar-SA" sz="4400" spc="14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4400" spc="14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77</a:t>
            </a:r>
            <a:endParaRPr lang="en-US" sz="4400" spc="14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-9009" y="0"/>
            <a:ext cx="5172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3-4-1443هـ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39466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4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2" tIns="30476" rIns="60952" bIns="30476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7" y="1006002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954268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7539060" y="368168"/>
            <a:ext cx="892698" cy="768949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45371" y="740702"/>
            <a:ext cx="3193689" cy="789956"/>
          </a:xfrm>
          <a:prstGeom prst="rect">
            <a:avLst/>
          </a:prstGeom>
        </p:spPr>
        <p:txBody>
          <a:bodyPr wrap="none" lIns="121905" tIns="60952" rIns="121905" bIns="60952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8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90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35523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54 + 55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8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15-3-1443هـ</a:t>
              </a:r>
              <a:endParaRPr lang="en-US" sz="28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2760676" y="1290770"/>
            <a:ext cx="6670648" cy="888779"/>
          </a:xfrm>
          <a:prstGeom prst="rect">
            <a:avLst/>
          </a:prstGeom>
        </p:spPr>
        <p:txBody>
          <a:bodyPr vert="horz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171" y="635619"/>
            <a:ext cx="11050247" cy="586305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38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8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Freeform 18"/>
          <p:cNvSpPr/>
          <p:nvPr/>
        </p:nvSpPr>
        <p:spPr>
          <a:xfrm rot="2192607">
            <a:off x="10710177" y="604798"/>
            <a:ext cx="971231" cy="557890"/>
          </a:xfrm>
          <a:custGeom>
            <a:avLst/>
            <a:gdLst/>
            <a:ahLst/>
            <a:cxnLst/>
            <a:rect l="l" t="t" r="r" b="b"/>
            <a:pathLst>
              <a:path w="1583690" h="554990">
                <a:moveTo>
                  <a:pt x="27940" y="0"/>
                </a:moveTo>
                <a:cubicBezTo>
                  <a:pt x="27940" y="0"/>
                  <a:pt x="990600" y="95250"/>
                  <a:pt x="1109980" y="97790"/>
                </a:cubicBezTo>
                <a:lnTo>
                  <a:pt x="1558290" y="106680"/>
                </a:lnTo>
                <a:lnTo>
                  <a:pt x="1557020" y="199390"/>
                </a:lnTo>
                <a:cubicBezTo>
                  <a:pt x="1557020" y="199390"/>
                  <a:pt x="1583690" y="342900"/>
                  <a:pt x="1582420" y="402590"/>
                </a:cubicBezTo>
                <a:lnTo>
                  <a:pt x="1579880" y="554990"/>
                </a:lnTo>
                <a:cubicBezTo>
                  <a:pt x="1579880" y="554990"/>
                  <a:pt x="975360" y="504190"/>
                  <a:pt x="825500" y="497840"/>
                </a:cubicBezTo>
                <a:cubicBezTo>
                  <a:pt x="511810" y="482600"/>
                  <a:pt x="11430" y="414020"/>
                  <a:pt x="11430" y="414020"/>
                </a:cubicBezTo>
                <a:lnTo>
                  <a:pt x="0" y="261620"/>
                </a:lnTo>
                <a:lnTo>
                  <a:pt x="48260" y="135890"/>
                </a:lnTo>
                <a:lnTo>
                  <a:pt x="27940" y="0"/>
                </a:lnTo>
                <a:close/>
              </a:path>
            </a:pathLst>
          </a:custGeom>
          <a:solidFill>
            <a:srgbClr val="72C0BA"/>
          </a:solidFill>
        </p:spPr>
      </p:sp>
      <p:pic>
        <p:nvPicPr>
          <p:cNvPr id="21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42194">
            <a:off x="11551210" y="164277"/>
            <a:ext cx="417148" cy="112466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r="27110"/>
          <a:stretch>
            <a:fillRect/>
          </a:stretch>
        </p:blipFill>
        <p:spPr>
          <a:xfrm>
            <a:off x="10972800" y="5962156"/>
            <a:ext cx="1217765" cy="972044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93767" y="6160386"/>
            <a:ext cx="1238433" cy="776947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83902">
            <a:off x="-621592" y="-65930"/>
            <a:ext cx="5731927" cy="1177723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1059217" y="55264"/>
            <a:ext cx="4044017" cy="1008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</a:t>
            </a: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الفصل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</a:t>
            </a: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( الدروس </a:t>
            </a: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1, 2, 3, 4)</a:t>
            </a:r>
            <a:endParaRPr lang="ar-SA" sz="2800" spc="14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9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23613" y="-55913"/>
            <a:ext cx="1344412" cy="843313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432636" y="1028088"/>
            <a:ext cx="1100526" cy="255221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6098703" y="867073"/>
            <a:ext cx="4798273" cy="353937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9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1- عُد القمصان ثم لون المربعات بعددها</a:t>
            </a:r>
            <a:endParaRPr lang="ar-SA" sz="19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5313878" y="3309320"/>
            <a:ext cx="5905977" cy="646325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9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2 – حوط المجموعة التي فيها 8 حبات من الفاكهة, وضع علامة خطاء على المجموعة التي لا تحتوي على 8 من حبات الفاكهة</a:t>
            </a:r>
            <a:endParaRPr lang="ar-SA" sz="1900" dirty="0">
              <a:ln w="0"/>
              <a:solidFill>
                <a:srgbClr val="CC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095028" y="1431337"/>
            <a:ext cx="3368521" cy="646325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9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3 – عُد الأشياء في الصورة ,ثم أكتب العدد في الفراغ</a:t>
            </a:r>
            <a:endParaRPr lang="ar-SA" sz="19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8" y="55264"/>
            <a:ext cx="566194" cy="10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 منحني 3"/>
          <p:cNvSpPr/>
          <p:nvPr/>
        </p:nvSpPr>
        <p:spPr>
          <a:xfrm flipH="1">
            <a:off x="4829739" y="1155699"/>
            <a:ext cx="401018" cy="4806457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3" name="سهم منحني 32"/>
          <p:cNvSpPr/>
          <p:nvPr/>
        </p:nvSpPr>
        <p:spPr>
          <a:xfrm rot="5400000" flipH="1">
            <a:off x="8120132" y="-59681"/>
            <a:ext cx="393757" cy="6124381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1" y="5006144"/>
            <a:ext cx="1722514" cy="172251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D85E93F8-087D-4EB6-885C-7D30BA86E52E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53"/>
          <a:stretch/>
        </p:blipFill>
        <p:spPr>
          <a:xfrm>
            <a:off x="525449" y="2267750"/>
            <a:ext cx="4633119" cy="234786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B96F7185-B1F8-44D4-BC9A-80C95CACC724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1689" y="3945350"/>
            <a:ext cx="6291867" cy="2286262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xmlns="" id="{1F2FB3BE-A8C2-4918-BC9A-B50F934727EF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2393" y="1143558"/>
            <a:ext cx="5405531" cy="2075226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7940922" y="1965676"/>
            <a:ext cx="297247" cy="377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/>
          <p:cNvSpPr/>
          <p:nvPr/>
        </p:nvSpPr>
        <p:spPr>
          <a:xfrm>
            <a:off x="7587076" y="1965675"/>
            <a:ext cx="297247" cy="377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/>
          <p:cNvSpPr/>
          <p:nvPr/>
        </p:nvSpPr>
        <p:spPr>
          <a:xfrm>
            <a:off x="7246315" y="1965674"/>
            <a:ext cx="297247" cy="377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/>
          <p:cNvSpPr/>
          <p:nvPr/>
        </p:nvSpPr>
        <p:spPr>
          <a:xfrm>
            <a:off x="6887019" y="1941613"/>
            <a:ext cx="297247" cy="377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ستطيل 41"/>
          <p:cNvSpPr/>
          <p:nvPr/>
        </p:nvSpPr>
        <p:spPr>
          <a:xfrm>
            <a:off x="6513844" y="1956673"/>
            <a:ext cx="297247" cy="377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6184681" y="1961810"/>
            <a:ext cx="297247" cy="3770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Oval 14"/>
          <p:cNvSpPr/>
          <p:nvPr/>
        </p:nvSpPr>
        <p:spPr>
          <a:xfrm>
            <a:off x="5149143" y="3892361"/>
            <a:ext cx="4016102" cy="747831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/>
          <p:cNvGrpSpPr/>
          <p:nvPr/>
        </p:nvGrpSpPr>
        <p:grpSpPr>
          <a:xfrm>
            <a:off x="10059161" y="3907519"/>
            <a:ext cx="645640" cy="624973"/>
            <a:chOff x="4356117" y="6517439"/>
            <a:chExt cx="903662" cy="883557"/>
          </a:xfrm>
        </p:grpSpPr>
        <p:cxnSp>
          <p:nvCxnSpPr>
            <p:cNvPr id="45" name="Straight Connector 12"/>
            <p:cNvCxnSpPr/>
            <p:nvPr/>
          </p:nvCxnSpPr>
          <p:spPr>
            <a:xfrm flipH="1">
              <a:off x="4356120" y="6517439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13"/>
            <p:cNvCxnSpPr/>
            <p:nvPr/>
          </p:nvCxnSpPr>
          <p:spPr>
            <a:xfrm>
              <a:off x="4356117" y="6562796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9" name="Oval 14"/>
          <p:cNvSpPr/>
          <p:nvPr/>
        </p:nvSpPr>
        <p:spPr>
          <a:xfrm>
            <a:off x="6626305" y="5440415"/>
            <a:ext cx="2931969" cy="747831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0" name="مجموعة 49"/>
          <p:cNvGrpSpPr/>
          <p:nvPr/>
        </p:nvGrpSpPr>
        <p:grpSpPr>
          <a:xfrm>
            <a:off x="10083224" y="5503700"/>
            <a:ext cx="798040" cy="626898"/>
            <a:chOff x="4356117" y="6517439"/>
            <a:chExt cx="903662" cy="883557"/>
          </a:xfrm>
        </p:grpSpPr>
        <p:cxnSp>
          <p:nvCxnSpPr>
            <p:cNvPr id="52" name="Straight Connector 12"/>
            <p:cNvCxnSpPr/>
            <p:nvPr/>
          </p:nvCxnSpPr>
          <p:spPr>
            <a:xfrm flipH="1">
              <a:off x="4356120" y="6517439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13"/>
            <p:cNvCxnSpPr/>
            <p:nvPr/>
          </p:nvCxnSpPr>
          <p:spPr>
            <a:xfrm>
              <a:off x="4356117" y="6562796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مجموعة 56"/>
          <p:cNvGrpSpPr/>
          <p:nvPr/>
        </p:nvGrpSpPr>
        <p:grpSpPr>
          <a:xfrm>
            <a:off x="6188925" y="4724997"/>
            <a:ext cx="600455" cy="700368"/>
            <a:chOff x="4356117" y="6517439"/>
            <a:chExt cx="903662" cy="883557"/>
          </a:xfrm>
        </p:grpSpPr>
        <p:cxnSp>
          <p:nvCxnSpPr>
            <p:cNvPr id="58" name="Straight Connector 12"/>
            <p:cNvCxnSpPr/>
            <p:nvPr/>
          </p:nvCxnSpPr>
          <p:spPr>
            <a:xfrm flipH="1">
              <a:off x="4356120" y="6517439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13"/>
            <p:cNvCxnSpPr/>
            <p:nvPr/>
          </p:nvCxnSpPr>
          <p:spPr>
            <a:xfrm>
              <a:off x="4356117" y="6562796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مجموعة 59"/>
          <p:cNvGrpSpPr/>
          <p:nvPr/>
        </p:nvGrpSpPr>
        <p:grpSpPr>
          <a:xfrm>
            <a:off x="9373370" y="4773122"/>
            <a:ext cx="451832" cy="507864"/>
            <a:chOff x="4356117" y="6517439"/>
            <a:chExt cx="903662" cy="883557"/>
          </a:xfrm>
        </p:grpSpPr>
        <p:cxnSp>
          <p:nvCxnSpPr>
            <p:cNvPr id="61" name="Straight Connector 12"/>
            <p:cNvCxnSpPr/>
            <p:nvPr/>
          </p:nvCxnSpPr>
          <p:spPr>
            <a:xfrm flipH="1">
              <a:off x="4356120" y="6517439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13"/>
            <p:cNvCxnSpPr/>
            <p:nvPr/>
          </p:nvCxnSpPr>
          <p:spPr>
            <a:xfrm>
              <a:off x="4356117" y="6562796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" name="مجموعة 62"/>
          <p:cNvGrpSpPr/>
          <p:nvPr/>
        </p:nvGrpSpPr>
        <p:grpSpPr>
          <a:xfrm>
            <a:off x="5500723" y="5456819"/>
            <a:ext cx="664140" cy="721905"/>
            <a:chOff x="4356117" y="6517439"/>
            <a:chExt cx="903662" cy="883557"/>
          </a:xfrm>
        </p:grpSpPr>
        <p:cxnSp>
          <p:nvCxnSpPr>
            <p:cNvPr id="64" name="Straight Connector 12"/>
            <p:cNvCxnSpPr/>
            <p:nvPr/>
          </p:nvCxnSpPr>
          <p:spPr>
            <a:xfrm flipH="1">
              <a:off x="4356120" y="6517439"/>
              <a:ext cx="903659" cy="883557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13"/>
            <p:cNvCxnSpPr/>
            <p:nvPr/>
          </p:nvCxnSpPr>
          <p:spPr>
            <a:xfrm>
              <a:off x="4356117" y="6562796"/>
              <a:ext cx="903660" cy="838200"/>
            </a:xfrm>
            <a:prstGeom prst="line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0" name="صورة 69">
            <a:extLst>
              <a:ext uri="{FF2B5EF4-FFF2-40B4-BE49-F238E27FC236}">
                <a16:creationId xmlns:a16="http://schemas.microsoft.com/office/drawing/2014/main" xmlns="" id="{D85E93F8-087D-4EB6-885C-7D30BA86E52E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339"/>
          <a:stretch/>
        </p:blipFill>
        <p:spPr>
          <a:xfrm>
            <a:off x="1909161" y="3892361"/>
            <a:ext cx="1940943" cy="2965639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1323910" y="4854455"/>
            <a:ext cx="305282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FF0000"/>
                </a:solidFill>
                <a:cs typeface="PT Bold Heading" pitchFamily="2" charset="-78"/>
              </a:rPr>
              <a:t>10</a:t>
            </a:r>
            <a:endParaRPr lang="ar-SA" sz="96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28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  <p:bldP spid="28" grpId="0"/>
      <p:bldP spid="29" grpId="0"/>
      <p:bldP spid="30" grpId="0"/>
      <p:bldP spid="4" grpId="0" animBg="1"/>
      <p:bldP spid="33" grpId="0" animBg="1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9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27854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1988</TotalTime>
  <Words>518</Words>
  <Application>Microsoft Office PowerPoint</Application>
  <PresentationFormat>Custom</PresentationFormat>
  <Paragraphs>134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.v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document</cp:lastModifiedBy>
  <cp:revision>232</cp:revision>
  <dcterms:created xsi:type="dcterms:W3CDTF">2021-01-29T05:11:13Z</dcterms:created>
  <dcterms:modified xsi:type="dcterms:W3CDTF">2023-03-29T01:43:30Z</dcterms:modified>
</cp:coreProperties>
</file>