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314" r:id="rId2"/>
    <p:sldId id="339" r:id="rId3"/>
    <p:sldId id="315" r:id="rId4"/>
    <p:sldId id="316" r:id="rId5"/>
    <p:sldId id="331" r:id="rId6"/>
    <p:sldId id="320" r:id="rId7"/>
    <p:sldId id="312" r:id="rId8"/>
    <p:sldId id="313" r:id="rId9"/>
    <p:sldId id="332" r:id="rId10"/>
    <p:sldId id="337" r:id="rId11"/>
    <p:sldId id="336" r:id="rId12"/>
    <p:sldId id="338" r:id="rId13"/>
    <p:sldId id="311" r:id="rId14"/>
    <p:sldId id="333" r:id="rId15"/>
    <p:sldId id="334" r:id="rId16"/>
    <p:sldId id="335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63300"/>
    <a:srgbClr val="00CC00"/>
    <a:srgbClr val="009900"/>
    <a:srgbClr val="FFFF66"/>
    <a:srgbClr val="990033"/>
    <a:srgbClr val="FF99CC"/>
    <a:srgbClr val="CC0066"/>
    <a:srgbClr val="FFCC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85" autoAdjust="0"/>
    <p:restoredTop sz="94660"/>
  </p:normalViewPr>
  <p:slideViewPr>
    <p:cSldViewPr snapToGrid="0">
      <p:cViewPr>
        <p:scale>
          <a:sx n="75" d="100"/>
          <a:sy n="75" d="100"/>
        </p:scale>
        <p:origin x="-35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3AF3F-6BD6-4C05-82F7-2744AB0CF61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EB0F2-959E-438E-8CC2-6439B8D1B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73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803c1a9252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803c1a9252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8505e5f957_2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8505e5f957_2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05e5f95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505e5f957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1328500" y="2534033"/>
            <a:ext cx="3868800" cy="30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1pPr>
            <a:lvl2pPr marL="1219170" lvl="1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2pPr>
            <a:lvl3pPr marL="1828754" lvl="2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3pPr>
            <a:lvl4pPr marL="2438339" lvl="3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4pPr>
            <a:lvl5pPr marL="3047924" lvl="4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5pPr>
            <a:lvl6pPr marL="3657509" lvl="5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6pPr>
            <a:lvl7pPr marL="4267093" lvl="6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7pPr>
            <a:lvl8pPr marL="4876678" lvl="7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8pPr>
            <a:lvl9pPr marL="5486263" lvl="8" indent="-440256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604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1694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337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 rot="-433836">
            <a:off x="5675000" y="2322131"/>
            <a:ext cx="3877233" cy="2100259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1"/>
          </p:nvPr>
        </p:nvSpPr>
        <p:spPr>
          <a:xfrm rot="-432969">
            <a:off x="6310158" y="4408756"/>
            <a:ext cx="3057013" cy="1476115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4568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66900" y="400200"/>
            <a:ext cx="62968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790933" y="-962900"/>
            <a:ext cx="5334967" cy="1018783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16406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16406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51161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51161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3378415" y="5276467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3378384" y="4256600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7336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1_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66900" y="400200"/>
            <a:ext cx="62968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790933" y="-962900"/>
            <a:ext cx="5334967" cy="1018783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16406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16406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51161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51161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3378415" y="5276467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3378384" y="4256600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7336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1_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66900" y="400200"/>
            <a:ext cx="62968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790933" y="-962900"/>
            <a:ext cx="5334967" cy="1018783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16406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16406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51161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51161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3378415" y="5276467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3378384" y="4256600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7336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8319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8319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2173267" y="5104133"/>
            <a:ext cx="3110000" cy="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ncert One"/>
              <a:buNone/>
              <a:defRPr sz="2133"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6726300" y="719333"/>
            <a:ext cx="4299200" cy="54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867">
                <a:solidFill>
                  <a:schemeClr val="dk2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99319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8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2904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87595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38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image" Target="../media/image1.jp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16" Type="http://schemas.openxmlformats.org/officeDocument/2006/relationships/slideLayout" Target="../slideLayouts/slideLayout116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137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9">
            <a:alphaModFix amt="25000"/>
            <a:lum/>
          </a:blip>
          <a:srcRect/>
          <a:stretch>
            <a:fillRect t="-10000" b="-1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499867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89828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801" r:id="rId4"/>
    <p:sldLayoutId id="2147483799" r:id="rId5"/>
    <p:sldLayoutId id="2147483797" r:id="rId6"/>
    <p:sldLayoutId id="2147483796" r:id="rId7"/>
    <p:sldLayoutId id="2147483795" r:id="rId8"/>
    <p:sldLayoutId id="2147483794" r:id="rId9"/>
    <p:sldLayoutId id="2147483791" r:id="rId10"/>
    <p:sldLayoutId id="2147483790" r:id="rId11"/>
    <p:sldLayoutId id="2147483789" r:id="rId12"/>
    <p:sldLayoutId id="2147483788" r:id="rId13"/>
    <p:sldLayoutId id="2147483783" r:id="rId14"/>
    <p:sldLayoutId id="2147483778" r:id="rId15"/>
    <p:sldLayoutId id="2147483777" r:id="rId16"/>
    <p:sldLayoutId id="2147483776" r:id="rId17"/>
    <p:sldLayoutId id="2147483775" r:id="rId18"/>
    <p:sldLayoutId id="2147483771" r:id="rId19"/>
    <p:sldLayoutId id="2147483770" r:id="rId20"/>
    <p:sldLayoutId id="2147483769" r:id="rId21"/>
    <p:sldLayoutId id="2147483764" r:id="rId22"/>
    <p:sldLayoutId id="2147483754" r:id="rId23"/>
    <p:sldLayoutId id="2147483707" r:id="rId24"/>
    <p:sldLayoutId id="2147483688" r:id="rId25"/>
    <p:sldLayoutId id="2147483687" r:id="rId26"/>
    <p:sldLayoutId id="2147483686" r:id="rId27"/>
    <p:sldLayoutId id="2147483667" r:id="rId28"/>
    <p:sldLayoutId id="2147483760" r:id="rId29"/>
    <p:sldLayoutId id="2147483739" r:id="rId30"/>
    <p:sldLayoutId id="2147483738" r:id="rId31"/>
    <p:sldLayoutId id="2147483737" r:id="rId32"/>
    <p:sldLayoutId id="2147483735" r:id="rId33"/>
    <p:sldLayoutId id="2147483734" r:id="rId34"/>
    <p:sldLayoutId id="2147483733" r:id="rId35"/>
    <p:sldLayoutId id="2147483732" r:id="rId36"/>
    <p:sldLayoutId id="2147483731" r:id="rId37"/>
    <p:sldLayoutId id="2147483730" r:id="rId38"/>
    <p:sldLayoutId id="2147483724" r:id="rId39"/>
    <p:sldLayoutId id="2147483717" r:id="rId40"/>
    <p:sldLayoutId id="2147483713" r:id="rId41"/>
    <p:sldLayoutId id="2147483711" r:id="rId42"/>
    <p:sldLayoutId id="2147483709" r:id="rId43"/>
    <p:sldLayoutId id="2147483703" r:id="rId44"/>
    <p:sldLayoutId id="2147483702" r:id="rId45"/>
    <p:sldLayoutId id="2147483689" r:id="rId46"/>
    <p:sldLayoutId id="2147483668" r:id="rId47"/>
    <p:sldLayoutId id="2147483763" r:id="rId48"/>
    <p:sldLayoutId id="2147483762" r:id="rId49"/>
    <p:sldLayoutId id="2147483761" r:id="rId50"/>
    <p:sldLayoutId id="2147483706" r:id="rId51"/>
    <p:sldLayoutId id="2147483704" r:id="rId52"/>
    <p:sldLayoutId id="2147483697" r:id="rId53"/>
    <p:sldLayoutId id="2147483695" r:id="rId54"/>
    <p:sldLayoutId id="2147483780" r:id="rId55"/>
    <p:sldLayoutId id="2147483694" r:id="rId56"/>
    <p:sldLayoutId id="2147483693" r:id="rId57"/>
    <p:sldLayoutId id="2147483692" r:id="rId58"/>
    <p:sldLayoutId id="2147483691" r:id="rId59"/>
    <p:sldLayoutId id="2147483781" r:id="rId60"/>
    <p:sldLayoutId id="2147483701" r:id="rId61"/>
    <p:sldLayoutId id="2147483690" r:id="rId62"/>
    <p:sldLayoutId id="2147483802" r:id="rId63"/>
    <p:sldLayoutId id="2147483800" r:id="rId64"/>
    <p:sldLayoutId id="2147483798" r:id="rId65"/>
    <p:sldLayoutId id="2147483793" r:id="rId66"/>
    <p:sldLayoutId id="2147483787" r:id="rId67"/>
    <p:sldLayoutId id="2147483786" r:id="rId68"/>
    <p:sldLayoutId id="2147483669" r:id="rId69"/>
    <p:sldLayoutId id="2147483670" r:id="rId70"/>
    <p:sldLayoutId id="2147483671" r:id="rId71"/>
    <p:sldLayoutId id="2147483774" r:id="rId72"/>
    <p:sldLayoutId id="2147483773" r:id="rId73"/>
    <p:sldLayoutId id="2147483772" r:id="rId74"/>
    <p:sldLayoutId id="2147483767" r:id="rId75"/>
    <p:sldLayoutId id="2147483766" r:id="rId76"/>
    <p:sldLayoutId id="2147483765" r:id="rId77"/>
    <p:sldLayoutId id="2147483755" r:id="rId78"/>
    <p:sldLayoutId id="2147483752" r:id="rId79"/>
    <p:sldLayoutId id="2147483750" r:id="rId80"/>
    <p:sldLayoutId id="2147483749" r:id="rId81"/>
    <p:sldLayoutId id="2147483748" r:id="rId82"/>
    <p:sldLayoutId id="2147483747" r:id="rId83"/>
    <p:sldLayoutId id="2147483746" r:id="rId84"/>
    <p:sldLayoutId id="2147483745" r:id="rId85"/>
    <p:sldLayoutId id="2147483742" r:id="rId86"/>
    <p:sldLayoutId id="2147483736" r:id="rId87"/>
    <p:sldLayoutId id="2147483729" r:id="rId88"/>
    <p:sldLayoutId id="2147483715" r:id="rId89"/>
    <p:sldLayoutId id="2147483714" r:id="rId90"/>
    <p:sldLayoutId id="2147483710" r:id="rId91"/>
    <p:sldLayoutId id="2147483708" r:id="rId92"/>
    <p:sldLayoutId id="2147483700" r:id="rId93"/>
    <p:sldLayoutId id="2147483699" r:id="rId94"/>
    <p:sldLayoutId id="2147483744" r:id="rId95"/>
    <p:sldLayoutId id="2147483743" r:id="rId96"/>
    <p:sldLayoutId id="2147483741" r:id="rId97"/>
    <p:sldLayoutId id="2147483740" r:id="rId98"/>
    <p:sldLayoutId id="2147483712" r:id="rId99"/>
    <p:sldLayoutId id="2147483698" r:id="rId100"/>
    <p:sldLayoutId id="2147483672" r:id="rId101"/>
    <p:sldLayoutId id="2147483673" r:id="rId102"/>
    <p:sldLayoutId id="2147483675" r:id="rId103"/>
    <p:sldLayoutId id="2147483792" r:id="rId104"/>
    <p:sldLayoutId id="2147483779" r:id="rId105"/>
    <p:sldLayoutId id="2147483757" r:id="rId106"/>
    <p:sldLayoutId id="2147483753" r:id="rId107"/>
    <p:sldLayoutId id="2147483751" r:id="rId108"/>
    <p:sldLayoutId id="2147483727" r:id="rId109"/>
    <p:sldLayoutId id="2147483726" r:id="rId110"/>
    <p:sldLayoutId id="2147483725" r:id="rId111"/>
    <p:sldLayoutId id="2147483719" r:id="rId112"/>
    <p:sldLayoutId id="2147483718" r:id="rId113"/>
    <p:sldLayoutId id="2147483716" r:id="rId114"/>
    <p:sldLayoutId id="2147483705" r:id="rId115"/>
    <p:sldLayoutId id="2147483676" r:id="rId116"/>
    <p:sldLayoutId id="2147483677" r:id="rId117"/>
    <p:sldLayoutId id="2147483785" r:id="rId118"/>
    <p:sldLayoutId id="2147483784" r:id="rId119"/>
    <p:sldLayoutId id="2147483678" r:id="rId120"/>
    <p:sldLayoutId id="2147483756" r:id="rId121"/>
    <p:sldLayoutId id="2147483685" r:id="rId122"/>
    <p:sldLayoutId id="2147483684" r:id="rId123"/>
    <p:sldLayoutId id="2147483683" r:id="rId124"/>
    <p:sldLayoutId id="2147483682" r:id="rId125"/>
    <p:sldLayoutId id="2147483681" r:id="rId126"/>
    <p:sldLayoutId id="2147483679" r:id="rId127"/>
    <p:sldLayoutId id="2147483759" r:id="rId128"/>
    <p:sldLayoutId id="2147483758" r:id="rId129"/>
    <p:sldLayoutId id="2147483728" r:id="rId130"/>
    <p:sldLayoutId id="2147483723" r:id="rId131"/>
    <p:sldLayoutId id="2147483722" r:id="rId132"/>
    <p:sldLayoutId id="2147483721" r:id="rId133"/>
    <p:sldLayoutId id="2147483720" r:id="rId134"/>
    <p:sldLayoutId id="2147483680" r:id="rId135"/>
    <p:sldLayoutId id="2147483696" r:id="rId136"/>
    <p:sldLayoutId id="2147483782" r:id="rId1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5.png"/><Relationship Id="rId18" Type="http://schemas.openxmlformats.org/officeDocument/2006/relationships/image" Target="../media/image89.gif"/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12" Type="http://schemas.openxmlformats.org/officeDocument/2006/relationships/image" Target="../media/image84.png"/><Relationship Id="rId17" Type="http://schemas.openxmlformats.org/officeDocument/2006/relationships/image" Target="../media/image88.gif"/><Relationship Id="rId2" Type="http://schemas.openxmlformats.org/officeDocument/2006/relationships/image" Target="../media/image78.png"/><Relationship Id="rId16" Type="http://schemas.openxmlformats.org/officeDocument/2006/relationships/image" Target="../media/image87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.png"/><Relationship Id="rId11" Type="http://schemas.microsoft.com/office/2007/relationships/hdphoto" Target="../media/hdphoto14.wdp"/><Relationship Id="rId5" Type="http://schemas.openxmlformats.org/officeDocument/2006/relationships/image" Target="../media/image80.png"/><Relationship Id="rId15" Type="http://schemas.openxmlformats.org/officeDocument/2006/relationships/image" Target="../media/image86.png"/><Relationship Id="rId10" Type="http://schemas.openxmlformats.org/officeDocument/2006/relationships/image" Target="../media/image83.png"/><Relationship Id="rId4" Type="http://schemas.microsoft.com/office/2007/relationships/hdphoto" Target="../media/hdphoto12.wdp"/><Relationship Id="rId9" Type="http://schemas.microsoft.com/office/2007/relationships/hdphoto" Target="../media/hdphoto13.wdp"/><Relationship Id="rId14" Type="http://schemas.microsoft.com/office/2007/relationships/hdphoto" Target="../media/hdphoto1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gif"/><Relationship Id="rId13" Type="http://schemas.microsoft.com/office/2007/relationships/hdphoto" Target="../media/hdphoto18.wdp"/><Relationship Id="rId18" Type="http://schemas.microsoft.com/office/2007/relationships/hdphoto" Target="../media/hdphoto20.wdp"/><Relationship Id="rId26" Type="http://schemas.openxmlformats.org/officeDocument/2006/relationships/image" Target="../media/image104.png"/><Relationship Id="rId3" Type="http://schemas.openxmlformats.org/officeDocument/2006/relationships/image" Target="../media/image91.tmp"/><Relationship Id="rId21" Type="http://schemas.openxmlformats.org/officeDocument/2006/relationships/image" Target="../media/image101.png"/><Relationship Id="rId34" Type="http://schemas.openxmlformats.org/officeDocument/2006/relationships/image" Target="../media/image108.png"/><Relationship Id="rId7" Type="http://schemas.openxmlformats.org/officeDocument/2006/relationships/image" Target="../media/image5.png"/><Relationship Id="rId12" Type="http://schemas.openxmlformats.org/officeDocument/2006/relationships/image" Target="../media/image96.png"/><Relationship Id="rId17" Type="http://schemas.openxmlformats.org/officeDocument/2006/relationships/image" Target="../media/image99.png"/><Relationship Id="rId25" Type="http://schemas.microsoft.com/office/2007/relationships/hdphoto" Target="../media/hdphoto23.wdp"/><Relationship Id="rId33" Type="http://schemas.microsoft.com/office/2007/relationships/hdphoto" Target="../media/hdphoto27.wdp"/><Relationship Id="rId2" Type="http://schemas.openxmlformats.org/officeDocument/2006/relationships/image" Target="../media/image90.tmp"/><Relationship Id="rId16" Type="http://schemas.openxmlformats.org/officeDocument/2006/relationships/image" Target="../media/image98.png"/><Relationship Id="rId20" Type="http://schemas.microsoft.com/office/2007/relationships/hdphoto" Target="../media/hdphoto21.wdp"/><Relationship Id="rId29" Type="http://schemas.microsoft.com/office/2007/relationships/hdphoto" Target="../media/hdphoto25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11" Type="http://schemas.microsoft.com/office/2007/relationships/hdphoto" Target="../media/hdphoto17.wdp"/><Relationship Id="rId24" Type="http://schemas.openxmlformats.org/officeDocument/2006/relationships/image" Target="../media/image103.png"/><Relationship Id="rId32" Type="http://schemas.openxmlformats.org/officeDocument/2006/relationships/image" Target="../media/image107.png"/><Relationship Id="rId5" Type="http://schemas.microsoft.com/office/2007/relationships/hdphoto" Target="../media/hdphoto16.wdp"/><Relationship Id="rId15" Type="http://schemas.microsoft.com/office/2007/relationships/hdphoto" Target="../media/hdphoto19.wdp"/><Relationship Id="rId23" Type="http://schemas.openxmlformats.org/officeDocument/2006/relationships/image" Target="../media/image102.png"/><Relationship Id="rId28" Type="http://schemas.openxmlformats.org/officeDocument/2006/relationships/image" Target="../media/image105.png"/><Relationship Id="rId10" Type="http://schemas.openxmlformats.org/officeDocument/2006/relationships/image" Target="../media/image95.png"/><Relationship Id="rId19" Type="http://schemas.openxmlformats.org/officeDocument/2006/relationships/image" Target="../media/image100.png"/><Relationship Id="rId31" Type="http://schemas.microsoft.com/office/2007/relationships/hdphoto" Target="../media/hdphoto26.wdp"/><Relationship Id="rId4" Type="http://schemas.openxmlformats.org/officeDocument/2006/relationships/image" Target="../media/image92.png"/><Relationship Id="rId9" Type="http://schemas.openxmlformats.org/officeDocument/2006/relationships/image" Target="../media/image94.png"/><Relationship Id="rId14" Type="http://schemas.openxmlformats.org/officeDocument/2006/relationships/image" Target="../media/image97.png"/><Relationship Id="rId22" Type="http://schemas.microsoft.com/office/2007/relationships/hdphoto" Target="../media/hdphoto22.wdp"/><Relationship Id="rId27" Type="http://schemas.microsoft.com/office/2007/relationships/hdphoto" Target="../media/hdphoto24.wdp"/><Relationship Id="rId30" Type="http://schemas.openxmlformats.org/officeDocument/2006/relationships/image" Target="../media/image106.png"/><Relationship Id="rId35" Type="http://schemas.openxmlformats.org/officeDocument/2006/relationships/image" Target="../media/image10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1.tmp"/><Relationship Id="rId7" Type="http://schemas.openxmlformats.org/officeDocument/2006/relationships/image" Target="../media/image8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6.wdp"/><Relationship Id="rId5" Type="http://schemas.openxmlformats.org/officeDocument/2006/relationships/image" Target="../media/image92.png"/><Relationship Id="rId4" Type="http://schemas.openxmlformats.org/officeDocument/2006/relationships/image" Target="../media/image112.png"/><Relationship Id="rId9" Type="http://schemas.openxmlformats.org/officeDocument/2006/relationships/image" Target="../media/image9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18.png"/><Relationship Id="rId18" Type="http://schemas.microsoft.com/office/2007/relationships/hdphoto" Target="../media/hdphoto28.wdp"/><Relationship Id="rId3" Type="http://schemas.openxmlformats.org/officeDocument/2006/relationships/slideLayout" Target="../slideLayouts/slideLayout103.xml"/><Relationship Id="rId21" Type="http://schemas.openxmlformats.org/officeDocument/2006/relationships/hyperlink" Target="https://www.youtube.com/playlist?list=PLyoodbH_5mVIlRVJAJof8blvnTy0aF9Rr" TargetMode="External"/><Relationship Id="rId12" Type="http://schemas.openxmlformats.org/officeDocument/2006/relationships/image" Target="../media/image117.png"/><Relationship Id="rId17" Type="http://schemas.openxmlformats.org/officeDocument/2006/relationships/image" Target="../media/image121.png"/><Relationship Id="rId2" Type="http://schemas.openxmlformats.org/officeDocument/2006/relationships/video" Target="../media/media3.mp4"/><Relationship Id="rId16" Type="http://schemas.openxmlformats.org/officeDocument/2006/relationships/image" Target="../media/image120.png"/><Relationship Id="rId20" Type="http://schemas.openxmlformats.org/officeDocument/2006/relationships/image" Target="../media/image123.png"/><Relationship Id="rId1" Type="http://schemas.microsoft.com/office/2007/relationships/media" Target="../media/media3.mp4"/><Relationship Id="rId11" Type="http://schemas.openxmlformats.org/officeDocument/2006/relationships/image" Target="../media/image116.png"/><Relationship Id="rId5" Type="http://schemas.openxmlformats.org/officeDocument/2006/relationships/image" Target="../media/image113.png"/><Relationship Id="rId15" Type="http://schemas.openxmlformats.org/officeDocument/2006/relationships/image" Target="../media/image19.png"/><Relationship Id="rId10" Type="http://schemas.openxmlformats.org/officeDocument/2006/relationships/image" Target="../media/image115.jpeg"/><Relationship Id="rId19" Type="http://schemas.openxmlformats.org/officeDocument/2006/relationships/image" Target="../media/image12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14.jpeg"/><Relationship Id="rId14" Type="http://schemas.openxmlformats.org/officeDocument/2006/relationships/image" Target="../media/image119.png"/><Relationship Id="rId22" Type="http://schemas.openxmlformats.org/officeDocument/2006/relationships/image" Target="../media/image1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28.gif"/><Relationship Id="rId5" Type="http://schemas.openxmlformats.org/officeDocument/2006/relationships/image" Target="../media/image127.png"/><Relationship Id="rId4" Type="http://schemas.openxmlformats.org/officeDocument/2006/relationships/image" Target="../media/image12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gif"/><Relationship Id="rId3" Type="http://schemas.openxmlformats.org/officeDocument/2006/relationships/image" Target="../media/image129.png"/><Relationship Id="rId7" Type="http://schemas.openxmlformats.org/officeDocument/2006/relationships/image" Target="../media/image13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32.gif"/><Relationship Id="rId5" Type="http://schemas.openxmlformats.org/officeDocument/2006/relationships/image" Target="../media/image131.gif"/><Relationship Id="rId4" Type="http://schemas.openxmlformats.org/officeDocument/2006/relationships/image" Target="../media/image130.jpg"/><Relationship Id="rId9" Type="http://schemas.openxmlformats.org/officeDocument/2006/relationships/image" Target="../media/image135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2.gif"/><Relationship Id="rId3" Type="http://schemas.openxmlformats.org/officeDocument/2006/relationships/slide" Target="slide8.xml"/><Relationship Id="rId7" Type="http://schemas.openxmlformats.org/officeDocument/2006/relationships/image" Target="../media/image138.png"/><Relationship Id="rId12" Type="http://schemas.openxmlformats.org/officeDocument/2006/relationships/image" Target="../media/image14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137.gif"/><Relationship Id="rId11" Type="http://schemas.openxmlformats.org/officeDocument/2006/relationships/image" Target="../media/image16.gif"/><Relationship Id="rId5" Type="http://schemas.openxmlformats.org/officeDocument/2006/relationships/image" Target="../media/image21.png"/><Relationship Id="rId10" Type="http://schemas.openxmlformats.org/officeDocument/2006/relationships/image" Target="../media/image140.png"/><Relationship Id="rId4" Type="http://schemas.openxmlformats.org/officeDocument/2006/relationships/image" Target="../media/image136.png"/><Relationship Id="rId9" Type="http://schemas.microsoft.com/office/2007/relationships/hdphoto" Target="../media/hdphoto29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6.gif"/><Relationship Id="rId11" Type="http://schemas.openxmlformats.org/officeDocument/2006/relationships/image" Target="../media/image21.png"/><Relationship Id="rId5" Type="http://schemas.openxmlformats.org/officeDocument/2006/relationships/image" Target="../media/image15.gif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120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audio" Target="../media/media1.mp3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5.png"/><Relationship Id="rId18" Type="http://schemas.openxmlformats.org/officeDocument/2006/relationships/image" Target="../media/image48.gif"/><Relationship Id="rId26" Type="http://schemas.openxmlformats.org/officeDocument/2006/relationships/image" Target="../media/image56.png"/><Relationship Id="rId3" Type="http://schemas.openxmlformats.org/officeDocument/2006/relationships/slideLayout" Target="../slideLayouts/slideLayout103.xml"/><Relationship Id="rId21" Type="http://schemas.openxmlformats.org/officeDocument/2006/relationships/image" Target="../media/image51.jpeg"/><Relationship Id="rId7" Type="http://schemas.openxmlformats.org/officeDocument/2006/relationships/image" Target="../media/image42.png"/><Relationship Id="rId12" Type="http://schemas.microsoft.com/office/2007/relationships/hdphoto" Target="../media/hdphoto5.wdp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audio" Target="../media/media2.mp3"/><Relationship Id="rId16" Type="http://schemas.openxmlformats.org/officeDocument/2006/relationships/image" Target="../media/image4.svg"/><Relationship Id="rId20" Type="http://schemas.openxmlformats.org/officeDocument/2006/relationships/image" Target="../media/image50.jpeg"/><Relationship Id="rId29" Type="http://schemas.openxmlformats.org/officeDocument/2006/relationships/image" Target="../media/image59.png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24" Type="http://schemas.openxmlformats.org/officeDocument/2006/relationships/image" Target="../media/image54.png"/><Relationship Id="rId32" Type="http://schemas.openxmlformats.org/officeDocument/2006/relationships/image" Target="../media/image33.png"/><Relationship Id="rId5" Type="http://schemas.microsoft.com/office/2007/relationships/hdphoto" Target="../media/hdphoto2.wdp"/><Relationship Id="rId15" Type="http://schemas.openxmlformats.org/officeDocument/2006/relationships/image" Target="../media/image46.png"/><Relationship Id="rId23" Type="http://schemas.openxmlformats.org/officeDocument/2006/relationships/image" Target="../media/image53.jpeg"/><Relationship Id="rId28" Type="http://schemas.openxmlformats.org/officeDocument/2006/relationships/image" Target="../media/image58.png"/><Relationship Id="rId10" Type="http://schemas.microsoft.com/office/2007/relationships/hdphoto" Target="../media/hdphoto4.wdp"/><Relationship Id="rId19" Type="http://schemas.openxmlformats.org/officeDocument/2006/relationships/image" Target="../media/image49.gif"/><Relationship Id="rId31" Type="http://schemas.openxmlformats.org/officeDocument/2006/relationships/image" Target="../media/image61.gif"/><Relationship Id="rId4" Type="http://schemas.openxmlformats.org/officeDocument/2006/relationships/image" Target="../media/image40.jpeg"/><Relationship Id="rId9" Type="http://schemas.openxmlformats.org/officeDocument/2006/relationships/image" Target="../media/image43.png"/><Relationship Id="rId14" Type="http://schemas.microsoft.com/office/2007/relationships/hdphoto" Target="../media/hdphoto6.wdp"/><Relationship Id="rId22" Type="http://schemas.openxmlformats.org/officeDocument/2006/relationships/image" Target="../media/image52.png"/><Relationship Id="rId27" Type="http://schemas.openxmlformats.org/officeDocument/2006/relationships/image" Target="../media/image57.jpeg"/><Relationship Id="rId30" Type="http://schemas.openxmlformats.org/officeDocument/2006/relationships/image" Target="../media/image6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64.png"/><Relationship Id="rId5" Type="http://schemas.microsoft.com/office/2007/relationships/hdphoto" Target="../media/hdphoto8.wdp"/><Relationship Id="rId10" Type="http://schemas.microsoft.com/office/2007/relationships/hdphoto" Target="../media/hdphoto10.wdp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slide" Target="slide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71.jpeg"/><Relationship Id="rId7" Type="http://schemas.openxmlformats.org/officeDocument/2006/relationships/slide" Target="slide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4.gif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7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/>
          <p:cNvSpPr txBox="1">
            <a:spLocks/>
          </p:cNvSpPr>
          <p:nvPr/>
        </p:nvSpPr>
        <p:spPr>
          <a:xfrm>
            <a:off x="4028398" y="1801249"/>
            <a:ext cx="4704524" cy="694928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5900" dirty="0">
                <a:solidFill>
                  <a:schemeClr val="bg1">
                    <a:lumMod val="75000"/>
                  </a:schemeClr>
                </a:solidFill>
                <a:latin typeface="新蒂小丸子小学版" panose="03000600000000000000" pitchFamily="66" charset="-122"/>
                <a:ea typeface="新蒂小丸子小学版" panose="03000600000000000000" pitchFamily="66" charset="-122"/>
              </a:rPr>
              <a:t>Loading…</a:t>
            </a:r>
            <a:endParaRPr lang="zh-CN" altLang="en-US" sz="5900" dirty="0">
              <a:solidFill>
                <a:schemeClr val="bg1">
                  <a:lumMod val="75000"/>
                </a:schemeClr>
              </a:solidFill>
              <a:latin typeface="新蒂小丸子小学版" panose="03000600000000000000" pitchFamily="66" charset="-122"/>
              <a:ea typeface="新蒂小丸子小学版" panose="03000600000000000000" pitchFamily="66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00029" y="2948950"/>
            <a:ext cx="6720000" cy="480053"/>
          </a:xfrm>
          <a:prstGeom prst="rect">
            <a:avLst/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文本框 8">
            <a:extLst>
              <a:ext uri="{FF2B5EF4-FFF2-40B4-BE49-F238E27FC236}">
                <a16:creationId xmlns="" xmlns:a16="http://schemas.microsoft.com/office/drawing/2014/main" id="{8D3EF0CF-7C0F-44A0-AB8B-F4A72F03F32D}"/>
              </a:ext>
            </a:extLst>
          </p:cNvPr>
          <p:cNvSpPr txBox="1"/>
          <p:nvPr/>
        </p:nvSpPr>
        <p:spPr>
          <a:xfrm>
            <a:off x="1703389" y="3609823"/>
            <a:ext cx="9026092" cy="156966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ar-KW" altLang="zh-CN" sz="4800" dirty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أبطال مادة ا</a:t>
            </a:r>
            <a:r>
              <a:rPr lang="ar-SA" altLang="zh-CN" sz="4800" dirty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لرياضيات</a:t>
            </a:r>
            <a:endParaRPr lang="ar-KW" altLang="zh-CN" sz="4800" dirty="0">
              <a:solidFill>
                <a:srgbClr val="FF3399"/>
              </a:solidFill>
              <a:latin typeface="Arabic Typesetting" pitchFamily="66" charset="-78"/>
              <a:ea typeface="+mj-ea"/>
              <a:cs typeface="Arabic Typesetting" pitchFamily="66" charset="-78"/>
              <a:sym typeface="+mn-lt"/>
            </a:endParaRPr>
          </a:p>
          <a:p>
            <a:pPr algn="ctr"/>
            <a:r>
              <a:rPr lang="ar-KW" altLang="zh-CN" sz="4800" dirty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 تبدأ حصتنا بعد </a:t>
            </a:r>
            <a:r>
              <a:rPr lang="ar-SA" altLang="zh-CN" sz="4800" dirty="0" smtClean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4800" dirty="0" smtClean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..</a:t>
            </a:r>
            <a:endParaRPr lang="zh-CN" altLang="en-US" sz="4800" dirty="0">
              <a:solidFill>
                <a:srgbClr val="FF3399"/>
              </a:solidFill>
              <a:latin typeface="Arabic Typesetting" pitchFamily="66" charset="-78"/>
              <a:ea typeface="+mj-ea"/>
              <a:cs typeface="Arabic Typesetting" pitchFamily="66" charset="-78"/>
              <a:sym typeface="+mn-lt"/>
            </a:endParaRPr>
          </a:p>
        </p:txBody>
      </p:sp>
      <p:sp>
        <p:nvSpPr>
          <p:cNvPr id="8" name="Freeform 38">
            <a:extLst>
              <a:ext uri="{FF2B5EF4-FFF2-40B4-BE49-F238E27FC236}">
                <a16:creationId xmlns="" xmlns:a16="http://schemas.microsoft.com/office/drawing/2014/main" id="{FA37CC29-2445-4774-B1A6-84AC5B264CE7}"/>
              </a:ext>
            </a:extLst>
          </p:cNvPr>
          <p:cNvSpPr>
            <a:spLocks noEditPoints="1"/>
          </p:cNvSpPr>
          <p:nvPr/>
        </p:nvSpPr>
        <p:spPr bwMode="auto">
          <a:xfrm>
            <a:off x="2414590" y="1050926"/>
            <a:ext cx="668337" cy="320676"/>
          </a:xfrm>
          <a:custGeom>
            <a:avLst/>
            <a:gdLst>
              <a:gd name="T0" fmla="*/ 2 w 178"/>
              <a:gd name="T1" fmla="*/ 13 h 85"/>
              <a:gd name="T2" fmla="*/ 48 w 178"/>
              <a:gd name="T3" fmla="*/ 26 h 85"/>
              <a:gd name="T4" fmla="*/ 131 w 178"/>
              <a:gd name="T5" fmla="*/ 36 h 85"/>
              <a:gd name="T6" fmla="*/ 149 w 178"/>
              <a:gd name="T7" fmla="*/ 61 h 85"/>
              <a:gd name="T8" fmla="*/ 147 w 178"/>
              <a:gd name="T9" fmla="*/ 68 h 85"/>
              <a:gd name="T10" fmla="*/ 141 w 178"/>
              <a:gd name="T11" fmla="*/ 59 h 85"/>
              <a:gd name="T12" fmla="*/ 142 w 178"/>
              <a:gd name="T13" fmla="*/ 66 h 85"/>
              <a:gd name="T14" fmla="*/ 138 w 178"/>
              <a:gd name="T15" fmla="*/ 65 h 85"/>
              <a:gd name="T16" fmla="*/ 129 w 178"/>
              <a:gd name="T17" fmla="*/ 44 h 85"/>
              <a:gd name="T18" fmla="*/ 125 w 178"/>
              <a:gd name="T19" fmla="*/ 42 h 85"/>
              <a:gd name="T20" fmla="*/ 127 w 178"/>
              <a:gd name="T21" fmla="*/ 59 h 85"/>
              <a:gd name="T22" fmla="*/ 114 w 178"/>
              <a:gd name="T23" fmla="*/ 36 h 85"/>
              <a:gd name="T24" fmla="*/ 109 w 178"/>
              <a:gd name="T25" fmla="*/ 35 h 85"/>
              <a:gd name="T26" fmla="*/ 105 w 178"/>
              <a:gd name="T27" fmla="*/ 31 h 85"/>
              <a:gd name="T28" fmla="*/ 99 w 178"/>
              <a:gd name="T29" fmla="*/ 30 h 85"/>
              <a:gd name="T30" fmla="*/ 99 w 178"/>
              <a:gd name="T31" fmla="*/ 48 h 85"/>
              <a:gd name="T32" fmla="*/ 95 w 178"/>
              <a:gd name="T33" fmla="*/ 46 h 85"/>
              <a:gd name="T34" fmla="*/ 81 w 178"/>
              <a:gd name="T35" fmla="*/ 25 h 85"/>
              <a:gd name="T36" fmla="*/ 82 w 178"/>
              <a:gd name="T37" fmla="*/ 40 h 85"/>
              <a:gd name="T38" fmla="*/ 71 w 178"/>
              <a:gd name="T39" fmla="*/ 24 h 85"/>
              <a:gd name="T40" fmla="*/ 65 w 178"/>
              <a:gd name="T41" fmla="*/ 21 h 85"/>
              <a:gd name="T42" fmla="*/ 60 w 178"/>
              <a:gd name="T43" fmla="*/ 22 h 85"/>
              <a:gd name="T44" fmla="*/ 57 w 178"/>
              <a:gd name="T45" fmla="*/ 23 h 85"/>
              <a:gd name="T46" fmla="*/ 172 w 178"/>
              <a:gd name="T47" fmla="*/ 77 h 85"/>
              <a:gd name="T48" fmla="*/ 169 w 178"/>
              <a:gd name="T49" fmla="*/ 68 h 85"/>
              <a:gd name="T50" fmla="*/ 169 w 178"/>
              <a:gd name="T51" fmla="*/ 76 h 85"/>
              <a:gd name="T52" fmla="*/ 165 w 178"/>
              <a:gd name="T53" fmla="*/ 75 h 85"/>
              <a:gd name="T54" fmla="*/ 162 w 178"/>
              <a:gd name="T55" fmla="*/ 73 h 85"/>
              <a:gd name="T56" fmla="*/ 157 w 178"/>
              <a:gd name="T57" fmla="*/ 66 h 85"/>
              <a:gd name="T58" fmla="*/ 156 w 178"/>
              <a:gd name="T59" fmla="*/ 71 h 85"/>
              <a:gd name="T60" fmla="*/ 162 w 178"/>
              <a:gd name="T61" fmla="*/ 64 h 85"/>
              <a:gd name="T62" fmla="*/ 144 w 178"/>
              <a:gd name="T63" fmla="*/ 54 h 85"/>
              <a:gd name="T64" fmla="*/ 68 w 178"/>
              <a:gd name="T65" fmla="*/ 34 h 85"/>
              <a:gd name="T66" fmla="*/ 56 w 178"/>
              <a:gd name="T67" fmla="*/ 24 h 85"/>
              <a:gd name="T68" fmla="*/ 60 w 178"/>
              <a:gd name="T69" fmla="*/ 27 h 85"/>
              <a:gd name="T70" fmla="*/ 64 w 178"/>
              <a:gd name="T71" fmla="*/ 30 h 85"/>
              <a:gd name="T72" fmla="*/ 26 w 178"/>
              <a:gd name="T73" fmla="*/ 14 h 85"/>
              <a:gd name="T74" fmla="*/ 9 w 178"/>
              <a:gd name="T75" fmla="*/ 16 h 85"/>
              <a:gd name="T76" fmla="*/ 38 w 178"/>
              <a:gd name="T77" fmla="*/ 13 h 85"/>
              <a:gd name="T78" fmla="*/ 12 w 178"/>
              <a:gd name="T79" fmla="*/ 20 h 85"/>
              <a:gd name="T80" fmla="*/ 52 w 178"/>
              <a:gd name="T81" fmla="*/ 25 h 85"/>
              <a:gd name="T82" fmla="*/ 18 w 178"/>
              <a:gd name="T83" fmla="*/ 6 h 85"/>
              <a:gd name="T84" fmla="*/ 149 w 178"/>
              <a:gd name="T85" fmla="*/ 77 h 85"/>
              <a:gd name="T86" fmla="*/ 75 w 178"/>
              <a:gd name="T87" fmla="*/ 37 h 85"/>
              <a:gd name="T88" fmla="*/ 82 w 178"/>
              <a:gd name="T89" fmla="*/ 42 h 85"/>
              <a:gd name="T90" fmla="*/ 83 w 178"/>
              <a:gd name="T91" fmla="*/ 31 h 85"/>
              <a:gd name="T92" fmla="*/ 96 w 178"/>
              <a:gd name="T93" fmla="*/ 49 h 85"/>
              <a:gd name="T94" fmla="*/ 100 w 178"/>
              <a:gd name="T95" fmla="*/ 49 h 85"/>
              <a:gd name="T96" fmla="*/ 101 w 178"/>
              <a:gd name="T97" fmla="*/ 33 h 85"/>
              <a:gd name="T98" fmla="*/ 115 w 178"/>
              <a:gd name="T99" fmla="*/ 57 h 85"/>
              <a:gd name="T100" fmla="*/ 123 w 178"/>
              <a:gd name="T101" fmla="*/ 64 h 85"/>
              <a:gd name="T102" fmla="*/ 129 w 178"/>
              <a:gd name="T103" fmla="*/ 65 h 85"/>
              <a:gd name="T104" fmla="*/ 138 w 178"/>
              <a:gd name="T105" fmla="*/ 66 h 85"/>
              <a:gd name="T106" fmla="*/ 147 w 178"/>
              <a:gd name="T107" fmla="*/ 73 h 85"/>
              <a:gd name="T108" fmla="*/ 153 w 178"/>
              <a:gd name="T109" fmla="*/ 72 h 85"/>
              <a:gd name="T110" fmla="*/ 160 w 178"/>
              <a:gd name="T111" fmla="*/ 73 h 85"/>
              <a:gd name="T112" fmla="*/ 167 w 178"/>
              <a:gd name="T113" fmla="*/ 79 h 85"/>
              <a:gd name="T114" fmla="*/ 171 w 178"/>
              <a:gd name="T115" fmla="*/ 77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8" h="85">
                <a:moveTo>
                  <a:pt x="58" y="16"/>
                </a:moveTo>
                <a:cubicBezTo>
                  <a:pt x="55" y="16"/>
                  <a:pt x="52" y="16"/>
                  <a:pt x="49" y="17"/>
                </a:cubicBezTo>
                <a:cubicBezTo>
                  <a:pt x="43" y="8"/>
                  <a:pt x="36" y="1"/>
                  <a:pt x="25" y="1"/>
                </a:cubicBezTo>
                <a:cubicBezTo>
                  <a:pt x="16" y="0"/>
                  <a:pt x="12" y="11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3" y="13"/>
                  <a:pt x="3" y="13"/>
                  <a:pt x="2" y="13"/>
                </a:cubicBezTo>
                <a:cubicBezTo>
                  <a:pt x="2" y="13"/>
                  <a:pt x="2" y="13"/>
                  <a:pt x="1" y="14"/>
                </a:cubicBezTo>
                <a:cubicBezTo>
                  <a:pt x="1" y="13"/>
                  <a:pt x="1" y="14"/>
                  <a:pt x="1" y="14"/>
                </a:cubicBezTo>
                <a:cubicBezTo>
                  <a:pt x="0" y="14"/>
                  <a:pt x="0" y="14"/>
                  <a:pt x="0" y="15"/>
                </a:cubicBezTo>
                <a:cubicBezTo>
                  <a:pt x="0" y="15"/>
                  <a:pt x="0" y="16"/>
                  <a:pt x="1" y="16"/>
                </a:cubicBezTo>
                <a:cubicBezTo>
                  <a:pt x="11" y="21"/>
                  <a:pt x="15" y="33"/>
                  <a:pt x="27" y="35"/>
                </a:cubicBezTo>
                <a:cubicBezTo>
                  <a:pt x="34" y="37"/>
                  <a:pt x="45" y="33"/>
                  <a:pt x="48" y="26"/>
                </a:cubicBezTo>
                <a:cubicBezTo>
                  <a:pt x="48" y="26"/>
                  <a:pt x="48" y="26"/>
                  <a:pt x="48" y="26"/>
                </a:cubicBezTo>
                <a:cubicBezTo>
                  <a:pt x="76" y="41"/>
                  <a:pt x="102" y="58"/>
                  <a:pt x="130" y="71"/>
                </a:cubicBezTo>
                <a:cubicBezTo>
                  <a:pt x="138" y="75"/>
                  <a:pt x="146" y="80"/>
                  <a:pt x="155" y="82"/>
                </a:cubicBezTo>
                <a:cubicBezTo>
                  <a:pt x="161" y="84"/>
                  <a:pt x="170" y="85"/>
                  <a:pt x="174" y="79"/>
                </a:cubicBezTo>
                <a:cubicBezTo>
                  <a:pt x="178" y="72"/>
                  <a:pt x="171" y="64"/>
                  <a:pt x="166" y="59"/>
                </a:cubicBezTo>
                <a:cubicBezTo>
                  <a:pt x="157" y="49"/>
                  <a:pt x="143" y="42"/>
                  <a:pt x="131" y="36"/>
                </a:cubicBezTo>
                <a:cubicBezTo>
                  <a:pt x="108" y="24"/>
                  <a:pt x="83" y="16"/>
                  <a:pt x="58" y="16"/>
                </a:cubicBezTo>
                <a:close/>
                <a:moveTo>
                  <a:pt x="118" y="33"/>
                </a:moveTo>
                <a:cubicBezTo>
                  <a:pt x="129" y="37"/>
                  <a:pt x="140" y="43"/>
                  <a:pt x="150" y="50"/>
                </a:cubicBezTo>
                <a:cubicBezTo>
                  <a:pt x="151" y="56"/>
                  <a:pt x="152" y="63"/>
                  <a:pt x="152" y="69"/>
                </a:cubicBezTo>
                <a:cubicBezTo>
                  <a:pt x="152" y="71"/>
                  <a:pt x="150" y="67"/>
                  <a:pt x="150" y="67"/>
                </a:cubicBezTo>
                <a:cubicBezTo>
                  <a:pt x="150" y="65"/>
                  <a:pt x="149" y="63"/>
                  <a:pt x="149" y="61"/>
                </a:cubicBezTo>
                <a:cubicBezTo>
                  <a:pt x="148" y="58"/>
                  <a:pt x="148" y="55"/>
                  <a:pt x="147" y="51"/>
                </a:cubicBezTo>
                <a:cubicBezTo>
                  <a:pt x="147" y="51"/>
                  <a:pt x="146" y="51"/>
                  <a:pt x="146" y="52"/>
                </a:cubicBezTo>
                <a:cubicBezTo>
                  <a:pt x="147" y="55"/>
                  <a:pt x="148" y="59"/>
                  <a:pt x="148" y="63"/>
                </a:cubicBezTo>
                <a:cubicBezTo>
                  <a:pt x="149" y="65"/>
                  <a:pt x="149" y="67"/>
                  <a:pt x="149" y="69"/>
                </a:cubicBezTo>
                <a:cubicBezTo>
                  <a:pt x="149" y="70"/>
                  <a:pt x="150" y="76"/>
                  <a:pt x="149" y="72"/>
                </a:cubicBezTo>
                <a:cubicBezTo>
                  <a:pt x="148" y="71"/>
                  <a:pt x="147" y="69"/>
                  <a:pt x="147" y="68"/>
                </a:cubicBezTo>
                <a:cubicBezTo>
                  <a:pt x="147" y="62"/>
                  <a:pt x="146" y="55"/>
                  <a:pt x="143" y="50"/>
                </a:cubicBezTo>
                <a:cubicBezTo>
                  <a:pt x="142" y="50"/>
                  <a:pt x="142" y="50"/>
                  <a:pt x="142" y="51"/>
                </a:cubicBezTo>
                <a:cubicBezTo>
                  <a:pt x="143" y="56"/>
                  <a:pt x="144" y="62"/>
                  <a:pt x="146" y="68"/>
                </a:cubicBezTo>
                <a:cubicBezTo>
                  <a:pt x="146" y="68"/>
                  <a:pt x="146" y="69"/>
                  <a:pt x="146" y="69"/>
                </a:cubicBezTo>
                <a:cubicBezTo>
                  <a:pt x="146" y="71"/>
                  <a:pt x="147" y="73"/>
                  <a:pt x="145" y="70"/>
                </a:cubicBezTo>
                <a:cubicBezTo>
                  <a:pt x="144" y="66"/>
                  <a:pt x="142" y="63"/>
                  <a:pt x="141" y="59"/>
                </a:cubicBezTo>
                <a:cubicBezTo>
                  <a:pt x="141" y="57"/>
                  <a:pt x="141" y="56"/>
                  <a:pt x="140" y="55"/>
                </a:cubicBezTo>
                <a:cubicBezTo>
                  <a:pt x="140" y="52"/>
                  <a:pt x="139" y="49"/>
                  <a:pt x="138" y="47"/>
                </a:cubicBezTo>
                <a:cubicBezTo>
                  <a:pt x="138" y="46"/>
                  <a:pt x="137" y="47"/>
                  <a:pt x="137" y="47"/>
                </a:cubicBezTo>
                <a:cubicBezTo>
                  <a:pt x="138" y="48"/>
                  <a:pt x="138" y="48"/>
                  <a:pt x="138" y="49"/>
                </a:cubicBezTo>
                <a:cubicBezTo>
                  <a:pt x="138" y="49"/>
                  <a:pt x="138" y="49"/>
                  <a:pt x="138" y="49"/>
                </a:cubicBezTo>
                <a:cubicBezTo>
                  <a:pt x="139" y="55"/>
                  <a:pt x="141" y="60"/>
                  <a:pt x="142" y="66"/>
                </a:cubicBezTo>
                <a:cubicBezTo>
                  <a:pt x="142" y="69"/>
                  <a:pt x="139" y="63"/>
                  <a:pt x="139" y="63"/>
                </a:cubicBezTo>
                <a:cubicBezTo>
                  <a:pt x="138" y="63"/>
                  <a:pt x="138" y="62"/>
                  <a:pt x="138" y="61"/>
                </a:cubicBezTo>
                <a:cubicBezTo>
                  <a:pt x="137" y="55"/>
                  <a:pt x="135" y="50"/>
                  <a:pt x="134" y="44"/>
                </a:cubicBezTo>
                <a:cubicBezTo>
                  <a:pt x="134" y="43"/>
                  <a:pt x="133" y="44"/>
                  <a:pt x="133" y="44"/>
                </a:cubicBezTo>
                <a:cubicBezTo>
                  <a:pt x="134" y="50"/>
                  <a:pt x="135" y="56"/>
                  <a:pt x="137" y="62"/>
                </a:cubicBezTo>
                <a:cubicBezTo>
                  <a:pt x="137" y="63"/>
                  <a:pt x="138" y="64"/>
                  <a:pt x="138" y="65"/>
                </a:cubicBezTo>
                <a:cubicBezTo>
                  <a:pt x="138" y="66"/>
                  <a:pt x="136" y="63"/>
                  <a:pt x="135" y="61"/>
                </a:cubicBezTo>
                <a:cubicBezTo>
                  <a:pt x="134" y="59"/>
                  <a:pt x="134" y="58"/>
                  <a:pt x="133" y="56"/>
                </a:cubicBezTo>
                <a:cubicBezTo>
                  <a:pt x="133" y="55"/>
                  <a:pt x="133" y="55"/>
                  <a:pt x="133" y="55"/>
                </a:cubicBezTo>
                <a:cubicBezTo>
                  <a:pt x="132" y="53"/>
                  <a:pt x="132" y="51"/>
                  <a:pt x="131" y="49"/>
                </a:cubicBezTo>
                <a:cubicBezTo>
                  <a:pt x="130" y="47"/>
                  <a:pt x="130" y="45"/>
                  <a:pt x="129" y="44"/>
                </a:cubicBezTo>
                <a:cubicBezTo>
                  <a:pt x="129" y="43"/>
                  <a:pt x="128" y="44"/>
                  <a:pt x="129" y="44"/>
                </a:cubicBezTo>
                <a:cubicBezTo>
                  <a:pt x="130" y="48"/>
                  <a:pt x="131" y="51"/>
                  <a:pt x="132" y="55"/>
                </a:cubicBezTo>
                <a:cubicBezTo>
                  <a:pt x="133" y="57"/>
                  <a:pt x="133" y="59"/>
                  <a:pt x="133" y="62"/>
                </a:cubicBezTo>
                <a:cubicBezTo>
                  <a:pt x="134" y="65"/>
                  <a:pt x="134" y="67"/>
                  <a:pt x="132" y="63"/>
                </a:cubicBezTo>
                <a:cubicBezTo>
                  <a:pt x="130" y="60"/>
                  <a:pt x="130" y="58"/>
                  <a:pt x="129" y="56"/>
                </a:cubicBezTo>
                <a:cubicBezTo>
                  <a:pt x="128" y="52"/>
                  <a:pt x="126" y="48"/>
                  <a:pt x="125" y="44"/>
                </a:cubicBezTo>
                <a:cubicBezTo>
                  <a:pt x="125" y="43"/>
                  <a:pt x="125" y="43"/>
                  <a:pt x="125" y="42"/>
                </a:cubicBezTo>
                <a:cubicBezTo>
                  <a:pt x="124" y="42"/>
                  <a:pt x="124" y="41"/>
                  <a:pt x="124" y="41"/>
                </a:cubicBezTo>
                <a:cubicBezTo>
                  <a:pt x="124" y="40"/>
                  <a:pt x="123" y="41"/>
                  <a:pt x="123" y="41"/>
                </a:cubicBezTo>
                <a:cubicBezTo>
                  <a:pt x="125" y="46"/>
                  <a:pt x="126" y="50"/>
                  <a:pt x="128" y="55"/>
                </a:cubicBezTo>
                <a:cubicBezTo>
                  <a:pt x="128" y="56"/>
                  <a:pt x="128" y="57"/>
                  <a:pt x="128" y="58"/>
                </a:cubicBezTo>
                <a:cubicBezTo>
                  <a:pt x="129" y="60"/>
                  <a:pt x="129" y="62"/>
                  <a:pt x="129" y="64"/>
                </a:cubicBezTo>
                <a:cubicBezTo>
                  <a:pt x="129" y="63"/>
                  <a:pt x="127" y="60"/>
                  <a:pt x="127" y="59"/>
                </a:cubicBezTo>
                <a:cubicBezTo>
                  <a:pt x="124" y="51"/>
                  <a:pt x="122" y="43"/>
                  <a:pt x="117" y="35"/>
                </a:cubicBezTo>
                <a:cubicBezTo>
                  <a:pt x="117" y="35"/>
                  <a:pt x="116" y="35"/>
                  <a:pt x="116" y="35"/>
                </a:cubicBezTo>
                <a:cubicBezTo>
                  <a:pt x="118" y="44"/>
                  <a:pt x="123" y="53"/>
                  <a:pt x="123" y="62"/>
                </a:cubicBezTo>
                <a:cubicBezTo>
                  <a:pt x="123" y="60"/>
                  <a:pt x="121" y="57"/>
                  <a:pt x="121" y="55"/>
                </a:cubicBezTo>
                <a:cubicBezTo>
                  <a:pt x="120" y="53"/>
                  <a:pt x="119" y="51"/>
                  <a:pt x="119" y="48"/>
                </a:cubicBezTo>
                <a:cubicBezTo>
                  <a:pt x="117" y="44"/>
                  <a:pt x="116" y="40"/>
                  <a:pt x="114" y="36"/>
                </a:cubicBezTo>
                <a:cubicBezTo>
                  <a:pt x="113" y="36"/>
                  <a:pt x="113" y="36"/>
                  <a:pt x="113" y="36"/>
                </a:cubicBezTo>
                <a:cubicBezTo>
                  <a:pt x="115" y="44"/>
                  <a:pt x="119" y="51"/>
                  <a:pt x="120" y="59"/>
                </a:cubicBezTo>
                <a:cubicBezTo>
                  <a:pt x="121" y="63"/>
                  <a:pt x="118" y="58"/>
                  <a:pt x="118" y="57"/>
                </a:cubicBezTo>
                <a:cubicBezTo>
                  <a:pt x="117" y="56"/>
                  <a:pt x="117" y="54"/>
                  <a:pt x="116" y="52"/>
                </a:cubicBezTo>
                <a:cubicBezTo>
                  <a:pt x="115" y="48"/>
                  <a:pt x="113" y="45"/>
                  <a:pt x="112" y="41"/>
                </a:cubicBezTo>
                <a:cubicBezTo>
                  <a:pt x="111" y="39"/>
                  <a:pt x="110" y="37"/>
                  <a:pt x="109" y="35"/>
                </a:cubicBezTo>
                <a:cubicBezTo>
                  <a:pt x="109" y="34"/>
                  <a:pt x="108" y="35"/>
                  <a:pt x="108" y="35"/>
                </a:cubicBezTo>
                <a:cubicBezTo>
                  <a:pt x="109" y="37"/>
                  <a:pt x="110" y="39"/>
                  <a:pt x="111" y="41"/>
                </a:cubicBezTo>
                <a:cubicBezTo>
                  <a:pt x="111" y="41"/>
                  <a:pt x="111" y="42"/>
                  <a:pt x="112" y="42"/>
                </a:cubicBezTo>
                <a:cubicBezTo>
                  <a:pt x="112" y="45"/>
                  <a:pt x="113" y="48"/>
                  <a:pt x="114" y="50"/>
                </a:cubicBezTo>
                <a:cubicBezTo>
                  <a:pt x="114" y="51"/>
                  <a:pt x="114" y="55"/>
                  <a:pt x="114" y="55"/>
                </a:cubicBezTo>
                <a:cubicBezTo>
                  <a:pt x="109" y="48"/>
                  <a:pt x="108" y="39"/>
                  <a:pt x="105" y="31"/>
                </a:cubicBezTo>
                <a:cubicBezTo>
                  <a:pt x="105" y="31"/>
                  <a:pt x="104" y="31"/>
                  <a:pt x="104" y="32"/>
                </a:cubicBezTo>
                <a:cubicBezTo>
                  <a:pt x="105" y="35"/>
                  <a:pt x="106" y="39"/>
                  <a:pt x="107" y="42"/>
                </a:cubicBezTo>
                <a:cubicBezTo>
                  <a:pt x="108" y="45"/>
                  <a:pt x="109" y="47"/>
                  <a:pt x="109" y="50"/>
                </a:cubicBezTo>
                <a:cubicBezTo>
                  <a:pt x="110" y="52"/>
                  <a:pt x="110" y="54"/>
                  <a:pt x="108" y="51"/>
                </a:cubicBezTo>
                <a:cubicBezTo>
                  <a:pt x="104" y="45"/>
                  <a:pt x="104" y="37"/>
                  <a:pt x="100" y="30"/>
                </a:cubicBezTo>
                <a:cubicBezTo>
                  <a:pt x="99" y="30"/>
                  <a:pt x="99" y="30"/>
                  <a:pt x="99" y="30"/>
                </a:cubicBezTo>
                <a:cubicBezTo>
                  <a:pt x="100" y="34"/>
                  <a:pt x="101" y="37"/>
                  <a:pt x="102" y="41"/>
                </a:cubicBezTo>
                <a:cubicBezTo>
                  <a:pt x="102" y="43"/>
                  <a:pt x="103" y="44"/>
                  <a:pt x="103" y="46"/>
                </a:cubicBezTo>
                <a:cubicBezTo>
                  <a:pt x="104" y="48"/>
                  <a:pt x="104" y="49"/>
                  <a:pt x="103" y="47"/>
                </a:cubicBezTo>
                <a:cubicBezTo>
                  <a:pt x="99" y="41"/>
                  <a:pt x="98" y="34"/>
                  <a:pt x="96" y="28"/>
                </a:cubicBezTo>
                <a:cubicBezTo>
                  <a:pt x="96" y="28"/>
                  <a:pt x="95" y="28"/>
                  <a:pt x="95" y="28"/>
                </a:cubicBezTo>
                <a:cubicBezTo>
                  <a:pt x="96" y="35"/>
                  <a:pt x="99" y="41"/>
                  <a:pt x="99" y="48"/>
                </a:cubicBezTo>
                <a:cubicBezTo>
                  <a:pt x="99" y="47"/>
                  <a:pt x="98" y="45"/>
                  <a:pt x="97" y="44"/>
                </a:cubicBezTo>
                <a:cubicBezTo>
                  <a:pt x="96" y="42"/>
                  <a:pt x="96" y="40"/>
                  <a:pt x="95" y="38"/>
                </a:cubicBezTo>
                <a:cubicBezTo>
                  <a:pt x="94" y="35"/>
                  <a:pt x="93" y="32"/>
                  <a:pt x="91" y="29"/>
                </a:cubicBezTo>
                <a:cubicBezTo>
                  <a:pt x="91" y="28"/>
                  <a:pt x="91" y="29"/>
                  <a:pt x="91" y="29"/>
                </a:cubicBezTo>
                <a:cubicBezTo>
                  <a:pt x="91" y="35"/>
                  <a:pt x="95" y="41"/>
                  <a:pt x="96" y="47"/>
                </a:cubicBezTo>
                <a:cubicBezTo>
                  <a:pt x="96" y="49"/>
                  <a:pt x="95" y="47"/>
                  <a:pt x="95" y="46"/>
                </a:cubicBezTo>
                <a:cubicBezTo>
                  <a:pt x="94" y="44"/>
                  <a:pt x="93" y="42"/>
                  <a:pt x="92" y="39"/>
                </a:cubicBezTo>
                <a:cubicBezTo>
                  <a:pt x="90" y="35"/>
                  <a:pt x="89" y="31"/>
                  <a:pt x="87" y="28"/>
                </a:cubicBezTo>
                <a:cubicBezTo>
                  <a:pt x="87" y="27"/>
                  <a:pt x="87" y="27"/>
                  <a:pt x="87" y="28"/>
                </a:cubicBezTo>
                <a:cubicBezTo>
                  <a:pt x="87" y="30"/>
                  <a:pt x="87" y="32"/>
                  <a:pt x="88" y="35"/>
                </a:cubicBezTo>
                <a:cubicBezTo>
                  <a:pt x="88" y="37"/>
                  <a:pt x="89" y="42"/>
                  <a:pt x="90" y="43"/>
                </a:cubicBezTo>
                <a:cubicBezTo>
                  <a:pt x="86" y="38"/>
                  <a:pt x="84" y="31"/>
                  <a:pt x="81" y="25"/>
                </a:cubicBezTo>
                <a:cubicBezTo>
                  <a:pt x="81" y="25"/>
                  <a:pt x="81" y="25"/>
                  <a:pt x="81" y="25"/>
                </a:cubicBezTo>
                <a:cubicBezTo>
                  <a:pt x="81" y="28"/>
                  <a:pt x="82" y="30"/>
                  <a:pt x="83" y="33"/>
                </a:cubicBezTo>
                <a:cubicBezTo>
                  <a:pt x="84" y="35"/>
                  <a:pt x="84" y="38"/>
                  <a:pt x="85" y="39"/>
                </a:cubicBezTo>
                <a:cubicBezTo>
                  <a:pt x="82" y="34"/>
                  <a:pt x="80" y="28"/>
                  <a:pt x="77" y="22"/>
                </a:cubicBezTo>
                <a:cubicBezTo>
                  <a:pt x="77" y="22"/>
                  <a:pt x="77" y="22"/>
                  <a:pt x="77" y="23"/>
                </a:cubicBezTo>
                <a:cubicBezTo>
                  <a:pt x="78" y="28"/>
                  <a:pt x="81" y="34"/>
                  <a:pt x="82" y="40"/>
                </a:cubicBezTo>
                <a:cubicBezTo>
                  <a:pt x="81" y="38"/>
                  <a:pt x="79" y="35"/>
                  <a:pt x="78" y="32"/>
                </a:cubicBezTo>
                <a:cubicBezTo>
                  <a:pt x="77" y="29"/>
                  <a:pt x="76" y="26"/>
                  <a:pt x="74" y="23"/>
                </a:cubicBezTo>
                <a:cubicBezTo>
                  <a:pt x="74" y="23"/>
                  <a:pt x="73" y="23"/>
                  <a:pt x="74" y="23"/>
                </a:cubicBezTo>
                <a:cubicBezTo>
                  <a:pt x="75" y="28"/>
                  <a:pt x="77" y="32"/>
                  <a:pt x="78" y="37"/>
                </a:cubicBezTo>
                <a:cubicBezTo>
                  <a:pt x="77" y="33"/>
                  <a:pt x="74" y="28"/>
                  <a:pt x="72" y="24"/>
                </a:cubicBezTo>
                <a:cubicBezTo>
                  <a:pt x="72" y="24"/>
                  <a:pt x="71" y="24"/>
                  <a:pt x="71" y="24"/>
                </a:cubicBezTo>
                <a:cubicBezTo>
                  <a:pt x="72" y="27"/>
                  <a:pt x="72" y="34"/>
                  <a:pt x="74" y="36"/>
                </a:cubicBezTo>
                <a:cubicBezTo>
                  <a:pt x="71" y="32"/>
                  <a:pt x="71" y="27"/>
                  <a:pt x="68" y="23"/>
                </a:cubicBezTo>
                <a:cubicBezTo>
                  <a:pt x="67" y="23"/>
                  <a:pt x="67" y="23"/>
                  <a:pt x="67" y="23"/>
                </a:cubicBezTo>
                <a:cubicBezTo>
                  <a:pt x="68" y="25"/>
                  <a:pt x="68" y="28"/>
                  <a:pt x="69" y="30"/>
                </a:cubicBezTo>
                <a:cubicBezTo>
                  <a:pt x="69" y="30"/>
                  <a:pt x="72" y="37"/>
                  <a:pt x="70" y="33"/>
                </a:cubicBezTo>
                <a:cubicBezTo>
                  <a:pt x="68" y="29"/>
                  <a:pt x="67" y="25"/>
                  <a:pt x="65" y="21"/>
                </a:cubicBezTo>
                <a:cubicBezTo>
                  <a:pt x="65" y="21"/>
                  <a:pt x="64" y="21"/>
                  <a:pt x="64" y="22"/>
                </a:cubicBezTo>
                <a:cubicBezTo>
                  <a:pt x="65" y="24"/>
                  <a:pt x="65" y="27"/>
                  <a:pt x="66" y="29"/>
                </a:cubicBezTo>
                <a:cubicBezTo>
                  <a:pt x="65" y="26"/>
                  <a:pt x="64" y="24"/>
                  <a:pt x="63" y="22"/>
                </a:cubicBezTo>
                <a:cubicBezTo>
                  <a:pt x="63" y="21"/>
                  <a:pt x="62" y="21"/>
                  <a:pt x="62" y="22"/>
                </a:cubicBezTo>
                <a:cubicBezTo>
                  <a:pt x="62" y="24"/>
                  <a:pt x="63" y="26"/>
                  <a:pt x="63" y="28"/>
                </a:cubicBezTo>
                <a:cubicBezTo>
                  <a:pt x="63" y="26"/>
                  <a:pt x="61" y="24"/>
                  <a:pt x="60" y="22"/>
                </a:cubicBezTo>
                <a:cubicBezTo>
                  <a:pt x="60" y="21"/>
                  <a:pt x="60" y="21"/>
                  <a:pt x="60" y="22"/>
                </a:cubicBezTo>
                <a:cubicBezTo>
                  <a:pt x="60" y="22"/>
                  <a:pt x="60" y="23"/>
                  <a:pt x="60" y="23"/>
                </a:cubicBezTo>
                <a:cubicBezTo>
                  <a:pt x="60" y="23"/>
                  <a:pt x="59" y="22"/>
                  <a:pt x="59" y="22"/>
                </a:cubicBezTo>
                <a:cubicBezTo>
                  <a:pt x="59" y="22"/>
                  <a:pt x="59" y="22"/>
                  <a:pt x="59" y="22"/>
                </a:cubicBezTo>
                <a:cubicBezTo>
                  <a:pt x="58" y="22"/>
                  <a:pt x="58" y="23"/>
                  <a:pt x="58" y="23"/>
                </a:cubicBezTo>
                <a:cubicBezTo>
                  <a:pt x="58" y="23"/>
                  <a:pt x="58" y="23"/>
                  <a:pt x="57" y="23"/>
                </a:cubicBezTo>
                <a:cubicBezTo>
                  <a:pt x="57" y="25"/>
                  <a:pt x="56" y="25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2"/>
                  <a:pt x="56" y="20"/>
                  <a:pt x="56" y="19"/>
                </a:cubicBezTo>
                <a:cubicBezTo>
                  <a:pt x="77" y="18"/>
                  <a:pt x="98" y="24"/>
                  <a:pt x="118" y="33"/>
                </a:cubicBezTo>
                <a:close/>
                <a:moveTo>
                  <a:pt x="172" y="74"/>
                </a:moveTo>
                <a:cubicBezTo>
                  <a:pt x="172" y="75"/>
                  <a:pt x="172" y="76"/>
                  <a:pt x="172" y="77"/>
                </a:cubicBezTo>
                <a:cubicBezTo>
                  <a:pt x="171" y="74"/>
                  <a:pt x="171" y="72"/>
                  <a:pt x="170" y="69"/>
                </a:cubicBezTo>
                <a:cubicBezTo>
                  <a:pt x="171" y="70"/>
                  <a:pt x="171" y="70"/>
                  <a:pt x="171" y="71"/>
                </a:cubicBezTo>
                <a:cubicBezTo>
                  <a:pt x="171" y="72"/>
                  <a:pt x="172" y="73"/>
                  <a:pt x="172" y="74"/>
                </a:cubicBezTo>
                <a:close/>
                <a:moveTo>
                  <a:pt x="170" y="68"/>
                </a:moveTo>
                <a:cubicBezTo>
                  <a:pt x="169" y="68"/>
                  <a:pt x="169" y="68"/>
                  <a:pt x="169" y="68"/>
                </a:cubicBezTo>
                <a:cubicBezTo>
                  <a:pt x="169" y="68"/>
                  <a:pt x="169" y="68"/>
                  <a:pt x="169" y="68"/>
                </a:cubicBezTo>
                <a:cubicBezTo>
                  <a:pt x="169" y="68"/>
                  <a:pt x="169" y="68"/>
                  <a:pt x="170" y="68"/>
                </a:cubicBezTo>
                <a:close/>
                <a:moveTo>
                  <a:pt x="153" y="52"/>
                </a:moveTo>
                <a:cubicBezTo>
                  <a:pt x="158" y="55"/>
                  <a:pt x="162" y="59"/>
                  <a:pt x="166" y="64"/>
                </a:cubicBezTo>
                <a:cubicBezTo>
                  <a:pt x="167" y="64"/>
                  <a:pt x="167" y="65"/>
                  <a:pt x="168" y="65"/>
                </a:cubicBezTo>
                <a:cubicBezTo>
                  <a:pt x="168" y="67"/>
                  <a:pt x="168" y="69"/>
                  <a:pt x="169" y="71"/>
                </a:cubicBezTo>
                <a:cubicBezTo>
                  <a:pt x="169" y="72"/>
                  <a:pt x="168" y="76"/>
                  <a:pt x="169" y="76"/>
                </a:cubicBezTo>
                <a:cubicBezTo>
                  <a:pt x="167" y="73"/>
                  <a:pt x="167" y="68"/>
                  <a:pt x="166" y="64"/>
                </a:cubicBezTo>
                <a:cubicBezTo>
                  <a:pt x="166" y="63"/>
                  <a:pt x="165" y="63"/>
                  <a:pt x="165" y="64"/>
                </a:cubicBezTo>
                <a:cubicBezTo>
                  <a:pt x="165" y="64"/>
                  <a:pt x="165" y="65"/>
                  <a:pt x="165" y="65"/>
                </a:cubicBezTo>
                <a:cubicBezTo>
                  <a:pt x="165" y="65"/>
                  <a:pt x="165" y="65"/>
                  <a:pt x="165" y="66"/>
                </a:cubicBezTo>
                <a:cubicBezTo>
                  <a:pt x="165" y="67"/>
                  <a:pt x="166" y="69"/>
                  <a:pt x="166" y="71"/>
                </a:cubicBezTo>
                <a:cubicBezTo>
                  <a:pt x="166" y="72"/>
                  <a:pt x="167" y="81"/>
                  <a:pt x="165" y="75"/>
                </a:cubicBezTo>
                <a:cubicBezTo>
                  <a:pt x="165" y="75"/>
                  <a:pt x="165" y="75"/>
                  <a:pt x="164" y="74"/>
                </a:cubicBezTo>
                <a:cubicBezTo>
                  <a:pt x="165" y="69"/>
                  <a:pt x="164" y="64"/>
                  <a:pt x="162" y="60"/>
                </a:cubicBezTo>
                <a:cubicBezTo>
                  <a:pt x="162" y="60"/>
                  <a:pt x="161" y="60"/>
                  <a:pt x="161" y="60"/>
                </a:cubicBezTo>
                <a:cubicBezTo>
                  <a:pt x="162" y="65"/>
                  <a:pt x="162" y="70"/>
                  <a:pt x="164" y="74"/>
                </a:cubicBezTo>
                <a:cubicBezTo>
                  <a:pt x="164" y="75"/>
                  <a:pt x="164" y="76"/>
                  <a:pt x="164" y="77"/>
                </a:cubicBezTo>
                <a:cubicBezTo>
                  <a:pt x="163" y="77"/>
                  <a:pt x="162" y="73"/>
                  <a:pt x="162" y="73"/>
                </a:cubicBezTo>
                <a:cubicBezTo>
                  <a:pt x="161" y="70"/>
                  <a:pt x="160" y="68"/>
                  <a:pt x="160" y="65"/>
                </a:cubicBezTo>
                <a:cubicBezTo>
                  <a:pt x="160" y="63"/>
                  <a:pt x="159" y="60"/>
                  <a:pt x="158" y="58"/>
                </a:cubicBezTo>
                <a:cubicBezTo>
                  <a:pt x="158" y="57"/>
                  <a:pt x="158" y="58"/>
                  <a:pt x="158" y="58"/>
                </a:cubicBezTo>
                <a:cubicBezTo>
                  <a:pt x="158" y="61"/>
                  <a:pt x="159" y="63"/>
                  <a:pt x="159" y="66"/>
                </a:cubicBezTo>
                <a:cubicBezTo>
                  <a:pt x="159" y="67"/>
                  <a:pt x="160" y="69"/>
                  <a:pt x="160" y="70"/>
                </a:cubicBezTo>
                <a:cubicBezTo>
                  <a:pt x="160" y="75"/>
                  <a:pt x="158" y="67"/>
                  <a:pt x="157" y="66"/>
                </a:cubicBezTo>
                <a:cubicBezTo>
                  <a:pt x="157" y="65"/>
                  <a:pt x="157" y="64"/>
                  <a:pt x="157" y="64"/>
                </a:cubicBezTo>
                <a:cubicBezTo>
                  <a:pt x="156" y="60"/>
                  <a:pt x="156" y="57"/>
                  <a:pt x="155" y="54"/>
                </a:cubicBezTo>
                <a:cubicBezTo>
                  <a:pt x="154" y="53"/>
                  <a:pt x="154" y="53"/>
                  <a:pt x="154" y="54"/>
                </a:cubicBezTo>
                <a:cubicBezTo>
                  <a:pt x="154" y="57"/>
                  <a:pt x="155" y="61"/>
                  <a:pt x="156" y="64"/>
                </a:cubicBezTo>
                <a:cubicBezTo>
                  <a:pt x="156" y="64"/>
                  <a:pt x="156" y="64"/>
                  <a:pt x="156" y="65"/>
                </a:cubicBezTo>
                <a:cubicBezTo>
                  <a:pt x="156" y="65"/>
                  <a:pt x="156" y="71"/>
                  <a:pt x="156" y="71"/>
                </a:cubicBezTo>
                <a:cubicBezTo>
                  <a:pt x="154" y="69"/>
                  <a:pt x="154" y="66"/>
                  <a:pt x="153" y="63"/>
                </a:cubicBezTo>
                <a:cubicBezTo>
                  <a:pt x="152" y="59"/>
                  <a:pt x="152" y="55"/>
                  <a:pt x="151" y="50"/>
                </a:cubicBezTo>
                <a:cubicBezTo>
                  <a:pt x="151" y="51"/>
                  <a:pt x="152" y="51"/>
                  <a:pt x="153" y="52"/>
                </a:cubicBezTo>
                <a:close/>
                <a:moveTo>
                  <a:pt x="164" y="71"/>
                </a:moveTo>
                <a:cubicBezTo>
                  <a:pt x="163" y="69"/>
                  <a:pt x="163" y="67"/>
                  <a:pt x="163" y="66"/>
                </a:cubicBezTo>
                <a:cubicBezTo>
                  <a:pt x="163" y="65"/>
                  <a:pt x="163" y="64"/>
                  <a:pt x="162" y="64"/>
                </a:cubicBezTo>
                <a:cubicBezTo>
                  <a:pt x="163" y="66"/>
                  <a:pt x="163" y="69"/>
                  <a:pt x="164" y="71"/>
                </a:cubicBezTo>
                <a:cubicBezTo>
                  <a:pt x="164" y="71"/>
                  <a:pt x="164" y="71"/>
                  <a:pt x="164" y="71"/>
                </a:cubicBezTo>
                <a:close/>
                <a:moveTo>
                  <a:pt x="146" y="65"/>
                </a:moveTo>
                <a:cubicBezTo>
                  <a:pt x="145" y="63"/>
                  <a:pt x="145" y="62"/>
                  <a:pt x="145" y="61"/>
                </a:cubicBezTo>
                <a:cubicBezTo>
                  <a:pt x="144" y="59"/>
                  <a:pt x="144" y="56"/>
                  <a:pt x="143" y="54"/>
                </a:cubicBezTo>
                <a:cubicBezTo>
                  <a:pt x="142" y="50"/>
                  <a:pt x="143" y="53"/>
                  <a:pt x="144" y="54"/>
                </a:cubicBezTo>
                <a:cubicBezTo>
                  <a:pt x="145" y="57"/>
                  <a:pt x="145" y="61"/>
                  <a:pt x="146" y="64"/>
                </a:cubicBezTo>
                <a:cubicBezTo>
                  <a:pt x="146" y="64"/>
                  <a:pt x="146" y="64"/>
                  <a:pt x="146" y="65"/>
                </a:cubicBezTo>
                <a:close/>
                <a:moveTo>
                  <a:pt x="118" y="47"/>
                </a:moveTo>
                <a:cubicBezTo>
                  <a:pt x="117" y="44"/>
                  <a:pt x="115" y="40"/>
                  <a:pt x="114" y="38"/>
                </a:cubicBezTo>
                <a:cubicBezTo>
                  <a:pt x="116" y="41"/>
                  <a:pt x="117" y="44"/>
                  <a:pt x="118" y="47"/>
                </a:cubicBezTo>
                <a:close/>
                <a:moveTo>
                  <a:pt x="68" y="34"/>
                </a:moveTo>
                <a:cubicBezTo>
                  <a:pt x="68" y="30"/>
                  <a:pt x="66" y="27"/>
                  <a:pt x="65" y="24"/>
                </a:cubicBezTo>
                <a:cubicBezTo>
                  <a:pt x="64" y="21"/>
                  <a:pt x="67" y="28"/>
                  <a:pt x="68" y="28"/>
                </a:cubicBezTo>
                <a:cubicBezTo>
                  <a:pt x="69" y="31"/>
                  <a:pt x="69" y="33"/>
                  <a:pt x="70" y="35"/>
                </a:cubicBezTo>
                <a:cubicBezTo>
                  <a:pt x="70" y="35"/>
                  <a:pt x="69" y="34"/>
                  <a:pt x="68" y="34"/>
                </a:cubicBezTo>
                <a:close/>
                <a:moveTo>
                  <a:pt x="55" y="26"/>
                </a:moveTo>
                <a:cubicBezTo>
                  <a:pt x="55" y="26"/>
                  <a:pt x="55" y="25"/>
                  <a:pt x="56" y="24"/>
                </a:cubicBezTo>
                <a:cubicBezTo>
                  <a:pt x="56" y="25"/>
                  <a:pt x="56" y="25"/>
                  <a:pt x="56" y="26"/>
                </a:cubicBezTo>
                <a:cubicBezTo>
                  <a:pt x="57" y="26"/>
                  <a:pt x="57" y="26"/>
                  <a:pt x="57" y="26"/>
                </a:cubicBezTo>
                <a:cubicBezTo>
                  <a:pt x="58" y="24"/>
                  <a:pt x="58" y="27"/>
                  <a:pt x="58" y="28"/>
                </a:cubicBezTo>
                <a:cubicBezTo>
                  <a:pt x="58" y="28"/>
                  <a:pt x="59" y="28"/>
                  <a:pt x="59" y="28"/>
                </a:cubicBezTo>
                <a:cubicBezTo>
                  <a:pt x="59" y="26"/>
                  <a:pt x="59" y="24"/>
                  <a:pt x="59" y="23"/>
                </a:cubicBezTo>
                <a:cubicBezTo>
                  <a:pt x="59" y="25"/>
                  <a:pt x="60" y="26"/>
                  <a:pt x="60" y="27"/>
                </a:cubicBezTo>
                <a:cubicBezTo>
                  <a:pt x="60" y="27"/>
                  <a:pt x="60" y="27"/>
                  <a:pt x="60" y="27"/>
                </a:cubicBezTo>
                <a:cubicBezTo>
                  <a:pt x="60" y="28"/>
                  <a:pt x="60" y="28"/>
                  <a:pt x="61" y="29"/>
                </a:cubicBezTo>
                <a:cubicBezTo>
                  <a:pt x="61" y="29"/>
                  <a:pt x="62" y="29"/>
                  <a:pt x="61" y="29"/>
                </a:cubicBezTo>
                <a:cubicBezTo>
                  <a:pt x="61" y="27"/>
                  <a:pt x="59" y="21"/>
                  <a:pt x="61" y="25"/>
                </a:cubicBezTo>
                <a:cubicBezTo>
                  <a:pt x="61" y="26"/>
                  <a:pt x="62" y="28"/>
                  <a:pt x="63" y="30"/>
                </a:cubicBezTo>
                <a:cubicBezTo>
                  <a:pt x="63" y="30"/>
                  <a:pt x="64" y="30"/>
                  <a:pt x="64" y="30"/>
                </a:cubicBezTo>
                <a:cubicBezTo>
                  <a:pt x="64" y="28"/>
                  <a:pt x="64" y="27"/>
                  <a:pt x="63" y="26"/>
                </a:cubicBezTo>
                <a:cubicBezTo>
                  <a:pt x="63" y="25"/>
                  <a:pt x="62" y="21"/>
                  <a:pt x="64" y="25"/>
                </a:cubicBezTo>
                <a:cubicBezTo>
                  <a:pt x="65" y="27"/>
                  <a:pt x="66" y="30"/>
                  <a:pt x="67" y="33"/>
                </a:cubicBezTo>
                <a:cubicBezTo>
                  <a:pt x="63" y="31"/>
                  <a:pt x="59" y="29"/>
                  <a:pt x="55" y="26"/>
                </a:cubicBezTo>
                <a:close/>
                <a:moveTo>
                  <a:pt x="10" y="16"/>
                </a:moveTo>
                <a:cubicBezTo>
                  <a:pt x="15" y="15"/>
                  <a:pt x="20" y="13"/>
                  <a:pt x="26" y="14"/>
                </a:cubicBezTo>
                <a:cubicBezTo>
                  <a:pt x="30" y="14"/>
                  <a:pt x="34" y="14"/>
                  <a:pt x="38" y="17"/>
                </a:cubicBezTo>
                <a:cubicBezTo>
                  <a:pt x="41" y="19"/>
                  <a:pt x="43" y="21"/>
                  <a:pt x="47" y="22"/>
                </a:cubicBezTo>
                <a:cubicBezTo>
                  <a:pt x="47" y="22"/>
                  <a:pt x="47" y="22"/>
                  <a:pt x="47" y="22"/>
                </a:cubicBezTo>
                <a:cubicBezTo>
                  <a:pt x="46" y="22"/>
                  <a:pt x="46" y="22"/>
                  <a:pt x="46" y="23"/>
                </a:cubicBezTo>
                <a:cubicBezTo>
                  <a:pt x="41" y="28"/>
                  <a:pt x="33" y="22"/>
                  <a:pt x="28" y="20"/>
                </a:cubicBezTo>
                <a:cubicBezTo>
                  <a:pt x="22" y="18"/>
                  <a:pt x="15" y="18"/>
                  <a:pt x="9" y="16"/>
                </a:cubicBezTo>
                <a:cubicBezTo>
                  <a:pt x="9" y="16"/>
                  <a:pt x="9" y="16"/>
                  <a:pt x="10" y="16"/>
                </a:cubicBezTo>
                <a:close/>
                <a:moveTo>
                  <a:pt x="37" y="13"/>
                </a:moveTo>
                <a:cubicBezTo>
                  <a:pt x="34" y="11"/>
                  <a:pt x="30" y="11"/>
                  <a:pt x="27" y="11"/>
                </a:cubicBezTo>
                <a:cubicBezTo>
                  <a:pt x="23" y="10"/>
                  <a:pt x="20" y="11"/>
                  <a:pt x="17" y="12"/>
                </a:cubicBezTo>
                <a:cubicBezTo>
                  <a:pt x="18" y="11"/>
                  <a:pt x="20" y="10"/>
                  <a:pt x="21" y="9"/>
                </a:cubicBezTo>
                <a:cubicBezTo>
                  <a:pt x="27" y="7"/>
                  <a:pt x="33" y="10"/>
                  <a:pt x="38" y="13"/>
                </a:cubicBezTo>
                <a:cubicBezTo>
                  <a:pt x="38" y="13"/>
                  <a:pt x="38" y="13"/>
                  <a:pt x="37" y="13"/>
                </a:cubicBezTo>
                <a:close/>
                <a:moveTo>
                  <a:pt x="12" y="20"/>
                </a:moveTo>
                <a:cubicBezTo>
                  <a:pt x="19" y="21"/>
                  <a:pt x="25" y="22"/>
                  <a:pt x="31" y="25"/>
                </a:cubicBezTo>
                <a:cubicBezTo>
                  <a:pt x="34" y="26"/>
                  <a:pt x="38" y="28"/>
                  <a:pt x="41" y="28"/>
                </a:cubicBezTo>
                <a:cubicBezTo>
                  <a:pt x="36" y="30"/>
                  <a:pt x="31" y="31"/>
                  <a:pt x="25" y="29"/>
                </a:cubicBezTo>
                <a:cubicBezTo>
                  <a:pt x="20" y="27"/>
                  <a:pt x="16" y="23"/>
                  <a:pt x="12" y="20"/>
                </a:cubicBezTo>
                <a:close/>
                <a:moveTo>
                  <a:pt x="50" y="24"/>
                </a:moveTo>
                <a:cubicBezTo>
                  <a:pt x="50" y="24"/>
                  <a:pt x="50" y="24"/>
                  <a:pt x="50" y="24"/>
                </a:cubicBezTo>
                <a:cubicBezTo>
                  <a:pt x="50" y="22"/>
                  <a:pt x="50" y="21"/>
                  <a:pt x="50" y="19"/>
                </a:cubicBezTo>
                <a:cubicBezTo>
                  <a:pt x="51" y="19"/>
                  <a:pt x="52" y="19"/>
                  <a:pt x="53" y="19"/>
                </a:cubicBezTo>
                <a:cubicBezTo>
                  <a:pt x="53" y="19"/>
                  <a:pt x="53" y="19"/>
                  <a:pt x="53" y="20"/>
                </a:cubicBezTo>
                <a:cubicBezTo>
                  <a:pt x="54" y="22"/>
                  <a:pt x="53" y="23"/>
                  <a:pt x="52" y="25"/>
                </a:cubicBezTo>
                <a:cubicBezTo>
                  <a:pt x="51" y="25"/>
                  <a:pt x="50" y="24"/>
                  <a:pt x="50" y="24"/>
                </a:cubicBezTo>
                <a:close/>
                <a:moveTo>
                  <a:pt x="41" y="12"/>
                </a:moveTo>
                <a:cubicBezTo>
                  <a:pt x="37" y="9"/>
                  <a:pt x="33" y="7"/>
                  <a:pt x="27" y="6"/>
                </a:cubicBezTo>
                <a:cubicBezTo>
                  <a:pt x="24" y="6"/>
                  <a:pt x="21" y="6"/>
                  <a:pt x="18" y="8"/>
                </a:cubicBezTo>
                <a:cubicBezTo>
                  <a:pt x="16" y="9"/>
                  <a:pt x="14" y="10"/>
                  <a:pt x="12" y="12"/>
                </a:cubicBezTo>
                <a:cubicBezTo>
                  <a:pt x="14" y="10"/>
                  <a:pt x="16" y="8"/>
                  <a:pt x="18" y="6"/>
                </a:cubicBezTo>
                <a:cubicBezTo>
                  <a:pt x="27" y="0"/>
                  <a:pt x="35" y="5"/>
                  <a:pt x="41" y="12"/>
                </a:cubicBezTo>
                <a:close/>
                <a:moveTo>
                  <a:pt x="16" y="26"/>
                </a:moveTo>
                <a:cubicBezTo>
                  <a:pt x="19" y="29"/>
                  <a:pt x="22" y="31"/>
                  <a:pt x="26" y="32"/>
                </a:cubicBezTo>
                <a:cubicBezTo>
                  <a:pt x="25" y="32"/>
                  <a:pt x="24" y="31"/>
                  <a:pt x="23" y="31"/>
                </a:cubicBezTo>
                <a:cubicBezTo>
                  <a:pt x="20" y="30"/>
                  <a:pt x="18" y="28"/>
                  <a:pt x="16" y="26"/>
                </a:cubicBezTo>
                <a:close/>
                <a:moveTo>
                  <a:pt x="149" y="77"/>
                </a:moveTo>
                <a:cubicBezTo>
                  <a:pt x="140" y="73"/>
                  <a:pt x="131" y="69"/>
                  <a:pt x="122" y="64"/>
                </a:cubicBezTo>
                <a:cubicBezTo>
                  <a:pt x="105" y="56"/>
                  <a:pt x="88" y="46"/>
                  <a:pt x="71" y="36"/>
                </a:cubicBezTo>
                <a:cubicBezTo>
                  <a:pt x="71" y="36"/>
                  <a:pt x="71" y="36"/>
                  <a:pt x="71" y="36"/>
                </a:cubicBezTo>
                <a:cubicBezTo>
                  <a:pt x="71" y="32"/>
                  <a:pt x="70" y="27"/>
                  <a:pt x="68" y="25"/>
                </a:cubicBezTo>
                <a:cubicBezTo>
                  <a:pt x="71" y="29"/>
                  <a:pt x="71" y="34"/>
                  <a:pt x="75" y="37"/>
                </a:cubicBezTo>
                <a:cubicBezTo>
                  <a:pt x="75" y="38"/>
                  <a:pt x="75" y="37"/>
                  <a:pt x="75" y="37"/>
                </a:cubicBezTo>
                <a:cubicBezTo>
                  <a:pt x="75" y="35"/>
                  <a:pt x="74" y="33"/>
                  <a:pt x="74" y="31"/>
                </a:cubicBezTo>
                <a:cubicBezTo>
                  <a:pt x="73" y="29"/>
                  <a:pt x="71" y="22"/>
                  <a:pt x="74" y="29"/>
                </a:cubicBezTo>
                <a:cubicBezTo>
                  <a:pt x="75" y="32"/>
                  <a:pt x="77" y="35"/>
                  <a:pt x="79" y="39"/>
                </a:cubicBezTo>
                <a:cubicBezTo>
                  <a:pt x="79" y="39"/>
                  <a:pt x="79" y="39"/>
                  <a:pt x="79" y="38"/>
                </a:cubicBezTo>
                <a:cubicBezTo>
                  <a:pt x="79" y="36"/>
                  <a:pt x="78" y="34"/>
                  <a:pt x="77" y="32"/>
                </a:cubicBezTo>
                <a:cubicBezTo>
                  <a:pt x="79" y="35"/>
                  <a:pt x="80" y="39"/>
                  <a:pt x="82" y="42"/>
                </a:cubicBezTo>
                <a:cubicBezTo>
                  <a:pt x="82" y="42"/>
                  <a:pt x="83" y="42"/>
                  <a:pt x="83" y="41"/>
                </a:cubicBezTo>
                <a:cubicBezTo>
                  <a:pt x="82" y="35"/>
                  <a:pt x="80" y="30"/>
                  <a:pt x="78" y="24"/>
                </a:cubicBezTo>
                <a:cubicBezTo>
                  <a:pt x="79" y="29"/>
                  <a:pt x="82" y="36"/>
                  <a:pt x="86" y="41"/>
                </a:cubicBezTo>
                <a:cubicBezTo>
                  <a:pt x="86" y="41"/>
                  <a:pt x="86" y="41"/>
                  <a:pt x="86" y="40"/>
                </a:cubicBezTo>
                <a:cubicBezTo>
                  <a:pt x="86" y="38"/>
                  <a:pt x="85" y="35"/>
                  <a:pt x="84" y="33"/>
                </a:cubicBezTo>
                <a:cubicBezTo>
                  <a:pt x="84" y="32"/>
                  <a:pt x="84" y="32"/>
                  <a:pt x="83" y="31"/>
                </a:cubicBezTo>
                <a:cubicBezTo>
                  <a:pt x="85" y="36"/>
                  <a:pt x="87" y="41"/>
                  <a:pt x="90" y="45"/>
                </a:cubicBezTo>
                <a:cubicBezTo>
                  <a:pt x="91" y="45"/>
                  <a:pt x="91" y="45"/>
                  <a:pt x="91" y="44"/>
                </a:cubicBezTo>
                <a:cubicBezTo>
                  <a:pt x="91" y="42"/>
                  <a:pt x="90" y="40"/>
                  <a:pt x="89" y="37"/>
                </a:cubicBezTo>
                <a:cubicBezTo>
                  <a:pt x="89" y="36"/>
                  <a:pt x="89" y="35"/>
                  <a:pt x="88" y="33"/>
                </a:cubicBezTo>
                <a:cubicBezTo>
                  <a:pt x="88" y="33"/>
                  <a:pt x="86" y="26"/>
                  <a:pt x="88" y="31"/>
                </a:cubicBezTo>
                <a:cubicBezTo>
                  <a:pt x="91" y="37"/>
                  <a:pt x="92" y="44"/>
                  <a:pt x="96" y="49"/>
                </a:cubicBezTo>
                <a:cubicBezTo>
                  <a:pt x="96" y="50"/>
                  <a:pt x="97" y="49"/>
                  <a:pt x="97" y="49"/>
                </a:cubicBezTo>
                <a:cubicBezTo>
                  <a:pt x="96" y="43"/>
                  <a:pt x="94" y="38"/>
                  <a:pt x="92" y="33"/>
                </a:cubicBezTo>
                <a:cubicBezTo>
                  <a:pt x="90" y="27"/>
                  <a:pt x="92" y="32"/>
                  <a:pt x="93" y="33"/>
                </a:cubicBezTo>
                <a:cubicBezTo>
                  <a:pt x="94" y="35"/>
                  <a:pt x="94" y="37"/>
                  <a:pt x="95" y="40"/>
                </a:cubicBezTo>
                <a:cubicBezTo>
                  <a:pt x="96" y="43"/>
                  <a:pt x="98" y="47"/>
                  <a:pt x="100" y="50"/>
                </a:cubicBezTo>
                <a:cubicBezTo>
                  <a:pt x="100" y="50"/>
                  <a:pt x="100" y="50"/>
                  <a:pt x="100" y="49"/>
                </a:cubicBezTo>
                <a:cubicBezTo>
                  <a:pt x="100" y="46"/>
                  <a:pt x="100" y="42"/>
                  <a:pt x="99" y="39"/>
                </a:cubicBezTo>
                <a:cubicBezTo>
                  <a:pt x="100" y="43"/>
                  <a:pt x="101" y="46"/>
                  <a:pt x="104" y="50"/>
                </a:cubicBezTo>
                <a:cubicBezTo>
                  <a:pt x="104" y="50"/>
                  <a:pt x="105" y="50"/>
                  <a:pt x="105" y="49"/>
                </a:cubicBezTo>
                <a:cubicBezTo>
                  <a:pt x="104" y="45"/>
                  <a:pt x="103" y="41"/>
                  <a:pt x="102" y="37"/>
                </a:cubicBezTo>
                <a:cubicBezTo>
                  <a:pt x="101" y="36"/>
                  <a:pt x="101" y="35"/>
                  <a:pt x="101" y="34"/>
                </a:cubicBezTo>
                <a:cubicBezTo>
                  <a:pt x="101" y="33"/>
                  <a:pt x="101" y="33"/>
                  <a:pt x="101" y="33"/>
                </a:cubicBezTo>
                <a:cubicBezTo>
                  <a:pt x="101" y="35"/>
                  <a:pt x="102" y="36"/>
                  <a:pt x="102" y="38"/>
                </a:cubicBezTo>
                <a:cubicBezTo>
                  <a:pt x="104" y="44"/>
                  <a:pt x="105" y="50"/>
                  <a:pt x="110" y="55"/>
                </a:cubicBezTo>
                <a:cubicBezTo>
                  <a:pt x="110" y="55"/>
                  <a:pt x="111" y="55"/>
                  <a:pt x="111" y="54"/>
                </a:cubicBezTo>
                <a:cubicBezTo>
                  <a:pt x="110" y="51"/>
                  <a:pt x="110" y="49"/>
                  <a:pt x="109" y="46"/>
                </a:cubicBezTo>
                <a:cubicBezTo>
                  <a:pt x="110" y="50"/>
                  <a:pt x="112" y="53"/>
                  <a:pt x="114" y="57"/>
                </a:cubicBezTo>
                <a:cubicBezTo>
                  <a:pt x="115" y="57"/>
                  <a:pt x="115" y="57"/>
                  <a:pt x="115" y="57"/>
                </a:cubicBezTo>
                <a:cubicBezTo>
                  <a:pt x="115" y="53"/>
                  <a:pt x="114" y="50"/>
                  <a:pt x="114" y="47"/>
                </a:cubicBezTo>
                <a:cubicBezTo>
                  <a:pt x="114" y="48"/>
                  <a:pt x="115" y="50"/>
                  <a:pt x="115" y="51"/>
                </a:cubicBezTo>
                <a:cubicBezTo>
                  <a:pt x="116" y="55"/>
                  <a:pt x="117" y="59"/>
                  <a:pt x="120" y="62"/>
                </a:cubicBezTo>
                <a:cubicBezTo>
                  <a:pt x="121" y="62"/>
                  <a:pt x="121" y="62"/>
                  <a:pt x="121" y="62"/>
                </a:cubicBezTo>
                <a:cubicBezTo>
                  <a:pt x="121" y="60"/>
                  <a:pt x="121" y="58"/>
                  <a:pt x="120" y="56"/>
                </a:cubicBezTo>
                <a:cubicBezTo>
                  <a:pt x="121" y="59"/>
                  <a:pt x="122" y="61"/>
                  <a:pt x="123" y="64"/>
                </a:cubicBezTo>
                <a:cubicBezTo>
                  <a:pt x="123" y="64"/>
                  <a:pt x="124" y="64"/>
                  <a:pt x="124" y="63"/>
                </a:cubicBezTo>
                <a:cubicBezTo>
                  <a:pt x="124" y="54"/>
                  <a:pt x="119" y="46"/>
                  <a:pt x="117" y="37"/>
                </a:cubicBezTo>
                <a:cubicBezTo>
                  <a:pt x="118" y="38"/>
                  <a:pt x="119" y="41"/>
                  <a:pt x="120" y="43"/>
                </a:cubicBezTo>
                <a:cubicBezTo>
                  <a:pt x="121" y="45"/>
                  <a:pt x="122" y="48"/>
                  <a:pt x="123" y="50"/>
                </a:cubicBezTo>
                <a:cubicBezTo>
                  <a:pt x="125" y="55"/>
                  <a:pt x="126" y="61"/>
                  <a:pt x="129" y="65"/>
                </a:cubicBezTo>
                <a:cubicBezTo>
                  <a:pt x="129" y="66"/>
                  <a:pt x="129" y="66"/>
                  <a:pt x="129" y="65"/>
                </a:cubicBezTo>
                <a:cubicBezTo>
                  <a:pt x="130" y="63"/>
                  <a:pt x="130" y="61"/>
                  <a:pt x="129" y="59"/>
                </a:cubicBezTo>
                <a:cubicBezTo>
                  <a:pt x="130" y="62"/>
                  <a:pt x="132" y="64"/>
                  <a:pt x="133" y="67"/>
                </a:cubicBezTo>
                <a:cubicBezTo>
                  <a:pt x="133" y="67"/>
                  <a:pt x="134" y="67"/>
                  <a:pt x="134" y="67"/>
                </a:cubicBezTo>
                <a:cubicBezTo>
                  <a:pt x="134" y="64"/>
                  <a:pt x="134" y="62"/>
                  <a:pt x="134" y="60"/>
                </a:cubicBezTo>
                <a:cubicBezTo>
                  <a:pt x="135" y="62"/>
                  <a:pt x="136" y="65"/>
                  <a:pt x="138" y="67"/>
                </a:cubicBezTo>
                <a:cubicBezTo>
                  <a:pt x="138" y="67"/>
                  <a:pt x="138" y="67"/>
                  <a:pt x="138" y="66"/>
                </a:cubicBezTo>
                <a:cubicBezTo>
                  <a:pt x="138" y="66"/>
                  <a:pt x="138" y="65"/>
                  <a:pt x="138" y="64"/>
                </a:cubicBezTo>
                <a:cubicBezTo>
                  <a:pt x="139" y="66"/>
                  <a:pt x="140" y="67"/>
                  <a:pt x="142" y="69"/>
                </a:cubicBezTo>
                <a:cubicBezTo>
                  <a:pt x="142" y="69"/>
                  <a:pt x="142" y="69"/>
                  <a:pt x="142" y="69"/>
                </a:cubicBezTo>
                <a:cubicBezTo>
                  <a:pt x="142" y="67"/>
                  <a:pt x="142" y="65"/>
                  <a:pt x="142" y="64"/>
                </a:cubicBezTo>
                <a:cubicBezTo>
                  <a:pt x="143" y="67"/>
                  <a:pt x="145" y="70"/>
                  <a:pt x="146" y="73"/>
                </a:cubicBezTo>
                <a:cubicBezTo>
                  <a:pt x="146" y="73"/>
                  <a:pt x="147" y="73"/>
                  <a:pt x="147" y="73"/>
                </a:cubicBezTo>
                <a:cubicBezTo>
                  <a:pt x="147" y="72"/>
                  <a:pt x="147" y="71"/>
                  <a:pt x="147" y="70"/>
                </a:cubicBezTo>
                <a:cubicBezTo>
                  <a:pt x="148" y="72"/>
                  <a:pt x="148" y="73"/>
                  <a:pt x="149" y="75"/>
                </a:cubicBezTo>
                <a:cubicBezTo>
                  <a:pt x="150" y="76"/>
                  <a:pt x="150" y="75"/>
                  <a:pt x="150" y="75"/>
                </a:cubicBezTo>
                <a:cubicBezTo>
                  <a:pt x="150" y="72"/>
                  <a:pt x="150" y="69"/>
                  <a:pt x="150" y="66"/>
                </a:cubicBezTo>
                <a:cubicBezTo>
                  <a:pt x="150" y="69"/>
                  <a:pt x="151" y="71"/>
                  <a:pt x="152" y="73"/>
                </a:cubicBezTo>
                <a:cubicBezTo>
                  <a:pt x="152" y="73"/>
                  <a:pt x="153" y="73"/>
                  <a:pt x="153" y="72"/>
                </a:cubicBezTo>
                <a:cubicBezTo>
                  <a:pt x="153" y="70"/>
                  <a:pt x="153" y="68"/>
                  <a:pt x="153" y="66"/>
                </a:cubicBezTo>
                <a:cubicBezTo>
                  <a:pt x="154" y="68"/>
                  <a:pt x="155" y="71"/>
                  <a:pt x="156" y="72"/>
                </a:cubicBezTo>
                <a:cubicBezTo>
                  <a:pt x="157" y="72"/>
                  <a:pt x="157" y="72"/>
                  <a:pt x="157" y="72"/>
                </a:cubicBezTo>
                <a:cubicBezTo>
                  <a:pt x="157" y="70"/>
                  <a:pt x="157" y="69"/>
                  <a:pt x="157" y="67"/>
                </a:cubicBezTo>
                <a:cubicBezTo>
                  <a:pt x="158" y="69"/>
                  <a:pt x="158" y="71"/>
                  <a:pt x="160" y="74"/>
                </a:cubicBezTo>
                <a:cubicBezTo>
                  <a:pt x="160" y="74"/>
                  <a:pt x="160" y="74"/>
                  <a:pt x="160" y="73"/>
                </a:cubicBezTo>
                <a:cubicBezTo>
                  <a:pt x="160" y="72"/>
                  <a:pt x="160" y="71"/>
                  <a:pt x="160" y="70"/>
                </a:cubicBezTo>
                <a:cubicBezTo>
                  <a:pt x="161" y="73"/>
                  <a:pt x="162" y="76"/>
                  <a:pt x="163" y="78"/>
                </a:cubicBezTo>
                <a:cubicBezTo>
                  <a:pt x="164" y="78"/>
                  <a:pt x="164" y="78"/>
                  <a:pt x="164" y="78"/>
                </a:cubicBezTo>
                <a:cubicBezTo>
                  <a:pt x="164" y="77"/>
                  <a:pt x="164" y="76"/>
                  <a:pt x="164" y="76"/>
                </a:cubicBezTo>
                <a:cubicBezTo>
                  <a:pt x="165" y="77"/>
                  <a:pt x="165" y="78"/>
                  <a:pt x="166" y="79"/>
                </a:cubicBezTo>
                <a:cubicBezTo>
                  <a:pt x="166" y="79"/>
                  <a:pt x="167" y="79"/>
                  <a:pt x="167" y="79"/>
                </a:cubicBezTo>
                <a:cubicBezTo>
                  <a:pt x="167" y="77"/>
                  <a:pt x="167" y="75"/>
                  <a:pt x="167" y="74"/>
                </a:cubicBezTo>
                <a:cubicBezTo>
                  <a:pt x="167" y="75"/>
                  <a:pt x="168" y="76"/>
                  <a:pt x="169" y="78"/>
                </a:cubicBezTo>
                <a:cubicBezTo>
                  <a:pt x="169" y="78"/>
                  <a:pt x="169" y="78"/>
                  <a:pt x="169" y="78"/>
                </a:cubicBezTo>
                <a:cubicBezTo>
                  <a:pt x="170" y="75"/>
                  <a:pt x="170" y="73"/>
                  <a:pt x="169" y="70"/>
                </a:cubicBezTo>
                <a:cubicBezTo>
                  <a:pt x="170" y="73"/>
                  <a:pt x="170" y="75"/>
                  <a:pt x="171" y="77"/>
                </a:cubicBezTo>
                <a:cubicBezTo>
                  <a:pt x="171" y="77"/>
                  <a:pt x="171" y="77"/>
                  <a:pt x="171" y="77"/>
                </a:cubicBezTo>
                <a:cubicBezTo>
                  <a:pt x="168" y="85"/>
                  <a:pt x="153" y="79"/>
                  <a:pt x="149" y="7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9" name="Freeform 87">
            <a:extLst>
              <a:ext uri="{FF2B5EF4-FFF2-40B4-BE49-F238E27FC236}">
                <a16:creationId xmlns="" xmlns:a16="http://schemas.microsoft.com/office/drawing/2014/main" id="{FEAE6673-454C-4627-AB4E-B9E8BFC499FB}"/>
              </a:ext>
            </a:extLst>
          </p:cNvPr>
          <p:cNvSpPr>
            <a:spLocks noEditPoints="1"/>
          </p:cNvSpPr>
          <p:nvPr/>
        </p:nvSpPr>
        <p:spPr bwMode="auto">
          <a:xfrm>
            <a:off x="857989" y="2636045"/>
            <a:ext cx="468312" cy="500064"/>
          </a:xfrm>
          <a:custGeom>
            <a:avLst/>
            <a:gdLst>
              <a:gd name="T0" fmla="*/ 66 w 125"/>
              <a:gd name="T1" fmla="*/ 127 h 133"/>
              <a:gd name="T2" fmla="*/ 11 w 125"/>
              <a:gd name="T3" fmla="*/ 41 h 133"/>
              <a:gd name="T4" fmla="*/ 37 w 125"/>
              <a:gd name="T5" fmla="*/ 92 h 133"/>
              <a:gd name="T6" fmla="*/ 14 w 125"/>
              <a:gd name="T7" fmla="*/ 101 h 133"/>
              <a:gd name="T8" fmla="*/ 10 w 125"/>
              <a:gd name="T9" fmla="*/ 93 h 133"/>
              <a:gd name="T10" fmla="*/ 10 w 125"/>
              <a:gd name="T11" fmla="*/ 93 h 133"/>
              <a:gd name="T12" fmla="*/ 10 w 125"/>
              <a:gd name="T13" fmla="*/ 93 h 133"/>
              <a:gd name="T14" fmla="*/ 59 w 125"/>
              <a:gd name="T15" fmla="*/ 20 h 133"/>
              <a:gd name="T16" fmla="*/ 51 w 125"/>
              <a:gd name="T17" fmla="*/ 28 h 133"/>
              <a:gd name="T18" fmla="*/ 75 w 125"/>
              <a:gd name="T19" fmla="*/ 21 h 133"/>
              <a:gd name="T20" fmla="*/ 84 w 125"/>
              <a:gd name="T21" fmla="*/ 28 h 133"/>
              <a:gd name="T22" fmla="*/ 81 w 125"/>
              <a:gd name="T23" fmla="*/ 35 h 133"/>
              <a:gd name="T24" fmla="*/ 58 w 125"/>
              <a:gd name="T25" fmla="*/ 31 h 133"/>
              <a:gd name="T26" fmla="*/ 39 w 125"/>
              <a:gd name="T27" fmla="*/ 41 h 133"/>
              <a:gd name="T28" fmla="*/ 69 w 125"/>
              <a:gd name="T29" fmla="*/ 30 h 133"/>
              <a:gd name="T30" fmla="*/ 69 w 125"/>
              <a:gd name="T31" fmla="*/ 23 h 133"/>
              <a:gd name="T32" fmla="*/ 55 w 125"/>
              <a:gd name="T33" fmla="*/ 30 h 133"/>
              <a:gd name="T34" fmla="*/ 18 w 125"/>
              <a:gd name="T35" fmla="*/ 47 h 133"/>
              <a:gd name="T36" fmla="*/ 7 w 125"/>
              <a:gd name="T37" fmla="*/ 58 h 133"/>
              <a:gd name="T38" fmla="*/ 5 w 125"/>
              <a:gd name="T39" fmla="*/ 64 h 133"/>
              <a:gd name="T40" fmla="*/ 24 w 125"/>
              <a:gd name="T41" fmla="*/ 60 h 133"/>
              <a:gd name="T42" fmla="*/ 91 w 125"/>
              <a:gd name="T43" fmla="*/ 40 h 133"/>
              <a:gd name="T44" fmla="*/ 29 w 125"/>
              <a:gd name="T45" fmla="*/ 65 h 133"/>
              <a:gd name="T46" fmla="*/ 54 w 125"/>
              <a:gd name="T47" fmla="*/ 56 h 133"/>
              <a:gd name="T48" fmla="*/ 110 w 125"/>
              <a:gd name="T49" fmla="*/ 40 h 133"/>
              <a:gd name="T50" fmla="*/ 101 w 125"/>
              <a:gd name="T51" fmla="*/ 45 h 133"/>
              <a:gd name="T52" fmla="*/ 53 w 125"/>
              <a:gd name="T53" fmla="*/ 69 h 133"/>
              <a:gd name="T54" fmla="*/ 114 w 125"/>
              <a:gd name="T55" fmla="*/ 50 h 133"/>
              <a:gd name="T56" fmla="*/ 66 w 125"/>
              <a:gd name="T57" fmla="*/ 75 h 133"/>
              <a:gd name="T58" fmla="*/ 66 w 125"/>
              <a:gd name="T59" fmla="*/ 117 h 133"/>
              <a:gd name="T60" fmla="*/ 108 w 125"/>
              <a:gd name="T61" fmla="*/ 94 h 133"/>
              <a:gd name="T62" fmla="*/ 79 w 125"/>
              <a:gd name="T63" fmla="*/ 107 h 133"/>
              <a:gd name="T64" fmla="*/ 117 w 125"/>
              <a:gd name="T65" fmla="*/ 89 h 133"/>
              <a:gd name="T66" fmla="*/ 78 w 125"/>
              <a:gd name="T67" fmla="*/ 97 h 133"/>
              <a:gd name="T68" fmla="*/ 33 w 125"/>
              <a:gd name="T69" fmla="*/ 121 h 133"/>
              <a:gd name="T70" fmla="*/ 25 w 125"/>
              <a:gd name="T71" fmla="*/ 115 h 133"/>
              <a:gd name="T72" fmla="*/ 101 w 125"/>
              <a:gd name="T73" fmla="*/ 87 h 133"/>
              <a:gd name="T74" fmla="*/ 80 w 125"/>
              <a:gd name="T75" fmla="*/ 92 h 133"/>
              <a:gd name="T76" fmla="*/ 98 w 125"/>
              <a:gd name="T77" fmla="*/ 83 h 133"/>
              <a:gd name="T78" fmla="*/ 119 w 125"/>
              <a:gd name="T79" fmla="*/ 67 h 133"/>
              <a:gd name="T80" fmla="*/ 76 w 125"/>
              <a:gd name="T81" fmla="*/ 87 h 133"/>
              <a:gd name="T82" fmla="*/ 119 w 125"/>
              <a:gd name="T83" fmla="*/ 67 h 133"/>
              <a:gd name="T84" fmla="*/ 21 w 125"/>
              <a:gd name="T85" fmla="*/ 104 h 133"/>
              <a:gd name="T86" fmla="*/ 118 w 125"/>
              <a:gd name="T87" fmla="*/ 63 h 133"/>
              <a:gd name="T88" fmla="*/ 18 w 125"/>
              <a:gd name="T89" fmla="*/ 98 h 133"/>
              <a:gd name="T90" fmla="*/ 45 w 125"/>
              <a:gd name="T91" fmla="*/ 100 h 133"/>
              <a:gd name="T92" fmla="*/ 41 w 125"/>
              <a:gd name="T93" fmla="*/ 123 h 133"/>
              <a:gd name="T94" fmla="*/ 42 w 125"/>
              <a:gd name="T95" fmla="*/ 123 h 133"/>
              <a:gd name="T96" fmla="*/ 108 w 125"/>
              <a:gd name="T97" fmla="*/ 112 h 133"/>
              <a:gd name="T98" fmla="*/ 77 w 125"/>
              <a:gd name="T99" fmla="*/ 125 h 133"/>
              <a:gd name="T100" fmla="*/ 71 w 125"/>
              <a:gd name="T101" fmla="*/ 123 h 133"/>
              <a:gd name="T102" fmla="*/ 111 w 125"/>
              <a:gd name="T103" fmla="*/ 106 h 133"/>
              <a:gd name="T104" fmla="*/ 93 w 125"/>
              <a:gd name="T105" fmla="*/ 124 h 133"/>
              <a:gd name="T106" fmla="*/ 113 w 125"/>
              <a:gd name="T107" fmla="*/ 97 h 133"/>
              <a:gd name="T108" fmla="*/ 60 w 125"/>
              <a:gd name="T109" fmla="*/ 121 h 133"/>
              <a:gd name="T110" fmla="*/ 70 w 125"/>
              <a:gd name="T111" fmla="*/ 67 h 133"/>
              <a:gd name="T112" fmla="*/ 108 w 125"/>
              <a:gd name="T113" fmla="*/ 37 h 133"/>
              <a:gd name="T114" fmla="*/ 98 w 125"/>
              <a:gd name="T115" fmla="*/ 39 h 133"/>
              <a:gd name="T116" fmla="*/ 22 w 125"/>
              <a:gd name="T117" fmla="*/ 65 h 133"/>
              <a:gd name="T118" fmla="*/ 73 w 125"/>
              <a:gd name="T119" fmla="*/ 21 h 133"/>
              <a:gd name="T120" fmla="*/ 18 w 125"/>
              <a:gd name="T121" fmla="*/ 44 h 133"/>
              <a:gd name="T122" fmla="*/ 19 w 125"/>
              <a:gd name="T123" fmla="*/ 37 h 133"/>
              <a:gd name="T124" fmla="*/ 59 w 125"/>
              <a:gd name="T125" fmla="*/ 63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25" h="133">
                <a:moveTo>
                  <a:pt x="29" y="121"/>
                </a:moveTo>
                <a:cubicBezTo>
                  <a:pt x="38" y="128"/>
                  <a:pt x="49" y="127"/>
                  <a:pt x="60" y="124"/>
                </a:cubicBezTo>
                <a:cubicBezTo>
                  <a:pt x="59" y="126"/>
                  <a:pt x="58" y="128"/>
                  <a:pt x="57" y="130"/>
                </a:cubicBezTo>
                <a:cubicBezTo>
                  <a:pt x="56" y="131"/>
                  <a:pt x="59" y="133"/>
                  <a:pt x="60" y="131"/>
                </a:cubicBezTo>
                <a:cubicBezTo>
                  <a:pt x="60" y="130"/>
                  <a:pt x="61" y="130"/>
                  <a:pt x="61" y="129"/>
                </a:cubicBezTo>
                <a:cubicBezTo>
                  <a:pt x="61" y="129"/>
                  <a:pt x="61" y="129"/>
                  <a:pt x="61" y="129"/>
                </a:cubicBezTo>
                <a:cubicBezTo>
                  <a:pt x="61" y="131"/>
                  <a:pt x="63" y="131"/>
                  <a:pt x="64" y="129"/>
                </a:cubicBezTo>
                <a:cubicBezTo>
                  <a:pt x="64" y="129"/>
                  <a:pt x="64" y="129"/>
                  <a:pt x="64" y="129"/>
                </a:cubicBezTo>
                <a:cubicBezTo>
                  <a:pt x="65" y="130"/>
                  <a:pt x="66" y="129"/>
                  <a:pt x="66" y="128"/>
                </a:cubicBezTo>
                <a:cubicBezTo>
                  <a:pt x="66" y="128"/>
                  <a:pt x="66" y="127"/>
                  <a:pt x="66" y="127"/>
                </a:cubicBezTo>
                <a:cubicBezTo>
                  <a:pt x="67" y="127"/>
                  <a:pt x="68" y="126"/>
                  <a:pt x="68" y="125"/>
                </a:cubicBezTo>
                <a:cubicBezTo>
                  <a:pt x="76" y="129"/>
                  <a:pt x="86" y="131"/>
                  <a:pt x="95" y="127"/>
                </a:cubicBezTo>
                <a:cubicBezTo>
                  <a:pt x="106" y="122"/>
                  <a:pt x="112" y="112"/>
                  <a:pt x="116" y="102"/>
                </a:cubicBezTo>
                <a:cubicBezTo>
                  <a:pt x="124" y="83"/>
                  <a:pt x="125" y="58"/>
                  <a:pt x="113" y="39"/>
                </a:cubicBezTo>
                <a:cubicBezTo>
                  <a:pt x="104" y="25"/>
                  <a:pt x="87" y="19"/>
                  <a:pt x="70" y="18"/>
                </a:cubicBezTo>
                <a:cubicBezTo>
                  <a:pt x="72" y="12"/>
                  <a:pt x="75" y="6"/>
                  <a:pt x="80" y="4"/>
                </a:cubicBezTo>
                <a:cubicBezTo>
                  <a:pt x="82" y="3"/>
                  <a:pt x="80" y="0"/>
                  <a:pt x="79" y="1"/>
                </a:cubicBezTo>
                <a:cubicBezTo>
                  <a:pt x="73" y="4"/>
                  <a:pt x="69" y="11"/>
                  <a:pt x="67" y="17"/>
                </a:cubicBezTo>
                <a:cubicBezTo>
                  <a:pt x="66" y="17"/>
                  <a:pt x="64" y="17"/>
                  <a:pt x="62" y="17"/>
                </a:cubicBezTo>
                <a:cubicBezTo>
                  <a:pt x="43" y="18"/>
                  <a:pt x="23" y="25"/>
                  <a:pt x="11" y="41"/>
                </a:cubicBezTo>
                <a:cubicBezTo>
                  <a:pt x="0" y="57"/>
                  <a:pt x="0" y="78"/>
                  <a:pt x="8" y="95"/>
                </a:cubicBezTo>
                <a:cubicBezTo>
                  <a:pt x="12" y="105"/>
                  <a:pt x="20" y="115"/>
                  <a:pt x="29" y="121"/>
                </a:cubicBezTo>
                <a:close/>
                <a:moveTo>
                  <a:pt x="18" y="106"/>
                </a:moveTo>
                <a:cubicBezTo>
                  <a:pt x="25" y="104"/>
                  <a:pt x="32" y="101"/>
                  <a:pt x="39" y="97"/>
                </a:cubicBezTo>
                <a:cubicBezTo>
                  <a:pt x="47" y="94"/>
                  <a:pt x="54" y="91"/>
                  <a:pt x="62" y="88"/>
                </a:cubicBezTo>
                <a:cubicBezTo>
                  <a:pt x="55" y="91"/>
                  <a:pt x="48" y="94"/>
                  <a:pt x="41" y="98"/>
                </a:cubicBezTo>
                <a:cubicBezTo>
                  <a:pt x="35" y="102"/>
                  <a:pt x="26" y="104"/>
                  <a:pt x="21" y="110"/>
                </a:cubicBezTo>
                <a:cubicBezTo>
                  <a:pt x="20" y="109"/>
                  <a:pt x="19" y="108"/>
                  <a:pt x="18" y="106"/>
                </a:cubicBezTo>
                <a:close/>
                <a:moveTo>
                  <a:pt x="14" y="101"/>
                </a:moveTo>
                <a:cubicBezTo>
                  <a:pt x="22" y="101"/>
                  <a:pt x="30" y="95"/>
                  <a:pt x="37" y="92"/>
                </a:cubicBezTo>
                <a:cubicBezTo>
                  <a:pt x="46" y="88"/>
                  <a:pt x="55" y="85"/>
                  <a:pt x="63" y="81"/>
                </a:cubicBezTo>
                <a:cubicBezTo>
                  <a:pt x="73" y="76"/>
                  <a:pt x="83" y="72"/>
                  <a:pt x="93" y="68"/>
                </a:cubicBezTo>
                <a:cubicBezTo>
                  <a:pt x="98" y="66"/>
                  <a:pt x="103" y="64"/>
                  <a:pt x="108" y="62"/>
                </a:cubicBezTo>
                <a:cubicBezTo>
                  <a:pt x="108" y="62"/>
                  <a:pt x="108" y="62"/>
                  <a:pt x="108" y="62"/>
                </a:cubicBezTo>
                <a:cubicBezTo>
                  <a:pt x="103" y="65"/>
                  <a:pt x="98" y="67"/>
                  <a:pt x="93" y="69"/>
                </a:cubicBezTo>
                <a:cubicBezTo>
                  <a:pt x="84" y="72"/>
                  <a:pt x="76" y="76"/>
                  <a:pt x="67" y="79"/>
                </a:cubicBezTo>
                <a:cubicBezTo>
                  <a:pt x="58" y="83"/>
                  <a:pt x="50" y="87"/>
                  <a:pt x="41" y="92"/>
                </a:cubicBezTo>
                <a:cubicBezTo>
                  <a:pt x="37" y="94"/>
                  <a:pt x="33" y="96"/>
                  <a:pt x="29" y="99"/>
                </a:cubicBezTo>
                <a:cubicBezTo>
                  <a:pt x="25" y="101"/>
                  <a:pt x="21" y="103"/>
                  <a:pt x="17" y="105"/>
                </a:cubicBezTo>
                <a:cubicBezTo>
                  <a:pt x="16" y="104"/>
                  <a:pt x="15" y="103"/>
                  <a:pt x="14" y="101"/>
                </a:cubicBezTo>
                <a:close/>
                <a:moveTo>
                  <a:pt x="12" y="97"/>
                </a:moveTo>
                <a:cubicBezTo>
                  <a:pt x="15" y="97"/>
                  <a:pt x="17" y="95"/>
                  <a:pt x="19" y="94"/>
                </a:cubicBezTo>
                <a:cubicBezTo>
                  <a:pt x="24" y="92"/>
                  <a:pt x="28" y="91"/>
                  <a:pt x="32" y="89"/>
                </a:cubicBezTo>
                <a:cubicBezTo>
                  <a:pt x="42" y="85"/>
                  <a:pt x="53" y="81"/>
                  <a:pt x="63" y="77"/>
                </a:cubicBezTo>
                <a:cubicBezTo>
                  <a:pt x="64" y="76"/>
                  <a:pt x="66" y="76"/>
                  <a:pt x="67" y="75"/>
                </a:cubicBezTo>
                <a:cubicBezTo>
                  <a:pt x="66" y="76"/>
                  <a:pt x="66" y="76"/>
                  <a:pt x="65" y="76"/>
                </a:cubicBezTo>
                <a:cubicBezTo>
                  <a:pt x="56" y="80"/>
                  <a:pt x="47" y="83"/>
                  <a:pt x="38" y="88"/>
                </a:cubicBezTo>
                <a:cubicBezTo>
                  <a:pt x="30" y="92"/>
                  <a:pt x="21" y="95"/>
                  <a:pt x="13" y="100"/>
                </a:cubicBezTo>
                <a:cubicBezTo>
                  <a:pt x="13" y="99"/>
                  <a:pt x="12" y="98"/>
                  <a:pt x="12" y="97"/>
                </a:cubicBezTo>
                <a:close/>
                <a:moveTo>
                  <a:pt x="10" y="93"/>
                </a:moveTo>
                <a:cubicBezTo>
                  <a:pt x="10" y="93"/>
                  <a:pt x="10" y="93"/>
                  <a:pt x="10" y="93"/>
                </a:cubicBezTo>
                <a:cubicBezTo>
                  <a:pt x="14" y="92"/>
                  <a:pt x="17" y="90"/>
                  <a:pt x="21" y="88"/>
                </a:cubicBezTo>
                <a:cubicBezTo>
                  <a:pt x="26" y="86"/>
                  <a:pt x="31" y="84"/>
                  <a:pt x="36" y="82"/>
                </a:cubicBezTo>
                <a:cubicBezTo>
                  <a:pt x="45" y="78"/>
                  <a:pt x="54" y="74"/>
                  <a:pt x="64" y="70"/>
                </a:cubicBezTo>
                <a:cubicBezTo>
                  <a:pt x="65" y="69"/>
                  <a:pt x="66" y="69"/>
                  <a:pt x="68" y="68"/>
                </a:cubicBezTo>
                <a:cubicBezTo>
                  <a:pt x="65" y="70"/>
                  <a:pt x="62" y="71"/>
                  <a:pt x="60" y="72"/>
                </a:cubicBezTo>
                <a:cubicBezTo>
                  <a:pt x="51" y="76"/>
                  <a:pt x="42" y="80"/>
                  <a:pt x="33" y="84"/>
                </a:cubicBezTo>
                <a:cubicBezTo>
                  <a:pt x="29" y="85"/>
                  <a:pt x="25" y="88"/>
                  <a:pt x="22" y="90"/>
                </a:cubicBezTo>
                <a:cubicBezTo>
                  <a:pt x="18" y="92"/>
                  <a:pt x="14" y="93"/>
                  <a:pt x="11" y="96"/>
                </a:cubicBezTo>
                <a:cubicBezTo>
                  <a:pt x="11" y="95"/>
                  <a:pt x="10" y="94"/>
                  <a:pt x="10" y="93"/>
                </a:cubicBezTo>
                <a:close/>
                <a:moveTo>
                  <a:pt x="18" y="85"/>
                </a:moveTo>
                <a:cubicBezTo>
                  <a:pt x="23" y="82"/>
                  <a:pt x="29" y="81"/>
                  <a:pt x="35" y="78"/>
                </a:cubicBezTo>
                <a:cubicBezTo>
                  <a:pt x="49" y="72"/>
                  <a:pt x="63" y="65"/>
                  <a:pt x="78" y="60"/>
                </a:cubicBezTo>
                <a:cubicBezTo>
                  <a:pt x="84" y="58"/>
                  <a:pt x="89" y="56"/>
                  <a:pt x="95" y="53"/>
                </a:cubicBezTo>
                <a:cubicBezTo>
                  <a:pt x="93" y="54"/>
                  <a:pt x="92" y="55"/>
                  <a:pt x="90" y="56"/>
                </a:cubicBezTo>
                <a:cubicBezTo>
                  <a:pt x="80" y="60"/>
                  <a:pt x="70" y="64"/>
                  <a:pt x="60" y="68"/>
                </a:cubicBezTo>
                <a:cubicBezTo>
                  <a:pt x="52" y="72"/>
                  <a:pt x="44" y="76"/>
                  <a:pt x="35" y="80"/>
                </a:cubicBezTo>
                <a:cubicBezTo>
                  <a:pt x="32" y="82"/>
                  <a:pt x="28" y="83"/>
                  <a:pt x="24" y="85"/>
                </a:cubicBezTo>
                <a:cubicBezTo>
                  <a:pt x="19" y="87"/>
                  <a:pt x="14" y="90"/>
                  <a:pt x="10" y="92"/>
                </a:cubicBezTo>
                <a:cubicBezTo>
                  <a:pt x="10" y="92"/>
                  <a:pt x="10" y="92"/>
                  <a:pt x="10" y="93"/>
                </a:cubicBezTo>
                <a:cubicBezTo>
                  <a:pt x="9" y="92"/>
                  <a:pt x="9" y="91"/>
                  <a:pt x="9" y="90"/>
                </a:cubicBezTo>
                <a:cubicBezTo>
                  <a:pt x="12" y="88"/>
                  <a:pt x="15" y="87"/>
                  <a:pt x="18" y="85"/>
                </a:cubicBezTo>
                <a:close/>
                <a:moveTo>
                  <a:pt x="59" y="20"/>
                </a:moveTo>
                <a:cubicBezTo>
                  <a:pt x="44" y="27"/>
                  <a:pt x="30" y="35"/>
                  <a:pt x="15" y="42"/>
                </a:cubicBezTo>
                <a:cubicBezTo>
                  <a:pt x="15" y="42"/>
                  <a:pt x="15" y="42"/>
                  <a:pt x="14" y="43"/>
                </a:cubicBezTo>
                <a:cubicBezTo>
                  <a:pt x="14" y="43"/>
                  <a:pt x="14" y="42"/>
                  <a:pt x="15" y="42"/>
                </a:cubicBezTo>
                <a:cubicBezTo>
                  <a:pt x="16" y="41"/>
                  <a:pt x="18" y="40"/>
                  <a:pt x="19" y="39"/>
                </a:cubicBezTo>
                <a:cubicBezTo>
                  <a:pt x="23" y="36"/>
                  <a:pt x="27" y="34"/>
                  <a:pt x="31" y="32"/>
                </a:cubicBezTo>
                <a:cubicBezTo>
                  <a:pt x="39" y="28"/>
                  <a:pt x="47" y="25"/>
                  <a:pt x="54" y="21"/>
                </a:cubicBezTo>
                <a:cubicBezTo>
                  <a:pt x="56" y="20"/>
                  <a:pt x="58" y="20"/>
                  <a:pt x="59" y="20"/>
                </a:cubicBezTo>
                <a:close/>
                <a:moveTo>
                  <a:pt x="13" y="44"/>
                </a:moveTo>
                <a:cubicBezTo>
                  <a:pt x="21" y="40"/>
                  <a:pt x="28" y="36"/>
                  <a:pt x="35" y="33"/>
                </a:cubicBezTo>
                <a:cubicBezTo>
                  <a:pt x="39" y="31"/>
                  <a:pt x="43" y="28"/>
                  <a:pt x="48" y="26"/>
                </a:cubicBezTo>
                <a:cubicBezTo>
                  <a:pt x="49" y="25"/>
                  <a:pt x="51" y="25"/>
                  <a:pt x="53" y="24"/>
                </a:cubicBezTo>
                <a:cubicBezTo>
                  <a:pt x="38" y="32"/>
                  <a:pt x="24" y="40"/>
                  <a:pt x="11" y="48"/>
                </a:cubicBezTo>
                <a:cubicBezTo>
                  <a:pt x="12" y="47"/>
                  <a:pt x="12" y="45"/>
                  <a:pt x="13" y="44"/>
                </a:cubicBezTo>
                <a:close/>
                <a:moveTo>
                  <a:pt x="10" y="50"/>
                </a:moveTo>
                <a:cubicBezTo>
                  <a:pt x="13" y="49"/>
                  <a:pt x="16" y="46"/>
                  <a:pt x="20" y="44"/>
                </a:cubicBezTo>
                <a:cubicBezTo>
                  <a:pt x="24" y="41"/>
                  <a:pt x="30" y="39"/>
                  <a:pt x="35" y="36"/>
                </a:cubicBezTo>
                <a:cubicBezTo>
                  <a:pt x="40" y="33"/>
                  <a:pt x="45" y="31"/>
                  <a:pt x="51" y="28"/>
                </a:cubicBezTo>
                <a:cubicBezTo>
                  <a:pt x="46" y="31"/>
                  <a:pt x="41" y="33"/>
                  <a:pt x="36" y="36"/>
                </a:cubicBezTo>
                <a:cubicBezTo>
                  <a:pt x="31" y="39"/>
                  <a:pt x="26" y="41"/>
                  <a:pt x="20" y="44"/>
                </a:cubicBezTo>
                <a:cubicBezTo>
                  <a:pt x="18" y="46"/>
                  <a:pt x="15" y="48"/>
                  <a:pt x="11" y="49"/>
                </a:cubicBezTo>
                <a:cubicBezTo>
                  <a:pt x="11" y="50"/>
                  <a:pt x="10" y="50"/>
                  <a:pt x="10" y="50"/>
                </a:cubicBezTo>
                <a:cubicBezTo>
                  <a:pt x="10" y="50"/>
                  <a:pt x="10" y="50"/>
                  <a:pt x="10" y="50"/>
                </a:cubicBezTo>
                <a:close/>
                <a:moveTo>
                  <a:pt x="75" y="21"/>
                </a:moveTo>
                <a:cubicBezTo>
                  <a:pt x="77" y="21"/>
                  <a:pt x="79" y="21"/>
                  <a:pt x="81" y="22"/>
                </a:cubicBezTo>
                <a:cubicBezTo>
                  <a:pt x="77" y="24"/>
                  <a:pt x="73" y="26"/>
                  <a:pt x="69" y="28"/>
                </a:cubicBezTo>
                <a:cubicBezTo>
                  <a:pt x="69" y="27"/>
                  <a:pt x="69" y="26"/>
                  <a:pt x="69" y="24"/>
                </a:cubicBezTo>
                <a:cubicBezTo>
                  <a:pt x="71" y="23"/>
                  <a:pt x="73" y="22"/>
                  <a:pt x="75" y="21"/>
                </a:cubicBezTo>
                <a:cubicBezTo>
                  <a:pt x="75" y="21"/>
                  <a:pt x="75" y="21"/>
                  <a:pt x="75" y="21"/>
                </a:cubicBezTo>
                <a:close/>
                <a:moveTo>
                  <a:pt x="96" y="27"/>
                </a:moveTo>
                <a:cubicBezTo>
                  <a:pt x="82" y="34"/>
                  <a:pt x="68" y="40"/>
                  <a:pt x="54" y="46"/>
                </a:cubicBezTo>
                <a:cubicBezTo>
                  <a:pt x="40" y="51"/>
                  <a:pt x="27" y="58"/>
                  <a:pt x="15" y="64"/>
                </a:cubicBezTo>
                <a:cubicBezTo>
                  <a:pt x="12" y="66"/>
                  <a:pt x="8" y="67"/>
                  <a:pt x="5" y="69"/>
                </a:cubicBezTo>
                <a:cubicBezTo>
                  <a:pt x="8" y="67"/>
                  <a:pt x="11" y="65"/>
                  <a:pt x="14" y="63"/>
                </a:cubicBezTo>
                <a:cubicBezTo>
                  <a:pt x="20" y="59"/>
                  <a:pt x="27" y="56"/>
                  <a:pt x="34" y="53"/>
                </a:cubicBezTo>
                <a:cubicBezTo>
                  <a:pt x="46" y="47"/>
                  <a:pt x="58" y="41"/>
                  <a:pt x="70" y="35"/>
                </a:cubicBezTo>
                <a:cubicBezTo>
                  <a:pt x="75" y="34"/>
                  <a:pt x="80" y="33"/>
                  <a:pt x="85" y="31"/>
                </a:cubicBezTo>
                <a:cubicBezTo>
                  <a:pt x="87" y="30"/>
                  <a:pt x="86" y="28"/>
                  <a:pt x="84" y="28"/>
                </a:cubicBezTo>
                <a:cubicBezTo>
                  <a:pt x="83" y="29"/>
                  <a:pt x="81" y="29"/>
                  <a:pt x="79" y="30"/>
                </a:cubicBezTo>
                <a:cubicBezTo>
                  <a:pt x="80" y="30"/>
                  <a:pt x="81" y="29"/>
                  <a:pt x="81" y="29"/>
                </a:cubicBezTo>
                <a:cubicBezTo>
                  <a:pt x="82" y="29"/>
                  <a:pt x="82" y="29"/>
                  <a:pt x="82" y="29"/>
                </a:cubicBezTo>
                <a:cubicBezTo>
                  <a:pt x="84" y="28"/>
                  <a:pt x="86" y="27"/>
                  <a:pt x="87" y="26"/>
                </a:cubicBezTo>
                <a:cubicBezTo>
                  <a:pt x="88" y="25"/>
                  <a:pt x="89" y="25"/>
                  <a:pt x="89" y="25"/>
                </a:cubicBezTo>
                <a:cubicBezTo>
                  <a:pt x="89" y="25"/>
                  <a:pt x="89" y="24"/>
                  <a:pt x="89" y="24"/>
                </a:cubicBezTo>
                <a:cubicBezTo>
                  <a:pt x="92" y="25"/>
                  <a:pt x="94" y="26"/>
                  <a:pt x="96" y="27"/>
                </a:cubicBezTo>
                <a:close/>
                <a:moveTo>
                  <a:pt x="97" y="28"/>
                </a:moveTo>
                <a:cubicBezTo>
                  <a:pt x="96" y="28"/>
                  <a:pt x="96" y="28"/>
                  <a:pt x="95" y="28"/>
                </a:cubicBezTo>
                <a:cubicBezTo>
                  <a:pt x="91" y="31"/>
                  <a:pt x="86" y="33"/>
                  <a:pt x="81" y="35"/>
                </a:cubicBezTo>
                <a:cubicBezTo>
                  <a:pt x="82" y="34"/>
                  <a:pt x="84" y="33"/>
                  <a:pt x="86" y="32"/>
                </a:cubicBezTo>
                <a:cubicBezTo>
                  <a:pt x="89" y="31"/>
                  <a:pt x="91" y="30"/>
                  <a:pt x="93" y="29"/>
                </a:cubicBezTo>
                <a:cubicBezTo>
                  <a:pt x="94" y="29"/>
                  <a:pt x="96" y="28"/>
                  <a:pt x="96" y="28"/>
                </a:cubicBezTo>
                <a:cubicBezTo>
                  <a:pt x="96" y="28"/>
                  <a:pt x="96" y="28"/>
                  <a:pt x="97" y="28"/>
                </a:cubicBezTo>
                <a:close/>
                <a:moveTo>
                  <a:pt x="62" y="35"/>
                </a:moveTo>
                <a:cubicBezTo>
                  <a:pt x="64" y="35"/>
                  <a:pt x="65" y="35"/>
                  <a:pt x="67" y="35"/>
                </a:cubicBezTo>
                <a:cubicBezTo>
                  <a:pt x="54" y="41"/>
                  <a:pt x="41" y="46"/>
                  <a:pt x="29" y="52"/>
                </a:cubicBezTo>
                <a:cubicBezTo>
                  <a:pt x="40" y="46"/>
                  <a:pt x="50" y="41"/>
                  <a:pt x="61" y="35"/>
                </a:cubicBezTo>
                <a:cubicBezTo>
                  <a:pt x="61" y="35"/>
                  <a:pt x="62" y="35"/>
                  <a:pt x="62" y="35"/>
                </a:cubicBezTo>
                <a:close/>
                <a:moveTo>
                  <a:pt x="58" y="31"/>
                </a:moveTo>
                <a:cubicBezTo>
                  <a:pt x="61" y="29"/>
                  <a:pt x="63" y="28"/>
                  <a:pt x="66" y="26"/>
                </a:cubicBezTo>
                <a:cubicBezTo>
                  <a:pt x="66" y="27"/>
                  <a:pt x="66" y="28"/>
                  <a:pt x="66" y="29"/>
                </a:cubicBezTo>
                <a:cubicBezTo>
                  <a:pt x="64" y="30"/>
                  <a:pt x="63" y="31"/>
                  <a:pt x="61" y="32"/>
                </a:cubicBezTo>
                <a:cubicBezTo>
                  <a:pt x="60" y="31"/>
                  <a:pt x="59" y="31"/>
                  <a:pt x="58" y="31"/>
                </a:cubicBezTo>
                <a:close/>
                <a:moveTo>
                  <a:pt x="57" y="34"/>
                </a:moveTo>
                <a:cubicBezTo>
                  <a:pt x="53" y="36"/>
                  <a:pt x="48" y="38"/>
                  <a:pt x="43" y="40"/>
                </a:cubicBezTo>
                <a:cubicBezTo>
                  <a:pt x="32" y="46"/>
                  <a:pt x="21" y="51"/>
                  <a:pt x="10" y="57"/>
                </a:cubicBezTo>
                <a:cubicBezTo>
                  <a:pt x="10" y="57"/>
                  <a:pt x="10" y="57"/>
                  <a:pt x="10" y="57"/>
                </a:cubicBezTo>
                <a:cubicBezTo>
                  <a:pt x="13" y="55"/>
                  <a:pt x="16" y="54"/>
                  <a:pt x="20" y="52"/>
                </a:cubicBezTo>
                <a:cubicBezTo>
                  <a:pt x="26" y="48"/>
                  <a:pt x="32" y="45"/>
                  <a:pt x="39" y="41"/>
                </a:cubicBezTo>
                <a:cubicBezTo>
                  <a:pt x="44" y="39"/>
                  <a:pt x="49" y="36"/>
                  <a:pt x="54" y="33"/>
                </a:cubicBezTo>
                <a:cubicBezTo>
                  <a:pt x="55" y="33"/>
                  <a:pt x="56" y="33"/>
                  <a:pt x="57" y="34"/>
                </a:cubicBezTo>
                <a:close/>
                <a:moveTo>
                  <a:pt x="66" y="30"/>
                </a:moveTo>
                <a:cubicBezTo>
                  <a:pt x="66" y="30"/>
                  <a:pt x="66" y="31"/>
                  <a:pt x="66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4" y="32"/>
                  <a:pt x="63" y="32"/>
                  <a:pt x="62" y="32"/>
                </a:cubicBezTo>
                <a:cubicBezTo>
                  <a:pt x="64" y="31"/>
                  <a:pt x="65" y="31"/>
                  <a:pt x="66" y="30"/>
                </a:cubicBezTo>
                <a:close/>
                <a:moveTo>
                  <a:pt x="69" y="29"/>
                </a:moveTo>
                <a:cubicBezTo>
                  <a:pt x="73" y="27"/>
                  <a:pt x="76" y="25"/>
                  <a:pt x="80" y="23"/>
                </a:cubicBezTo>
                <a:cubicBezTo>
                  <a:pt x="76" y="25"/>
                  <a:pt x="73" y="27"/>
                  <a:pt x="69" y="30"/>
                </a:cubicBezTo>
                <a:cubicBezTo>
                  <a:pt x="69" y="29"/>
                  <a:pt x="69" y="29"/>
                  <a:pt x="69" y="29"/>
                </a:cubicBezTo>
                <a:close/>
                <a:moveTo>
                  <a:pt x="81" y="28"/>
                </a:moveTo>
                <a:cubicBezTo>
                  <a:pt x="79" y="29"/>
                  <a:pt x="77" y="30"/>
                  <a:pt x="75" y="31"/>
                </a:cubicBezTo>
                <a:cubicBezTo>
                  <a:pt x="73" y="32"/>
                  <a:pt x="71" y="32"/>
                  <a:pt x="69" y="32"/>
                </a:cubicBezTo>
                <a:cubicBezTo>
                  <a:pt x="69" y="32"/>
                  <a:pt x="69" y="31"/>
                  <a:pt x="69" y="31"/>
                </a:cubicBezTo>
                <a:cubicBezTo>
                  <a:pt x="73" y="28"/>
                  <a:pt x="78" y="26"/>
                  <a:pt x="82" y="22"/>
                </a:cubicBezTo>
                <a:cubicBezTo>
                  <a:pt x="82" y="22"/>
                  <a:pt x="82" y="22"/>
                  <a:pt x="82" y="22"/>
                </a:cubicBezTo>
                <a:cubicBezTo>
                  <a:pt x="84" y="23"/>
                  <a:pt x="86" y="23"/>
                  <a:pt x="88" y="24"/>
                </a:cubicBezTo>
                <a:cubicBezTo>
                  <a:pt x="86" y="25"/>
                  <a:pt x="84" y="27"/>
                  <a:pt x="81" y="28"/>
                </a:cubicBezTo>
                <a:close/>
                <a:moveTo>
                  <a:pt x="69" y="23"/>
                </a:moveTo>
                <a:cubicBezTo>
                  <a:pt x="69" y="23"/>
                  <a:pt x="69" y="23"/>
                  <a:pt x="69" y="23"/>
                </a:cubicBezTo>
                <a:cubicBezTo>
                  <a:pt x="70" y="23"/>
                  <a:pt x="72" y="22"/>
                  <a:pt x="73" y="21"/>
                </a:cubicBezTo>
                <a:cubicBezTo>
                  <a:pt x="72" y="22"/>
                  <a:pt x="70" y="23"/>
                  <a:pt x="69" y="23"/>
                </a:cubicBezTo>
                <a:close/>
                <a:moveTo>
                  <a:pt x="66" y="25"/>
                </a:moveTo>
                <a:cubicBezTo>
                  <a:pt x="63" y="27"/>
                  <a:pt x="60" y="29"/>
                  <a:pt x="57" y="31"/>
                </a:cubicBezTo>
                <a:cubicBezTo>
                  <a:pt x="57" y="30"/>
                  <a:pt x="56" y="30"/>
                  <a:pt x="56" y="30"/>
                </a:cubicBezTo>
                <a:cubicBezTo>
                  <a:pt x="59" y="29"/>
                  <a:pt x="63" y="27"/>
                  <a:pt x="66" y="25"/>
                </a:cubicBezTo>
                <a:cubicBezTo>
                  <a:pt x="66" y="25"/>
                  <a:pt x="66" y="25"/>
                  <a:pt x="66" y="25"/>
                </a:cubicBezTo>
                <a:close/>
                <a:moveTo>
                  <a:pt x="60" y="27"/>
                </a:moveTo>
                <a:cubicBezTo>
                  <a:pt x="58" y="28"/>
                  <a:pt x="56" y="29"/>
                  <a:pt x="55" y="30"/>
                </a:cubicBezTo>
                <a:cubicBezTo>
                  <a:pt x="54" y="29"/>
                  <a:pt x="53" y="29"/>
                  <a:pt x="53" y="29"/>
                </a:cubicBezTo>
                <a:cubicBezTo>
                  <a:pt x="51" y="28"/>
                  <a:pt x="50" y="31"/>
                  <a:pt x="51" y="31"/>
                </a:cubicBezTo>
                <a:cubicBezTo>
                  <a:pt x="51" y="31"/>
                  <a:pt x="51" y="31"/>
                  <a:pt x="51" y="31"/>
                </a:cubicBezTo>
                <a:cubicBezTo>
                  <a:pt x="49" y="33"/>
                  <a:pt x="46" y="34"/>
                  <a:pt x="43" y="36"/>
                </a:cubicBezTo>
                <a:cubicBezTo>
                  <a:pt x="37" y="38"/>
                  <a:pt x="32" y="41"/>
                  <a:pt x="26" y="43"/>
                </a:cubicBezTo>
                <a:cubicBezTo>
                  <a:pt x="21" y="46"/>
                  <a:pt x="15" y="49"/>
                  <a:pt x="9" y="51"/>
                </a:cubicBezTo>
                <a:cubicBezTo>
                  <a:pt x="9" y="51"/>
                  <a:pt x="9" y="51"/>
                  <a:pt x="9" y="51"/>
                </a:cubicBezTo>
                <a:cubicBezTo>
                  <a:pt x="9" y="51"/>
                  <a:pt x="9" y="51"/>
                  <a:pt x="9" y="51"/>
                </a:cubicBezTo>
                <a:cubicBezTo>
                  <a:pt x="10" y="51"/>
                  <a:pt x="11" y="50"/>
                  <a:pt x="12" y="50"/>
                </a:cubicBezTo>
                <a:cubicBezTo>
                  <a:pt x="14" y="49"/>
                  <a:pt x="16" y="48"/>
                  <a:pt x="18" y="47"/>
                </a:cubicBezTo>
                <a:cubicBezTo>
                  <a:pt x="23" y="44"/>
                  <a:pt x="29" y="40"/>
                  <a:pt x="35" y="37"/>
                </a:cubicBezTo>
                <a:cubicBezTo>
                  <a:pt x="46" y="32"/>
                  <a:pt x="56" y="26"/>
                  <a:pt x="67" y="20"/>
                </a:cubicBezTo>
                <a:cubicBezTo>
                  <a:pt x="66" y="22"/>
                  <a:pt x="66" y="23"/>
                  <a:pt x="66" y="24"/>
                </a:cubicBezTo>
                <a:cubicBezTo>
                  <a:pt x="64" y="25"/>
                  <a:pt x="62" y="26"/>
                  <a:pt x="60" y="27"/>
                </a:cubicBezTo>
                <a:close/>
                <a:moveTo>
                  <a:pt x="9" y="52"/>
                </a:moveTo>
                <a:cubicBezTo>
                  <a:pt x="12" y="51"/>
                  <a:pt x="15" y="49"/>
                  <a:pt x="19" y="48"/>
                </a:cubicBezTo>
                <a:cubicBezTo>
                  <a:pt x="24" y="45"/>
                  <a:pt x="30" y="42"/>
                  <a:pt x="36" y="39"/>
                </a:cubicBezTo>
                <a:cubicBezTo>
                  <a:pt x="42" y="37"/>
                  <a:pt x="47" y="34"/>
                  <a:pt x="53" y="32"/>
                </a:cubicBezTo>
                <a:cubicBezTo>
                  <a:pt x="53" y="32"/>
                  <a:pt x="53" y="32"/>
                  <a:pt x="54" y="32"/>
                </a:cubicBezTo>
                <a:cubicBezTo>
                  <a:pt x="38" y="41"/>
                  <a:pt x="22" y="49"/>
                  <a:pt x="7" y="58"/>
                </a:cubicBezTo>
                <a:cubicBezTo>
                  <a:pt x="7" y="56"/>
                  <a:pt x="8" y="54"/>
                  <a:pt x="9" y="52"/>
                </a:cubicBezTo>
                <a:close/>
                <a:moveTo>
                  <a:pt x="6" y="60"/>
                </a:moveTo>
                <a:cubicBezTo>
                  <a:pt x="11" y="58"/>
                  <a:pt x="15" y="55"/>
                  <a:pt x="20" y="53"/>
                </a:cubicBezTo>
                <a:cubicBezTo>
                  <a:pt x="26" y="49"/>
                  <a:pt x="32" y="46"/>
                  <a:pt x="39" y="43"/>
                </a:cubicBezTo>
                <a:cubicBezTo>
                  <a:pt x="45" y="40"/>
                  <a:pt x="52" y="37"/>
                  <a:pt x="58" y="34"/>
                </a:cubicBezTo>
                <a:cubicBezTo>
                  <a:pt x="59" y="34"/>
                  <a:pt x="60" y="34"/>
                  <a:pt x="61" y="34"/>
                </a:cubicBezTo>
                <a:cubicBezTo>
                  <a:pt x="55" y="38"/>
                  <a:pt x="49" y="41"/>
                  <a:pt x="43" y="44"/>
                </a:cubicBezTo>
                <a:cubicBezTo>
                  <a:pt x="34" y="48"/>
                  <a:pt x="25" y="53"/>
                  <a:pt x="16" y="58"/>
                </a:cubicBezTo>
                <a:cubicBezTo>
                  <a:pt x="14" y="59"/>
                  <a:pt x="12" y="60"/>
                  <a:pt x="10" y="62"/>
                </a:cubicBezTo>
                <a:cubicBezTo>
                  <a:pt x="9" y="63"/>
                  <a:pt x="7" y="63"/>
                  <a:pt x="5" y="64"/>
                </a:cubicBezTo>
                <a:cubicBezTo>
                  <a:pt x="6" y="63"/>
                  <a:pt x="6" y="62"/>
                  <a:pt x="6" y="60"/>
                </a:cubicBezTo>
                <a:close/>
                <a:moveTo>
                  <a:pt x="11" y="62"/>
                </a:moveTo>
                <a:cubicBezTo>
                  <a:pt x="15" y="60"/>
                  <a:pt x="18" y="58"/>
                  <a:pt x="22" y="56"/>
                </a:cubicBezTo>
                <a:cubicBezTo>
                  <a:pt x="30" y="53"/>
                  <a:pt x="38" y="49"/>
                  <a:pt x="46" y="45"/>
                </a:cubicBezTo>
                <a:cubicBezTo>
                  <a:pt x="51" y="43"/>
                  <a:pt x="57" y="40"/>
                  <a:pt x="62" y="38"/>
                </a:cubicBezTo>
                <a:cubicBezTo>
                  <a:pt x="43" y="47"/>
                  <a:pt x="23" y="56"/>
                  <a:pt x="5" y="68"/>
                </a:cubicBezTo>
                <a:cubicBezTo>
                  <a:pt x="5" y="67"/>
                  <a:pt x="5" y="67"/>
                  <a:pt x="5" y="66"/>
                </a:cubicBezTo>
                <a:cubicBezTo>
                  <a:pt x="7" y="65"/>
                  <a:pt x="9" y="63"/>
                  <a:pt x="11" y="62"/>
                </a:cubicBezTo>
                <a:close/>
                <a:moveTo>
                  <a:pt x="5" y="70"/>
                </a:moveTo>
                <a:cubicBezTo>
                  <a:pt x="12" y="67"/>
                  <a:pt x="18" y="64"/>
                  <a:pt x="24" y="60"/>
                </a:cubicBezTo>
                <a:cubicBezTo>
                  <a:pt x="32" y="56"/>
                  <a:pt x="40" y="52"/>
                  <a:pt x="49" y="49"/>
                </a:cubicBezTo>
                <a:cubicBezTo>
                  <a:pt x="52" y="47"/>
                  <a:pt x="56" y="46"/>
                  <a:pt x="59" y="44"/>
                </a:cubicBezTo>
                <a:cubicBezTo>
                  <a:pt x="56" y="46"/>
                  <a:pt x="53" y="47"/>
                  <a:pt x="50" y="49"/>
                </a:cubicBezTo>
                <a:cubicBezTo>
                  <a:pt x="42" y="53"/>
                  <a:pt x="34" y="56"/>
                  <a:pt x="26" y="61"/>
                </a:cubicBezTo>
                <a:cubicBezTo>
                  <a:pt x="19" y="65"/>
                  <a:pt x="12" y="69"/>
                  <a:pt x="5" y="73"/>
                </a:cubicBezTo>
                <a:cubicBezTo>
                  <a:pt x="5" y="72"/>
                  <a:pt x="5" y="71"/>
                  <a:pt x="5" y="70"/>
                </a:cubicBezTo>
                <a:close/>
                <a:moveTo>
                  <a:pt x="103" y="32"/>
                </a:moveTo>
                <a:cubicBezTo>
                  <a:pt x="104" y="33"/>
                  <a:pt x="105" y="34"/>
                  <a:pt x="106" y="34"/>
                </a:cubicBezTo>
                <a:cubicBezTo>
                  <a:pt x="104" y="35"/>
                  <a:pt x="102" y="36"/>
                  <a:pt x="100" y="37"/>
                </a:cubicBezTo>
                <a:cubicBezTo>
                  <a:pt x="97" y="38"/>
                  <a:pt x="94" y="39"/>
                  <a:pt x="91" y="40"/>
                </a:cubicBezTo>
                <a:cubicBezTo>
                  <a:pt x="88" y="42"/>
                  <a:pt x="85" y="43"/>
                  <a:pt x="81" y="44"/>
                </a:cubicBezTo>
                <a:cubicBezTo>
                  <a:pt x="77" y="46"/>
                  <a:pt x="73" y="48"/>
                  <a:pt x="70" y="49"/>
                </a:cubicBezTo>
                <a:cubicBezTo>
                  <a:pt x="66" y="51"/>
                  <a:pt x="63" y="52"/>
                  <a:pt x="59" y="53"/>
                </a:cubicBezTo>
                <a:cubicBezTo>
                  <a:pt x="46" y="59"/>
                  <a:pt x="32" y="64"/>
                  <a:pt x="18" y="71"/>
                </a:cubicBezTo>
                <a:cubicBezTo>
                  <a:pt x="18" y="71"/>
                  <a:pt x="17" y="71"/>
                  <a:pt x="17" y="71"/>
                </a:cubicBezTo>
                <a:cubicBezTo>
                  <a:pt x="21" y="69"/>
                  <a:pt x="26" y="67"/>
                  <a:pt x="31" y="64"/>
                </a:cubicBezTo>
                <a:cubicBezTo>
                  <a:pt x="41" y="59"/>
                  <a:pt x="52" y="54"/>
                  <a:pt x="63" y="49"/>
                </a:cubicBezTo>
                <a:cubicBezTo>
                  <a:pt x="73" y="45"/>
                  <a:pt x="83" y="41"/>
                  <a:pt x="93" y="36"/>
                </a:cubicBezTo>
                <a:cubicBezTo>
                  <a:pt x="97" y="35"/>
                  <a:pt x="100" y="34"/>
                  <a:pt x="103" y="32"/>
                </a:cubicBezTo>
                <a:close/>
                <a:moveTo>
                  <a:pt x="29" y="65"/>
                </a:moveTo>
                <a:cubicBezTo>
                  <a:pt x="21" y="69"/>
                  <a:pt x="13" y="72"/>
                  <a:pt x="5" y="77"/>
                </a:cubicBezTo>
                <a:cubicBezTo>
                  <a:pt x="5" y="76"/>
                  <a:pt x="5" y="75"/>
                  <a:pt x="5" y="74"/>
                </a:cubicBezTo>
                <a:cubicBezTo>
                  <a:pt x="12" y="72"/>
                  <a:pt x="18" y="68"/>
                  <a:pt x="24" y="65"/>
                </a:cubicBezTo>
                <a:cubicBezTo>
                  <a:pt x="33" y="60"/>
                  <a:pt x="43" y="57"/>
                  <a:pt x="52" y="53"/>
                </a:cubicBezTo>
                <a:cubicBezTo>
                  <a:pt x="52" y="53"/>
                  <a:pt x="52" y="53"/>
                  <a:pt x="52" y="53"/>
                </a:cubicBezTo>
                <a:cubicBezTo>
                  <a:pt x="44" y="56"/>
                  <a:pt x="37" y="61"/>
                  <a:pt x="29" y="65"/>
                </a:cubicBezTo>
                <a:close/>
                <a:moveTo>
                  <a:pt x="5" y="78"/>
                </a:moveTo>
                <a:cubicBezTo>
                  <a:pt x="8" y="77"/>
                  <a:pt x="10" y="76"/>
                  <a:pt x="13" y="74"/>
                </a:cubicBezTo>
                <a:cubicBezTo>
                  <a:pt x="17" y="72"/>
                  <a:pt x="21" y="70"/>
                  <a:pt x="25" y="68"/>
                </a:cubicBezTo>
                <a:cubicBezTo>
                  <a:pt x="35" y="64"/>
                  <a:pt x="45" y="60"/>
                  <a:pt x="54" y="56"/>
                </a:cubicBezTo>
                <a:cubicBezTo>
                  <a:pt x="55" y="56"/>
                  <a:pt x="56" y="55"/>
                  <a:pt x="58" y="55"/>
                </a:cubicBezTo>
                <a:cubicBezTo>
                  <a:pt x="56" y="56"/>
                  <a:pt x="55" y="56"/>
                  <a:pt x="54" y="57"/>
                </a:cubicBezTo>
                <a:cubicBezTo>
                  <a:pt x="45" y="61"/>
                  <a:pt x="36" y="66"/>
                  <a:pt x="27" y="70"/>
                </a:cubicBezTo>
                <a:cubicBezTo>
                  <a:pt x="20" y="73"/>
                  <a:pt x="12" y="77"/>
                  <a:pt x="6" y="81"/>
                </a:cubicBezTo>
                <a:cubicBezTo>
                  <a:pt x="6" y="80"/>
                  <a:pt x="6" y="79"/>
                  <a:pt x="5" y="78"/>
                </a:cubicBezTo>
                <a:close/>
                <a:moveTo>
                  <a:pt x="6" y="83"/>
                </a:moveTo>
                <a:cubicBezTo>
                  <a:pt x="13" y="81"/>
                  <a:pt x="19" y="77"/>
                  <a:pt x="25" y="75"/>
                </a:cubicBezTo>
                <a:cubicBezTo>
                  <a:pt x="34" y="70"/>
                  <a:pt x="44" y="66"/>
                  <a:pt x="53" y="62"/>
                </a:cubicBezTo>
                <a:cubicBezTo>
                  <a:pt x="71" y="54"/>
                  <a:pt x="90" y="46"/>
                  <a:pt x="109" y="38"/>
                </a:cubicBezTo>
                <a:cubicBezTo>
                  <a:pt x="109" y="38"/>
                  <a:pt x="110" y="39"/>
                  <a:pt x="110" y="40"/>
                </a:cubicBezTo>
                <a:cubicBezTo>
                  <a:pt x="110" y="40"/>
                  <a:pt x="110" y="40"/>
                  <a:pt x="110" y="40"/>
                </a:cubicBezTo>
                <a:cubicBezTo>
                  <a:pt x="92" y="48"/>
                  <a:pt x="74" y="56"/>
                  <a:pt x="55" y="64"/>
                </a:cubicBezTo>
                <a:cubicBezTo>
                  <a:pt x="51" y="65"/>
                  <a:pt x="48" y="67"/>
                  <a:pt x="44" y="69"/>
                </a:cubicBezTo>
                <a:cubicBezTo>
                  <a:pt x="39" y="71"/>
                  <a:pt x="35" y="73"/>
                  <a:pt x="30" y="75"/>
                </a:cubicBezTo>
                <a:cubicBezTo>
                  <a:pt x="22" y="77"/>
                  <a:pt x="14" y="80"/>
                  <a:pt x="7" y="84"/>
                </a:cubicBezTo>
                <a:cubicBezTo>
                  <a:pt x="7" y="84"/>
                  <a:pt x="7" y="84"/>
                  <a:pt x="6" y="83"/>
                </a:cubicBezTo>
                <a:close/>
                <a:moveTo>
                  <a:pt x="103" y="44"/>
                </a:moveTo>
                <a:cubicBezTo>
                  <a:pt x="102" y="45"/>
                  <a:pt x="101" y="45"/>
                  <a:pt x="100" y="46"/>
                </a:cubicBezTo>
                <a:cubicBezTo>
                  <a:pt x="95" y="48"/>
                  <a:pt x="91" y="49"/>
                  <a:pt x="87" y="51"/>
                </a:cubicBezTo>
                <a:cubicBezTo>
                  <a:pt x="92" y="49"/>
                  <a:pt x="96" y="47"/>
                  <a:pt x="101" y="45"/>
                </a:cubicBezTo>
                <a:cubicBezTo>
                  <a:pt x="101" y="45"/>
                  <a:pt x="102" y="44"/>
                  <a:pt x="103" y="44"/>
                </a:cubicBezTo>
                <a:close/>
                <a:moveTo>
                  <a:pt x="108" y="42"/>
                </a:moveTo>
                <a:cubicBezTo>
                  <a:pt x="108" y="42"/>
                  <a:pt x="109" y="42"/>
                  <a:pt x="109" y="42"/>
                </a:cubicBezTo>
                <a:cubicBezTo>
                  <a:pt x="109" y="41"/>
                  <a:pt x="110" y="41"/>
                  <a:pt x="111" y="41"/>
                </a:cubicBezTo>
                <a:cubicBezTo>
                  <a:pt x="111" y="41"/>
                  <a:pt x="111" y="40"/>
                  <a:pt x="111" y="40"/>
                </a:cubicBezTo>
                <a:cubicBezTo>
                  <a:pt x="111" y="42"/>
                  <a:pt x="112" y="43"/>
                  <a:pt x="113" y="44"/>
                </a:cubicBezTo>
                <a:cubicBezTo>
                  <a:pt x="110" y="45"/>
                  <a:pt x="107" y="47"/>
                  <a:pt x="104" y="49"/>
                </a:cubicBezTo>
                <a:cubicBezTo>
                  <a:pt x="104" y="49"/>
                  <a:pt x="104" y="49"/>
                  <a:pt x="103" y="49"/>
                </a:cubicBezTo>
                <a:cubicBezTo>
                  <a:pt x="103" y="49"/>
                  <a:pt x="102" y="50"/>
                  <a:pt x="102" y="50"/>
                </a:cubicBezTo>
                <a:cubicBezTo>
                  <a:pt x="86" y="56"/>
                  <a:pt x="69" y="62"/>
                  <a:pt x="53" y="69"/>
                </a:cubicBezTo>
                <a:cubicBezTo>
                  <a:pt x="45" y="73"/>
                  <a:pt x="37" y="77"/>
                  <a:pt x="29" y="80"/>
                </a:cubicBezTo>
                <a:cubicBezTo>
                  <a:pt x="27" y="81"/>
                  <a:pt x="25" y="81"/>
                  <a:pt x="24" y="82"/>
                </a:cubicBezTo>
                <a:cubicBezTo>
                  <a:pt x="36" y="75"/>
                  <a:pt x="48" y="69"/>
                  <a:pt x="60" y="63"/>
                </a:cubicBezTo>
                <a:cubicBezTo>
                  <a:pt x="76" y="55"/>
                  <a:pt x="93" y="51"/>
                  <a:pt x="108" y="42"/>
                </a:cubicBezTo>
                <a:close/>
                <a:moveTo>
                  <a:pt x="108" y="47"/>
                </a:moveTo>
                <a:cubicBezTo>
                  <a:pt x="108" y="47"/>
                  <a:pt x="108" y="47"/>
                  <a:pt x="108" y="47"/>
                </a:cubicBezTo>
                <a:cubicBezTo>
                  <a:pt x="108" y="47"/>
                  <a:pt x="109" y="47"/>
                  <a:pt x="110" y="46"/>
                </a:cubicBezTo>
                <a:cubicBezTo>
                  <a:pt x="113" y="44"/>
                  <a:pt x="109" y="47"/>
                  <a:pt x="108" y="47"/>
                </a:cubicBezTo>
                <a:close/>
                <a:moveTo>
                  <a:pt x="113" y="51"/>
                </a:moveTo>
                <a:cubicBezTo>
                  <a:pt x="114" y="51"/>
                  <a:pt x="114" y="51"/>
                  <a:pt x="114" y="50"/>
                </a:cubicBezTo>
                <a:cubicBezTo>
                  <a:pt x="115" y="50"/>
                  <a:pt x="115" y="50"/>
                  <a:pt x="115" y="50"/>
                </a:cubicBezTo>
                <a:cubicBezTo>
                  <a:pt x="116" y="51"/>
                  <a:pt x="117" y="53"/>
                  <a:pt x="117" y="55"/>
                </a:cubicBezTo>
                <a:cubicBezTo>
                  <a:pt x="117" y="55"/>
                  <a:pt x="116" y="55"/>
                  <a:pt x="116" y="55"/>
                </a:cubicBezTo>
                <a:cubicBezTo>
                  <a:pt x="116" y="55"/>
                  <a:pt x="116" y="56"/>
                  <a:pt x="115" y="56"/>
                </a:cubicBezTo>
                <a:cubicBezTo>
                  <a:pt x="115" y="56"/>
                  <a:pt x="114" y="56"/>
                  <a:pt x="114" y="56"/>
                </a:cubicBezTo>
                <a:cubicBezTo>
                  <a:pt x="113" y="57"/>
                  <a:pt x="111" y="58"/>
                  <a:pt x="110" y="58"/>
                </a:cubicBezTo>
                <a:cubicBezTo>
                  <a:pt x="106" y="60"/>
                  <a:pt x="102" y="62"/>
                  <a:pt x="98" y="63"/>
                </a:cubicBezTo>
                <a:cubicBezTo>
                  <a:pt x="97" y="63"/>
                  <a:pt x="96" y="64"/>
                  <a:pt x="94" y="64"/>
                </a:cubicBezTo>
                <a:cubicBezTo>
                  <a:pt x="94" y="65"/>
                  <a:pt x="93" y="65"/>
                  <a:pt x="93" y="65"/>
                </a:cubicBezTo>
                <a:cubicBezTo>
                  <a:pt x="84" y="68"/>
                  <a:pt x="75" y="72"/>
                  <a:pt x="66" y="75"/>
                </a:cubicBezTo>
                <a:cubicBezTo>
                  <a:pt x="52" y="80"/>
                  <a:pt x="38" y="86"/>
                  <a:pt x="24" y="92"/>
                </a:cubicBezTo>
                <a:cubicBezTo>
                  <a:pt x="21" y="93"/>
                  <a:pt x="19" y="94"/>
                  <a:pt x="16" y="95"/>
                </a:cubicBezTo>
                <a:cubicBezTo>
                  <a:pt x="13" y="96"/>
                  <a:pt x="13" y="96"/>
                  <a:pt x="15" y="94"/>
                </a:cubicBezTo>
                <a:cubicBezTo>
                  <a:pt x="16" y="93"/>
                  <a:pt x="18" y="93"/>
                  <a:pt x="19" y="92"/>
                </a:cubicBezTo>
                <a:cubicBezTo>
                  <a:pt x="26" y="89"/>
                  <a:pt x="32" y="85"/>
                  <a:pt x="39" y="82"/>
                </a:cubicBezTo>
                <a:cubicBezTo>
                  <a:pt x="52" y="77"/>
                  <a:pt x="65" y="70"/>
                  <a:pt x="78" y="65"/>
                </a:cubicBezTo>
                <a:cubicBezTo>
                  <a:pt x="90" y="61"/>
                  <a:pt x="102" y="57"/>
                  <a:pt x="113" y="51"/>
                </a:cubicBezTo>
                <a:close/>
                <a:moveTo>
                  <a:pt x="117" y="91"/>
                </a:moveTo>
                <a:cubicBezTo>
                  <a:pt x="106" y="95"/>
                  <a:pt x="97" y="101"/>
                  <a:pt x="87" y="106"/>
                </a:cubicBezTo>
                <a:cubicBezTo>
                  <a:pt x="80" y="110"/>
                  <a:pt x="73" y="113"/>
                  <a:pt x="66" y="117"/>
                </a:cubicBezTo>
                <a:cubicBezTo>
                  <a:pt x="67" y="116"/>
                  <a:pt x="68" y="115"/>
                  <a:pt x="69" y="115"/>
                </a:cubicBezTo>
                <a:cubicBezTo>
                  <a:pt x="74" y="111"/>
                  <a:pt x="80" y="108"/>
                  <a:pt x="85" y="105"/>
                </a:cubicBezTo>
                <a:cubicBezTo>
                  <a:pt x="87" y="104"/>
                  <a:pt x="89" y="103"/>
                  <a:pt x="90" y="102"/>
                </a:cubicBezTo>
                <a:cubicBezTo>
                  <a:pt x="91" y="102"/>
                  <a:pt x="92" y="102"/>
                  <a:pt x="92" y="101"/>
                </a:cubicBezTo>
                <a:cubicBezTo>
                  <a:pt x="100" y="98"/>
                  <a:pt x="108" y="95"/>
                  <a:pt x="115" y="91"/>
                </a:cubicBezTo>
                <a:cubicBezTo>
                  <a:pt x="116" y="91"/>
                  <a:pt x="116" y="90"/>
                  <a:pt x="117" y="90"/>
                </a:cubicBezTo>
                <a:cubicBezTo>
                  <a:pt x="117" y="90"/>
                  <a:pt x="117" y="90"/>
                  <a:pt x="117" y="91"/>
                </a:cubicBezTo>
                <a:close/>
                <a:moveTo>
                  <a:pt x="95" y="100"/>
                </a:moveTo>
                <a:cubicBezTo>
                  <a:pt x="97" y="99"/>
                  <a:pt x="100" y="97"/>
                  <a:pt x="102" y="96"/>
                </a:cubicBezTo>
                <a:cubicBezTo>
                  <a:pt x="104" y="96"/>
                  <a:pt x="106" y="95"/>
                  <a:pt x="108" y="94"/>
                </a:cubicBezTo>
                <a:cubicBezTo>
                  <a:pt x="103" y="96"/>
                  <a:pt x="99" y="98"/>
                  <a:pt x="95" y="100"/>
                </a:cubicBezTo>
                <a:close/>
                <a:moveTo>
                  <a:pt x="117" y="89"/>
                </a:moveTo>
                <a:cubicBezTo>
                  <a:pt x="117" y="89"/>
                  <a:pt x="117" y="89"/>
                  <a:pt x="116" y="89"/>
                </a:cubicBezTo>
                <a:cubicBezTo>
                  <a:pt x="116" y="89"/>
                  <a:pt x="116" y="90"/>
                  <a:pt x="115" y="90"/>
                </a:cubicBezTo>
                <a:cubicBezTo>
                  <a:pt x="115" y="90"/>
                  <a:pt x="114" y="91"/>
                  <a:pt x="114" y="91"/>
                </a:cubicBezTo>
                <a:cubicBezTo>
                  <a:pt x="113" y="91"/>
                  <a:pt x="112" y="92"/>
                  <a:pt x="111" y="92"/>
                </a:cubicBezTo>
                <a:cubicBezTo>
                  <a:pt x="109" y="93"/>
                  <a:pt x="107" y="94"/>
                  <a:pt x="105" y="94"/>
                </a:cubicBezTo>
                <a:cubicBezTo>
                  <a:pt x="100" y="96"/>
                  <a:pt x="96" y="98"/>
                  <a:pt x="92" y="100"/>
                </a:cubicBezTo>
                <a:cubicBezTo>
                  <a:pt x="91" y="101"/>
                  <a:pt x="89" y="102"/>
                  <a:pt x="88" y="103"/>
                </a:cubicBezTo>
                <a:cubicBezTo>
                  <a:pt x="85" y="104"/>
                  <a:pt x="82" y="105"/>
                  <a:pt x="79" y="107"/>
                </a:cubicBezTo>
                <a:cubicBezTo>
                  <a:pt x="72" y="109"/>
                  <a:pt x="66" y="112"/>
                  <a:pt x="59" y="115"/>
                </a:cubicBezTo>
                <a:cubicBezTo>
                  <a:pt x="56" y="117"/>
                  <a:pt x="53" y="118"/>
                  <a:pt x="50" y="120"/>
                </a:cubicBezTo>
                <a:cubicBezTo>
                  <a:pt x="48" y="121"/>
                  <a:pt x="46" y="121"/>
                  <a:pt x="44" y="122"/>
                </a:cubicBezTo>
                <a:cubicBezTo>
                  <a:pt x="40" y="124"/>
                  <a:pt x="45" y="122"/>
                  <a:pt x="45" y="122"/>
                </a:cubicBezTo>
                <a:cubicBezTo>
                  <a:pt x="48" y="120"/>
                  <a:pt x="51" y="118"/>
                  <a:pt x="53" y="116"/>
                </a:cubicBezTo>
                <a:cubicBezTo>
                  <a:pt x="56" y="114"/>
                  <a:pt x="59" y="112"/>
                  <a:pt x="62" y="111"/>
                </a:cubicBezTo>
                <a:cubicBezTo>
                  <a:pt x="69" y="107"/>
                  <a:pt x="76" y="104"/>
                  <a:pt x="83" y="100"/>
                </a:cubicBezTo>
                <a:cubicBezTo>
                  <a:pt x="83" y="100"/>
                  <a:pt x="84" y="100"/>
                  <a:pt x="84" y="100"/>
                </a:cubicBezTo>
                <a:cubicBezTo>
                  <a:pt x="96" y="95"/>
                  <a:pt x="107" y="91"/>
                  <a:pt x="118" y="85"/>
                </a:cubicBezTo>
                <a:cubicBezTo>
                  <a:pt x="118" y="87"/>
                  <a:pt x="118" y="88"/>
                  <a:pt x="117" y="89"/>
                </a:cubicBezTo>
                <a:close/>
                <a:moveTo>
                  <a:pt x="118" y="85"/>
                </a:moveTo>
                <a:cubicBezTo>
                  <a:pt x="108" y="89"/>
                  <a:pt x="98" y="93"/>
                  <a:pt x="88" y="97"/>
                </a:cubicBezTo>
                <a:cubicBezTo>
                  <a:pt x="81" y="100"/>
                  <a:pt x="74" y="103"/>
                  <a:pt x="67" y="105"/>
                </a:cubicBezTo>
                <a:cubicBezTo>
                  <a:pt x="61" y="108"/>
                  <a:pt x="55" y="111"/>
                  <a:pt x="49" y="114"/>
                </a:cubicBezTo>
                <a:cubicBezTo>
                  <a:pt x="46" y="115"/>
                  <a:pt x="43" y="117"/>
                  <a:pt x="40" y="118"/>
                </a:cubicBezTo>
                <a:cubicBezTo>
                  <a:pt x="38" y="119"/>
                  <a:pt x="36" y="120"/>
                  <a:pt x="34" y="121"/>
                </a:cubicBezTo>
                <a:cubicBezTo>
                  <a:pt x="35" y="121"/>
                  <a:pt x="37" y="118"/>
                  <a:pt x="37" y="118"/>
                </a:cubicBezTo>
                <a:cubicBezTo>
                  <a:pt x="43" y="113"/>
                  <a:pt x="50" y="111"/>
                  <a:pt x="56" y="107"/>
                </a:cubicBezTo>
                <a:cubicBezTo>
                  <a:pt x="58" y="106"/>
                  <a:pt x="60" y="105"/>
                  <a:pt x="63" y="104"/>
                </a:cubicBezTo>
                <a:cubicBezTo>
                  <a:pt x="68" y="102"/>
                  <a:pt x="73" y="99"/>
                  <a:pt x="78" y="97"/>
                </a:cubicBezTo>
                <a:cubicBezTo>
                  <a:pt x="78" y="97"/>
                  <a:pt x="79" y="97"/>
                  <a:pt x="79" y="97"/>
                </a:cubicBezTo>
                <a:cubicBezTo>
                  <a:pt x="88" y="93"/>
                  <a:pt x="97" y="90"/>
                  <a:pt x="106" y="86"/>
                </a:cubicBezTo>
                <a:cubicBezTo>
                  <a:pt x="108" y="85"/>
                  <a:pt x="111" y="84"/>
                  <a:pt x="113" y="83"/>
                </a:cubicBezTo>
                <a:cubicBezTo>
                  <a:pt x="115" y="82"/>
                  <a:pt x="117" y="81"/>
                  <a:pt x="119" y="80"/>
                </a:cubicBezTo>
                <a:cubicBezTo>
                  <a:pt x="119" y="81"/>
                  <a:pt x="118" y="83"/>
                  <a:pt x="118" y="85"/>
                </a:cubicBezTo>
                <a:close/>
                <a:moveTo>
                  <a:pt x="30" y="119"/>
                </a:moveTo>
                <a:cubicBezTo>
                  <a:pt x="39" y="114"/>
                  <a:pt x="47" y="110"/>
                  <a:pt x="56" y="107"/>
                </a:cubicBezTo>
                <a:cubicBezTo>
                  <a:pt x="55" y="108"/>
                  <a:pt x="53" y="108"/>
                  <a:pt x="51" y="109"/>
                </a:cubicBezTo>
                <a:cubicBezTo>
                  <a:pt x="48" y="111"/>
                  <a:pt x="44" y="113"/>
                  <a:pt x="41" y="114"/>
                </a:cubicBezTo>
                <a:cubicBezTo>
                  <a:pt x="38" y="116"/>
                  <a:pt x="35" y="118"/>
                  <a:pt x="33" y="121"/>
                </a:cubicBezTo>
                <a:cubicBezTo>
                  <a:pt x="32" y="120"/>
                  <a:pt x="31" y="119"/>
                  <a:pt x="30" y="119"/>
                </a:cubicBezTo>
                <a:close/>
                <a:moveTo>
                  <a:pt x="25" y="115"/>
                </a:moveTo>
                <a:cubicBezTo>
                  <a:pt x="32" y="113"/>
                  <a:pt x="39" y="108"/>
                  <a:pt x="45" y="105"/>
                </a:cubicBezTo>
                <a:cubicBezTo>
                  <a:pt x="53" y="101"/>
                  <a:pt x="63" y="98"/>
                  <a:pt x="72" y="94"/>
                </a:cubicBezTo>
                <a:cubicBezTo>
                  <a:pt x="80" y="91"/>
                  <a:pt x="88" y="87"/>
                  <a:pt x="96" y="84"/>
                </a:cubicBezTo>
                <a:cubicBezTo>
                  <a:pt x="93" y="86"/>
                  <a:pt x="90" y="87"/>
                  <a:pt x="86" y="89"/>
                </a:cubicBezTo>
                <a:cubicBezTo>
                  <a:pt x="81" y="91"/>
                  <a:pt x="75" y="93"/>
                  <a:pt x="70" y="95"/>
                </a:cubicBezTo>
                <a:cubicBezTo>
                  <a:pt x="62" y="99"/>
                  <a:pt x="53" y="102"/>
                  <a:pt x="46" y="107"/>
                </a:cubicBezTo>
                <a:cubicBezTo>
                  <a:pt x="40" y="110"/>
                  <a:pt x="33" y="113"/>
                  <a:pt x="29" y="118"/>
                </a:cubicBezTo>
                <a:cubicBezTo>
                  <a:pt x="28" y="117"/>
                  <a:pt x="26" y="116"/>
                  <a:pt x="25" y="115"/>
                </a:cubicBezTo>
                <a:close/>
                <a:moveTo>
                  <a:pt x="91" y="92"/>
                </a:moveTo>
                <a:cubicBezTo>
                  <a:pt x="92" y="91"/>
                  <a:pt x="94" y="91"/>
                  <a:pt x="95" y="90"/>
                </a:cubicBezTo>
                <a:cubicBezTo>
                  <a:pt x="94" y="91"/>
                  <a:pt x="92" y="91"/>
                  <a:pt x="91" y="92"/>
                </a:cubicBezTo>
                <a:close/>
                <a:moveTo>
                  <a:pt x="113" y="82"/>
                </a:moveTo>
                <a:cubicBezTo>
                  <a:pt x="114" y="81"/>
                  <a:pt x="115" y="81"/>
                  <a:pt x="115" y="81"/>
                </a:cubicBezTo>
                <a:cubicBezTo>
                  <a:pt x="122" y="77"/>
                  <a:pt x="115" y="81"/>
                  <a:pt x="114" y="81"/>
                </a:cubicBezTo>
                <a:cubicBezTo>
                  <a:pt x="114" y="81"/>
                  <a:pt x="114" y="82"/>
                  <a:pt x="113" y="82"/>
                </a:cubicBezTo>
                <a:close/>
                <a:moveTo>
                  <a:pt x="111" y="82"/>
                </a:moveTo>
                <a:cubicBezTo>
                  <a:pt x="109" y="83"/>
                  <a:pt x="108" y="84"/>
                  <a:pt x="106" y="85"/>
                </a:cubicBezTo>
                <a:cubicBezTo>
                  <a:pt x="104" y="85"/>
                  <a:pt x="103" y="86"/>
                  <a:pt x="101" y="87"/>
                </a:cubicBezTo>
                <a:cubicBezTo>
                  <a:pt x="94" y="90"/>
                  <a:pt x="86" y="93"/>
                  <a:pt x="79" y="96"/>
                </a:cubicBezTo>
                <a:cubicBezTo>
                  <a:pt x="77" y="97"/>
                  <a:pt x="76" y="97"/>
                  <a:pt x="75" y="98"/>
                </a:cubicBezTo>
                <a:cubicBezTo>
                  <a:pt x="71" y="99"/>
                  <a:pt x="67" y="101"/>
                  <a:pt x="63" y="103"/>
                </a:cubicBezTo>
                <a:cubicBezTo>
                  <a:pt x="63" y="103"/>
                  <a:pt x="62" y="103"/>
                  <a:pt x="61" y="103"/>
                </a:cubicBezTo>
                <a:cubicBezTo>
                  <a:pt x="53" y="107"/>
                  <a:pt x="45" y="110"/>
                  <a:pt x="37" y="114"/>
                </a:cubicBezTo>
                <a:cubicBezTo>
                  <a:pt x="35" y="115"/>
                  <a:pt x="34" y="116"/>
                  <a:pt x="32" y="117"/>
                </a:cubicBezTo>
                <a:cubicBezTo>
                  <a:pt x="28" y="118"/>
                  <a:pt x="32" y="116"/>
                  <a:pt x="33" y="115"/>
                </a:cubicBezTo>
                <a:cubicBezTo>
                  <a:pt x="35" y="114"/>
                  <a:pt x="37" y="113"/>
                  <a:pt x="39" y="112"/>
                </a:cubicBezTo>
                <a:cubicBezTo>
                  <a:pt x="46" y="108"/>
                  <a:pt x="52" y="104"/>
                  <a:pt x="58" y="101"/>
                </a:cubicBezTo>
                <a:cubicBezTo>
                  <a:pt x="66" y="98"/>
                  <a:pt x="73" y="95"/>
                  <a:pt x="80" y="92"/>
                </a:cubicBezTo>
                <a:cubicBezTo>
                  <a:pt x="87" y="90"/>
                  <a:pt x="92" y="86"/>
                  <a:pt x="99" y="84"/>
                </a:cubicBezTo>
                <a:cubicBezTo>
                  <a:pt x="101" y="83"/>
                  <a:pt x="103" y="82"/>
                  <a:pt x="106" y="80"/>
                </a:cubicBezTo>
                <a:cubicBezTo>
                  <a:pt x="110" y="78"/>
                  <a:pt x="115" y="76"/>
                  <a:pt x="119" y="74"/>
                </a:cubicBezTo>
                <a:cubicBezTo>
                  <a:pt x="119" y="74"/>
                  <a:pt x="119" y="74"/>
                  <a:pt x="119" y="74"/>
                </a:cubicBezTo>
                <a:cubicBezTo>
                  <a:pt x="119" y="75"/>
                  <a:pt x="119" y="77"/>
                  <a:pt x="119" y="78"/>
                </a:cubicBezTo>
                <a:cubicBezTo>
                  <a:pt x="116" y="79"/>
                  <a:pt x="114" y="81"/>
                  <a:pt x="111" y="82"/>
                </a:cubicBezTo>
                <a:close/>
                <a:moveTo>
                  <a:pt x="119" y="73"/>
                </a:moveTo>
                <a:cubicBezTo>
                  <a:pt x="115" y="74"/>
                  <a:pt x="112" y="76"/>
                  <a:pt x="109" y="78"/>
                </a:cubicBezTo>
                <a:cubicBezTo>
                  <a:pt x="109" y="78"/>
                  <a:pt x="108" y="79"/>
                  <a:pt x="107" y="79"/>
                </a:cubicBezTo>
                <a:cubicBezTo>
                  <a:pt x="104" y="80"/>
                  <a:pt x="101" y="81"/>
                  <a:pt x="98" y="83"/>
                </a:cubicBezTo>
                <a:cubicBezTo>
                  <a:pt x="84" y="88"/>
                  <a:pt x="70" y="94"/>
                  <a:pt x="56" y="99"/>
                </a:cubicBezTo>
                <a:cubicBezTo>
                  <a:pt x="50" y="102"/>
                  <a:pt x="44" y="104"/>
                  <a:pt x="38" y="107"/>
                </a:cubicBezTo>
                <a:cubicBezTo>
                  <a:pt x="35" y="109"/>
                  <a:pt x="33" y="110"/>
                  <a:pt x="30" y="112"/>
                </a:cubicBezTo>
                <a:cubicBezTo>
                  <a:pt x="29" y="112"/>
                  <a:pt x="23" y="115"/>
                  <a:pt x="27" y="113"/>
                </a:cubicBezTo>
                <a:cubicBezTo>
                  <a:pt x="28" y="112"/>
                  <a:pt x="30" y="111"/>
                  <a:pt x="32" y="110"/>
                </a:cubicBezTo>
                <a:cubicBezTo>
                  <a:pt x="45" y="103"/>
                  <a:pt x="58" y="96"/>
                  <a:pt x="71" y="89"/>
                </a:cubicBezTo>
                <a:cubicBezTo>
                  <a:pt x="74" y="88"/>
                  <a:pt x="76" y="87"/>
                  <a:pt x="79" y="86"/>
                </a:cubicBezTo>
                <a:cubicBezTo>
                  <a:pt x="84" y="84"/>
                  <a:pt x="90" y="81"/>
                  <a:pt x="95" y="79"/>
                </a:cubicBezTo>
                <a:cubicBezTo>
                  <a:pt x="103" y="75"/>
                  <a:pt x="112" y="72"/>
                  <a:pt x="119" y="67"/>
                </a:cubicBezTo>
                <a:cubicBezTo>
                  <a:pt x="119" y="67"/>
                  <a:pt x="119" y="67"/>
                  <a:pt x="119" y="67"/>
                </a:cubicBezTo>
                <a:cubicBezTo>
                  <a:pt x="119" y="69"/>
                  <a:pt x="119" y="71"/>
                  <a:pt x="119" y="73"/>
                </a:cubicBezTo>
                <a:cubicBezTo>
                  <a:pt x="119" y="73"/>
                  <a:pt x="119" y="73"/>
                  <a:pt x="119" y="73"/>
                </a:cubicBezTo>
                <a:close/>
                <a:moveTo>
                  <a:pt x="94" y="79"/>
                </a:moveTo>
                <a:cubicBezTo>
                  <a:pt x="98" y="76"/>
                  <a:pt x="103" y="75"/>
                  <a:pt x="108" y="73"/>
                </a:cubicBezTo>
                <a:cubicBezTo>
                  <a:pt x="108" y="73"/>
                  <a:pt x="107" y="73"/>
                  <a:pt x="107" y="73"/>
                </a:cubicBezTo>
                <a:cubicBezTo>
                  <a:pt x="103" y="75"/>
                  <a:pt x="98" y="77"/>
                  <a:pt x="94" y="79"/>
                </a:cubicBezTo>
                <a:close/>
                <a:moveTo>
                  <a:pt x="119" y="67"/>
                </a:moveTo>
                <a:cubicBezTo>
                  <a:pt x="119" y="67"/>
                  <a:pt x="119" y="67"/>
                  <a:pt x="119" y="67"/>
                </a:cubicBezTo>
                <a:cubicBezTo>
                  <a:pt x="111" y="71"/>
                  <a:pt x="103" y="74"/>
                  <a:pt x="96" y="77"/>
                </a:cubicBezTo>
                <a:cubicBezTo>
                  <a:pt x="89" y="80"/>
                  <a:pt x="82" y="83"/>
                  <a:pt x="76" y="87"/>
                </a:cubicBezTo>
                <a:cubicBezTo>
                  <a:pt x="65" y="91"/>
                  <a:pt x="55" y="95"/>
                  <a:pt x="44" y="99"/>
                </a:cubicBezTo>
                <a:cubicBezTo>
                  <a:pt x="38" y="102"/>
                  <a:pt x="32" y="105"/>
                  <a:pt x="25" y="108"/>
                </a:cubicBezTo>
                <a:cubicBezTo>
                  <a:pt x="24" y="109"/>
                  <a:pt x="23" y="109"/>
                  <a:pt x="22" y="110"/>
                </a:cubicBezTo>
                <a:cubicBezTo>
                  <a:pt x="23" y="109"/>
                  <a:pt x="25" y="108"/>
                  <a:pt x="26" y="107"/>
                </a:cubicBezTo>
                <a:cubicBezTo>
                  <a:pt x="29" y="105"/>
                  <a:pt x="32" y="104"/>
                  <a:pt x="35" y="102"/>
                </a:cubicBezTo>
                <a:cubicBezTo>
                  <a:pt x="48" y="96"/>
                  <a:pt x="61" y="89"/>
                  <a:pt x="73" y="83"/>
                </a:cubicBezTo>
                <a:cubicBezTo>
                  <a:pt x="88" y="77"/>
                  <a:pt x="102" y="71"/>
                  <a:pt x="116" y="64"/>
                </a:cubicBezTo>
                <a:cubicBezTo>
                  <a:pt x="117" y="64"/>
                  <a:pt x="117" y="64"/>
                  <a:pt x="117" y="64"/>
                </a:cubicBezTo>
                <a:cubicBezTo>
                  <a:pt x="118" y="64"/>
                  <a:pt x="118" y="64"/>
                  <a:pt x="119" y="63"/>
                </a:cubicBezTo>
                <a:cubicBezTo>
                  <a:pt x="119" y="64"/>
                  <a:pt x="119" y="66"/>
                  <a:pt x="119" y="67"/>
                </a:cubicBezTo>
                <a:close/>
                <a:moveTo>
                  <a:pt x="86" y="77"/>
                </a:moveTo>
                <a:cubicBezTo>
                  <a:pt x="89" y="75"/>
                  <a:pt x="92" y="74"/>
                  <a:pt x="95" y="73"/>
                </a:cubicBezTo>
                <a:cubicBezTo>
                  <a:pt x="99" y="71"/>
                  <a:pt x="103" y="69"/>
                  <a:pt x="107" y="68"/>
                </a:cubicBezTo>
                <a:cubicBezTo>
                  <a:pt x="109" y="67"/>
                  <a:pt x="110" y="66"/>
                  <a:pt x="112" y="66"/>
                </a:cubicBezTo>
                <a:cubicBezTo>
                  <a:pt x="112" y="66"/>
                  <a:pt x="112" y="66"/>
                  <a:pt x="112" y="66"/>
                </a:cubicBezTo>
                <a:cubicBezTo>
                  <a:pt x="104" y="70"/>
                  <a:pt x="95" y="73"/>
                  <a:pt x="86" y="77"/>
                </a:cubicBezTo>
                <a:close/>
                <a:moveTo>
                  <a:pt x="73" y="82"/>
                </a:moveTo>
                <a:cubicBezTo>
                  <a:pt x="73" y="82"/>
                  <a:pt x="73" y="82"/>
                  <a:pt x="72" y="82"/>
                </a:cubicBezTo>
                <a:cubicBezTo>
                  <a:pt x="59" y="88"/>
                  <a:pt x="46" y="93"/>
                  <a:pt x="32" y="100"/>
                </a:cubicBezTo>
                <a:cubicBezTo>
                  <a:pt x="29" y="101"/>
                  <a:pt x="25" y="103"/>
                  <a:pt x="21" y="104"/>
                </a:cubicBezTo>
                <a:cubicBezTo>
                  <a:pt x="20" y="105"/>
                  <a:pt x="19" y="105"/>
                  <a:pt x="18" y="106"/>
                </a:cubicBezTo>
                <a:cubicBezTo>
                  <a:pt x="19" y="105"/>
                  <a:pt x="21" y="104"/>
                  <a:pt x="22" y="103"/>
                </a:cubicBezTo>
                <a:cubicBezTo>
                  <a:pt x="29" y="100"/>
                  <a:pt x="35" y="96"/>
                  <a:pt x="42" y="93"/>
                </a:cubicBezTo>
                <a:cubicBezTo>
                  <a:pt x="55" y="85"/>
                  <a:pt x="70" y="79"/>
                  <a:pt x="84" y="73"/>
                </a:cubicBezTo>
                <a:cubicBezTo>
                  <a:pt x="91" y="70"/>
                  <a:pt x="97" y="68"/>
                  <a:pt x="103" y="65"/>
                </a:cubicBezTo>
                <a:cubicBezTo>
                  <a:pt x="106" y="64"/>
                  <a:pt x="110" y="62"/>
                  <a:pt x="112" y="61"/>
                </a:cubicBezTo>
                <a:cubicBezTo>
                  <a:pt x="113" y="60"/>
                  <a:pt x="113" y="60"/>
                  <a:pt x="113" y="60"/>
                </a:cubicBezTo>
                <a:cubicBezTo>
                  <a:pt x="115" y="59"/>
                  <a:pt x="116" y="59"/>
                  <a:pt x="118" y="58"/>
                </a:cubicBezTo>
                <a:cubicBezTo>
                  <a:pt x="118" y="58"/>
                  <a:pt x="118" y="58"/>
                  <a:pt x="118" y="58"/>
                </a:cubicBezTo>
                <a:cubicBezTo>
                  <a:pt x="118" y="59"/>
                  <a:pt x="118" y="61"/>
                  <a:pt x="118" y="63"/>
                </a:cubicBezTo>
                <a:cubicBezTo>
                  <a:pt x="103" y="68"/>
                  <a:pt x="88" y="75"/>
                  <a:pt x="73" y="82"/>
                </a:cubicBezTo>
                <a:close/>
                <a:moveTo>
                  <a:pt x="118" y="57"/>
                </a:moveTo>
                <a:cubicBezTo>
                  <a:pt x="117" y="57"/>
                  <a:pt x="117" y="57"/>
                  <a:pt x="117" y="57"/>
                </a:cubicBezTo>
                <a:cubicBezTo>
                  <a:pt x="116" y="58"/>
                  <a:pt x="114" y="59"/>
                  <a:pt x="113" y="59"/>
                </a:cubicBezTo>
                <a:cubicBezTo>
                  <a:pt x="112" y="60"/>
                  <a:pt x="110" y="60"/>
                  <a:pt x="109" y="61"/>
                </a:cubicBezTo>
                <a:cubicBezTo>
                  <a:pt x="95" y="65"/>
                  <a:pt x="82" y="71"/>
                  <a:pt x="69" y="77"/>
                </a:cubicBezTo>
                <a:cubicBezTo>
                  <a:pt x="56" y="83"/>
                  <a:pt x="42" y="88"/>
                  <a:pt x="29" y="95"/>
                </a:cubicBezTo>
                <a:cubicBezTo>
                  <a:pt x="25" y="96"/>
                  <a:pt x="22" y="98"/>
                  <a:pt x="18" y="99"/>
                </a:cubicBezTo>
                <a:cubicBezTo>
                  <a:pt x="17" y="100"/>
                  <a:pt x="15" y="100"/>
                  <a:pt x="14" y="100"/>
                </a:cubicBezTo>
                <a:cubicBezTo>
                  <a:pt x="15" y="100"/>
                  <a:pt x="17" y="99"/>
                  <a:pt x="18" y="98"/>
                </a:cubicBezTo>
                <a:cubicBezTo>
                  <a:pt x="25" y="94"/>
                  <a:pt x="32" y="91"/>
                  <a:pt x="39" y="88"/>
                </a:cubicBezTo>
                <a:cubicBezTo>
                  <a:pt x="54" y="81"/>
                  <a:pt x="69" y="75"/>
                  <a:pt x="84" y="69"/>
                </a:cubicBezTo>
                <a:cubicBezTo>
                  <a:pt x="91" y="67"/>
                  <a:pt x="97" y="64"/>
                  <a:pt x="104" y="62"/>
                </a:cubicBezTo>
                <a:cubicBezTo>
                  <a:pt x="107" y="61"/>
                  <a:pt x="109" y="60"/>
                  <a:pt x="112" y="59"/>
                </a:cubicBezTo>
                <a:cubicBezTo>
                  <a:pt x="113" y="58"/>
                  <a:pt x="114" y="57"/>
                  <a:pt x="115" y="57"/>
                </a:cubicBezTo>
                <a:cubicBezTo>
                  <a:pt x="116" y="57"/>
                  <a:pt x="116" y="56"/>
                  <a:pt x="117" y="56"/>
                </a:cubicBezTo>
                <a:cubicBezTo>
                  <a:pt x="117" y="56"/>
                  <a:pt x="117" y="57"/>
                  <a:pt x="118" y="57"/>
                </a:cubicBezTo>
                <a:close/>
                <a:moveTo>
                  <a:pt x="22" y="111"/>
                </a:moveTo>
                <a:cubicBezTo>
                  <a:pt x="22" y="111"/>
                  <a:pt x="22" y="111"/>
                  <a:pt x="21" y="111"/>
                </a:cubicBezTo>
                <a:cubicBezTo>
                  <a:pt x="29" y="107"/>
                  <a:pt x="37" y="103"/>
                  <a:pt x="45" y="100"/>
                </a:cubicBezTo>
                <a:cubicBezTo>
                  <a:pt x="50" y="98"/>
                  <a:pt x="56" y="95"/>
                  <a:pt x="62" y="93"/>
                </a:cubicBezTo>
                <a:cubicBezTo>
                  <a:pt x="56" y="96"/>
                  <a:pt x="50" y="99"/>
                  <a:pt x="45" y="102"/>
                </a:cubicBezTo>
                <a:cubicBezTo>
                  <a:pt x="38" y="105"/>
                  <a:pt x="30" y="109"/>
                  <a:pt x="24" y="114"/>
                </a:cubicBezTo>
                <a:cubicBezTo>
                  <a:pt x="23" y="113"/>
                  <a:pt x="22" y="112"/>
                  <a:pt x="22" y="111"/>
                </a:cubicBezTo>
                <a:close/>
                <a:moveTo>
                  <a:pt x="35" y="121"/>
                </a:moveTo>
                <a:cubicBezTo>
                  <a:pt x="40" y="120"/>
                  <a:pt x="46" y="116"/>
                  <a:pt x="51" y="113"/>
                </a:cubicBezTo>
                <a:cubicBezTo>
                  <a:pt x="59" y="110"/>
                  <a:pt x="67" y="106"/>
                  <a:pt x="75" y="103"/>
                </a:cubicBezTo>
                <a:cubicBezTo>
                  <a:pt x="70" y="106"/>
                  <a:pt x="64" y="109"/>
                  <a:pt x="59" y="112"/>
                </a:cubicBezTo>
                <a:cubicBezTo>
                  <a:pt x="56" y="113"/>
                  <a:pt x="54" y="115"/>
                  <a:pt x="52" y="117"/>
                </a:cubicBezTo>
                <a:cubicBezTo>
                  <a:pt x="48" y="119"/>
                  <a:pt x="44" y="121"/>
                  <a:pt x="41" y="123"/>
                </a:cubicBezTo>
                <a:cubicBezTo>
                  <a:pt x="41" y="123"/>
                  <a:pt x="41" y="123"/>
                  <a:pt x="41" y="123"/>
                </a:cubicBezTo>
                <a:cubicBezTo>
                  <a:pt x="41" y="123"/>
                  <a:pt x="41" y="123"/>
                  <a:pt x="40" y="123"/>
                </a:cubicBezTo>
                <a:cubicBezTo>
                  <a:pt x="38" y="123"/>
                  <a:pt x="37" y="122"/>
                  <a:pt x="35" y="121"/>
                </a:cubicBezTo>
                <a:close/>
                <a:moveTo>
                  <a:pt x="42" y="123"/>
                </a:moveTo>
                <a:cubicBezTo>
                  <a:pt x="50" y="121"/>
                  <a:pt x="57" y="117"/>
                  <a:pt x="64" y="114"/>
                </a:cubicBezTo>
                <a:cubicBezTo>
                  <a:pt x="70" y="111"/>
                  <a:pt x="77" y="108"/>
                  <a:pt x="83" y="106"/>
                </a:cubicBezTo>
                <a:cubicBezTo>
                  <a:pt x="78" y="109"/>
                  <a:pt x="73" y="111"/>
                  <a:pt x="68" y="114"/>
                </a:cubicBezTo>
                <a:cubicBezTo>
                  <a:pt x="66" y="116"/>
                  <a:pt x="63" y="118"/>
                  <a:pt x="61" y="120"/>
                </a:cubicBezTo>
                <a:cubicBezTo>
                  <a:pt x="59" y="120"/>
                  <a:pt x="57" y="121"/>
                  <a:pt x="56" y="122"/>
                </a:cubicBezTo>
                <a:cubicBezTo>
                  <a:pt x="52" y="123"/>
                  <a:pt x="47" y="124"/>
                  <a:pt x="42" y="123"/>
                </a:cubicBezTo>
                <a:close/>
                <a:moveTo>
                  <a:pt x="115" y="97"/>
                </a:moveTo>
                <a:cubicBezTo>
                  <a:pt x="115" y="98"/>
                  <a:pt x="114" y="100"/>
                  <a:pt x="114" y="101"/>
                </a:cubicBezTo>
                <a:cubicBezTo>
                  <a:pt x="112" y="102"/>
                  <a:pt x="109" y="103"/>
                  <a:pt x="107" y="104"/>
                </a:cubicBezTo>
                <a:cubicBezTo>
                  <a:pt x="100" y="108"/>
                  <a:pt x="93" y="111"/>
                  <a:pt x="85" y="115"/>
                </a:cubicBezTo>
                <a:cubicBezTo>
                  <a:pt x="81" y="117"/>
                  <a:pt x="77" y="119"/>
                  <a:pt x="73" y="121"/>
                </a:cubicBezTo>
                <a:cubicBezTo>
                  <a:pt x="69" y="123"/>
                  <a:pt x="74" y="120"/>
                  <a:pt x="75" y="120"/>
                </a:cubicBezTo>
                <a:cubicBezTo>
                  <a:pt x="77" y="118"/>
                  <a:pt x="79" y="117"/>
                  <a:pt x="81" y="116"/>
                </a:cubicBezTo>
                <a:cubicBezTo>
                  <a:pt x="86" y="113"/>
                  <a:pt x="92" y="110"/>
                  <a:pt x="98" y="106"/>
                </a:cubicBezTo>
                <a:cubicBezTo>
                  <a:pt x="104" y="104"/>
                  <a:pt x="110" y="101"/>
                  <a:pt x="115" y="97"/>
                </a:cubicBezTo>
                <a:close/>
                <a:moveTo>
                  <a:pt x="108" y="112"/>
                </a:moveTo>
                <a:cubicBezTo>
                  <a:pt x="108" y="112"/>
                  <a:pt x="108" y="112"/>
                  <a:pt x="108" y="112"/>
                </a:cubicBezTo>
                <a:cubicBezTo>
                  <a:pt x="103" y="114"/>
                  <a:pt x="99" y="117"/>
                  <a:pt x="94" y="120"/>
                </a:cubicBezTo>
                <a:cubicBezTo>
                  <a:pt x="92" y="122"/>
                  <a:pt x="90" y="123"/>
                  <a:pt x="87" y="124"/>
                </a:cubicBezTo>
                <a:cubicBezTo>
                  <a:pt x="86" y="125"/>
                  <a:pt x="84" y="125"/>
                  <a:pt x="83" y="126"/>
                </a:cubicBezTo>
                <a:cubicBezTo>
                  <a:pt x="83" y="126"/>
                  <a:pt x="83" y="126"/>
                  <a:pt x="83" y="126"/>
                </a:cubicBezTo>
                <a:cubicBezTo>
                  <a:pt x="83" y="126"/>
                  <a:pt x="83" y="126"/>
                  <a:pt x="83" y="126"/>
                </a:cubicBezTo>
                <a:cubicBezTo>
                  <a:pt x="83" y="126"/>
                  <a:pt x="86" y="124"/>
                  <a:pt x="86" y="124"/>
                </a:cubicBezTo>
                <a:cubicBezTo>
                  <a:pt x="95" y="118"/>
                  <a:pt x="104" y="113"/>
                  <a:pt x="111" y="107"/>
                </a:cubicBezTo>
                <a:cubicBezTo>
                  <a:pt x="110" y="108"/>
                  <a:pt x="109" y="110"/>
                  <a:pt x="108" y="112"/>
                </a:cubicBezTo>
                <a:close/>
                <a:moveTo>
                  <a:pt x="77" y="125"/>
                </a:moveTo>
                <a:cubicBezTo>
                  <a:pt x="82" y="124"/>
                  <a:pt x="86" y="121"/>
                  <a:pt x="91" y="118"/>
                </a:cubicBezTo>
                <a:cubicBezTo>
                  <a:pt x="95" y="116"/>
                  <a:pt x="100" y="114"/>
                  <a:pt x="104" y="111"/>
                </a:cubicBezTo>
                <a:cubicBezTo>
                  <a:pt x="101" y="113"/>
                  <a:pt x="99" y="115"/>
                  <a:pt x="96" y="116"/>
                </a:cubicBezTo>
                <a:cubicBezTo>
                  <a:pt x="92" y="120"/>
                  <a:pt x="86" y="122"/>
                  <a:pt x="82" y="126"/>
                </a:cubicBezTo>
                <a:cubicBezTo>
                  <a:pt x="80" y="126"/>
                  <a:pt x="79" y="125"/>
                  <a:pt x="77" y="125"/>
                </a:cubicBezTo>
                <a:close/>
                <a:moveTo>
                  <a:pt x="71" y="123"/>
                </a:moveTo>
                <a:cubicBezTo>
                  <a:pt x="81" y="118"/>
                  <a:pt x="92" y="113"/>
                  <a:pt x="102" y="108"/>
                </a:cubicBezTo>
                <a:cubicBezTo>
                  <a:pt x="100" y="109"/>
                  <a:pt x="99" y="110"/>
                  <a:pt x="97" y="111"/>
                </a:cubicBezTo>
                <a:cubicBezTo>
                  <a:pt x="90" y="115"/>
                  <a:pt x="83" y="120"/>
                  <a:pt x="75" y="125"/>
                </a:cubicBezTo>
                <a:cubicBezTo>
                  <a:pt x="74" y="124"/>
                  <a:pt x="72" y="124"/>
                  <a:pt x="71" y="123"/>
                </a:cubicBezTo>
                <a:close/>
                <a:moveTo>
                  <a:pt x="111" y="106"/>
                </a:moveTo>
                <a:cubicBezTo>
                  <a:pt x="104" y="111"/>
                  <a:pt x="95" y="115"/>
                  <a:pt x="88" y="119"/>
                </a:cubicBezTo>
                <a:cubicBezTo>
                  <a:pt x="85" y="121"/>
                  <a:pt x="79" y="123"/>
                  <a:pt x="77" y="124"/>
                </a:cubicBezTo>
                <a:cubicBezTo>
                  <a:pt x="82" y="122"/>
                  <a:pt x="86" y="118"/>
                  <a:pt x="91" y="115"/>
                </a:cubicBezTo>
                <a:cubicBezTo>
                  <a:pt x="95" y="113"/>
                  <a:pt x="99" y="110"/>
                  <a:pt x="103" y="108"/>
                </a:cubicBezTo>
                <a:cubicBezTo>
                  <a:pt x="105" y="107"/>
                  <a:pt x="107" y="106"/>
                  <a:pt x="108" y="105"/>
                </a:cubicBezTo>
                <a:cubicBezTo>
                  <a:pt x="109" y="105"/>
                  <a:pt x="109" y="104"/>
                  <a:pt x="109" y="104"/>
                </a:cubicBezTo>
                <a:cubicBezTo>
                  <a:pt x="111" y="103"/>
                  <a:pt x="112" y="103"/>
                  <a:pt x="113" y="102"/>
                </a:cubicBezTo>
                <a:cubicBezTo>
                  <a:pt x="113" y="103"/>
                  <a:pt x="112" y="105"/>
                  <a:pt x="112" y="106"/>
                </a:cubicBezTo>
                <a:cubicBezTo>
                  <a:pt x="111" y="106"/>
                  <a:pt x="111" y="106"/>
                  <a:pt x="111" y="106"/>
                </a:cubicBezTo>
                <a:close/>
                <a:moveTo>
                  <a:pt x="70" y="123"/>
                </a:moveTo>
                <a:cubicBezTo>
                  <a:pt x="68" y="122"/>
                  <a:pt x="67" y="121"/>
                  <a:pt x="66" y="121"/>
                </a:cubicBezTo>
                <a:cubicBezTo>
                  <a:pt x="72" y="118"/>
                  <a:pt x="79" y="115"/>
                  <a:pt x="85" y="112"/>
                </a:cubicBezTo>
                <a:cubicBezTo>
                  <a:pt x="80" y="116"/>
                  <a:pt x="75" y="119"/>
                  <a:pt x="70" y="123"/>
                </a:cubicBezTo>
                <a:close/>
                <a:moveTo>
                  <a:pt x="85" y="126"/>
                </a:moveTo>
                <a:cubicBezTo>
                  <a:pt x="91" y="123"/>
                  <a:pt x="97" y="119"/>
                  <a:pt x="103" y="116"/>
                </a:cubicBezTo>
                <a:cubicBezTo>
                  <a:pt x="104" y="115"/>
                  <a:pt x="105" y="114"/>
                  <a:pt x="105" y="114"/>
                </a:cubicBezTo>
                <a:cubicBezTo>
                  <a:pt x="107" y="113"/>
                  <a:pt x="107" y="113"/>
                  <a:pt x="107" y="114"/>
                </a:cubicBezTo>
                <a:cubicBezTo>
                  <a:pt x="105" y="115"/>
                  <a:pt x="104" y="116"/>
                  <a:pt x="103" y="117"/>
                </a:cubicBezTo>
                <a:cubicBezTo>
                  <a:pt x="99" y="119"/>
                  <a:pt x="96" y="122"/>
                  <a:pt x="93" y="124"/>
                </a:cubicBezTo>
                <a:cubicBezTo>
                  <a:pt x="93" y="124"/>
                  <a:pt x="93" y="124"/>
                  <a:pt x="93" y="125"/>
                </a:cubicBezTo>
                <a:cubicBezTo>
                  <a:pt x="90" y="125"/>
                  <a:pt x="88" y="126"/>
                  <a:pt x="85" y="126"/>
                </a:cubicBezTo>
                <a:close/>
                <a:moveTo>
                  <a:pt x="95" y="124"/>
                </a:moveTo>
                <a:cubicBezTo>
                  <a:pt x="97" y="122"/>
                  <a:pt x="100" y="121"/>
                  <a:pt x="102" y="119"/>
                </a:cubicBezTo>
                <a:cubicBezTo>
                  <a:pt x="101" y="120"/>
                  <a:pt x="101" y="120"/>
                  <a:pt x="100" y="121"/>
                </a:cubicBezTo>
                <a:cubicBezTo>
                  <a:pt x="98" y="122"/>
                  <a:pt x="97" y="123"/>
                  <a:pt x="95" y="124"/>
                </a:cubicBezTo>
                <a:close/>
                <a:moveTo>
                  <a:pt x="115" y="96"/>
                </a:moveTo>
                <a:cubicBezTo>
                  <a:pt x="115" y="96"/>
                  <a:pt x="115" y="96"/>
                  <a:pt x="115" y="96"/>
                </a:cubicBezTo>
                <a:cubicBezTo>
                  <a:pt x="114" y="97"/>
                  <a:pt x="114" y="97"/>
                  <a:pt x="113" y="97"/>
                </a:cubicBezTo>
                <a:cubicBezTo>
                  <a:pt x="113" y="97"/>
                  <a:pt x="113" y="97"/>
                  <a:pt x="113" y="97"/>
                </a:cubicBezTo>
                <a:cubicBezTo>
                  <a:pt x="106" y="101"/>
                  <a:pt x="100" y="104"/>
                  <a:pt x="93" y="108"/>
                </a:cubicBezTo>
                <a:cubicBezTo>
                  <a:pt x="84" y="112"/>
                  <a:pt x="75" y="117"/>
                  <a:pt x="65" y="120"/>
                </a:cubicBezTo>
                <a:cubicBezTo>
                  <a:pt x="65" y="120"/>
                  <a:pt x="65" y="120"/>
                  <a:pt x="65" y="120"/>
                </a:cubicBezTo>
                <a:cubicBezTo>
                  <a:pt x="64" y="119"/>
                  <a:pt x="63" y="120"/>
                  <a:pt x="63" y="120"/>
                </a:cubicBezTo>
                <a:cubicBezTo>
                  <a:pt x="63" y="120"/>
                  <a:pt x="63" y="120"/>
                  <a:pt x="62" y="120"/>
                </a:cubicBezTo>
                <a:cubicBezTo>
                  <a:pt x="62" y="120"/>
                  <a:pt x="61" y="120"/>
                  <a:pt x="61" y="121"/>
                </a:cubicBezTo>
                <a:cubicBezTo>
                  <a:pt x="61" y="121"/>
                  <a:pt x="61" y="121"/>
                  <a:pt x="61" y="121"/>
                </a:cubicBezTo>
                <a:cubicBezTo>
                  <a:pt x="60" y="121"/>
                  <a:pt x="60" y="121"/>
                  <a:pt x="59" y="122"/>
                </a:cubicBezTo>
                <a:cubicBezTo>
                  <a:pt x="59" y="121"/>
                  <a:pt x="59" y="121"/>
                  <a:pt x="59" y="121"/>
                </a:cubicBezTo>
                <a:cubicBezTo>
                  <a:pt x="59" y="121"/>
                  <a:pt x="60" y="121"/>
                  <a:pt x="60" y="121"/>
                </a:cubicBezTo>
                <a:cubicBezTo>
                  <a:pt x="62" y="120"/>
                  <a:pt x="65" y="118"/>
                  <a:pt x="67" y="117"/>
                </a:cubicBezTo>
                <a:cubicBezTo>
                  <a:pt x="71" y="114"/>
                  <a:pt x="75" y="113"/>
                  <a:pt x="80" y="111"/>
                </a:cubicBezTo>
                <a:cubicBezTo>
                  <a:pt x="84" y="109"/>
                  <a:pt x="89" y="106"/>
                  <a:pt x="93" y="104"/>
                </a:cubicBezTo>
                <a:cubicBezTo>
                  <a:pt x="101" y="99"/>
                  <a:pt x="109" y="95"/>
                  <a:pt x="117" y="92"/>
                </a:cubicBezTo>
                <a:cubicBezTo>
                  <a:pt x="117" y="92"/>
                  <a:pt x="116" y="93"/>
                  <a:pt x="116" y="93"/>
                </a:cubicBezTo>
                <a:cubicBezTo>
                  <a:pt x="116" y="94"/>
                  <a:pt x="116" y="95"/>
                  <a:pt x="115" y="96"/>
                </a:cubicBezTo>
                <a:close/>
                <a:moveTo>
                  <a:pt x="115" y="49"/>
                </a:moveTo>
                <a:cubicBezTo>
                  <a:pt x="106" y="54"/>
                  <a:pt x="96" y="57"/>
                  <a:pt x="87" y="61"/>
                </a:cubicBezTo>
                <a:cubicBezTo>
                  <a:pt x="84" y="61"/>
                  <a:pt x="82" y="62"/>
                  <a:pt x="79" y="64"/>
                </a:cubicBezTo>
                <a:cubicBezTo>
                  <a:pt x="76" y="65"/>
                  <a:pt x="73" y="66"/>
                  <a:pt x="70" y="67"/>
                </a:cubicBezTo>
                <a:cubicBezTo>
                  <a:pt x="57" y="72"/>
                  <a:pt x="44" y="78"/>
                  <a:pt x="30" y="83"/>
                </a:cubicBezTo>
                <a:cubicBezTo>
                  <a:pt x="24" y="86"/>
                  <a:pt x="17" y="89"/>
                  <a:pt x="12" y="92"/>
                </a:cubicBezTo>
                <a:cubicBezTo>
                  <a:pt x="18" y="88"/>
                  <a:pt x="25" y="85"/>
                  <a:pt x="33" y="82"/>
                </a:cubicBezTo>
                <a:cubicBezTo>
                  <a:pt x="40" y="79"/>
                  <a:pt x="47" y="75"/>
                  <a:pt x="54" y="72"/>
                </a:cubicBezTo>
                <a:cubicBezTo>
                  <a:pt x="62" y="69"/>
                  <a:pt x="70" y="66"/>
                  <a:pt x="77" y="62"/>
                </a:cubicBezTo>
                <a:cubicBezTo>
                  <a:pt x="85" y="59"/>
                  <a:pt x="93" y="55"/>
                  <a:pt x="100" y="52"/>
                </a:cubicBezTo>
                <a:cubicBezTo>
                  <a:pt x="101" y="51"/>
                  <a:pt x="102" y="51"/>
                  <a:pt x="103" y="50"/>
                </a:cubicBezTo>
                <a:cubicBezTo>
                  <a:pt x="106" y="49"/>
                  <a:pt x="110" y="47"/>
                  <a:pt x="113" y="45"/>
                </a:cubicBezTo>
                <a:cubicBezTo>
                  <a:pt x="114" y="46"/>
                  <a:pt x="114" y="48"/>
                  <a:pt x="115" y="49"/>
                </a:cubicBezTo>
                <a:close/>
                <a:moveTo>
                  <a:pt x="108" y="37"/>
                </a:moveTo>
                <a:cubicBezTo>
                  <a:pt x="80" y="49"/>
                  <a:pt x="53" y="61"/>
                  <a:pt x="25" y="74"/>
                </a:cubicBezTo>
                <a:cubicBezTo>
                  <a:pt x="19" y="77"/>
                  <a:pt x="13" y="81"/>
                  <a:pt x="6" y="82"/>
                </a:cubicBezTo>
                <a:cubicBezTo>
                  <a:pt x="6" y="82"/>
                  <a:pt x="6" y="82"/>
                  <a:pt x="6" y="82"/>
                </a:cubicBezTo>
                <a:cubicBezTo>
                  <a:pt x="7" y="82"/>
                  <a:pt x="9" y="80"/>
                  <a:pt x="10" y="80"/>
                </a:cubicBezTo>
                <a:cubicBezTo>
                  <a:pt x="11" y="79"/>
                  <a:pt x="12" y="78"/>
                  <a:pt x="14" y="77"/>
                </a:cubicBezTo>
                <a:cubicBezTo>
                  <a:pt x="17" y="76"/>
                  <a:pt x="21" y="74"/>
                  <a:pt x="24" y="72"/>
                </a:cubicBezTo>
                <a:cubicBezTo>
                  <a:pt x="38" y="65"/>
                  <a:pt x="52" y="58"/>
                  <a:pt x="66" y="52"/>
                </a:cubicBezTo>
                <a:cubicBezTo>
                  <a:pt x="67" y="51"/>
                  <a:pt x="67" y="51"/>
                  <a:pt x="68" y="51"/>
                </a:cubicBezTo>
                <a:cubicBezTo>
                  <a:pt x="76" y="47"/>
                  <a:pt x="85" y="44"/>
                  <a:pt x="93" y="40"/>
                </a:cubicBezTo>
                <a:cubicBezTo>
                  <a:pt x="95" y="40"/>
                  <a:pt x="96" y="40"/>
                  <a:pt x="98" y="39"/>
                </a:cubicBezTo>
                <a:cubicBezTo>
                  <a:pt x="99" y="39"/>
                  <a:pt x="100" y="38"/>
                  <a:pt x="101" y="37"/>
                </a:cubicBezTo>
                <a:cubicBezTo>
                  <a:pt x="101" y="37"/>
                  <a:pt x="101" y="37"/>
                  <a:pt x="102" y="37"/>
                </a:cubicBezTo>
                <a:cubicBezTo>
                  <a:pt x="103" y="36"/>
                  <a:pt x="105" y="36"/>
                  <a:pt x="106" y="35"/>
                </a:cubicBezTo>
                <a:cubicBezTo>
                  <a:pt x="107" y="36"/>
                  <a:pt x="108" y="36"/>
                  <a:pt x="108" y="37"/>
                </a:cubicBezTo>
                <a:close/>
                <a:moveTo>
                  <a:pt x="103" y="32"/>
                </a:moveTo>
                <a:cubicBezTo>
                  <a:pt x="99" y="33"/>
                  <a:pt x="95" y="35"/>
                  <a:pt x="92" y="36"/>
                </a:cubicBezTo>
                <a:cubicBezTo>
                  <a:pt x="91" y="37"/>
                  <a:pt x="90" y="37"/>
                  <a:pt x="89" y="37"/>
                </a:cubicBezTo>
                <a:cubicBezTo>
                  <a:pt x="83" y="40"/>
                  <a:pt x="78" y="41"/>
                  <a:pt x="72" y="44"/>
                </a:cubicBezTo>
                <a:cubicBezTo>
                  <a:pt x="60" y="48"/>
                  <a:pt x="48" y="54"/>
                  <a:pt x="37" y="58"/>
                </a:cubicBezTo>
                <a:cubicBezTo>
                  <a:pt x="32" y="60"/>
                  <a:pt x="27" y="62"/>
                  <a:pt x="22" y="65"/>
                </a:cubicBezTo>
                <a:cubicBezTo>
                  <a:pt x="17" y="68"/>
                  <a:pt x="12" y="71"/>
                  <a:pt x="7" y="73"/>
                </a:cubicBezTo>
                <a:cubicBezTo>
                  <a:pt x="3" y="74"/>
                  <a:pt x="9" y="72"/>
                  <a:pt x="10" y="71"/>
                </a:cubicBezTo>
                <a:cubicBezTo>
                  <a:pt x="12" y="70"/>
                  <a:pt x="15" y="68"/>
                  <a:pt x="17" y="67"/>
                </a:cubicBezTo>
                <a:cubicBezTo>
                  <a:pt x="23" y="63"/>
                  <a:pt x="28" y="60"/>
                  <a:pt x="34" y="57"/>
                </a:cubicBezTo>
                <a:cubicBezTo>
                  <a:pt x="45" y="52"/>
                  <a:pt x="56" y="47"/>
                  <a:pt x="67" y="41"/>
                </a:cubicBezTo>
                <a:cubicBezTo>
                  <a:pt x="73" y="39"/>
                  <a:pt x="78" y="36"/>
                  <a:pt x="84" y="34"/>
                </a:cubicBezTo>
                <a:cubicBezTo>
                  <a:pt x="89" y="32"/>
                  <a:pt x="93" y="31"/>
                  <a:pt x="97" y="28"/>
                </a:cubicBezTo>
                <a:cubicBezTo>
                  <a:pt x="98" y="28"/>
                  <a:pt x="99" y="29"/>
                  <a:pt x="100" y="29"/>
                </a:cubicBezTo>
                <a:cubicBezTo>
                  <a:pt x="101" y="30"/>
                  <a:pt x="102" y="31"/>
                  <a:pt x="103" y="32"/>
                </a:cubicBezTo>
                <a:close/>
                <a:moveTo>
                  <a:pt x="73" y="21"/>
                </a:moveTo>
                <a:cubicBezTo>
                  <a:pt x="72" y="21"/>
                  <a:pt x="71" y="22"/>
                  <a:pt x="69" y="22"/>
                </a:cubicBezTo>
                <a:cubicBezTo>
                  <a:pt x="69" y="22"/>
                  <a:pt x="69" y="21"/>
                  <a:pt x="70" y="20"/>
                </a:cubicBezTo>
                <a:cubicBezTo>
                  <a:pt x="71" y="20"/>
                  <a:pt x="72" y="20"/>
                  <a:pt x="73" y="21"/>
                </a:cubicBezTo>
                <a:close/>
                <a:moveTo>
                  <a:pt x="65" y="20"/>
                </a:moveTo>
                <a:cubicBezTo>
                  <a:pt x="65" y="20"/>
                  <a:pt x="65" y="20"/>
                  <a:pt x="65" y="20"/>
                </a:cubicBezTo>
                <a:cubicBezTo>
                  <a:pt x="47" y="28"/>
                  <a:pt x="30" y="38"/>
                  <a:pt x="13" y="48"/>
                </a:cubicBezTo>
                <a:cubicBezTo>
                  <a:pt x="12" y="48"/>
                  <a:pt x="11" y="49"/>
                  <a:pt x="10" y="49"/>
                </a:cubicBezTo>
                <a:cubicBezTo>
                  <a:pt x="10" y="49"/>
                  <a:pt x="10" y="49"/>
                  <a:pt x="10" y="49"/>
                </a:cubicBezTo>
                <a:cubicBezTo>
                  <a:pt x="10" y="49"/>
                  <a:pt x="11" y="49"/>
                  <a:pt x="11" y="49"/>
                </a:cubicBezTo>
                <a:cubicBezTo>
                  <a:pt x="13" y="47"/>
                  <a:pt x="16" y="46"/>
                  <a:pt x="18" y="44"/>
                </a:cubicBezTo>
                <a:cubicBezTo>
                  <a:pt x="22" y="41"/>
                  <a:pt x="27" y="39"/>
                  <a:pt x="31" y="36"/>
                </a:cubicBezTo>
                <a:cubicBezTo>
                  <a:pt x="41" y="31"/>
                  <a:pt x="51" y="25"/>
                  <a:pt x="62" y="20"/>
                </a:cubicBezTo>
                <a:cubicBezTo>
                  <a:pt x="63" y="20"/>
                  <a:pt x="64" y="20"/>
                  <a:pt x="65" y="20"/>
                </a:cubicBezTo>
                <a:close/>
                <a:moveTo>
                  <a:pt x="37" y="25"/>
                </a:moveTo>
                <a:cubicBezTo>
                  <a:pt x="40" y="24"/>
                  <a:pt x="44" y="23"/>
                  <a:pt x="47" y="22"/>
                </a:cubicBezTo>
                <a:cubicBezTo>
                  <a:pt x="44" y="23"/>
                  <a:pt x="42" y="25"/>
                  <a:pt x="39" y="26"/>
                </a:cubicBezTo>
                <a:cubicBezTo>
                  <a:pt x="33" y="29"/>
                  <a:pt x="26" y="33"/>
                  <a:pt x="20" y="36"/>
                </a:cubicBezTo>
                <a:cubicBezTo>
                  <a:pt x="25" y="31"/>
                  <a:pt x="31" y="27"/>
                  <a:pt x="37" y="25"/>
                </a:cubicBezTo>
                <a:close/>
                <a:moveTo>
                  <a:pt x="19" y="37"/>
                </a:moveTo>
                <a:cubicBezTo>
                  <a:pt x="19" y="37"/>
                  <a:pt x="19" y="37"/>
                  <a:pt x="19" y="37"/>
                </a:cubicBezTo>
                <a:cubicBezTo>
                  <a:pt x="26" y="34"/>
                  <a:pt x="33" y="30"/>
                  <a:pt x="40" y="27"/>
                </a:cubicBezTo>
                <a:cubicBezTo>
                  <a:pt x="43" y="25"/>
                  <a:pt x="46" y="23"/>
                  <a:pt x="49" y="22"/>
                </a:cubicBezTo>
                <a:cubicBezTo>
                  <a:pt x="50" y="22"/>
                  <a:pt x="51" y="21"/>
                  <a:pt x="52" y="21"/>
                </a:cubicBezTo>
                <a:cubicBezTo>
                  <a:pt x="52" y="21"/>
                  <a:pt x="52" y="21"/>
                  <a:pt x="52" y="21"/>
                </a:cubicBezTo>
                <a:cubicBezTo>
                  <a:pt x="50" y="22"/>
                  <a:pt x="49" y="23"/>
                  <a:pt x="47" y="24"/>
                </a:cubicBezTo>
                <a:cubicBezTo>
                  <a:pt x="36" y="29"/>
                  <a:pt x="26" y="34"/>
                  <a:pt x="16" y="40"/>
                </a:cubicBezTo>
                <a:cubicBezTo>
                  <a:pt x="17" y="39"/>
                  <a:pt x="18" y="38"/>
                  <a:pt x="19" y="37"/>
                </a:cubicBezTo>
                <a:close/>
                <a:moveTo>
                  <a:pt x="7" y="85"/>
                </a:moveTo>
                <a:cubicBezTo>
                  <a:pt x="18" y="79"/>
                  <a:pt x="31" y="76"/>
                  <a:pt x="43" y="71"/>
                </a:cubicBezTo>
                <a:cubicBezTo>
                  <a:pt x="48" y="68"/>
                  <a:pt x="54" y="65"/>
                  <a:pt x="59" y="63"/>
                </a:cubicBezTo>
                <a:cubicBezTo>
                  <a:pt x="46" y="70"/>
                  <a:pt x="33" y="77"/>
                  <a:pt x="20" y="83"/>
                </a:cubicBezTo>
                <a:cubicBezTo>
                  <a:pt x="19" y="84"/>
                  <a:pt x="18" y="84"/>
                  <a:pt x="17" y="85"/>
                </a:cubicBezTo>
                <a:cubicBezTo>
                  <a:pt x="14" y="86"/>
                  <a:pt x="11" y="87"/>
                  <a:pt x="8" y="89"/>
                </a:cubicBezTo>
                <a:cubicBezTo>
                  <a:pt x="8" y="88"/>
                  <a:pt x="7" y="87"/>
                  <a:pt x="7" y="85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0" name="Freeform 104">
            <a:extLst>
              <a:ext uri="{FF2B5EF4-FFF2-40B4-BE49-F238E27FC236}">
                <a16:creationId xmlns="" xmlns:a16="http://schemas.microsoft.com/office/drawing/2014/main" id="{54CA809A-055E-4240-9957-ABBC617CFAFD}"/>
              </a:ext>
            </a:extLst>
          </p:cNvPr>
          <p:cNvSpPr/>
          <p:nvPr/>
        </p:nvSpPr>
        <p:spPr bwMode="auto">
          <a:xfrm>
            <a:off x="5586414" y="6081659"/>
            <a:ext cx="292100" cy="282576"/>
          </a:xfrm>
          <a:custGeom>
            <a:avLst/>
            <a:gdLst>
              <a:gd name="T0" fmla="*/ 25 w 78"/>
              <a:gd name="T1" fmla="*/ 27 h 75"/>
              <a:gd name="T2" fmla="*/ 57 w 78"/>
              <a:gd name="T3" fmla="*/ 5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60 h 75"/>
              <a:gd name="T12" fmla="*/ 12 w 78"/>
              <a:gd name="T13" fmla="*/ 67 h 75"/>
              <a:gd name="T14" fmla="*/ 13 w 78"/>
              <a:gd name="T15" fmla="*/ 53 h 75"/>
              <a:gd name="T16" fmla="*/ 25 w 78"/>
              <a:gd name="T17" fmla="*/ 39 h 75"/>
              <a:gd name="T18" fmla="*/ 44 w 78"/>
              <a:gd name="T19" fmla="*/ 24 h 75"/>
              <a:gd name="T20" fmla="*/ 48 w 78"/>
              <a:gd name="T21" fmla="*/ 22 h 75"/>
              <a:gd name="T22" fmla="*/ 51 w 78"/>
              <a:gd name="T23" fmla="*/ 32 h 75"/>
              <a:gd name="T24" fmla="*/ 45 w 78"/>
              <a:gd name="T25" fmla="*/ 38 h 75"/>
              <a:gd name="T26" fmla="*/ 26 w 78"/>
              <a:gd name="T27" fmla="*/ 52 h 75"/>
              <a:gd name="T28" fmla="*/ 27 w 78"/>
              <a:gd name="T29" fmla="*/ 55 h 75"/>
              <a:gd name="T30" fmla="*/ 47 w 78"/>
              <a:gd name="T31" fmla="*/ 40 h 75"/>
              <a:gd name="T32" fmla="*/ 54 w 78"/>
              <a:gd name="T33" fmla="*/ 23 h 75"/>
              <a:gd name="T34" fmla="*/ 37 w 78"/>
              <a:gd name="T35" fmla="*/ 25 h 75"/>
              <a:gd name="T36" fmla="*/ 14 w 78"/>
              <a:gd name="T37" fmla="*/ 47 h 75"/>
              <a:gd name="T38" fmla="*/ 7 w 78"/>
              <a:gd name="T39" fmla="*/ 67 h 75"/>
              <a:gd name="T40" fmla="*/ 32 w 78"/>
              <a:gd name="T41" fmla="*/ 62 h 75"/>
              <a:gd name="T42" fmla="*/ 63 w 78"/>
              <a:gd name="T43" fmla="*/ 35 h 75"/>
              <a:gd name="T44" fmla="*/ 76 w 78"/>
              <a:gd name="T45" fmla="*/ 10 h 75"/>
              <a:gd name="T46" fmla="*/ 56 w 78"/>
              <a:gd name="T47" fmla="*/ 2 h 75"/>
              <a:gd name="T48" fmla="*/ 41 w 78"/>
              <a:gd name="T49" fmla="*/ 10 h 75"/>
              <a:gd name="T50" fmla="*/ 23 w 78"/>
              <a:gd name="T51" fmla="*/ 25 h 75"/>
              <a:gd name="T52" fmla="*/ 25 w 78"/>
              <a:gd name="T53" fmla="*/ 27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7"/>
                </a:moveTo>
                <a:cubicBezTo>
                  <a:pt x="35" y="19"/>
                  <a:pt x="45" y="8"/>
                  <a:pt x="57" y="5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2"/>
                  <a:pt x="72" y="20"/>
                  <a:pt x="69" y="24"/>
                </a:cubicBezTo>
                <a:cubicBezTo>
                  <a:pt x="62" y="33"/>
                  <a:pt x="53" y="41"/>
                  <a:pt x="44" y="48"/>
                </a:cubicBezTo>
                <a:cubicBezTo>
                  <a:pt x="40" y="52"/>
                  <a:pt x="35" y="56"/>
                  <a:pt x="30" y="60"/>
                </a:cubicBezTo>
                <a:cubicBezTo>
                  <a:pt x="25" y="64"/>
                  <a:pt x="19" y="69"/>
                  <a:pt x="12" y="67"/>
                </a:cubicBezTo>
                <a:cubicBezTo>
                  <a:pt x="3" y="65"/>
                  <a:pt x="10" y="56"/>
                  <a:pt x="13" y="53"/>
                </a:cubicBezTo>
                <a:cubicBezTo>
                  <a:pt x="17" y="48"/>
                  <a:pt x="21" y="44"/>
                  <a:pt x="25" y="39"/>
                </a:cubicBezTo>
                <a:cubicBezTo>
                  <a:pt x="30" y="33"/>
                  <a:pt x="37" y="28"/>
                  <a:pt x="44" y="24"/>
                </a:cubicBezTo>
                <a:cubicBezTo>
                  <a:pt x="45" y="23"/>
                  <a:pt x="46" y="22"/>
                  <a:pt x="48" y="22"/>
                </a:cubicBezTo>
                <a:cubicBezTo>
                  <a:pt x="54" y="20"/>
                  <a:pt x="53" y="29"/>
                  <a:pt x="51" y="32"/>
                </a:cubicBezTo>
                <a:cubicBezTo>
                  <a:pt x="49" y="34"/>
                  <a:pt x="47" y="36"/>
                  <a:pt x="45" y="38"/>
                </a:cubicBezTo>
                <a:cubicBezTo>
                  <a:pt x="39" y="43"/>
                  <a:pt x="33" y="48"/>
                  <a:pt x="26" y="52"/>
                </a:cubicBezTo>
                <a:cubicBezTo>
                  <a:pt x="24" y="53"/>
                  <a:pt x="26" y="56"/>
                  <a:pt x="27" y="55"/>
                </a:cubicBezTo>
                <a:cubicBezTo>
                  <a:pt x="34" y="51"/>
                  <a:pt x="41" y="45"/>
                  <a:pt x="47" y="40"/>
                </a:cubicBezTo>
                <a:cubicBezTo>
                  <a:pt x="51" y="36"/>
                  <a:pt x="58" y="30"/>
                  <a:pt x="54" y="23"/>
                </a:cubicBezTo>
                <a:cubicBezTo>
                  <a:pt x="50" y="15"/>
                  <a:pt x="42" y="21"/>
                  <a:pt x="37" y="25"/>
                </a:cubicBezTo>
                <a:cubicBezTo>
                  <a:pt x="28" y="31"/>
                  <a:pt x="21" y="39"/>
                  <a:pt x="14" y="47"/>
                </a:cubicBezTo>
                <a:cubicBezTo>
                  <a:pt x="11" y="51"/>
                  <a:pt x="0" y="61"/>
                  <a:pt x="7" y="67"/>
                </a:cubicBezTo>
                <a:cubicBezTo>
                  <a:pt x="15" y="75"/>
                  <a:pt x="25" y="67"/>
                  <a:pt x="32" y="62"/>
                </a:cubicBezTo>
                <a:cubicBezTo>
                  <a:pt x="43" y="54"/>
                  <a:pt x="53" y="45"/>
                  <a:pt x="63" y="35"/>
                </a:cubicBezTo>
                <a:cubicBezTo>
                  <a:pt x="70" y="28"/>
                  <a:pt x="78" y="20"/>
                  <a:pt x="76" y="10"/>
                </a:cubicBezTo>
                <a:cubicBezTo>
                  <a:pt x="75" y="1"/>
                  <a:pt x="63" y="0"/>
                  <a:pt x="56" y="2"/>
                </a:cubicBezTo>
                <a:cubicBezTo>
                  <a:pt x="51" y="3"/>
                  <a:pt x="46" y="7"/>
                  <a:pt x="41" y="10"/>
                </a:cubicBezTo>
                <a:cubicBezTo>
                  <a:pt x="35" y="15"/>
                  <a:pt x="29" y="20"/>
                  <a:pt x="23" y="25"/>
                </a:cubicBezTo>
                <a:cubicBezTo>
                  <a:pt x="21" y="26"/>
                  <a:pt x="23" y="28"/>
                  <a:pt x="25" y="2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1" name="Freeform 110">
            <a:extLst>
              <a:ext uri="{FF2B5EF4-FFF2-40B4-BE49-F238E27FC236}">
                <a16:creationId xmlns="" xmlns:a16="http://schemas.microsoft.com/office/drawing/2014/main" id="{EE610C10-8003-4A5C-A08A-3E7F8BA561A3}"/>
              </a:ext>
            </a:extLst>
          </p:cNvPr>
          <p:cNvSpPr>
            <a:spLocks noEditPoints="1"/>
          </p:cNvSpPr>
          <p:nvPr/>
        </p:nvSpPr>
        <p:spPr bwMode="auto">
          <a:xfrm>
            <a:off x="2246315" y="5614989"/>
            <a:ext cx="836612" cy="384176"/>
          </a:xfrm>
          <a:custGeom>
            <a:avLst/>
            <a:gdLst>
              <a:gd name="T0" fmla="*/ 50 w 223"/>
              <a:gd name="T1" fmla="*/ 10 h 102"/>
              <a:gd name="T2" fmla="*/ 12 w 223"/>
              <a:gd name="T3" fmla="*/ 1 h 102"/>
              <a:gd name="T4" fmla="*/ 1 w 223"/>
              <a:gd name="T5" fmla="*/ 42 h 102"/>
              <a:gd name="T6" fmla="*/ 157 w 223"/>
              <a:gd name="T7" fmla="*/ 88 h 102"/>
              <a:gd name="T8" fmla="*/ 213 w 223"/>
              <a:gd name="T9" fmla="*/ 101 h 102"/>
              <a:gd name="T10" fmla="*/ 221 w 223"/>
              <a:gd name="T11" fmla="*/ 59 h 102"/>
              <a:gd name="T12" fmla="*/ 206 w 223"/>
              <a:gd name="T13" fmla="*/ 77 h 102"/>
              <a:gd name="T14" fmla="*/ 220 w 223"/>
              <a:gd name="T15" fmla="*/ 62 h 102"/>
              <a:gd name="T16" fmla="*/ 107 w 223"/>
              <a:gd name="T17" fmla="*/ 69 h 102"/>
              <a:gd name="T18" fmla="*/ 3 w 223"/>
              <a:gd name="T19" fmla="*/ 40 h 102"/>
              <a:gd name="T20" fmla="*/ 18 w 223"/>
              <a:gd name="T21" fmla="*/ 5 h 102"/>
              <a:gd name="T22" fmla="*/ 21 w 223"/>
              <a:gd name="T23" fmla="*/ 6 h 102"/>
              <a:gd name="T24" fmla="*/ 26 w 223"/>
              <a:gd name="T25" fmla="*/ 6 h 102"/>
              <a:gd name="T26" fmla="*/ 24 w 223"/>
              <a:gd name="T27" fmla="*/ 25 h 102"/>
              <a:gd name="T28" fmla="*/ 35 w 223"/>
              <a:gd name="T29" fmla="*/ 8 h 102"/>
              <a:gd name="T30" fmla="*/ 38 w 223"/>
              <a:gd name="T31" fmla="*/ 9 h 102"/>
              <a:gd name="T32" fmla="*/ 38 w 223"/>
              <a:gd name="T33" fmla="*/ 30 h 102"/>
              <a:gd name="T34" fmla="*/ 58 w 223"/>
              <a:gd name="T35" fmla="*/ 15 h 102"/>
              <a:gd name="T36" fmla="*/ 54 w 223"/>
              <a:gd name="T37" fmla="*/ 34 h 102"/>
              <a:gd name="T38" fmla="*/ 67 w 223"/>
              <a:gd name="T39" fmla="*/ 17 h 102"/>
              <a:gd name="T40" fmla="*/ 65 w 223"/>
              <a:gd name="T41" fmla="*/ 32 h 102"/>
              <a:gd name="T42" fmla="*/ 73 w 223"/>
              <a:gd name="T43" fmla="*/ 19 h 102"/>
              <a:gd name="T44" fmla="*/ 71 w 223"/>
              <a:gd name="T45" fmla="*/ 40 h 102"/>
              <a:gd name="T46" fmla="*/ 84 w 223"/>
              <a:gd name="T47" fmla="*/ 22 h 102"/>
              <a:gd name="T48" fmla="*/ 87 w 223"/>
              <a:gd name="T49" fmla="*/ 23 h 102"/>
              <a:gd name="T50" fmla="*/ 87 w 223"/>
              <a:gd name="T51" fmla="*/ 34 h 102"/>
              <a:gd name="T52" fmla="*/ 90 w 223"/>
              <a:gd name="T53" fmla="*/ 35 h 102"/>
              <a:gd name="T54" fmla="*/ 98 w 223"/>
              <a:gd name="T55" fmla="*/ 26 h 102"/>
              <a:gd name="T56" fmla="*/ 101 w 223"/>
              <a:gd name="T57" fmla="*/ 27 h 102"/>
              <a:gd name="T58" fmla="*/ 100 w 223"/>
              <a:gd name="T59" fmla="*/ 47 h 102"/>
              <a:gd name="T60" fmla="*/ 109 w 223"/>
              <a:gd name="T61" fmla="*/ 29 h 102"/>
              <a:gd name="T62" fmla="*/ 112 w 223"/>
              <a:gd name="T63" fmla="*/ 48 h 102"/>
              <a:gd name="T64" fmla="*/ 120 w 223"/>
              <a:gd name="T65" fmla="*/ 33 h 102"/>
              <a:gd name="T66" fmla="*/ 119 w 223"/>
              <a:gd name="T67" fmla="*/ 55 h 102"/>
              <a:gd name="T68" fmla="*/ 129 w 223"/>
              <a:gd name="T69" fmla="*/ 35 h 102"/>
              <a:gd name="T70" fmla="*/ 129 w 223"/>
              <a:gd name="T71" fmla="*/ 54 h 102"/>
              <a:gd name="T72" fmla="*/ 136 w 223"/>
              <a:gd name="T73" fmla="*/ 38 h 102"/>
              <a:gd name="T74" fmla="*/ 137 w 223"/>
              <a:gd name="T75" fmla="*/ 58 h 102"/>
              <a:gd name="T76" fmla="*/ 146 w 223"/>
              <a:gd name="T77" fmla="*/ 41 h 102"/>
              <a:gd name="T78" fmla="*/ 145 w 223"/>
              <a:gd name="T79" fmla="*/ 58 h 102"/>
              <a:gd name="T80" fmla="*/ 153 w 223"/>
              <a:gd name="T81" fmla="*/ 43 h 102"/>
              <a:gd name="T82" fmla="*/ 155 w 223"/>
              <a:gd name="T83" fmla="*/ 61 h 102"/>
              <a:gd name="T84" fmla="*/ 163 w 223"/>
              <a:gd name="T85" fmla="*/ 45 h 102"/>
              <a:gd name="T86" fmla="*/ 163 w 223"/>
              <a:gd name="T87" fmla="*/ 68 h 102"/>
              <a:gd name="T88" fmla="*/ 179 w 223"/>
              <a:gd name="T89" fmla="*/ 50 h 102"/>
              <a:gd name="T90" fmla="*/ 182 w 223"/>
              <a:gd name="T91" fmla="*/ 51 h 102"/>
              <a:gd name="T92" fmla="*/ 185 w 223"/>
              <a:gd name="T93" fmla="*/ 70 h 102"/>
              <a:gd name="T94" fmla="*/ 199 w 223"/>
              <a:gd name="T95" fmla="*/ 56 h 102"/>
              <a:gd name="T96" fmla="*/ 202 w 223"/>
              <a:gd name="T97" fmla="*/ 57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23" h="102">
                <a:moveTo>
                  <a:pt x="178" y="47"/>
                </a:moveTo>
                <a:cubicBezTo>
                  <a:pt x="162" y="42"/>
                  <a:pt x="147" y="38"/>
                  <a:pt x="131" y="33"/>
                </a:cubicBezTo>
                <a:cubicBezTo>
                  <a:pt x="104" y="25"/>
                  <a:pt x="77" y="17"/>
                  <a:pt x="50" y="10"/>
                </a:cubicBezTo>
                <a:cubicBezTo>
                  <a:pt x="42" y="7"/>
                  <a:pt x="34" y="5"/>
                  <a:pt x="26" y="3"/>
                </a:cubicBezTo>
                <a:cubicBezTo>
                  <a:pt x="22" y="2"/>
                  <a:pt x="18" y="1"/>
                  <a:pt x="15" y="1"/>
                </a:cubicBezTo>
                <a:cubicBezTo>
                  <a:pt x="14" y="0"/>
                  <a:pt x="13" y="0"/>
                  <a:pt x="12" y="1"/>
                </a:cubicBezTo>
                <a:cubicBezTo>
                  <a:pt x="8" y="14"/>
                  <a:pt x="4" y="26"/>
                  <a:pt x="0" y="39"/>
                </a:cubicBezTo>
                <a:cubicBezTo>
                  <a:pt x="0" y="39"/>
                  <a:pt x="0" y="40"/>
                  <a:pt x="0" y="40"/>
                </a:cubicBezTo>
                <a:cubicBezTo>
                  <a:pt x="0" y="41"/>
                  <a:pt x="0" y="42"/>
                  <a:pt x="1" y="42"/>
                </a:cubicBezTo>
                <a:cubicBezTo>
                  <a:pt x="18" y="47"/>
                  <a:pt x="35" y="52"/>
                  <a:pt x="53" y="57"/>
                </a:cubicBezTo>
                <a:cubicBezTo>
                  <a:pt x="70" y="62"/>
                  <a:pt x="88" y="65"/>
                  <a:pt x="105" y="71"/>
                </a:cubicBezTo>
                <a:cubicBezTo>
                  <a:pt x="122" y="76"/>
                  <a:pt x="139" y="83"/>
                  <a:pt x="157" y="88"/>
                </a:cubicBezTo>
                <a:cubicBezTo>
                  <a:pt x="175" y="93"/>
                  <a:pt x="193" y="97"/>
                  <a:pt x="211" y="102"/>
                </a:cubicBezTo>
                <a:cubicBezTo>
                  <a:pt x="212" y="102"/>
                  <a:pt x="212" y="102"/>
                  <a:pt x="212" y="102"/>
                </a:cubicBezTo>
                <a:cubicBezTo>
                  <a:pt x="212" y="102"/>
                  <a:pt x="213" y="102"/>
                  <a:pt x="213" y="101"/>
                </a:cubicBezTo>
                <a:cubicBezTo>
                  <a:pt x="216" y="88"/>
                  <a:pt x="219" y="75"/>
                  <a:pt x="223" y="61"/>
                </a:cubicBezTo>
                <a:cubicBezTo>
                  <a:pt x="223" y="61"/>
                  <a:pt x="223" y="60"/>
                  <a:pt x="222" y="60"/>
                </a:cubicBezTo>
                <a:cubicBezTo>
                  <a:pt x="222" y="59"/>
                  <a:pt x="222" y="59"/>
                  <a:pt x="221" y="59"/>
                </a:cubicBezTo>
                <a:cubicBezTo>
                  <a:pt x="207" y="56"/>
                  <a:pt x="192" y="51"/>
                  <a:pt x="178" y="47"/>
                </a:cubicBezTo>
                <a:close/>
                <a:moveTo>
                  <a:pt x="209" y="59"/>
                </a:moveTo>
                <a:cubicBezTo>
                  <a:pt x="208" y="65"/>
                  <a:pt x="206" y="71"/>
                  <a:pt x="206" y="77"/>
                </a:cubicBezTo>
                <a:cubicBezTo>
                  <a:pt x="206" y="79"/>
                  <a:pt x="208" y="79"/>
                  <a:pt x="208" y="77"/>
                </a:cubicBezTo>
                <a:cubicBezTo>
                  <a:pt x="208" y="71"/>
                  <a:pt x="211" y="66"/>
                  <a:pt x="212" y="60"/>
                </a:cubicBezTo>
                <a:cubicBezTo>
                  <a:pt x="215" y="61"/>
                  <a:pt x="217" y="61"/>
                  <a:pt x="220" y="62"/>
                </a:cubicBezTo>
                <a:cubicBezTo>
                  <a:pt x="217" y="74"/>
                  <a:pt x="214" y="87"/>
                  <a:pt x="211" y="99"/>
                </a:cubicBezTo>
                <a:cubicBezTo>
                  <a:pt x="194" y="94"/>
                  <a:pt x="176" y="90"/>
                  <a:pt x="159" y="85"/>
                </a:cubicBezTo>
                <a:cubicBezTo>
                  <a:pt x="142" y="80"/>
                  <a:pt x="125" y="74"/>
                  <a:pt x="107" y="69"/>
                </a:cubicBezTo>
                <a:cubicBezTo>
                  <a:pt x="90" y="63"/>
                  <a:pt x="73" y="59"/>
                  <a:pt x="55" y="55"/>
                </a:cubicBezTo>
                <a:cubicBezTo>
                  <a:pt x="38" y="50"/>
                  <a:pt x="20" y="45"/>
                  <a:pt x="3" y="40"/>
                </a:cubicBezTo>
                <a:cubicBezTo>
                  <a:pt x="3" y="40"/>
                  <a:pt x="3" y="40"/>
                  <a:pt x="3" y="40"/>
                </a:cubicBezTo>
                <a:cubicBezTo>
                  <a:pt x="6" y="27"/>
                  <a:pt x="11" y="16"/>
                  <a:pt x="14" y="4"/>
                </a:cubicBezTo>
                <a:cubicBezTo>
                  <a:pt x="16" y="4"/>
                  <a:pt x="17" y="4"/>
                  <a:pt x="18" y="4"/>
                </a:cubicBezTo>
                <a:cubicBezTo>
                  <a:pt x="18" y="4"/>
                  <a:pt x="18" y="5"/>
                  <a:pt x="18" y="5"/>
                </a:cubicBezTo>
                <a:cubicBezTo>
                  <a:pt x="17" y="9"/>
                  <a:pt x="15" y="14"/>
                  <a:pt x="14" y="19"/>
                </a:cubicBezTo>
                <a:cubicBezTo>
                  <a:pt x="14" y="20"/>
                  <a:pt x="17" y="20"/>
                  <a:pt x="17" y="19"/>
                </a:cubicBezTo>
                <a:cubicBezTo>
                  <a:pt x="18" y="14"/>
                  <a:pt x="20" y="10"/>
                  <a:pt x="21" y="6"/>
                </a:cubicBezTo>
                <a:cubicBezTo>
                  <a:pt x="21" y="5"/>
                  <a:pt x="21" y="5"/>
                  <a:pt x="21" y="5"/>
                </a:cubicBezTo>
                <a:cubicBezTo>
                  <a:pt x="22" y="5"/>
                  <a:pt x="23" y="5"/>
                  <a:pt x="23" y="6"/>
                </a:cubicBezTo>
                <a:cubicBezTo>
                  <a:pt x="24" y="6"/>
                  <a:pt x="25" y="6"/>
                  <a:pt x="26" y="6"/>
                </a:cubicBezTo>
                <a:cubicBezTo>
                  <a:pt x="26" y="6"/>
                  <a:pt x="26" y="7"/>
                  <a:pt x="26" y="7"/>
                </a:cubicBezTo>
                <a:cubicBezTo>
                  <a:pt x="24" y="13"/>
                  <a:pt x="22" y="19"/>
                  <a:pt x="21" y="25"/>
                </a:cubicBezTo>
                <a:cubicBezTo>
                  <a:pt x="21" y="27"/>
                  <a:pt x="24" y="27"/>
                  <a:pt x="24" y="25"/>
                </a:cubicBezTo>
                <a:cubicBezTo>
                  <a:pt x="25" y="19"/>
                  <a:pt x="27" y="14"/>
                  <a:pt x="28" y="8"/>
                </a:cubicBezTo>
                <a:cubicBezTo>
                  <a:pt x="29" y="7"/>
                  <a:pt x="29" y="7"/>
                  <a:pt x="28" y="7"/>
                </a:cubicBezTo>
                <a:cubicBezTo>
                  <a:pt x="31" y="7"/>
                  <a:pt x="33" y="8"/>
                  <a:pt x="35" y="8"/>
                </a:cubicBezTo>
                <a:cubicBezTo>
                  <a:pt x="33" y="13"/>
                  <a:pt x="30" y="18"/>
                  <a:pt x="29" y="24"/>
                </a:cubicBezTo>
                <a:cubicBezTo>
                  <a:pt x="29" y="25"/>
                  <a:pt x="32" y="25"/>
                  <a:pt x="32" y="24"/>
                </a:cubicBezTo>
                <a:cubicBezTo>
                  <a:pt x="33" y="18"/>
                  <a:pt x="36" y="14"/>
                  <a:pt x="38" y="9"/>
                </a:cubicBezTo>
                <a:cubicBezTo>
                  <a:pt x="39" y="10"/>
                  <a:pt x="41" y="10"/>
                  <a:pt x="42" y="10"/>
                </a:cubicBezTo>
                <a:cubicBezTo>
                  <a:pt x="43" y="11"/>
                  <a:pt x="43" y="11"/>
                  <a:pt x="44" y="11"/>
                </a:cubicBezTo>
                <a:cubicBezTo>
                  <a:pt x="41" y="17"/>
                  <a:pt x="40" y="23"/>
                  <a:pt x="38" y="30"/>
                </a:cubicBezTo>
                <a:cubicBezTo>
                  <a:pt x="38" y="32"/>
                  <a:pt x="41" y="32"/>
                  <a:pt x="41" y="31"/>
                </a:cubicBezTo>
                <a:cubicBezTo>
                  <a:pt x="43" y="24"/>
                  <a:pt x="43" y="17"/>
                  <a:pt x="47" y="12"/>
                </a:cubicBezTo>
                <a:cubicBezTo>
                  <a:pt x="50" y="13"/>
                  <a:pt x="54" y="14"/>
                  <a:pt x="58" y="15"/>
                </a:cubicBezTo>
                <a:cubicBezTo>
                  <a:pt x="57" y="15"/>
                  <a:pt x="57" y="15"/>
                  <a:pt x="57" y="16"/>
                </a:cubicBezTo>
                <a:cubicBezTo>
                  <a:pt x="55" y="22"/>
                  <a:pt x="54" y="28"/>
                  <a:pt x="52" y="34"/>
                </a:cubicBezTo>
                <a:cubicBezTo>
                  <a:pt x="51" y="35"/>
                  <a:pt x="54" y="36"/>
                  <a:pt x="54" y="34"/>
                </a:cubicBezTo>
                <a:cubicBezTo>
                  <a:pt x="57" y="29"/>
                  <a:pt x="58" y="22"/>
                  <a:pt x="60" y="16"/>
                </a:cubicBezTo>
                <a:cubicBezTo>
                  <a:pt x="60" y="16"/>
                  <a:pt x="60" y="16"/>
                  <a:pt x="60" y="15"/>
                </a:cubicBezTo>
                <a:cubicBezTo>
                  <a:pt x="62" y="16"/>
                  <a:pt x="64" y="17"/>
                  <a:pt x="67" y="17"/>
                </a:cubicBezTo>
                <a:cubicBezTo>
                  <a:pt x="67" y="17"/>
                  <a:pt x="67" y="17"/>
                  <a:pt x="67" y="17"/>
                </a:cubicBezTo>
                <a:cubicBezTo>
                  <a:pt x="65" y="22"/>
                  <a:pt x="63" y="27"/>
                  <a:pt x="62" y="32"/>
                </a:cubicBezTo>
                <a:cubicBezTo>
                  <a:pt x="62" y="34"/>
                  <a:pt x="65" y="34"/>
                  <a:pt x="65" y="32"/>
                </a:cubicBezTo>
                <a:cubicBezTo>
                  <a:pt x="66" y="27"/>
                  <a:pt x="68" y="23"/>
                  <a:pt x="69" y="18"/>
                </a:cubicBezTo>
                <a:cubicBezTo>
                  <a:pt x="69" y="18"/>
                  <a:pt x="69" y="18"/>
                  <a:pt x="69" y="18"/>
                </a:cubicBezTo>
                <a:cubicBezTo>
                  <a:pt x="71" y="18"/>
                  <a:pt x="72" y="19"/>
                  <a:pt x="73" y="19"/>
                </a:cubicBezTo>
                <a:cubicBezTo>
                  <a:pt x="73" y="19"/>
                  <a:pt x="73" y="19"/>
                  <a:pt x="73" y="20"/>
                </a:cubicBezTo>
                <a:cubicBezTo>
                  <a:pt x="71" y="26"/>
                  <a:pt x="69" y="33"/>
                  <a:pt x="68" y="40"/>
                </a:cubicBezTo>
                <a:cubicBezTo>
                  <a:pt x="68" y="42"/>
                  <a:pt x="71" y="42"/>
                  <a:pt x="71" y="40"/>
                </a:cubicBezTo>
                <a:cubicBezTo>
                  <a:pt x="72" y="33"/>
                  <a:pt x="74" y="27"/>
                  <a:pt x="76" y="20"/>
                </a:cubicBezTo>
                <a:cubicBezTo>
                  <a:pt x="76" y="20"/>
                  <a:pt x="76" y="20"/>
                  <a:pt x="76" y="20"/>
                </a:cubicBezTo>
                <a:cubicBezTo>
                  <a:pt x="78" y="21"/>
                  <a:pt x="81" y="21"/>
                  <a:pt x="84" y="22"/>
                </a:cubicBezTo>
                <a:cubicBezTo>
                  <a:pt x="82" y="28"/>
                  <a:pt x="79" y="33"/>
                  <a:pt x="78" y="39"/>
                </a:cubicBezTo>
                <a:cubicBezTo>
                  <a:pt x="78" y="41"/>
                  <a:pt x="81" y="41"/>
                  <a:pt x="81" y="39"/>
                </a:cubicBezTo>
                <a:cubicBezTo>
                  <a:pt x="82" y="34"/>
                  <a:pt x="85" y="28"/>
                  <a:pt x="87" y="23"/>
                </a:cubicBezTo>
                <a:cubicBezTo>
                  <a:pt x="88" y="23"/>
                  <a:pt x="89" y="24"/>
                  <a:pt x="90" y="24"/>
                </a:cubicBezTo>
                <a:cubicBezTo>
                  <a:pt x="89" y="24"/>
                  <a:pt x="89" y="24"/>
                  <a:pt x="89" y="25"/>
                </a:cubicBezTo>
                <a:cubicBezTo>
                  <a:pt x="89" y="28"/>
                  <a:pt x="88" y="31"/>
                  <a:pt x="87" y="34"/>
                </a:cubicBezTo>
                <a:cubicBezTo>
                  <a:pt x="86" y="37"/>
                  <a:pt x="85" y="41"/>
                  <a:pt x="84" y="45"/>
                </a:cubicBezTo>
                <a:cubicBezTo>
                  <a:pt x="84" y="46"/>
                  <a:pt x="87" y="47"/>
                  <a:pt x="87" y="45"/>
                </a:cubicBezTo>
                <a:cubicBezTo>
                  <a:pt x="88" y="42"/>
                  <a:pt x="89" y="38"/>
                  <a:pt x="90" y="35"/>
                </a:cubicBezTo>
                <a:cubicBezTo>
                  <a:pt x="91" y="31"/>
                  <a:pt x="92" y="28"/>
                  <a:pt x="92" y="25"/>
                </a:cubicBezTo>
                <a:cubicBezTo>
                  <a:pt x="92" y="25"/>
                  <a:pt x="92" y="25"/>
                  <a:pt x="92" y="25"/>
                </a:cubicBezTo>
                <a:cubicBezTo>
                  <a:pt x="94" y="25"/>
                  <a:pt x="96" y="26"/>
                  <a:pt x="98" y="26"/>
                </a:cubicBezTo>
                <a:cubicBezTo>
                  <a:pt x="97" y="32"/>
                  <a:pt x="95" y="37"/>
                  <a:pt x="93" y="42"/>
                </a:cubicBezTo>
                <a:cubicBezTo>
                  <a:pt x="93" y="44"/>
                  <a:pt x="95" y="44"/>
                  <a:pt x="96" y="43"/>
                </a:cubicBezTo>
                <a:cubicBezTo>
                  <a:pt x="98" y="37"/>
                  <a:pt x="99" y="32"/>
                  <a:pt x="101" y="27"/>
                </a:cubicBezTo>
                <a:cubicBezTo>
                  <a:pt x="103" y="28"/>
                  <a:pt x="104" y="28"/>
                  <a:pt x="106" y="29"/>
                </a:cubicBezTo>
                <a:cubicBezTo>
                  <a:pt x="105" y="32"/>
                  <a:pt x="104" y="34"/>
                  <a:pt x="103" y="37"/>
                </a:cubicBezTo>
                <a:cubicBezTo>
                  <a:pt x="101" y="40"/>
                  <a:pt x="101" y="44"/>
                  <a:pt x="100" y="47"/>
                </a:cubicBezTo>
                <a:cubicBezTo>
                  <a:pt x="100" y="49"/>
                  <a:pt x="102" y="50"/>
                  <a:pt x="103" y="48"/>
                </a:cubicBezTo>
                <a:cubicBezTo>
                  <a:pt x="104" y="45"/>
                  <a:pt x="104" y="42"/>
                  <a:pt x="105" y="39"/>
                </a:cubicBezTo>
                <a:cubicBezTo>
                  <a:pt x="106" y="36"/>
                  <a:pt x="108" y="33"/>
                  <a:pt x="109" y="29"/>
                </a:cubicBezTo>
                <a:cubicBezTo>
                  <a:pt x="112" y="30"/>
                  <a:pt x="115" y="31"/>
                  <a:pt x="119" y="32"/>
                </a:cubicBezTo>
                <a:cubicBezTo>
                  <a:pt x="118" y="33"/>
                  <a:pt x="118" y="33"/>
                  <a:pt x="118" y="33"/>
                </a:cubicBezTo>
                <a:cubicBezTo>
                  <a:pt x="116" y="38"/>
                  <a:pt x="114" y="43"/>
                  <a:pt x="112" y="48"/>
                </a:cubicBezTo>
                <a:cubicBezTo>
                  <a:pt x="111" y="50"/>
                  <a:pt x="113" y="51"/>
                  <a:pt x="114" y="50"/>
                </a:cubicBezTo>
                <a:cubicBezTo>
                  <a:pt x="117" y="45"/>
                  <a:pt x="119" y="40"/>
                  <a:pt x="121" y="34"/>
                </a:cubicBezTo>
                <a:cubicBezTo>
                  <a:pt x="121" y="34"/>
                  <a:pt x="121" y="33"/>
                  <a:pt x="120" y="33"/>
                </a:cubicBezTo>
                <a:cubicBezTo>
                  <a:pt x="122" y="33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4" y="42"/>
                  <a:pt x="122" y="48"/>
                  <a:pt x="119" y="55"/>
                </a:cubicBezTo>
                <a:cubicBezTo>
                  <a:pt x="118" y="57"/>
                  <a:pt x="121" y="57"/>
                  <a:pt x="122" y="56"/>
                </a:cubicBezTo>
                <a:cubicBezTo>
                  <a:pt x="125" y="49"/>
                  <a:pt x="127" y="43"/>
                  <a:pt x="129" y="36"/>
                </a:cubicBezTo>
                <a:cubicBezTo>
                  <a:pt x="129" y="36"/>
                  <a:pt x="129" y="36"/>
                  <a:pt x="129" y="35"/>
                </a:cubicBezTo>
                <a:cubicBezTo>
                  <a:pt x="130" y="36"/>
                  <a:pt x="132" y="36"/>
                  <a:pt x="134" y="37"/>
                </a:cubicBezTo>
                <a:cubicBezTo>
                  <a:pt x="134" y="37"/>
                  <a:pt x="134" y="37"/>
                  <a:pt x="133" y="37"/>
                </a:cubicBezTo>
                <a:cubicBezTo>
                  <a:pt x="132" y="42"/>
                  <a:pt x="129" y="48"/>
                  <a:pt x="129" y="54"/>
                </a:cubicBezTo>
                <a:cubicBezTo>
                  <a:pt x="129" y="55"/>
                  <a:pt x="132" y="56"/>
                  <a:pt x="132" y="54"/>
                </a:cubicBezTo>
                <a:cubicBezTo>
                  <a:pt x="132" y="48"/>
                  <a:pt x="135" y="43"/>
                  <a:pt x="136" y="38"/>
                </a:cubicBezTo>
                <a:cubicBezTo>
                  <a:pt x="136" y="38"/>
                  <a:pt x="136" y="38"/>
                  <a:pt x="136" y="38"/>
                </a:cubicBezTo>
                <a:cubicBezTo>
                  <a:pt x="139" y="38"/>
                  <a:pt x="141" y="39"/>
                  <a:pt x="144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2" y="46"/>
                  <a:pt x="140" y="52"/>
                  <a:pt x="137" y="58"/>
                </a:cubicBezTo>
                <a:cubicBezTo>
                  <a:pt x="136" y="59"/>
                  <a:pt x="139" y="61"/>
                  <a:pt x="140" y="59"/>
                </a:cubicBezTo>
                <a:cubicBezTo>
                  <a:pt x="142" y="53"/>
                  <a:pt x="145" y="47"/>
                  <a:pt x="146" y="41"/>
                </a:cubicBezTo>
                <a:cubicBezTo>
                  <a:pt x="146" y="41"/>
                  <a:pt x="146" y="41"/>
                  <a:pt x="146" y="41"/>
                </a:cubicBezTo>
                <a:cubicBezTo>
                  <a:pt x="148" y="41"/>
                  <a:pt x="149" y="41"/>
                  <a:pt x="151" y="42"/>
                </a:cubicBezTo>
                <a:cubicBezTo>
                  <a:pt x="151" y="42"/>
                  <a:pt x="151" y="42"/>
                  <a:pt x="151" y="42"/>
                </a:cubicBezTo>
                <a:cubicBezTo>
                  <a:pt x="149" y="48"/>
                  <a:pt x="147" y="53"/>
                  <a:pt x="145" y="58"/>
                </a:cubicBezTo>
                <a:cubicBezTo>
                  <a:pt x="145" y="60"/>
                  <a:pt x="148" y="61"/>
                  <a:pt x="148" y="59"/>
                </a:cubicBezTo>
                <a:cubicBezTo>
                  <a:pt x="150" y="54"/>
                  <a:pt x="152" y="49"/>
                  <a:pt x="153" y="43"/>
                </a:cubicBezTo>
                <a:cubicBezTo>
                  <a:pt x="153" y="43"/>
                  <a:pt x="153" y="43"/>
                  <a:pt x="153" y="43"/>
                </a:cubicBezTo>
                <a:cubicBezTo>
                  <a:pt x="156" y="43"/>
                  <a:pt x="158" y="44"/>
                  <a:pt x="161" y="45"/>
                </a:cubicBezTo>
                <a:cubicBezTo>
                  <a:pt x="161" y="45"/>
                  <a:pt x="160" y="45"/>
                  <a:pt x="160" y="45"/>
                </a:cubicBezTo>
                <a:cubicBezTo>
                  <a:pt x="158" y="50"/>
                  <a:pt x="157" y="56"/>
                  <a:pt x="155" y="61"/>
                </a:cubicBezTo>
                <a:cubicBezTo>
                  <a:pt x="155" y="63"/>
                  <a:pt x="157" y="64"/>
                  <a:pt x="158" y="62"/>
                </a:cubicBezTo>
                <a:cubicBezTo>
                  <a:pt x="159" y="57"/>
                  <a:pt x="161" y="52"/>
                  <a:pt x="163" y="47"/>
                </a:cubicBezTo>
                <a:cubicBezTo>
                  <a:pt x="163" y="46"/>
                  <a:pt x="163" y="46"/>
                  <a:pt x="163" y="45"/>
                </a:cubicBezTo>
                <a:cubicBezTo>
                  <a:pt x="164" y="46"/>
                  <a:pt x="166" y="46"/>
                  <a:pt x="167" y="47"/>
                </a:cubicBezTo>
                <a:cubicBezTo>
                  <a:pt x="168" y="47"/>
                  <a:pt x="169" y="47"/>
                  <a:pt x="170" y="47"/>
                </a:cubicBezTo>
                <a:cubicBezTo>
                  <a:pt x="168" y="54"/>
                  <a:pt x="164" y="61"/>
                  <a:pt x="163" y="68"/>
                </a:cubicBezTo>
                <a:cubicBezTo>
                  <a:pt x="162" y="69"/>
                  <a:pt x="165" y="70"/>
                  <a:pt x="166" y="68"/>
                </a:cubicBezTo>
                <a:cubicBezTo>
                  <a:pt x="167" y="61"/>
                  <a:pt x="170" y="55"/>
                  <a:pt x="173" y="48"/>
                </a:cubicBezTo>
                <a:cubicBezTo>
                  <a:pt x="175" y="49"/>
                  <a:pt x="177" y="50"/>
                  <a:pt x="179" y="50"/>
                </a:cubicBezTo>
                <a:cubicBezTo>
                  <a:pt x="178" y="56"/>
                  <a:pt x="174" y="61"/>
                  <a:pt x="175" y="67"/>
                </a:cubicBezTo>
                <a:cubicBezTo>
                  <a:pt x="175" y="69"/>
                  <a:pt x="178" y="69"/>
                  <a:pt x="177" y="67"/>
                </a:cubicBezTo>
                <a:cubicBezTo>
                  <a:pt x="177" y="62"/>
                  <a:pt x="180" y="56"/>
                  <a:pt x="182" y="51"/>
                </a:cubicBezTo>
                <a:cubicBezTo>
                  <a:pt x="185" y="52"/>
                  <a:pt x="188" y="53"/>
                  <a:pt x="190" y="54"/>
                </a:cubicBezTo>
                <a:cubicBezTo>
                  <a:pt x="190" y="54"/>
                  <a:pt x="190" y="54"/>
                  <a:pt x="190" y="54"/>
                </a:cubicBezTo>
                <a:cubicBezTo>
                  <a:pt x="189" y="59"/>
                  <a:pt x="187" y="65"/>
                  <a:pt x="185" y="70"/>
                </a:cubicBezTo>
                <a:cubicBezTo>
                  <a:pt x="184" y="72"/>
                  <a:pt x="187" y="73"/>
                  <a:pt x="187" y="72"/>
                </a:cubicBezTo>
                <a:cubicBezTo>
                  <a:pt x="190" y="66"/>
                  <a:pt x="192" y="60"/>
                  <a:pt x="193" y="54"/>
                </a:cubicBezTo>
                <a:cubicBezTo>
                  <a:pt x="195" y="55"/>
                  <a:pt x="197" y="56"/>
                  <a:pt x="199" y="56"/>
                </a:cubicBezTo>
                <a:cubicBezTo>
                  <a:pt x="198" y="61"/>
                  <a:pt x="197" y="67"/>
                  <a:pt x="195" y="72"/>
                </a:cubicBezTo>
                <a:cubicBezTo>
                  <a:pt x="195" y="74"/>
                  <a:pt x="198" y="75"/>
                  <a:pt x="198" y="73"/>
                </a:cubicBezTo>
                <a:cubicBezTo>
                  <a:pt x="200" y="68"/>
                  <a:pt x="201" y="62"/>
                  <a:pt x="202" y="57"/>
                </a:cubicBezTo>
                <a:cubicBezTo>
                  <a:pt x="205" y="58"/>
                  <a:pt x="207" y="58"/>
                  <a:pt x="209" y="59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12" name="Freeform 112">
            <a:extLst>
              <a:ext uri="{FF2B5EF4-FFF2-40B4-BE49-F238E27FC236}">
                <a16:creationId xmlns="" xmlns:a16="http://schemas.microsoft.com/office/drawing/2014/main" id="{CA103DC5-441D-4CDE-AC84-349C15E19C02}"/>
              </a:ext>
            </a:extLst>
          </p:cNvPr>
          <p:cNvSpPr>
            <a:spLocks noEditPoints="1"/>
          </p:cNvSpPr>
          <p:nvPr/>
        </p:nvSpPr>
        <p:spPr bwMode="auto">
          <a:xfrm>
            <a:off x="11112989" y="5070477"/>
            <a:ext cx="803276" cy="544513"/>
          </a:xfrm>
          <a:custGeom>
            <a:avLst/>
            <a:gdLst>
              <a:gd name="T0" fmla="*/ 34 w 214"/>
              <a:gd name="T1" fmla="*/ 86 h 145"/>
              <a:gd name="T2" fmla="*/ 1 w 214"/>
              <a:gd name="T3" fmla="*/ 107 h 145"/>
              <a:gd name="T4" fmla="*/ 22 w 214"/>
              <a:gd name="T5" fmla="*/ 144 h 145"/>
              <a:gd name="T6" fmla="*/ 164 w 214"/>
              <a:gd name="T7" fmla="*/ 66 h 145"/>
              <a:gd name="T8" fmla="*/ 214 w 214"/>
              <a:gd name="T9" fmla="*/ 37 h 145"/>
              <a:gd name="T10" fmla="*/ 190 w 214"/>
              <a:gd name="T11" fmla="*/ 1 h 145"/>
              <a:gd name="T12" fmla="*/ 191 w 214"/>
              <a:gd name="T13" fmla="*/ 24 h 145"/>
              <a:gd name="T14" fmla="*/ 191 w 214"/>
              <a:gd name="T15" fmla="*/ 3 h 145"/>
              <a:gd name="T16" fmla="*/ 116 w 214"/>
              <a:gd name="T17" fmla="*/ 88 h 145"/>
              <a:gd name="T18" fmla="*/ 21 w 214"/>
              <a:gd name="T19" fmla="*/ 141 h 145"/>
              <a:gd name="T20" fmla="*/ 8 w 214"/>
              <a:gd name="T21" fmla="*/ 106 h 145"/>
              <a:gd name="T22" fmla="*/ 10 w 214"/>
              <a:gd name="T23" fmla="*/ 104 h 145"/>
              <a:gd name="T24" fmla="*/ 14 w 214"/>
              <a:gd name="T25" fmla="*/ 101 h 145"/>
              <a:gd name="T26" fmla="*/ 26 w 214"/>
              <a:gd name="T27" fmla="*/ 116 h 145"/>
              <a:gd name="T28" fmla="*/ 22 w 214"/>
              <a:gd name="T29" fmla="*/ 96 h 145"/>
              <a:gd name="T30" fmla="*/ 24 w 214"/>
              <a:gd name="T31" fmla="*/ 95 h 145"/>
              <a:gd name="T32" fmla="*/ 39 w 214"/>
              <a:gd name="T33" fmla="*/ 109 h 145"/>
              <a:gd name="T34" fmla="*/ 42 w 214"/>
              <a:gd name="T35" fmla="*/ 85 h 145"/>
              <a:gd name="T36" fmla="*/ 54 w 214"/>
              <a:gd name="T37" fmla="*/ 101 h 145"/>
              <a:gd name="T38" fmla="*/ 51 w 214"/>
              <a:gd name="T39" fmla="*/ 80 h 145"/>
              <a:gd name="T40" fmla="*/ 60 w 214"/>
              <a:gd name="T41" fmla="*/ 92 h 145"/>
              <a:gd name="T42" fmla="*/ 57 w 214"/>
              <a:gd name="T43" fmla="*/ 77 h 145"/>
              <a:gd name="T44" fmla="*/ 70 w 214"/>
              <a:gd name="T45" fmla="*/ 93 h 145"/>
              <a:gd name="T46" fmla="*/ 66 w 214"/>
              <a:gd name="T47" fmla="*/ 72 h 145"/>
              <a:gd name="T48" fmla="*/ 69 w 214"/>
              <a:gd name="T49" fmla="*/ 70 h 145"/>
              <a:gd name="T50" fmla="*/ 77 w 214"/>
              <a:gd name="T51" fmla="*/ 78 h 145"/>
              <a:gd name="T52" fmla="*/ 79 w 214"/>
              <a:gd name="T53" fmla="*/ 76 h 145"/>
              <a:gd name="T54" fmla="*/ 79 w 214"/>
              <a:gd name="T55" fmla="*/ 64 h 145"/>
              <a:gd name="T56" fmla="*/ 82 w 214"/>
              <a:gd name="T57" fmla="*/ 63 h 145"/>
              <a:gd name="T58" fmla="*/ 96 w 214"/>
              <a:gd name="T59" fmla="*/ 78 h 145"/>
              <a:gd name="T60" fmla="*/ 89 w 214"/>
              <a:gd name="T61" fmla="*/ 59 h 145"/>
              <a:gd name="T62" fmla="*/ 104 w 214"/>
              <a:gd name="T63" fmla="*/ 70 h 145"/>
              <a:gd name="T64" fmla="*/ 100 w 214"/>
              <a:gd name="T65" fmla="*/ 53 h 145"/>
              <a:gd name="T66" fmla="*/ 114 w 214"/>
              <a:gd name="T67" fmla="*/ 70 h 145"/>
              <a:gd name="T68" fmla="*/ 107 w 214"/>
              <a:gd name="T69" fmla="*/ 49 h 145"/>
              <a:gd name="T70" fmla="*/ 121 w 214"/>
              <a:gd name="T71" fmla="*/ 62 h 145"/>
              <a:gd name="T72" fmla="*/ 114 w 214"/>
              <a:gd name="T73" fmla="*/ 45 h 145"/>
              <a:gd name="T74" fmla="*/ 129 w 214"/>
              <a:gd name="T75" fmla="*/ 59 h 145"/>
              <a:gd name="T76" fmla="*/ 124 w 214"/>
              <a:gd name="T77" fmla="*/ 40 h 145"/>
              <a:gd name="T78" fmla="*/ 135 w 214"/>
              <a:gd name="T79" fmla="*/ 54 h 145"/>
              <a:gd name="T80" fmla="*/ 130 w 214"/>
              <a:gd name="T81" fmla="*/ 37 h 145"/>
              <a:gd name="T82" fmla="*/ 144 w 214"/>
              <a:gd name="T83" fmla="*/ 49 h 145"/>
              <a:gd name="T84" fmla="*/ 139 w 214"/>
              <a:gd name="T85" fmla="*/ 32 h 145"/>
              <a:gd name="T86" fmla="*/ 154 w 214"/>
              <a:gd name="T87" fmla="*/ 48 h 145"/>
              <a:gd name="T88" fmla="*/ 154 w 214"/>
              <a:gd name="T89" fmla="*/ 24 h 145"/>
              <a:gd name="T90" fmla="*/ 157 w 214"/>
              <a:gd name="T91" fmla="*/ 23 h 145"/>
              <a:gd name="T92" fmla="*/ 172 w 214"/>
              <a:gd name="T93" fmla="*/ 34 h 145"/>
              <a:gd name="T94" fmla="*/ 172 w 214"/>
              <a:gd name="T95" fmla="*/ 14 h 145"/>
              <a:gd name="T96" fmla="*/ 175 w 214"/>
              <a:gd name="T97" fmla="*/ 13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14" h="145">
                <a:moveTo>
                  <a:pt x="150" y="23"/>
                </a:moveTo>
                <a:cubicBezTo>
                  <a:pt x="136" y="31"/>
                  <a:pt x="122" y="38"/>
                  <a:pt x="108" y="46"/>
                </a:cubicBezTo>
                <a:cubicBezTo>
                  <a:pt x="83" y="59"/>
                  <a:pt x="58" y="73"/>
                  <a:pt x="34" y="86"/>
                </a:cubicBezTo>
                <a:cubicBezTo>
                  <a:pt x="26" y="91"/>
                  <a:pt x="19" y="95"/>
                  <a:pt x="12" y="99"/>
                </a:cubicBezTo>
                <a:cubicBezTo>
                  <a:pt x="9" y="101"/>
                  <a:pt x="5" y="103"/>
                  <a:pt x="2" y="105"/>
                </a:cubicBezTo>
                <a:cubicBezTo>
                  <a:pt x="1" y="105"/>
                  <a:pt x="0" y="106"/>
                  <a:pt x="1" y="107"/>
                </a:cubicBezTo>
                <a:cubicBezTo>
                  <a:pt x="7" y="119"/>
                  <a:pt x="12" y="131"/>
                  <a:pt x="18" y="143"/>
                </a:cubicBezTo>
                <a:cubicBezTo>
                  <a:pt x="19" y="143"/>
                  <a:pt x="19" y="143"/>
                  <a:pt x="19" y="143"/>
                </a:cubicBezTo>
                <a:cubicBezTo>
                  <a:pt x="20" y="144"/>
                  <a:pt x="21" y="145"/>
                  <a:pt x="22" y="144"/>
                </a:cubicBezTo>
                <a:cubicBezTo>
                  <a:pt x="37" y="136"/>
                  <a:pt x="53" y="127"/>
                  <a:pt x="69" y="118"/>
                </a:cubicBezTo>
                <a:cubicBezTo>
                  <a:pt x="84" y="109"/>
                  <a:pt x="99" y="100"/>
                  <a:pt x="115" y="91"/>
                </a:cubicBezTo>
                <a:cubicBezTo>
                  <a:pt x="132" y="83"/>
                  <a:pt x="148" y="75"/>
                  <a:pt x="164" y="66"/>
                </a:cubicBezTo>
                <a:cubicBezTo>
                  <a:pt x="181" y="57"/>
                  <a:pt x="197" y="48"/>
                  <a:pt x="213" y="39"/>
                </a:cubicBezTo>
                <a:cubicBezTo>
                  <a:pt x="213" y="38"/>
                  <a:pt x="214" y="38"/>
                  <a:pt x="214" y="38"/>
                </a:cubicBezTo>
                <a:cubicBezTo>
                  <a:pt x="214" y="38"/>
                  <a:pt x="214" y="37"/>
                  <a:pt x="214" y="37"/>
                </a:cubicBezTo>
                <a:cubicBezTo>
                  <a:pt x="207" y="25"/>
                  <a:pt x="199" y="13"/>
                  <a:pt x="193" y="1"/>
                </a:cubicBezTo>
                <a:cubicBezTo>
                  <a:pt x="192" y="0"/>
                  <a:pt x="192" y="0"/>
                  <a:pt x="191" y="0"/>
                </a:cubicBezTo>
                <a:cubicBezTo>
                  <a:pt x="191" y="0"/>
                  <a:pt x="190" y="0"/>
                  <a:pt x="190" y="1"/>
                </a:cubicBezTo>
                <a:cubicBezTo>
                  <a:pt x="177" y="9"/>
                  <a:pt x="163" y="16"/>
                  <a:pt x="150" y="23"/>
                </a:cubicBezTo>
                <a:close/>
                <a:moveTo>
                  <a:pt x="181" y="9"/>
                </a:moveTo>
                <a:cubicBezTo>
                  <a:pt x="184" y="14"/>
                  <a:pt x="187" y="20"/>
                  <a:pt x="191" y="24"/>
                </a:cubicBezTo>
                <a:cubicBezTo>
                  <a:pt x="193" y="26"/>
                  <a:pt x="195" y="24"/>
                  <a:pt x="193" y="22"/>
                </a:cubicBezTo>
                <a:cubicBezTo>
                  <a:pt x="189" y="18"/>
                  <a:pt x="187" y="13"/>
                  <a:pt x="184" y="8"/>
                </a:cubicBezTo>
                <a:cubicBezTo>
                  <a:pt x="186" y="6"/>
                  <a:pt x="188" y="5"/>
                  <a:pt x="191" y="3"/>
                </a:cubicBezTo>
                <a:cubicBezTo>
                  <a:pt x="197" y="15"/>
                  <a:pt x="204" y="26"/>
                  <a:pt x="210" y="37"/>
                </a:cubicBezTo>
                <a:cubicBezTo>
                  <a:pt x="195" y="45"/>
                  <a:pt x="180" y="54"/>
                  <a:pt x="164" y="63"/>
                </a:cubicBezTo>
                <a:cubicBezTo>
                  <a:pt x="148" y="72"/>
                  <a:pt x="132" y="80"/>
                  <a:pt x="116" y="88"/>
                </a:cubicBezTo>
                <a:cubicBezTo>
                  <a:pt x="100" y="96"/>
                  <a:pt x="85" y="106"/>
                  <a:pt x="69" y="115"/>
                </a:cubicBezTo>
                <a:cubicBezTo>
                  <a:pt x="53" y="124"/>
                  <a:pt x="37" y="132"/>
                  <a:pt x="21" y="141"/>
                </a:cubicBezTo>
                <a:cubicBezTo>
                  <a:pt x="21" y="141"/>
                  <a:pt x="21" y="141"/>
                  <a:pt x="21" y="141"/>
                </a:cubicBezTo>
                <a:cubicBezTo>
                  <a:pt x="15" y="130"/>
                  <a:pt x="10" y="119"/>
                  <a:pt x="4" y="108"/>
                </a:cubicBezTo>
                <a:cubicBezTo>
                  <a:pt x="5" y="107"/>
                  <a:pt x="6" y="106"/>
                  <a:pt x="7" y="105"/>
                </a:cubicBezTo>
                <a:cubicBezTo>
                  <a:pt x="7" y="105"/>
                  <a:pt x="7" y="105"/>
                  <a:pt x="8" y="106"/>
                </a:cubicBezTo>
                <a:cubicBezTo>
                  <a:pt x="10" y="110"/>
                  <a:pt x="11" y="114"/>
                  <a:pt x="15" y="118"/>
                </a:cubicBezTo>
                <a:cubicBezTo>
                  <a:pt x="16" y="120"/>
                  <a:pt x="18" y="118"/>
                  <a:pt x="17" y="116"/>
                </a:cubicBezTo>
                <a:cubicBezTo>
                  <a:pt x="14" y="113"/>
                  <a:pt x="13" y="108"/>
                  <a:pt x="10" y="104"/>
                </a:cubicBezTo>
                <a:cubicBezTo>
                  <a:pt x="10" y="104"/>
                  <a:pt x="10" y="104"/>
                  <a:pt x="10" y="104"/>
                </a:cubicBezTo>
                <a:cubicBezTo>
                  <a:pt x="10" y="103"/>
                  <a:pt x="11" y="103"/>
                  <a:pt x="12" y="103"/>
                </a:cubicBezTo>
                <a:cubicBezTo>
                  <a:pt x="12" y="102"/>
                  <a:pt x="13" y="102"/>
                  <a:pt x="14" y="101"/>
                </a:cubicBezTo>
                <a:cubicBezTo>
                  <a:pt x="14" y="101"/>
                  <a:pt x="14" y="102"/>
                  <a:pt x="14" y="102"/>
                </a:cubicBezTo>
                <a:cubicBezTo>
                  <a:pt x="17" y="107"/>
                  <a:pt x="20" y="113"/>
                  <a:pt x="24" y="118"/>
                </a:cubicBezTo>
                <a:cubicBezTo>
                  <a:pt x="25" y="119"/>
                  <a:pt x="28" y="117"/>
                  <a:pt x="26" y="116"/>
                </a:cubicBezTo>
                <a:cubicBezTo>
                  <a:pt x="22" y="111"/>
                  <a:pt x="20" y="106"/>
                  <a:pt x="17" y="100"/>
                </a:cubicBezTo>
                <a:cubicBezTo>
                  <a:pt x="17" y="100"/>
                  <a:pt x="16" y="100"/>
                  <a:pt x="16" y="100"/>
                </a:cubicBezTo>
                <a:cubicBezTo>
                  <a:pt x="18" y="99"/>
                  <a:pt x="20" y="98"/>
                  <a:pt x="22" y="96"/>
                </a:cubicBezTo>
                <a:cubicBezTo>
                  <a:pt x="24" y="101"/>
                  <a:pt x="25" y="107"/>
                  <a:pt x="29" y="111"/>
                </a:cubicBezTo>
                <a:cubicBezTo>
                  <a:pt x="30" y="112"/>
                  <a:pt x="32" y="110"/>
                  <a:pt x="31" y="109"/>
                </a:cubicBezTo>
                <a:cubicBezTo>
                  <a:pt x="27" y="105"/>
                  <a:pt x="26" y="100"/>
                  <a:pt x="24" y="95"/>
                </a:cubicBezTo>
                <a:cubicBezTo>
                  <a:pt x="26" y="94"/>
                  <a:pt x="27" y="93"/>
                  <a:pt x="28" y="93"/>
                </a:cubicBezTo>
                <a:cubicBezTo>
                  <a:pt x="29" y="92"/>
                  <a:pt x="30" y="92"/>
                  <a:pt x="30" y="92"/>
                </a:cubicBezTo>
                <a:cubicBezTo>
                  <a:pt x="32" y="98"/>
                  <a:pt x="36" y="103"/>
                  <a:pt x="39" y="109"/>
                </a:cubicBezTo>
                <a:cubicBezTo>
                  <a:pt x="40" y="111"/>
                  <a:pt x="43" y="109"/>
                  <a:pt x="42" y="108"/>
                </a:cubicBezTo>
                <a:cubicBezTo>
                  <a:pt x="39" y="102"/>
                  <a:pt x="34" y="97"/>
                  <a:pt x="33" y="90"/>
                </a:cubicBezTo>
                <a:cubicBezTo>
                  <a:pt x="36" y="88"/>
                  <a:pt x="39" y="87"/>
                  <a:pt x="42" y="85"/>
                </a:cubicBezTo>
                <a:cubicBezTo>
                  <a:pt x="42" y="85"/>
                  <a:pt x="42" y="85"/>
                  <a:pt x="43" y="86"/>
                </a:cubicBezTo>
                <a:cubicBezTo>
                  <a:pt x="46" y="91"/>
                  <a:pt x="49" y="97"/>
                  <a:pt x="52" y="102"/>
                </a:cubicBezTo>
                <a:cubicBezTo>
                  <a:pt x="52" y="104"/>
                  <a:pt x="55" y="103"/>
                  <a:pt x="54" y="101"/>
                </a:cubicBezTo>
                <a:cubicBezTo>
                  <a:pt x="52" y="95"/>
                  <a:pt x="48" y="90"/>
                  <a:pt x="45" y="84"/>
                </a:cubicBezTo>
                <a:cubicBezTo>
                  <a:pt x="45" y="84"/>
                  <a:pt x="45" y="84"/>
                  <a:pt x="44" y="84"/>
                </a:cubicBezTo>
                <a:cubicBezTo>
                  <a:pt x="46" y="83"/>
                  <a:pt x="48" y="81"/>
                  <a:pt x="51" y="80"/>
                </a:cubicBezTo>
                <a:cubicBezTo>
                  <a:pt x="51" y="80"/>
                  <a:pt x="51" y="80"/>
                  <a:pt x="51" y="80"/>
                </a:cubicBezTo>
                <a:cubicBezTo>
                  <a:pt x="53" y="85"/>
                  <a:pt x="55" y="90"/>
                  <a:pt x="58" y="94"/>
                </a:cubicBezTo>
                <a:cubicBezTo>
                  <a:pt x="59" y="95"/>
                  <a:pt x="61" y="93"/>
                  <a:pt x="60" y="92"/>
                </a:cubicBezTo>
                <a:cubicBezTo>
                  <a:pt x="57" y="88"/>
                  <a:pt x="56" y="83"/>
                  <a:pt x="53" y="79"/>
                </a:cubicBezTo>
                <a:cubicBezTo>
                  <a:pt x="53" y="79"/>
                  <a:pt x="53" y="79"/>
                  <a:pt x="53" y="79"/>
                </a:cubicBezTo>
                <a:cubicBezTo>
                  <a:pt x="54" y="78"/>
                  <a:pt x="55" y="78"/>
                  <a:pt x="57" y="77"/>
                </a:cubicBezTo>
                <a:cubicBezTo>
                  <a:pt x="57" y="77"/>
                  <a:pt x="57" y="77"/>
                  <a:pt x="57" y="78"/>
                </a:cubicBezTo>
                <a:cubicBezTo>
                  <a:pt x="60" y="84"/>
                  <a:pt x="63" y="90"/>
                  <a:pt x="68" y="95"/>
                </a:cubicBezTo>
                <a:cubicBezTo>
                  <a:pt x="69" y="97"/>
                  <a:pt x="71" y="95"/>
                  <a:pt x="70" y="93"/>
                </a:cubicBezTo>
                <a:cubicBezTo>
                  <a:pt x="65" y="88"/>
                  <a:pt x="63" y="82"/>
                  <a:pt x="59" y="76"/>
                </a:cubicBezTo>
                <a:cubicBezTo>
                  <a:pt x="59" y="76"/>
                  <a:pt x="59" y="76"/>
                  <a:pt x="59" y="76"/>
                </a:cubicBezTo>
                <a:cubicBezTo>
                  <a:pt x="61" y="74"/>
                  <a:pt x="64" y="73"/>
                  <a:pt x="66" y="72"/>
                </a:cubicBezTo>
                <a:cubicBezTo>
                  <a:pt x="69" y="77"/>
                  <a:pt x="71" y="83"/>
                  <a:pt x="75" y="88"/>
                </a:cubicBezTo>
                <a:cubicBezTo>
                  <a:pt x="76" y="89"/>
                  <a:pt x="78" y="87"/>
                  <a:pt x="77" y="86"/>
                </a:cubicBezTo>
                <a:cubicBezTo>
                  <a:pt x="73" y="81"/>
                  <a:pt x="71" y="75"/>
                  <a:pt x="69" y="70"/>
                </a:cubicBezTo>
                <a:cubicBezTo>
                  <a:pt x="70" y="70"/>
                  <a:pt x="71" y="69"/>
                  <a:pt x="72" y="69"/>
                </a:cubicBezTo>
                <a:cubicBezTo>
                  <a:pt x="72" y="69"/>
                  <a:pt x="72" y="69"/>
                  <a:pt x="72" y="70"/>
                </a:cubicBezTo>
                <a:cubicBezTo>
                  <a:pt x="74" y="72"/>
                  <a:pt x="75" y="75"/>
                  <a:pt x="77" y="78"/>
                </a:cubicBezTo>
                <a:cubicBezTo>
                  <a:pt x="79" y="81"/>
                  <a:pt x="81" y="84"/>
                  <a:pt x="83" y="87"/>
                </a:cubicBezTo>
                <a:cubicBezTo>
                  <a:pt x="83" y="89"/>
                  <a:pt x="86" y="87"/>
                  <a:pt x="85" y="86"/>
                </a:cubicBezTo>
                <a:cubicBezTo>
                  <a:pt x="83" y="83"/>
                  <a:pt x="81" y="79"/>
                  <a:pt x="79" y="76"/>
                </a:cubicBezTo>
                <a:cubicBezTo>
                  <a:pt x="78" y="73"/>
                  <a:pt x="76" y="70"/>
                  <a:pt x="74" y="68"/>
                </a:cubicBezTo>
                <a:cubicBezTo>
                  <a:pt x="74" y="68"/>
                  <a:pt x="74" y="68"/>
                  <a:pt x="74" y="68"/>
                </a:cubicBezTo>
                <a:cubicBezTo>
                  <a:pt x="76" y="67"/>
                  <a:pt x="78" y="65"/>
                  <a:pt x="79" y="64"/>
                </a:cubicBezTo>
                <a:cubicBezTo>
                  <a:pt x="82" y="69"/>
                  <a:pt x="84" y="74"/>
                  <a:pt x="87" y="79"/>
                </a:cubicBezTo>
                <a:cubicBezTo>
                  <a:pt x="88" y="80"/>
                  <a:pt x="90" y="79"/>
                  <a:pt x="89" y="77"/>
                </a:cubicBezTo>
                <a:cubicBezTo>
                  <a:pt x="87" y="73"/>
                  <a:pt x="85" y="68"/>
                  <a:pt x="82" y="63"/>
                </a:cubicBezTo>
                <a:cubicBezTo>
                  <a:pt x="84" y="62"/>
                  <a:pt x="85" y="61"/>
                  <a:pt x="87" y="60"/>
                </a:cubicBezTo>
                <a:cubicBezTo>
                  <a:pt x="88" y="63"/>
                  <a:pt x="89" y="66"/>
                  <a:pt x="90" y="69"/>
                </a:cubicBezTo>
                <a:cubicBezTo>
                  <a:pt x="92" y="72"/>
                  <a:pt x="94" y="75"/>
                  <a:pt x="96" y="78"/>
                </a:cubicBezTo>
                <a:cubicBezTo>
                  <a:pt x="97" y="79"/>
                  <a:pt x="99" y="78"/>
                  <a:pt x="98" y="76"/>
                </a:cubicBezTo>
                <a:cubicBezTo>
                  <a:pt x="97" y="74"/>
                  <a:pt x="95" y="71"/>
                  <a:pt x="93" y="69"/>
                </a:cubicBezTo>
                <a:cubicBezTo>
                  <a:pt x="92" y="66"/>
                  <a:pt x="91" y="62"/>
                  <a:pt x="89" y="59"/>
                </a:cubicBezTo>
                <a:cubicBezTo>
                  <a:pt x="92" y="57"/>
                  <a:pt x="95" y="56"/>
                  <a:pt x="98" y="54"/>
                </a:cubicBezTo>
                <a:cubicBezTo>
                  <a:pt x="98" y="55"/>
                  <a:pt x="98" y="55"/>
                  <a:pt x="98" y="55"/>
                </a:cubicBezTo>
                <a:cubicBezTo>
                  <a:pt x="101" y="60"/>
                  <a:pt x="103" y="65"/>
                  <a:pt x="104" y="70"/>
                </a:cubicBezTo>
                <a:cubicBezTo>
                  <a:pt x="105" y="72"/>
                  <a:pt x="108" y="72"/>
                  <a:pt x="107" y="70"/>
                </a:cubicBezTo>
                <a:cubicBezTo>
                  <a:pt x="105" y="64"/>
                  <a:pt x="103" y="59"/>
                  <a:pt x="101" y="54"/>
                </a:cubicBezTo>
                <a:cubicBezTo>
                  <a:pt x="101" y="54"/>
                  <a:pt x="100" y="53"/>
                  <a:pt x="100" y="53"/>
                </a:cubicBezTo>
                <a:cubicBezTo>
                  <a:pt x="102" y="52"/>
                  <a:pt x="103" y="51"/>
                  <a:pt x="105" y="50"/>
                </a:cubicBezTo>
                <a:cubicBezTo>
                  <a:pt x="105" y="51"/>
                  <a:pt x="105" y="51"/>
                  <a:pt x="105" y="51"/>
                </a:cubicBezTo>
                <a:cubicBezTo>
                  <a:pt x="109" y="57"/>
                  <a:pt x="112" y="63"/>
                  <a:pt x="114" y="70"/>
                </a:cubicBezTo>
                <a:cubicBezTo>
                  <a:pt x="115" y="72"/>
                  <a:pt x="118" y="70"/>
                  <a:pt x="117" y="68"/>
                </a:cubicBezTo>
                <a:cubicBezTo>
                  <a:pt x="114" y="62"/>
                  <a:pt x="111" y="56"/>
                  <a:pt x="108" y="50"/>
                </a:cubicBezTo>
                <a:cubicBezTo>
                  <a:pt x="108" y="49"/>
                  <a:pt x="108" y="49"/>
                  <a:pt x="107" y="49"/>
                </a:cubicBezTo>
                <a:cubicBezTo>
                  <a:pt x="109" y="48"/>
                  <a:pt x="110" y="48"/>
                  <a:pt x="112" y="47"/>
                </a:cubicBezTo>
                <a:cubicBezTo>
                  <a:pt x="112" y="47"/>
                  <a:pt x="112" y="47"/>
                  <a:pt x="112" y="47"/>
                </a:cubicBezTo>
                <a:cubicBezTo>
                  <a:pt x="115" y="52"/>
                  <a:pt x="117" y="58"/>
                  <a:pt x="121" y="62"/>
                </a:cubicBezTo>
                <a:cubicBezTo>
                  <a:pt x="122" y="63"/>
                  <a:pt x="124" y="61"/>
                  <a:pt x="123" y="60"/>
                </a:cubicBezTo>
                <a:cubicBezTo>
                  <a:pt x="119" y="56"/>
                  <a:pt x="117" y="50"/>
                  <a:pt x="114" y="46"/>
                </a:cubicBezTo>
                <a:cubicBezTo>
                  <a:pt x="114" y="46"/>
                  <a:pt x="114" y="45"/>
                  <a:pt x="114" y="45"/>
                </a:cubicBezTo>
                <a:cubicBezTo>
                  <a:pt x="117" y="44"/>
                  <a:pt x="119" y="43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24" y="48"/>
                  <a:pt x="127" y="53"/>
                  <a:pt x="129" y="59"/>
                </a:cubicBezTo>
                <a:cubicBezTo>
                  <a:pt x="130" y="61"/>
                  <a:pt x="133" y="60"/>
                  <a:pt x="132" y="59"/>
                </a:cubicBezTo>
                <a:cubicBezTo>
                  <a:pt x="130" y="52"/>
                  <a:pt x="127" y="47"/>
                  <a:pt x="124" y="41"/>
                </a:cubicBezTo>
                <a:cubicBezTo>
                  <a:pt x="124" y="41"/>
                  <a:pt x="124" y="41"/>
                  <a:pt x="124" y="40"/>
                </a:cubicBezTo>
                <a:cubicBezTo>
                  <a:pt x="125" y="40"/>
                  <a:pt x="126" y="39"/>
                  <a:pt x="128" y="38"/>
                </a:cubicBezTo>
                <a:cubicBezTo>
                  <a:pt x="128" y="38"/>
                  <a:pt x="128" y="39"/>
                  <a:pt x="128" y="39"/>
                </a:cubicBezTo>
                <a:cubicBezTo>
                  <a:pt x="130" y="44"/>
                  <a:pt x="133" y="49"/>
                  <a:pt x="135" y="54"/>
                </a:cubicBezTo>
                <a:cubicBezTo>
                  <a:pt x="136" y="56"/>
                  <a:pt x="139" y="54"/>
                  <a:pt x="138" y="53"/>
                </a:cubicBezTo>
                <a:cubicBezTo>
                  <a:pt x="135" y="48"/>
                  <a:pt x="133" y="42"/>
                  <a:pt x="130" y="37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6"/>
                  <a:pt x="134" y="35"/>
                  <a:pt x="137" y="33"/>
                </a:cubicBezTo>
                <a:cubicBezTo>
                  <a:pt x="137" y="34"/>
                  <a:pt x="137" y="34"/>
                  <a:pt x="137" y="34"/>
                </a:cubicBezTo>
                <a:cubicBezTo>
                  <a:pt x="139" y="39"/>
                  <a:pt x="142" y="44"/>
                  <a:pt x="144" y="49"/>
                </a:cubicBezTo>
                <a:cubicBezTo>
                  <a:pt x="145" y="51"/>
                  <a:pt x="148" y="49"/>
                  <a:pt x="147" y="48"/>
                </a:cubicBezTo>
                <a:cubicBezTo>
                  <a:pt x="144" y="43"/>
                  <a:pt x="141" y="38"/>
                  <a:pt x="140" y="33"/>
                </a:cubicBezTo>
                <a:cubicBezTo>
                  <a:pt x="139" y="33"/>
                  <a:pt x="139" y="32"/>
                  <a:pt x="139" y="32"/>
                </a:cubicBezTo>
                <a:cubicBezTo>
                  <a:pt x="140" y="32"/>
                  <a:pt x="141" y="31"/>
                  <a:pt x="143" y="30"/>
                </a:cubicBezTo>
                <a:cubicBezTo>
                  <a:pt x="144" y="30"/>
                  <a:pt x="144" y="29"/>
                  <a:pt x="145" y="29"/>
                </a:cubicBezTo>
                <a:cubicBezTo>
                  <a:pt x="148" y="35"/>
                  <a:pt x="151" y="42"/>
                  <a:pt x="154" y="48"/>
                </a:cubicBezTo>
                <a:cubicBezTo>
                  <a:pt x="155" y="50"/>
                  <a:pt x="158" y="48"/>
                  <a:pt x="157" y="47"/>
                </a:cubicBezTo>
                <a:cubicBezTo>
                  <a:pt x="153" y="41"/>
                  <a:pt x="151" y="34"/>
                  <a:pt x="148" y="28"/>
                </a:cubicBezTo>
                <a:cubicBezTo>
                  <a:pt x="150" y="26"/>
                  <a:pt x="152" y="25"/>
                  <a:pt x="154" y="24"/>
                </a:cubicBezTo>
                <a:cubicBezTo>
                  <a:pt x="157" y="29"/>
                  <a:pt x="158" y="36"/>
                  <a:pt x="162" y="40"/>
                </a:cubicBezTo>
                <a:cubicBezTo>
                  <a:pt x="164" y="41"/>
                  <a:pt x="166" y="39"/>
                  <a:pt x="165" y="38"/>
                </a:cubicBezTo>
                <a:cubicBezTo>
                  <a:pt x="160" y="34"/>
                  <a:pt x="159" y="28"/>
                  <a:pt x="157" y="23"/>
                </a:cubicBezTo>
                <a:cubicBezTo>
                  <a:pt x="159" y="21"/>
                  <a:pt x="161" y="20"/>
                  <a:pt x="164" y="19"/>
                </a:cubicBezTo>
                <a:cubicBezTo>
                  <a:pt x="164" y="19"/>
                  <a:pt x="164" y="19"/>
                  <a:pt x="164" y="19"/>
                </a:cubicBezTo>
                <a:cubicBezTo>
                  <a:pt x="167" y="23"/>
                  <a:pt x="170" y="29"/>
                  <a:pt x="172" y="34"/>
                </a:cubicBezTo>
                <a:cubicBezTo>
                  <a:pt x="172" y="36"/>
                  <a:pt x="175" y="35"/>
                  <a:pt x="175" y="34"/>
                </a:cubicBezTo>
                <a:cubicBezTo>
                  <a:pt x="173" y="28"/>
                  <a:pt x="170" y="22"/>
                  <a:pt x="166" y="17"/>
                </a:cubicBezTo>
                <a:cubicBezTo>
                  <a:pt x="168" y="16"/>
                  <a:pt x="170" y="15"/>
                  <a:pt x="172" y="14"/>
                </a:cubicBezTo>
                <a:cubicBezTo>
                  <a:pt x="175" y="19"/>
                  <a:pt x="178" y="23"/>
                  <a:pt x="181" y="28"/>
                </a:cubicBezTo>
                <a:cubicBezTo>
                  <a:pt x="181" y="30"/>
                  <a:pt x="184" y="28"/>
                  <a:pt x="183" y="27"/>
                </a:cubicBezTo>
                <a:cubicBezTo>
                  <a:pt x="180" y="22"/>
                  <a:pt x="177" y="17"/>
                  <a:pt x="175" y="13"/>
                </a:cubicBezTo>
                <a:cubicBezTo>
                  <a:pt x="177" y="12"/>
                  <a:pt x="179" y="10"/>
                  <a:pt x="181" y="9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13" name="Freeform 125">
            <a:extLst>
              <a:ext uri="{FF2B5EF4-FFF2-40B4-BE49-F238E27FC236}">
                <a16:creationId xmlns="" xmlns:a16="http://schemas.microsoft.com/office/drawing/2014/main" id="{6C5AC518-B407-4D31-917F-0E006BE50B76}"/>
              </a:ext>
            </a:extLst>
          </p:cNvPr>
          <p:cNvSpPr>
            <a:spLocks noEditPoints="1"/>
          </p:cNvSpPr>
          <p:nvPr/>
        </p:nvSpPr>
        <p:spPr bwMode="auto">
          <a:xfrm>
            <a:off x="747714" y="3487740"/>
            <a:ext cx="654052" cy="319088"/>
          </a:xfrm>
          <a:custGeom>
            <a:avLst/>
            <a:gdLst>
              <a:gd name="T0" fmla="*/ 172 w 174"/>
              <a:gd name="T1" fmla="*/ 6 h 85"/>
              <a:gd name="T2" fmla="*/ 129 w 174"/>
              <a:gd name="T3" fmla="*/ 28 h 85"/>
              <a:gd name="T4" fmla="*/ 62 w 174"/>
              <a:gd name="T5" fmla="*/ 77 h 85"/>
              <a:gd name="T6" fmla="*/ 32 w 174"/>
              <a:gd name="T7" fmla="*/ 70 h 85"/>
              <a:gd name="T8" fmla="*/ 29 w 174"/>
              <a:gd name="T9" fmla="*/ 64 h 85"/>
              <a:gd name="T10" fmla="*/ 39 w 174"/>
              <a:gd name="T11" fmla="*/ 67 h 85"/>
              <a:gd name="T12" fmla="*/ 34 w 174"/>
              <a:gd name="T13" fmla="*/ 62 h 85"/>
              <a:gd name="T14" fmla="*/ 38 w 174"/>
              <a:gd name="T15" fmla="*/ 60 h 85"/>
              <a:gd name="T16" fmla="*/ 59 w 174"/>
              <a:gd name="T17" fmla="*/ 69 h 85"/>
              <a:gd name="T18" fmla="*/ 63 w 174"/>
              <a:gd name="T19" fmla="*/ 67 h 85"/>
              <a:gd name="T20" fmla="*/ 50 w 174"/>
              <a:gd name="T21" fmla="*/ 57 h 85"/>
              <a:gd name="T22" fmla="*/ 75 w 174"/>
              <a:gd name="T23" fmla="*/ 65 h 85"/>
              <a:gd name="T24" fmla="*/ 79 w 174"/>
              <a:gd name="T25" fmla="*/ 63 h 85"/>
              <a:gd name="T26" fmla="*/ 84 w 174"/>
              <a:gd name="T27" fmla="*/ 62 h 85"/>
              <a:gd name="T28" fmla="*/ 89 w 174"/>
              <a:gd name="T29" fmla="*/ 59 h 85"/>
              <a:gd name="T30" fmla="*/ 77 w 174"/>
              <a:gd name="T31" fmla="*/ 46 h 85"/>
              <a:gd name="T32" fmla="*/ 82 w 174"/>
              <a:gd name="T33" fmla="*/ 45 h 85"/>
              <a:gd name="T34" fmla="*/ 106 w 174"/>
              <a:gd name="T35" fmla="*/ 51 h 85"/>
              <a:gd name="T36" fmla="*/ 96 w 174"/>
              <a:gd name="T37" fmla="*/ 40 h 85"/>
              <a:gd name="T38" fmla="*/ 114 w 174"/>
              <a:gd name="T39" fmla="*/ 45 h 85"/>
              <a:gd name="T40" fmla="*/ 121 w 174"/>
              <a:gd name="T41" fmla="*/ 42 h 85"/>
              <a:gd name="T42" fmla="*/ 124 w 174"/>
              <a:gd name="T43" fmla="*/ 39 h 85"/>
              <a:gd name="T44" fmla="*/ 125 w 174"/>
              <a:gd name="T45" fmla="*/ 36 h 85"/>
              <a:gd name="T46" fmla="*/ 5 w 174"/>
              <a:gd name="T47" fmla="*/ 74 h 85"/>
              <a:gd name="T48" fmla="*/ 13 w 174"/>
              <a:gd name="T49" fmla="*/ 79 h 85"/>
              <a:gd name="T50" fmla="*/ 7 w 174"/>
              <a:gd name="T51" fmla="*/ 72 h 85"/>
              <a:gd name="T52" fmla="*/ 10 w 174"/>
              <a:gd name="T53" fmla="*/ 71 h 85"/>
              <a:gd name="T54" fmla="*/ 14 w 174"/>
              <a:gd name="T55" fmla="*/ 70 h 85"/>
              <a:gd name="T56" fmla="*/ 22 w 174"/>
              <a:gd name="T57" fmla="*/ 72 h 85"/>
              <a:gd name="T58" fmla="*/ 21 w 174"/>
              <a:gd name="T59" fmla="*/ 68 h 85"/>
              <a:gd name="T60" fmla="*/ 20 w 174"/>
              <a:gd name="T61" fmla="*/ 77 h 85"/>
              <a:gd name="T62" fmla="*/ 41 w 174"/>
              <a:gd name="T63" fmla="*/ 72 h 85"/>
              <a:gd name="T64" fmla="*/ 110 w 174"/>
              <a:gd name="T65" fmla="*/ 35 h 85"/>
              <a:gd name="T66" fmla="*/ 125 w 174"/>
              <a:gd name="T67" fmla="*/ 34 h 85"/>
              <a:gd name="T68" fmla="*/ 121 w 174"/>
              <a:gd name="T69" fmla="*/ 35 h 85"/>
              <a:gd name="T70" fmla="*/ 116 w 174"/>
              <a:gd name="T71" fmla="*/ 36 h 85"/>
              <a:gd name="T72" fmla="*/ 155 w 174"/>
              <a:gd name="T73" fmla="*/ 22 h 85"/>
              <a:gd name="T74" fmla="*/ 165 w 174"/>
              <a:gd name="T75" fmla="*/ 8 h 85"/>
              <a:gd name="T76" fmla="*/ 146 w 174"/>
              <a:gd name="T77" fmla="*/ 30 h 85"/>
              <a:gd name="T78" fmla="*/ 160 w 174"/>
              <a:gd name="T79" fmla="*/ 8 h 85"/>
              <a:gd name="T80" fmla="*/ 128 w 174"/>
              <a:gd name="T81" fmla="*/ 31 h 85"/>
              <a:gd name="T82" fmla="*/ 165 w 174"/>
              <a:gd name="T83" fmla="*/ 22 h 85"/>
              <a:gd name="T84" fmla="*/ 22 w 174"/>
              <a:gd name="T85" fmla="*/ 59 h 85"/>
              <a:gd name="T86" fmla="*/ 103 w 174"/>
              <a:gd name="T87" fmla="*/ 38 h 85"/>
              <a:gd name="T88" fmla="*/ 94 w 174"/>
              <a:gd name="T89" fmla="*/ 39 h 85"/>
              <a:gd name="T90" fmla="*/ 100 w 174"/>
              <a:gd name="T91" fmla="*/ 48 h 85"/>
              <a:gd name="T92" fmla="*/ 79 w 174"/>
              <a:gd name="T93" fmla="*/ 43 h 85"/>
              <a:gd name="T94" fmla="*/ 76 w 174"/>
              <a:gd name="T95" fmla="*/ 46 h 85"/>
              <a:gd name="T96" fmla="*/ 87 w 174"/>
              <a:gd name="T97" fmla="*/ 58 h 85"/>
              <a:gd name="T98" fmla="*/ 60 w 174"/>
              <a:gd name="T99" fmla="*/ 50 h 85"/>
              <a:gd name="T100" fmla="*/ 49 w 174"/>
              <a:gd name="T101" fmla="*/ 51 h 85"/>
              <a:gd name="T102" fmla="*/ 44 w 174"/>
              <a:gd name="T103" fmla="*/ 54 h 85"/>
              <a:gd name="T104" fmla="*/ 36 w 174"/>
              <a:gd name="T105" fmla="*/ 59 h 85"/>
              <a:gd name="T106" fmla="*/ 26 w 174"/>
              <a:gd name="T107" fmla="*/ 60 h 85"/>
              <a:gd name="T108" fmla="*/ 21 w 174"/>
              <a:gd name="T109" fmla="*/ 65 h 85"/>
              <a:gd name="T110" fmla="*/ 15 w 174"/>
              <a:gd name="T111" fmla="*/ 69 h 85"/>
              <a:gd name="T112" fmla="*/ 7 w 174"/>
              <a:gd name="T113" fmla="*/ 69 h 85"/>
              <a:gd name="T114" fmla="*/ 4 w 174"/>
              <a:gd name="T115" fmla="*/ 7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4" h="85">
                <a:moveTo>
                  <a:pt x="129" y="42"/>
                </a:moveTo>
                <a:cubicBezTo>
                  <a:pt x="132" y="39"/>
                  <a:pt x="134" y="37"/>
                  <a:pt x="136" y="35"/>
                </a:cubicBezTo>
                <a:cubicBezTo>
                  <a:pt x="146" y="37"/>
                  <a:pt x="156" y="38"/>
                  <a:pt x="164" y="30"/>
                </a:cubicBezTo>
                <a:cubicBezTo>
                  <a:pt x="171" y="25"/>
                  <a:pt x="167" y="14"/>
                  <a:pt x="171" y="7"/>
                </a:cubicBezTo>
                <a:cubicBezTo>
                  <a:pt x="171" y="7"/>
                  <a:pt x="171" y="7"/>
                  <a:pt x="171" y="7"/>
                </a:cubicBezTo>
                <a:cubicBezTo>
                  <a:pt x="172" y="7"/>
                  <a:pt x="172" y="6"/>
                  <a:pt x="172" y="6"/>
                </a:cubicBezTo>
                <a:cubicBezTo>
                  <a:pt x="172" y="6"/>
                  <a:pt x="173" y="5"/>
                  <a:pt x="173" y="5"/>
                </a:cubicBezTo>
                <a:cubicBezTo>
                  <a:pt x="173" y="5"/>
                  <a:pt x="173" y="5"/>
                  <a:pt x="173" y="5"/>
                </a:cubicBezTo>
                <a:cubicBezTo>
                  <a:pt x="174" y="4"/>
                  <a:pt x="173" y="3"/>
                  <a:pt x="173" y="3"/>
                </a:cubicBezTo>
                <a:cubicBezTo>
                  <a:pt x="173" y="3"/>
                  <a:pt x="172" y="2"/>
                  <a:pt x="171" y="2"/>
                </a:cubicBezTo>
                <a:cubicBezTo>
                  <a:pt x="161" y="6"/>
                  <a:pt x="149" y="0"/>
                  <a:pt x="139" y="6"/>
                </a:cubicBezTo>
                <a:cubicBezTo>
                  <a:pt x="133" y="10"/>
                  <a:pt x="127" y="20"/>
                  <a:pt x="129" y="28"/>
                </a:cubicBezTo>
                <a:cubicBezTo>
                  <a:pt x="129" y="28"/>
                  <a:pt x="129" y="28"/>
                  <a:pt x="129" y="28"/>
                </a:cubicBezTo>
                <a:cubicBezTo>
                  <a:pt x="99" y="35"/>
                  <a:pt x="69" y="41"/>
                  <a:pt x="39" y="50"/>
                </a:cubicBezTo>
                <a:cubicBezTo>
                  <a:pt x="31" y="53"/>
                  <a:pt x="22" y="55"/>
                  <a:pt x="13" y="59"/>
                </a:cubicBezTo>
                <a:cubicBezTo>
                  <a:pt x="8" y="61"/>
                  <a:pt x="0" y="67"/>
                  <a:pt x="2" y="74"/>
                </a:cubicBezTo>
                <a:cubicBezTo>
                  <a:pt x="4" y="82"/>
                  <a:pt x="14" y="83"/>
                  <a:pt x="21" y="83"/>
                </a:cubicBezTo>
                <a:cubicBezTo>
                  <a:pt x="34" y="85"/>
                  <a:pt x="49" y="81"/>
                  <a:pt x="62" y="77"/>
                </a:cubicBezTo>
                <a:cubicBezTo>
                  <a:pt x="87" y="70"/>
                  <a:pt x="111" y="59"/>
                  <a:pt x="129" y="42"/>
                </a:cubicBezTo>
                <a:close/>
                <a:moveTo>
                  <a:pt x="74" y="70"/>
                </a:moveTo>
                <a:cubicBezTo>
                  <a:pt x="63" y="74"/>
                  <a:pt x="51" y="77"/>
                  <a:pt x="39" y="79"/>
                </a:cubicBezTo>
                <a:cubicBezTo>
                  <a:pt x="34" y="75"/>
                  <a:pt x="29" y="71"/>
                  <a:pt x="24" y="67"/>
                </a:cubicBezTo>
                <a:cubicBezTo>
                  <a:pt x="22" y="65"/>
                  <a:pt x="27" y="67"/>
                  <a:pt x="27" y="67"/>
                </a:cubicBezTo>
                <a:cubicBezTo>
                  <a:pt x="29" y="68"/>
                  <a:pt x="31" y="69"/>
                  <a:pt x="32" y="70"/>
                </a:cubicBezTo>
                <a:cubicBezTo>
                  <a:pt x="35" y="72"/>
                  <a:pt x="37" y="74"/>
                  <a:pt x="40" y="76"/>
                </a:cubicBezTo>
                <a:cubicBezTo>
                  <a:pt x="40" y="76"/>
                  <a:pt x="41" y="76"/>
                  <a:pt x="41" y="75"/>
                </a:cubicBezTo>
                <a:cubicBezTo>
                  <a:pt x="38" y="73"/>
                  <a:pt x="34" y="71"/>
                  <a:pt x="31" y="69"/>
                </a:cubicBezTo>
                <a:cubicBezTo>
                  <a:pt x="30" y="67"/>
                  <a:pt x="28" y="66"/>
                  <a:pt x="26" y="65"/>
                </a:cubicBezTo>
                <a:cubicBezTo>
                  <a:pt x="26" y="64"/>
                  <a:pt x="21" y="61"/>
                  <a:pt x="25" y="62"/>
                </a:cubicBezTo>
                <a:cubicBezTo>
                  <a:pt x="26" y="63"/>
                  <a:pt x="28" y="63"/>
                  <a:pt x="29" y="64"/>
                </a:cubicBezTo>
                <a:cubicBezTo>
                  <a:pt x="33" y="68"/>
                  <a:pt x="38" y="72"/>
                  <a:pt x="44" y="74"/>
                </a:cubicBezTo>
                <a:cubicBezTo>
                  <a:pt x="44" y="74"/>
                  <a:pt x="45" y="73"/>
                  <a:pt x="44" y="73"/>
                </a:cubicBezTo>
                <a:cubicBezTo>
                  <a:pt x="40" y="70"/>
                  <a:pt x="35" y="66"/>
                  <a:pt x="30" y="64"/>
                </a:cubicBezTo>
                <a:cubicBezTo>
                  <a:pt x="29" y="63"/>
                  <a:pt x="29" y="63"/>
                  <a:pt x="29" y="63"/>
                </a:cubicBezTo>
                <a:cubicBezTo>
                  <a:pt x="27" y="61"/>
                  <a:pt x="25" y="60"/>
                  <a:pt x="29" y="61"/>
                </a:cubicBezTo>
                <a:cubicBezTo>
                  <a:pt x="32" y="63"/>
                  <a:pt x="36" y="65"/>
                  <a:pt x="39" y="67"/>
                </a:cubicBezTo>
                <a:cubicBezTo>
                  <a:pt x="40" y="68"/>
                  <a:pt x="41" y="68"/>
                  <a:pt x="43" y="69"/>
                </a:cubicBezTo>
                <a:cubicBezTo>
                  <a:pt x="45" y="71"/>
                  <a:pt x="47" y="72"/>
                  <a:pt x="50" y="73"/>
                </a:cubicBezTo>
                <a:cubicBezTo>
                  <a:pt x="50" y="74"/>
                  <a:pt x="50" y="73"/>
                  <a:pt x="50" y="73"/>
                </a:cubicBezTo>
                <a:cubicBezTo>
                  <a:pt x="50" y="73"/>
                  <a:pt x="49" y="72"/>
                  <a:pt x="49" y="72"/>
                </a:cubicBezTo>
                <a:cubicBezTo>
                  <a:pt x="49" y="72"/>
                  <a:pt x="48" y="72"/>
                  <a:pt x="48" y="72"/>
                </a:cubicBezTo>
                <a:cubicBezTo>
                  <a:pt x="43" y="68"/>
                  <a:pt x="38" y="66"/>
                  <a:pt x="34" y="62"/>
                </a:cubicBezTo>
                <a:cubicBezTo>
                  <a:pt x="32" y="60"/>
                  <a:pt x="38" y="62"/>
                  <a:pt x="38" y="62"/>
                </a:cubicBezTo>
                <a:cubicBezTo>
                  <a:pt x="39" y="62"/>
                  <a:pt x="39" y="62"/>
                  <a:pt x="40" y="63"/>
                </a:cubicBezTo>
                <a:cubicBezTo>
                  <a:pt x="44" y="66"/>
                  <a:pt x="50" y="69"/>
                  <a:pt x="55" y="73"/>
                </a:cubicBezTo>
                <a:cubicBezTo>
                  <a:pt x="55" y="73"/>
                  <a:pt x="56" y="72"/>
                  <a:pt x="55" y="72"/>
                </a:cubicBezTo>
                <a:cubicBezTo>
                  <a:pt x="50" y="69"/>
                  <a:pt x="45" y="64"/>
                  <a:pt x="40" y="62"/>
                </a:cubicBezTo>
                <a:cubicBezTo>
                  <a:pt x="39" y="61"/>
                  <a:pt x="38" y="60"/>
                  <a:pt x="38" y="60"/>
                </a:cubicBezTo>
                <a:cubicBezTo>
                  <a:pt x="37" y="59"/>
                  <a:pt x="41" y="60"/>
                  <a:pt x="42" y="61"/>
                </a:cubicBezTo>
                <a:cubicBezTo>
                  <a:pt x="44" y="62"/>
                  <a:pt x="46" y="63"/>
                  <a:pt x="47" y="64"/>
                </a:cubicBezTo>
                <a:cubicBezTo>
                  <a:pt x="48" y="64"/>
                  <a:pt x="48" y="64"/>
                  <a:pt x="48" y="64"/>
                </a:cubicBezTo>
                <a:cubicBezTo>
                  <a:pt x="50" y="65"/>
                  <a:pt x="52" y="66"/>
                  <a:pt x="54" y="67"/>
                </a:cubicBezTo>
                <a:cubicBezTo>
                  <a:pt x="55" y="68"/>
                  <a:pt x="57" y="69"/>
                  <a:pt x="58" y="70"/>
                </a:cubicBezTo>
                <a:cubicBezTo>
                  <a:pt x="59" y="70"/>
                  <a:pt x="59" y="69"/>
                  <a:pt x="59" y="69"/>
                </a:cubicBezTo>
                <a:cubicBezTo>
                  <a:pt x="55" y="67"/>
                  <a:pt x="52" y="65"/>
                  <a:pt x="49" y="64"/>
                </a:cubicBezTo>
                <a:cubicBezTo>
                  <a:pt x="47" y="62"/>
                  <a:pt x="45" y="61"/>
                  <a:pt x="43" y="59"/>
                </a:cubicBezTo>
                <a:cubicBezTo>
                  <a:pt x="41" y="57"/>
                  <a:pt x="39" y="56"/>
                  <a:pt x="44" y="57"/>
                </a:cubicBezTo>
                <a:cubicBezTo>
                  <a:pt x="46" y="58"/>
                  <a:pt x="48" y="59"/>
                  <a:pt x="50" y="61"/>
                </a:cubicBezTo>
                <a:cubicBezTo>
                  <a:pt x="54" y="63"/>
                  <a:pt x="58" y="65"/>
                  <a:pt x="61" y="67"/>
                </a:cubicBezTo>
                <a:cubicBezTo>
                  <a:pt x="62" y="67"/>
                  <a:pt x="62" y="68"/>
                  <a:pt x="63" y="67"/>
                </a:cubicBezTo>
                <a:cubicBezTo>
                  <a:pt x="63" y="68"/>
                  <a:pt x="63" y="68"/>
                  <a:pt x="64" y="68"/>
                </a:cubicBezTo>
                <a:cubicBezTo>
                  <a:pt x="64" y="69"/>
                  <a:pt x="65" y="68"/>
                  <a:pt x="64" y="68"/>
                </a:cubicBezTo>
                <a:cubicBezTo>
                  <a:pt x="60" y="65"/>
                  <a:pt x="56" y="63"/>
                  <a:pt x="52" y="60"/>
                </a:cubicBezTo>
                <a:cubicBezTo>
                  <a:pt x="51" y="60"/>
                  <a:pt x="50" y="59"/>
                  <a:pt x="49" y="59"/>
                </a:cubicBezTo>
                <a:cubicBezTo>
                  <a:pt x="48" y="57"/>
                  <a:pt x="46" y="56"/>
                  <a:pt x="45" y="54"/>
                </a:cubicBezTo>
                <a:cubicBezTo>
                  <a:pt x="46" y="55"/>
                  <a:pt x="49" y="56"/>
                  <a:pt x="50" y="57"/>
                </a:cubicBezTo>
                <a:cubicBezTo>
                  <a:pt x="57" y="60"/>
                  <a:pt x="65" y="65"/>
                  <a:pt x="73" y="68"/>
                </a:cubicBezTo>
                <a:cubicBezTo>
                  <a:pt x="74" y="68"/>
                  <a:pt x="74" y="67"/>
                  <a:pt x="74" y="67"/>
                </a:cubicBezTo>
                <a:cubicBezTo>
                  <a:pt x="66" y="62"/>
                  <a:pt x="57" y="58"/>
                  <a:pt x="50" y="52"/>
                </a:cubicBezTo>
                <a:cubicBezTo>
                  <a:pt x="52" y="53"/>
                  <a:pt x="55" y="54"/>
                  <a:pt x="57" y="55"/>
                </a:cubicBezTo>
                <a:cubicBezTo>
                  <a:pt x="59" y="57"/>
                  <a:pt x="61" y="58"/>
                  <a:pt x="63" y="59"/>
                </a:cubicBezTo>
                <a:cubicBezTo>
                  <a:pt x="67" y="62"/>
                  <a:pt x="71" y="64"/>
                  <a:pt x="75" y="65"/>
                </a:cubicBezTo>
                <a:cubicBezTo>
                  <a:pt x="75" y="65"/>
                  <a:pt x="76" y="64"/>
                  <a:pt x="75" y="64"/>
                </a:cubicBezTo>
                <a:cubicBezTo>
                  <a:pt x="68" y="60"/>
                  <a:pt x="61" y="57"/>
                  <a:pt x="55" y="52"/>
                </a:cubicBezTo>
                <a:cubicBezTo>
                  <a:pt x="52" y="50"/>
                  <a:pt x="57" y="52"/>
                  <a:pt x="57" y="52"/>
                </a:cubicBezTo>
                <a:cubicBezTo>
                  <a:pt x="59" y="53"/>
                  <a:pt x="61" y="54"/>
                  <a:pt x="62" y="55"/>
                </a:cubicBezTo>
                <a:cubicBezTo>
                  <a:pt x="66" y="57"/>
                  <a:pt x="69" y="58"/>
                  <a:pt x="73" y="60"/>
                </a:cubicBezTo>
                <a:cubicBezTo>
                  <a:pt x="75" y="61"/>
                  <a:pt x="77" y="62"/>
                  <a:pt x="79" y="63"/>
                </a:cubicBezTo>
                <a:cubicBezTo>
                  <a:pt x="80" y="63"/>
                  <a:pt x="80" y="62"/>
                  <a:pt x="79" y="62"/>
                </a:cubicBezTo>
                <a:cubicBezTo>
                  <a:pt x="77" y="61"/>
                  <a:pt x="75" y="60"/>
                  <a:pt x="73" y="59"/>
                </a:cubicBezTo>
                <a:cubicBezTo>
                  <a:pt x="73" y="59"/>
                  <a:pt x="73" y="59"/>
                  <a:pt x="72" y="59"/>
                </a:cubicBezTo>
                <a:cubicBezTo>
                  <a:pt x="70" y="57"/>
                  <a:pt x="68" y="56"/>
                  <a:pt x="65" y="54"/>
                </a:cubicBezTo>
                <a:cubicBezTo>
                  <a:pt x="64" y="54"/>
                  <a:pt x="62" y="51"/>
                  <a:pt x="61" y="51"/>
                </a:cubicBezTo>
                <a:cubicBezTo>
                  <a:pt x="70" y="53"/>
                  <a:pt x="77" y="59"/>
                  <a:pt x="84" y="62"/>
                </a:cubicBezTo>
                <a:cubicBezTo>
                  <a:pt x="85" y="62"/>
                  <a:pt x="85" y="62"/>
                  <a:pt x="85" y="62"/>
                </a:cubicBezTo>
                <a:cubicBezTo>
                  <a:pt x="82" y="60"/>
                  <a:pt x="79" y="58"/>
                  <a:pt x="75" y="56"/>
                </a:cubicBezTo>
                <a:cubicBezTo>
                  <a:pt x="73" y="55"/>
                  <a:pt x="71" y="53"/>
                  <a:pt x="69" y="52"/>
                </a:cubicBezTo>
                <a:cubicBezTo>
                  <a:pt x="67" y="51"/>
                  <a:pt x="65" y="49"/>
                  <a:pt x="69" y="50"/>
                </a:cubicBezTo>
                <a:cubicBezTo>
                  <a:pt x="76" y="51"/>
                  <a:pt x="82" y="57"/>
                  <a:pt x="89" y="60"/>
                </a:cubicBezTo>
                <a:cubicBezTo>
                  <a:pt x="90" y="60"/>
                  <a:pt x="90" y="59"/>
                  <a:pt x="89" y="59"/>
                </a:cubicBezTo>
                <a:cubicBezTo>
                  <a:pt x="86" y="57"/>
                  <a:pt x="83" y="55"/>
                  <a:pt x="80" y="53"/>
                </a:cubicBezTo>
                <a:cubicBezTo>
                  <a:pt x="79" y="52"/>
                  <a:pt x="77" y="51"/>
                  <a:pt x="76" y="50"/>
                </a:cubicBezTo>
                <a:cubicBezTo>
                  <a:pt x="74" y="49"/>
                  <a:pt x="73" y="49"/>
                  <a:pt x="76" y="50"/>
                </a:cubicBezTo>
                <a:cubicBezTo>
                  <a:pt x="82" y="51"/>
                  <a:pt x="88" y="56"/>
                  <a:pt x="93" y="58"/>
                </a:cubicBezTo>
                <a:cubicBezTo>
                  <a:pt x="94" y="59"/>
                  <a:pt x="94" y="58"/>
                  <a:pt x="94" y="58"/>
                </a:cubicBezTo>
                <a:cubicBezTo>
                  <a:pt x="88" y="54"/>
                  <a:pt x="82" y="51"/>
                  <a:pt x="77" y="46"/>
                </a:cubicBezTo>
                <a:cubicBezTo>
                  <a:pt x="78" y="47"/>
                  <a:pt x="81" y="47"/>
                  <a:pt x="82" y="48"/>
                </a:cubicBezTo>
                <a:cubicBezTo>
                  <a:pt x="84" y="49"/>
                  <a:pt x="85" y="50"/>
                  <a:pt x="87" y="51"/>
                </a:cubicBezTo>
                <a:cubicBezTo>
                  <a:pt x="90" y="52"/>
                  <a:pt x="93" y="54"/>
                  <a:pt x="96" y="55"/>
                </a:cubicBezTo>
                <a:cubicBezTo>
                  <a:pt x="97" y="55"/>
                  <a:pt x="97" y="55"/>
                  <a:pt x="97" y="54"/>
                </a:cubicBezTo>
                <a:cubicBezTo>
                  <a:pt x="92" y="50"/>
                  <a:pt x="86" y="49"/>
                  <a:pt x="81" y="45"/>
                </a:cubicBezTo>
                <a:cubicBezTo>
                  <a:pt x="79" y="43"/>
                  <a:pt x="81" y="44"/>
                  <a:pt x="82" y="45"/>
                </a:cubicBezTo>
                <a:cubicBezTo>
                  <a:pt x="84" y="45"/>
                  <a:pt x="87" y="47"/>
                  <a:pt x="89" y="48"/>
                </a:cubicBezTo>
                <a:cubicBezTo>
                  <a:pt x="93" y="50"/>
                  <a:pt x="96" y="52"/>
                  <a:pt x="100" y="53"/>
                </a:cubicBezTo>
                <a:cubicBezTo>
                  <a:pt x="100" y="53"/>
                  <a:pt x="101" y="53"/>
                  <a:pt x="100" y="53"/>
                </a:cubicBezTo>
                <a:cubicBezTo>
                  <a:pt x="99" y="51"/>
                  <a:pt x="97" y="49"/>
                  <a:pt x="95" y="48"/>
                </a:cubicBezTo>
                <a:cubicBezTo>
                  <a:pt x="93" y="47"/>
                  <a:pt x="89" y="44"/>
                  <a:pt x="87" y="44"/>
                </a:cubicBezTo>
                <a:cubicBezTo>
                  <a:pt x="94" y="44"/>
                  <a:pt x="100" y="49"/>
                  <a:pt x="106" y="51"/>
                </a:cubicBezTo>
                <a:cubicBezTo>
                  <a:pt x="107" y="51"/>
                  <a:pt x="107" y="50"/>
                  <a:pt x="106" y="50"/>
                </a:cubicBezTo>
                <a:cubicBezTo>
                  <a:pt x="104" y="49"/>
                  <a:pt x="102" y="48"/>
                  <a:pt x="99" y="46"/>
                </a:cubicBezTo>
                <a:cubicBezTo>
                  <a:pt x="98" y="46"/>
                  <a:pt x="95" y="44"/>
                  <a:pt x="94" y="43"/>
                </a:cubicBezTo>
                <a:cubicBezTo>
                  <a:pt x="100" y="45"/>
                  <a:pt x="105" y="48"/>
                  <a:pt x="111" y="50"/>
                </a:cubicBezTo>
                <a:cubicBezTo>
                  <a:pt x="111" y="50"/>
                  <a:pt x="112" y="50"/>
                  <a:pt x="111" y="50"/>
                </a:cubicBezTo>
                <a:cubicBezTo>
                  <a:pt x="106" y="46"/>
                  <a:pt x="101" y="44"/>
                  <a:pt x="96" y="40"/>
                </a:cubicBezTo>
                <a:cubicBezTo>
                  <a:pt x="98" y="42"/>
                  <a:pt x="101" y="42"/>
                  <a:pt x="103" y="43"/>
                </a:cubicBezTo>
                <a:cubicBezTo>
                  <a:pt x="107" y="45"/>
                  <a:pt x="110" y="46"/>
                  <a:pt x="113" y="48"/>
                </a:cubicBezTo>
                <a:cubicBezTo>
                  <a:pt x="113" y="48"/>
                  <a:pt x="113" y="47"/>
                  <a:pt x="113" y="47"/>
                </a:cubicBezTo>
                <a:cubicBezTo>
                  <a:pt x="109" y="45"/>
                  <a:pt x="105" y="43"/>
                  <a:pt x="100" y="40"/>
                </a:cubicBezTo>
                <a:cubicBezTo>
                  <a:pt x="104" y="42"/>
                  <a:pt x="109" y="44"/>
                  <a:pt x="114" y="45"/>
                </a:cubicBezTo>
                <a:cubicBezTo>
                  <a:pt x="114" y="45"/>
                  <a:pt x="114" y="45"/>
                  <a:pt x="114" y="45"/>
                </a:cubicBezTo>
                <a:cubicBezTo>
                  <a:pt x="111" y="43"/>
                  <a:pt x="107" y="39"/>
                  <a:pt x="104" y="38"/>
                </a:cubicBezTo>
                <a:cubicBezTo>
                  <a:pt x="109" y="39"/>
                  <a:pt x="113" y="42"/>
                  <a:pt x="117" y="43"/>
                </a:cubicBezTo>
                <a:cubicBezTo>
                  <a:pt x="118" y="43"/>
                  <a:pt x="118" y="43"/>
                  <a:pt x="118" y="42"/>
                </a:cubicBezTo>
                <a:cubicBezTo>
                  <a:pt x="116" y="41"/>
                  <a:pt x="114" y="40"/>
                  <a:pt x="112" y="39"/>
                </a:cubicBezTo>
                <a:cubicBezTo>
                  <a:pt x="111" y="39"/>
                  <a:pt x="105" y="36"/>
                  <a:pt x="109" y="38"/>
                </a:cubicBezTo>
                <a:cubicBezTo>
                  <a:pt x="113" y="39"/>
                  <a:pt x="117" y="42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0"/>
                  <a:pt x="117" y="39"/>
                  <a:pt x="115" y="38"/>
                </a:cubicBezTo>
                <a:cubicBezTo>
                  <a:pt x="117" y="39"/>
                  <a:pt x="120" y="40"/>
                  <a:pt x="122" y="41"/>
                </a:cubicBezTo>
                <a:cubicBezTo>
                  <a:pt x="123" y="41"/>
                  <a:pt x="123" y="40"/>
                  <a:pt x="122" y="40"/>
                </a:cubicBezTo>
                <a:cubicBezTo>
                  <a:pt x="121" y="39"/>
                  <a:pt x="119" y="38"/>
                  <a:pt x="117" y="36"/>
                </a:cubicBezTo>
                <a:cubicBezTo>
                  <a:pt x="119" y="37"/>
                  <a:pt x="122" y="38"/>
                  <a:pt x="124" y="39"/>
                </a:cubicBezTo>
                <a:cubicBezTo>
                  <a:pt x="124" y="39"/>
                  <a:pt x="125" y="39"/>
                  <a:pt x="124" y="39"/>
                </a:cubicBezTo>
                <a:cubicBezTo>
                  <a:pt x="124" y="38"/>
                  <a:pt x="124" y="38"/>
                  <a:pt x="123" y="38"/>
                </a:cubicBezTo>
                <a:cubicBezTo>
                  <a:pt x="124" y="38"/>
                  <a:pt x="124" y="38"/>
                  <a:pt x="124" y="38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5" y="37"/>
                  <a:pt x="125" y="37"/>
                  <a:pt x="124" y="36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4" y="34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7" y="36"/>
                  <a:pt x="128" y="37"/>
                  <a:pt x="129" y="38"/>
                </a:cubicBezTo>
                <a:cubicBezTo>
                  <a:pt x="113" y="53"/>
                  <a:pt x="94" y="63"/>
                  <a:pt x="74" y="70"/>
                </a:cubicBezTo>
                <a:close/>
                <a:moveTo>
                  <a:pt x="6" y="77"/>
                </a:moveTo>
                <a:cubicBezTo>
                  <a:pt x="6" y="76"/>
                  <a:pt x="5" y="75"/>
                  <a:pt x="5" y="74"/>
                </a:cubicBezTo>
                <a:cubicBezTo>
                  <a:pt x="7" y="76"/>
                  <a:pt x="9" y="77"/>
                  <a:pt x="11" y="79"/>
                </a:cubicBezTo>
                <a:cubicBezTo>
                  <a:pt x="10" y="79"/>
                  <a:pt x="10" y="78"/>
                  <a:pt x="9" y="78"/>
                </a:cubicBezTo>
                <a:cubicBezTo>
                  <a:pt x="8" y="78"/>
                  <a:pt x="7" y="77"/>
                  <a:pt x="6" y="77"/>
                </a:cubicBezTo>
                <a:close/>
                <a:moveTo>
                  <a:pt x="12" y="79"/>
                </a:moveTo>
                <a:cubicBezTo>
                  <a:pt x="12" y="79"/>
                  <a:pt x="12" y="79"/>
                  <a:pt x="12" y="79"/>
                </a:cubicBezTo>
                <a:cubicBezTo>
                  <a:pt x="12" y="79"/>
                  <a:pt x="13" y="79"/>
                  <a:pt x="13" y="79"/>
                </a:cubicBezTo>
                <a:cubicBezTo>
                  <a:pt x="13" y="79"/>
                  <a:pt x="12" y="79"/>
                  <a:pt x="12" y="79"/>
                </a:cubicBezTo>
                <a:close/>
                <a:moveTo>
                  <a:pt x="35" y="80"/>
                </a:moveTo>
                <a:cubicBezTo>
                  <a:pt x="30" y="81"/>
                  <a:pt x="24" y="81"/>
                  <a:pt x="18" y="80"/>
                </a:cubicBezTo>
                <a:cubicBezTo>
                  <a:pt x="17" y="80"/>
                  <a:pt x="16" y="80"/>
                  <a:pt x="15" y="80"/>
                </a:cubicBezTo>
                <a:cubicBezTo>
                  <a:pt x="14" y="79"/>
                  <a:pt x="12" y="78"/>
                  <a:pt x="11" y="77"/>
                </a:cubicBezTo>
                <a:cubicBezTo>
                  <a:pt x="10" y="76"/>
                  <a:pt x="8" y="73"/>
                  <a:pt x="7" y="72"/>
                </a:cubicBezTo>
                <a:cubicBezTo>
                  <a:pt x="11" y="74"/>
                  <a:pt x="15" y="77"/>
                  <a:pt x="18" y="80"/>
                </a:cubicBezTo>
                <a:cubicBezTo>
                  <a:pt x="18" y="80"/>
                  <a:pt x="19" y="80"/>
                  <a:pt x="18" y="79"/>
                </a:cubicBezTo>
                <a:cubicBezTo>
                  <a:pt x="18" y="79"/>
                  <a:pt x="18" y="79"/>
                  <a:pt x="17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16" y="77"/>
                  <a:pt x="15" y="76"/>
                  <a:pt x="13" y="75"/>
                </a:cubicBezTo>
                <a:cubicBezTo>
                  <a:pt x="12" y="74"/>
                  <a:pt x="5" y="68"/>
                  <a:pt x="10" y="71"/>
                </a:cubicBezTo>
                <a:cubicBezTo>
                  <a:pt x="11" y="71"/>
                  <a:pt x="11" y="71"/>
                  <a:pt x="12" y="71"/>
                </a:cubicBezTo>
                <a:cubicBezTo>
                  <a:pt x="15" y="75"/>
                  <a:pt x="19" y="78"/>
                  <a:pt x="23" y="80"/>
                </a:cubicBezTo>
                <a:cubicBezTo>
                  <a:pt x="24" y="80"/>
                  <a:pt x="24" y="79"/>
                  <a:pt x="24" y="79"/>
                </a:cubicBezTo>
                <a:cubicBezTo>
                  <a:pt x="20" y="77"/>
                  <a:pt x="16" y="73"/>
                  <a:pt x="12" y="71"/>
                </a:cubicBezTo>
                <a:cubicBezTo>
                  <a:pt x="12" y="70"/>
                  <a:pt x="11" y="70"/>
                  <a:pt x="11" y="69"/>
                </a:cubicBezTo>
                <a:cubicBezTo>
                  <a:pt x="10" y="68"/>
                  <a:pt x="14" y="70"/>
                  <a:pt x="14" y="70"/>
                </a:cubicBezTo>
                <a:cubicBezTo>
                  <a:pt x="17" y="71"/>
                  <a:pt x="19" y="73"/>
                  <a:pt x="21" y="75"/>
                </a:cubicBezTo>
                <a:cubicBezTo>
                  <a:pt x="23" y="76"/>
                  <a:pt x="25" y="78"/>
                  <a:pt x="27" y="79"/>
                </a:cubicBezTo>
                <a:cubicBezTo>
                  <a:pt x="28" y="79"/>
                  <a:pt x="28" y="79"/>
                  <a:pt x="28" y="78"/>
                </a:cubicBezTo>
                <a:cubicBezTo>
                  <a:pt x="25" y="77"/>
                  <a:pt x="23" y="75"/>
                  <a:pt x="21" y="74"/>
                </a:cubicBezTo>
                <a:cubicBezTo>
                  <a:pt x="20" y="73"/>
                  <a:pt x="19" y="72"/>
                  <a:pt x="18" y="71"/>
                </a:cubicBezTo>
                <a:cubicBezTo>
                  <a:pt x="15" y="68"/>
                  <a:pt x="22" y="72"/>
                  <a:pt x="22" y="72"/>
                </a:cubicBezTo>
                <a:cubicBezTo>
                  <a:pt x="23" y="73"/>
                  <a:pt x="24" y="73"/>
                  <a:pt x="25" y="74"/>
                </a:cubicBezTo>
                <a:cubicBezTo>
                  <a:pt x="27" y="76"/>
                  <a:pt x="30" y="78"/>
                  <a:pt x="33" y="80"/>
                </a:cubicBezTo>
                <a:cubicBezTo>
                  <a:pt x="33" y="80"/>
                  <a:pt x="34" y="79"/>
                  <a:pt x="33" y="79"/>
                </a:cubicBezTo>
                <a:cubicBezTo>
                  <a:pt x="31" y="77"/>
                  <a:pt x="28" y="75"/>
                  <a:pt x="25" y="73"/>
                </a:cubicBezTo>
                <a:cubicBezTo>
                  <a:pt x="25" y="73"/>
                  <a:pt x="25" y="73"/>
                  <a:pt x="24" y="73"/>
                </a:cubicBezTo>
                <a:cubicBezTo>
                  <a:pt x="24" y="72"/>
                  <a:pt x="20" y="68"/>
                  <a:pt x="21" y="68"/>
                </a:cubicBezTo>
                <a:cubicBezTo>
                  <a:pt x="23" y="68"/>
                  <a:pt x="25" y="70"/>
                  <a:pt x="27" y="71"/>
                </a:cubicBezTo>
                <a:cubicBezTo>
                  <a:pt x="31" y="74"/>
                  <a:pt x="34" y="77"/>
                  <a:pt x="38" y="79"/>
                </a:cubicBezTo>
                <a:cubicBezTo>
                  <a:pt x="37" y="80"/>
                  <a:pt x="36" y="80"/>
                  <a:pt x="35" y="80"/>
                </a:cubicBezTo>
                <a:close/>
                <a:moveTo>
                  <a:pt x="14" y="73"/>
                </a:moveTo>
                <a:cubicBezTo>
                  <a:pt x="16" y="74"/>
                  <a:pt x="17" y="75"/>
                  <a:pt x="19" y="76"/>
                </a:cubicBezTo>
                <a:cubicBezTo>
                  <a:pt x="19" y="77"/>
                  <a:pt x="20" y="77"/>
                  <a:pt x="20" y="77"/>
                </a:cubicBezTo>
                <a:cubicBezTo>
                  <a:pt x="18" y="76"/>
                  <a:pt x="16" y="75"/>
                  <a:pt x="14" y="73"/>
                </a:cubicBezTo>
                <a:cubicBezTo>
                  <a:pt x="14" y="73"/>
                  <a:pt x="14" y="73"/>
                  <a:pt x="14" y="73"/>
                </a:cubicBezTo>
                <a:close/>
                <a:moveTo>
                  <a:pt x="32" y="66"/>
                </a:moveTo>
                <a:cubicBezTo>
                  <a:pt x="33" y="66"/>
                  <a:pt x="34" y="67"/>
                  <a:pt x="35" y="67"/>
                </a:cubicBezTo>
                <a:cubicBezTo>
                  <a:pt x="37" y="69"/>
                  <a:pt x="39" y="70"/>
                  <a:pt x="41" y="72"/>
                </a:cubicBezTo>
                <a:cubicBezTo>
                  <a:pt x="44" y="74"/>
                  <a:pt x="41" y="72"/>
                  <a:pt x="41" y="72"/>
                </a:cubicBezTo>
                <a:cubicBezTo>
                  <a:pt x="38" y="70"/>
                  <a:pt x="35" y="68"/>
                  <a:pt x="32" y="66"/>
                </a:cubicBezTo>
                <a:cubicBezTo>
                  <a:pt x="32" y="66"/>
                  <a:pt x="32" y="66"/>
                  <a:pt x="32" y="66"/>
                </a:cubicBezTo>
                <a:close/>
                <a:moveTo>
                  <a:pt x="64" y="59"/>
                </a:moveTo>
                <a:cubicBezTo>
                  <a:pt x="67" y="61"/>
                  <a:pt x="71" y="63"/>
                  <a:pt x="74" y="64"/>
                </a:cubicBezTo>
                <a:cubicBezTo>
                  <a:pt x="70" y="63"/>
                  <a:pt x="67" y="61"/>
                  <a:pt x="64" y="59"/>
                </a:cubicBezTo>
                <a:close/>
                <a:moveTo>
                  <a:pt x="110" y="35"/>
                </a:moveTo>
                <a:cubicBezTo>
                  <a:pt x="113" y="38"/>
                  <a:pt x="116" y="39"/>
                  <a:pt x="119" y="41"/>
                </a:cubicBezTo>
                <a:cubicBezTo>
                  <a:pt x="121" y="42"/>
                  <a:pt x="114" y="39"/>
                  <a:pt x="114" y="39"/>
                </a:cubicBezTo>
                <a:cubicBezTo>
                  <a:pt x="112" y="38"/>
                  <a:pt x="109" y="37"/>
                  <a:pt x="107" y="36"/>
                </a:cubicBezTo>
                <a:cubicBezTo>
                  <a:pt x="108" y="36"/>
                  <a:pt x="109" y="35"/>
                  <a:pt x="110" y="35"/>
                </a:cubicBezTo>
                <a:close/>
                <a:moveTo>
                  <a:pt x="125" y="32"/>
                </a:moveTo>
                <a:cubicBezTo>
                  <a:pt x="125" y="32"/>
                  <a:pt x="125" y="33"/>
                  <a:pt x="125" y="34"/>
                </a:cubicBezTo>
                <a:cubicBezTo>
                  <a:pt x="125" y="34"/>
                  <a:pt x="125" y="33"/>
                  <a:pt x="124" y="33"/>
                </a:cubicBezTo>
                <a:cubicBezTo>
                  <a:pt x="124" y="33"/>
                  <a:pt x="123" y="33"/>
                  <a:pt x="123" y="34"/>
                </a:cubicBezTo>
                <a:cubicBezTo>
                  <a:pt x="124" y="36"/>
                  <a:pt x="122" y="34"/>
                  <a:pt x="122" y="33"/>
                </a:cubicBezTo>
                <a:cubicBezTo>
                  <a:pt x="121" y="33"/>
                  <a:pt x="121" y="33"/>
                  <a:pt x="121" y="33"/>
                </a:cubicBezTo>
                <a:cubicBezTo>
                  <a:pt x="122" y="34"/>
                  <a:pt x="123" y="36"/>
                  <a:pt x="124" y="37"/>
                </a:cubicBezTo>
                <a:cubicBezTo>
                  <a:pt x="123" y="36"/>
                  <a:pt x="122" y="36"/>
                  <a:pt x="121" y="35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0" y="35"/>
                  <a:pt x="119" y="34"/>
                  <a:pt x="119" y="34"/>
                </a:cubicBezTo>
                <a:cubicBezTo>
                  <a:pt x="118" y="34"/>
                  <a:pt x="118" y="34"/>
                  <a:pt x="118" y="35"/>
                </a:cubicBezTo>
                <a:cubicBezTo>
                  <a:pt x="119" y="35"/>
                  <a:pt x="125" y="39"/>
                  <a:pt x="122" y="37"/>
                </a:cubicBezTo>
                <a:cubicBezTo>
                  <a:pt x="120" y="36"/>
                  <a:pt x="118" y="36"/>
                  <a:pt x="116" y="35"/>
                </a:cubicBezTo>
                <a:cubicBezTo>
                  <a:pt x="116" y="35"/>
                  <a:pt x="116" y="36"/>
                  <a:pt x="116" y="36"/>
                </a:cubicBezTo>
                <a:cubicBezTo>
                  <a:pt x="117" y="37"/>
                  <a:pt x="118" y="37"/>
                  <a:pt x="119" y="38"/>
                </a:cubicBezTo>
                <a:cubicBezTo>
                  <a:pt x="120" y="39"/>
                  <a:pt x="123" y="41"/>
                  <a:pt x="119" y="39"/>
                </a:cubicBezTo>
                <a:cubicBezTo>
                  <a:pt x="117" y="38"/>
                  <a:pt x="114" y="36"/>
                  <a:pt x="111" y="35"/>
                </a:cubicBezTo>
                <a:cubicBezTo>
                  <a:pt x="116" y="34"/>
                  <a:pt x="120" y="33"/>
                  <a:pt x="125" y="32"/>
                </a:cubicBezTo>
                <a:close/>
                <a:moveTo>
                  <a:pt x="165" y="9"/>
                </a:moveTo>
                <a:cubicBezTo>
                  <a:pt x="161" y="13"/>
                  <a:pt x="159" y="18"/>
                  <a:pt x="155" y="22"/>
                </a:cubicBezTo>
                <a:cubicBezTo>
                  <a:pt x="151" y="25"/>
                  <a:pt x="148" y="27"/>
                  <a:pt x="144" y="28"/>
                </a:cubicBezTo>
                <a:cubicBezTo>
                  <a:pt x="140" y="28"/>
                  <a:pt x="137" y="28"/>
                  <a:pt x="133" y="30"/>
                </a:cubicBezTo>
                <a:cubicBezTo>
                  <a:pt x="133" y="30"/>
                  <a:pt x="133" y="30"/>
                  <a:pt x="133" y="30"/>
                </a:cubicBezTo>
                <a:cubicBezTo>
                  <a:pt x="134" y="29"/>
                  <a:pt x="134" y="29"/>
                  <a:pt x="134" y="28"/>
                </a:cubicBezTo>
                <a:cubicBezTo>
                  <a:pt x="134" y="21"/>
                  <a:pt x="144" y="20"/>
                  <a:pt x="148" y="18"/>
                </a:cubicBezTo>
                <a:cubicBezTo>
                  <a:pt x="155" y="16"/>
                  <a:pt x="159" y="11"/>
                  <a:pt x="165" y="8"/>
                </a:cubicBezTo>
                <a:cubicBezTo>
                  <a:pt x="165" y="9"/>
                  <a:pt x="165" y="9"/>
                  <a:pt x="165" y="9"/>
                </a:cubicBezTo>
                <a:close/>
                <a:moveTo>
                  <a:pt x="147" y="30"/>
                </a:moveTo>
                <a:cubicBezTo>
                  <a:pt x="150" y="29"/>
                  <a:pt x="153" y="26"/>
                  <a:pt x="156" y="24"/>
                </a:cubicBezTo>
                <a:cubicBezTo>
                  <a:pt x="159" y="22"/>
                  <a:pt x="161" y="20"/>
                  <a:pt x="162" y="17"/>
                </a:cubicBezTo>
                <a:cubicBezTo>
                  <a:pt x="162" y="19"/>
                  <a:pt x="162" y="20"/>
                  <a:pt x="161" y="22"/>
                </a:cubicBezTo>
                <a:cubicBezTo>
                  <a:pt x="158" y="27"/>
                  <a:pt x="152" y="30"/>
                  <a:pt x="146" y="30"/>
                </a:cubicBezTo>
                <a:cubicBezTo>
                  <a:pt x="146" y="30"/>
                  <a:pt x="146" y="30"/>
                  <a:pt x="147" y="30"/>
                </a:cubicBezTo>
                <a:close/>
                <a:moveTo>
                  <a:pt x="160" y="8"/>
                </a:moveTo>
                <a:cubicBezTo>
                  <a:pt x="155" y="11"/>
                  <a:pt x="149" y="15"/>
                  <a:pt x="143" y="17"/>
                </a:cubicBezTo>
                <a:cubicBezTo>
                  <a:pt x="140" y="18"/>
                  <a:pt x="136" y="19"/>
                  <a:pt x="134" y="22"/>
                </a:cubicBezTo>
                <a:cubicBezTo>
                  <a:pt x="136" y="16"/>
                  <a:pt x="140" y="12"/>
                  <a:pt x="145" y="10"/>
                </a:cubicBezTo>
                <a:cubicBezTo>
                  <a:pt x="150" y="8"/>
                  <a:pt x="155" y="8"/>
                  <a:pt x="160" y="8"/>
                </a:cubicBezTo>
                <a:close/>
                <a:moveTo>
                  <a:pt x="130" y="30"/>
                </a:moveTo>
                <a:cubicBezTo>
                  <a:pt x="130" y="30"/>
                  <a:pt x="130" y="30"/>
                  <a:pt x="130" y="30"/>
                </a:cubicBezTo>
                <a:cubicBezTo>
                  <a:pt x="131" y="31"/>
                  <a:pt x="132" y="33"/>
                  <a:pt x="133" y="34"/>
                </a:cubicBezTo>
                <a:cubicBezTo>
                  <a:pt x="132" y="34"/>
                  <a:pt x="132" y="35"/>
                  <a:pt x="131" y="36"/>
                </a:cubicBezTo>
                <a:cubicBezTo>
                  <a:pt x="131" y="36"/>
                  <a:pt x="131" y="36"/>
                  <a:pt x="131" y="36"/>
                </a:cubicBezTo>
                <a:cubicBezTo>
                  <a:pt x="129" y="35"/>
                  <a:pt x="128" y="33"/>
                  <a:pt x="128" y="31"/>
                </a:cubicBezTo>
                <a:cubicBezTo>
                  <a:pt x="128" y="31"/>
                  <a:pt x="129" y="31"/>
                  <a:pt x="130" y="30"/>
                </a:cubicBezTo>
                <a:close/>
                <a:moveTo>
                  <a:pt x="145" y="33"/>
                </a:moveTo>
                <a:cubicBezTo>
                  <a:pt x="150" y="33"/>
                  <a:pt x="154" y="31"/>
                  <a:pt x="159" y="28"/>
                </a:cubicBezTo>
                <a:cubicBezTo>
                  <a:pt x="161" y="26"/>
                  <a:pt x="163" y="24"/>
                  <a:pt x="165" y="21"/>
                </a:cubicBezTo>
                <a:cubicBezTo>
                  <a:pt x="165" y="18"/>
                  <a:pt x="166" y="16"/>
                  <a:pt x="166" y="14"/>
                </a:cubicBezTo>
                <a:cubicBezTo>
                  <a:pt x="166" y="16"/>
                  <a:pt x="166" y="19"/>
                  <a:pt x="165" y="22"/>
                </a:cubicBezTo>
                <a:cubicBezTo>
                  <a:pt x="163" y="32"/>
                  <a:pt x="154" y="34"/>
                  <a:pt x="145" y="33"/>
                </a:cubicBezTo>
                <a:close/>
                <a:moveTo>
                  <a:pt x="153" y="6"/>
                </a:moveTo>
                <a:cubicBezTo>
                  <a:pt x="149" y="6"/>
                  <a:pt x="145" y="7"/>
                  <a:pt x="142" y="8"/>
                </a:cubicBezTo>
                <a:cubicBezTo>
                  <a:pt x="143" y="8"/>
                  <a:pt x="144" y="7"/>
                  <a:pt x="145" y="7"/>
                </a:cubicBezTo>
                <a:cubicBezTo>
                  <a:pt x="148" y="6"/>
                  <a:pt x="150" y="6"/>
                  <a:pt x="153" y="6"/>
                </a:cubicBezTo>
                <a:close/>
                <a:moveTo>
                  <a:pt x="22" y="59"/>
                </a:moveTo>
                <a:cubicBezTo>
                  <a:pt x="31" y="55"/>
                  <a:pt x="40" y="53"/>
                  <a:pt x="49" y="50"/>
                </a:cubicBezTo>
                <a:cubicBezTo>
                  <a:pt x="68" y="44"/>
                  <a:pt x="87" y="40"/>
                  <a:pt x="106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9" y="38"/>
                  <a:pt x="113" y="42"/>
                  <a:pt x="116" y="42"/>
                </a:cubicBezTo>
                <a:cubicBezTo>
                  <a:pt x="111" y="41"/>
                  <a:pt x="108" y="38"/>
                  <a:pt x="103" y="37"/>
                </a:cubicBezTo>
                <a:cubicBezTo>
                  <a:pt x="102" y="37"/>
                  <a:pt x="102" y="38"/>
                  <a:pt x="103" y="38"/>
                </a:cubicBezTo>
                <a:cubicBezTo>
                  <a:pt x="104" y="39"/>
                  <a:pt x="106" y="40"/>
                  <a:pt x="108" y="41"/>
                </a:cubicBezTo>
                <a:cubicBezTo>
                  <a:pt x="110" y="43"/>
                  <a:pt x="116" y="46"/>
                  <a:pt x="109" y="43"/>
                </a:cubicBezTo>
                <a:cubicBezTo>
                  <a:pt x="106" y="42"/>
                  <a:pt x="103" y="40"/>
                  <a:pt x="99" y="39"/>
                </a:cubicBezTo>
                <a:cubicBezTo>
                  <a:pt x="99" y="39"/>
                  <a:pt x="98" y="39"/>
                  <a:pt x="99" y="40"/>
                </a:cubicBezTo>
                <a:cubicBezTo>
                  <a:pt x="100" y="41"/>
                  <a:pt x="102" y="42"/>
                  <a:pt x="104" y="43"/>
                </a:cubicBezTo>
                <a:cubicBezTo>
                  <a:pt x="101" y="42"/>
                  <a:pt x="98" y="40"/>
                  <a:pt x="94" y="39"/>
                </a:cubicBezTo>
                <a:cubicBezTo>
                  <a:pt x="94" y="39"/>
                  <a:pt x="94" y="40"/>
                  <a:pt x="94" y="40"/>
                </a:cubicBezTo>
                <a:cubicBezTo>
                  <a:pt x="99" y="44"/>
                  <a:pt x="104" y="46"/>
                  <a:pt x="110" y="49"/>
                </a:cubicBezTo>
                <a:cubicBezTo>
                  <a:pt x="105" y="46"/>
                  <a:pt x="98" y="44"/>
                  <a:pt x="92" y="42"/>
                </a:cubicBezTo>
                <a:cubicBezTo>
                  <a:pt x="92" y="42"/>
                  <a:pt x="92" y="43"/>
                  <a:pt x="92" y="43"/>
                </a:cubicBezTo>
                <a:cubicBezTo>
                  <a:pt x="94" y="44"/>
                  <a:pt x="97" y="46"/>
                  <a:pt x="99" y="47"/>
                </a:cubicBezTo>
                <a:cubicBezTo>
                  <a:pt x="100" y="47"/>
                  <a:pt x="100" y="48"/>
                  <a:pt x="100" y="48"/>
                </a:cubicBezTo>
                <a:cubicBezTo>
                  <a:pt x="96" y="46"/>
                  <a:pt x="91" y="43"/>
                  <a:pt x="86" y="43"/>
                </a:cubicBezTo>
                <a:cubicBezTo>
                  <a:pt x="86" y="43"/>
                  <a:pt x="85" y="43"/>
                  <a:pt x="86" y="43"/>
                </a:cubicBezTo>
                <a:cubicBezTo>
                  <a:pt x="88" y="45"/>
                  <a:pt x="90" y="46"/>
                  <a:pt x="92" y="47"/>
                </a:cubicBezTo>
                <a:cubicBezTo>
                  <a:pt x="93" y="48"/>
                  <a:pt x="94" y="49"/>
                  <a:pt x="96" y="50"/>
                </a:cubicBezTo>
                <a:cubicBezTo>
                  <a:pt x="96" y="50"/>
                  <a:pt x="102" y="53"/>
                  <a:pt x="98" y="51"/>
                </a:cubicBezTo>
                <a:cubicBezTo>
                  <a:pt x="91" y="49"/>
                  <a:pt x="86" y="45"/>
                  <a:pt x="79" y="43"/>
                </a:cubicBezTo>
                <a:cubicBezTo>
                  <a:pt x="78" y="43"/>
                  <a:pt x="78" y="43"/>
                  <a:pt x="78" y="44"/>
                </a:cubicBezTo>
                <a:cubicBezTo>
                  <a:pt x="83" y="48"/>
                  <a:pt x="88" y="50"/>
                  <a:pt x="93" y="53"/>
                </a:cubicBezTo>
                <a:cubicBezTo>
                  <a:pt x="98" y="56"/>
                  <a:pt x="93" y="53"/>
                  <a:pt x="92" y="53"/>
                </a:cubicBezTo>
                <a:cubicBezTo>
                  <a:pt x="90" y="52"/>
                  <a:pt x="88" y="51"/>
                  <a:pt x="86" y="50"/>
                </a:cubicBezTo>
                <a:cubicBezTo>
                  <a:pt x="83" y="48"/>
                  <a:pt x="80" y="46"/>
                  <a:pt x="76" y="45"/>
                </a:cubicBezTo>
                <a:cubicBezTo>
                  <a:pt x="76" y="45"/>
                  <a:pt x="75" y="46"/>
                  <a:pt x="76" y="46"/>
                </a:cubicBezTo>
                <a:cubicBezTo>
                  <a:pt x="78" y="48"/>
                  <a:pt x="81" y="51"/>
                  <a:pt x="84" y="53"/>
                </a:cubicBezTo>
                <a:cubicBezTo>
                  <a:pt x="81" y="51"/>
                  <a:pt x="77" y="49"/>
                  <a:pt x="73" y="48"/>
                </a:cubicBezTo>
                <a:cubicBezTo>
                  <a:pt x="72" y="48"/>
                  <a:pt x="72" y="49"/>
                  <a:pt x="73" y="49"/>
                </a:cubicBezTo>
                <a:cubicBezTo>
                  <a:pt x="76" y="51"/>
                  <a:pt x="80" y="53"/>
                  <a:pt x="83" y="56"/>
                </a:cubicBezTo>
                <a:cubicBezTo>
                  <a:pt x="84" y="56"/>
                  <a:pt x="85" y="57"/>
                  <a:pt x="86" y="58"/>
                </a:cubicBezTo>
                <a:cubicBezTo>
                  <a:pt x="86" y="58"/>
                  <a:pt x="86" y="58"/>
                  <a:pt x="87" y="58"/>
                </a:cubicBezTo>
                <a:cubicBezTo>
                  <a:pt x="85" y="57"/>
                  <a:pt x="84" y="57"/>
                  <a:pt x="82" y="56"/>
                </a:cubicBezTo>
                <a:cubicBezTo>
                  <a:pt x="77" y="53"/>
                  <a:pt x="72" y="49"/>
                  <a:pt x="65" y="49"/>
                </a:cubicBezTo>
                <a:cubicBezTo>
                  <a:pt x="65" y="49"/>
                  <a:pt x="65" y="49"/>
                  <a:pt x="65" y="49"/>
                </a:cubicBezTo>
                <a:cubicBezTo>
                  <a:pt x="67" y="51"/>
                  <a:pt x="69" y="53"/>
                  <a:pt x="72" y="55"/>
                </a:cubicBezTo>
                <a:cubicBezTo>
                  <a:pt x="68" y="53"/>
                  <a:pt x="64" y="51"/>
                  <a:pt x="60" y="50"/>
                </a:cubicBezTo>
                <a:cubicBezTo>
                  <a:pt x="60" y="50"/>
                  <a:pt x="60" y="50"/>
                  <a:pt x="60" y="50"/>
                </a:cubicBezTo>
                <a:cubicBezTo>
                  <a:pt x="62" y="53"/>
                  <a:pt x="65" y="55"/>
                  <a:pt x="67" y="57"/>
                </a:cubicBezTo>
                <a:cubicBezTo>
                  <a:pt x="66" y="56"/>
                  <a:pt x="65" y="55"/>
                  <a:pt x="64" y="55"/>
                </a:cubicBezTo>
                <a:cubicBezTo>
                  <a:pt x="60" y="53"/>
                  <a:pt x="57" y="50"/>
                  <a:pt x="52" y="50"/>
                </a:cubicBezTo>
                <a:cubicBezTo>
                  <a:pt x="52" y="50"/>
                  <a:pt x="52" y="51"/>
                  <a:pt x="52" y="51"/>
                </a:cubicBezTo>
                <a:cubicBezTo>
                  <a:pt x="54" y="52"/>
                  <a:pt x="55" y="53"/>
                  <a:pt x="56" y="54"/>
                </a:cubicBezTo>
                <a:cubicBezTo>
                  <a:pt x="54" y="53"/>
                  <a:pt x="52" y="52"/>
                  <a:pt x="49" y="51"/>
                </a:cubicBezTo>
                <a:cubicBezTo>
                  <a:pt x="49" y="51"/>
                  <a:pt x="49" y="51"/>
                  <a:pt x="49" y="52"/>
                </a:cubicBezTo>
                <a:cubicBezTo>
                  <a:pt x="55" y="58"/>
                  <a:pt x="64" y="62"/>
                  <a:pt x="72" y="67"/>
                </a:cubicBezTo>
                <a:cubicBezTo>
                  <a:pt x="70" y="66"/>
                  <a:pt x="68" y="65"/>
                  <a:pt x="66" y="64"/>
                </a:cubicBezTo>
                <a:cubicBezTo>
                  <a:pt x="63" y="63"/>
                  <a:pt x="61" y="62"/>
                  <a:pt x="59" y="61"/>
                </a:cubicBezTo>
                <a:cubicBezTo>
                  <a:pt x="54" y="58"/>
                  <a:pt x="49" y="55"/>
                  <a:pt x="44" y="53"/>
                </a:cubicBezTo>
                <a:cubicBezTo>
                  <a:pt x="44" y="53"/>
                  <a:pt x="43" y="53"/>
                  <a:pt x="44" y="54"/>
                </a:cubicBezTo>
                <a:cubicBezTo>
                  <a:pt x="45" y="55"/>
                  <a:pt x="46" y="57"/>
                  <a:pt x="48" y="58"/>
                </a:cubicBezTo>
                <a:cubicBezTo>
                  <a:pt x="45" y="57"/>
                  <a:pt x="42" y="56"/>
                  <a:pt x="40" y="55"/>
                </a:cubicBezTo>
                <a:cubicBezTo>
                  <a:pt x="39" y="55"/>
                  <a:pt x="39" y="56"/>
                  <a:pt x="39" y="56"/>
                </a:cubicBezTo>
                <a:cubicBezTo>
                  <a:pt x="41" y="58"/>
                  <a:pt x="42" y="59"/>
                  <a:pt x="44" y="61"/>
                </a:cubicBezTo>
                <a:cubicBezTo>
                  <a:pt x="41" y="60"/>
                  <a:pt x="39" y="59"/>
                  <a:pt x="36" y="58"/>
                </a:cubicBezTo>
                <a:cubicBezTo>
                  <a:pt x="36" y="58"/>
                  <a:pt x="36" y="59"/>
                  <a:pt x="36" y="59"/>
                </a:cubicBezTo>
                <a:cubicBezTo>
                  <a:pt x="37" y="60"/>
                  <a:pt x="37" y="60"/>
                  <a:pt x="38" y="61"/>
                </a:cubicBezTo>
                <a:cubicBezTo>
                  <a:pt x="36" y="60"/>
                  <a:pt x="34" y="60"/>
                  <a:pt x="32" y="60"/>
                </a:cubicBezTo>
                <a:cubicBezTo>
                  <a:pt x="32" y="60"/>
                  <a:pt x="32" y="60"/>
                  <a:pt x="32" y="60"/>
                </a:cubicBezTo>
                <a:cubicBezTo>
                  <a:pt x="33" y="62"/>
                  <a:pt x="34" y="63"/>
                  <a:pt x="35" y="64"/>
                </a:cubicBezTo>
                <a:cubicBezTo>
                  <a:pt x="32" y="62"/>
                  <a:pt x="29" y="61"/>
                  <a:pt x="26" y="60"/>
                </a:cubicBezTo>
                <a:cubicBezTo>
                  <a:pt x="26" y="59"/>
                  <a:pt x="25" y="60"/>
                  <a:pt x="26" y="60"/>
                </a:cubicBezTo>
                <a:cubicBezTo>
                  <a:pt x="26" y="61"/>
                  <a:pt x="27" y="62"/>
                  <a:pt x="28" y="63"/>
                </a:cubicBezTo>
                <a:cubicBezTo>
                  <a:pt x="26" y="62"/>
                  <a:pt x="24" y="61"/>
                  <a:pt x="22" y="60"/>
                </a:cubicBezTo>
                <a:cubicBezTo>
                  <a:pt x="22" y="60"/>
                  <a:pt x="22" y="61"/>
                  <a:pt x="22" y="61"/>
                </a:cubicBezTo>
                <a:cubicBezTo>
                  <a:pt x="24" y="63"/>
                  <a:pt x="26" y="65"/>
                  <a:pt x="28" y="67"/>
                </a:cubicBezTo>
                <a:cubicBezTo>
                  <a:pt x="26" y="66"/>
                  <a:pt x="24" y="65"/>
                  <a:pt x="22" y="64"/>
                </a:cubicBezTo>
                <a:cubicBezTo>
                  <a:pt x="21" y="64"/>
                  <a:pt x="21" y="64"/>
                  <a:pt x="21" y="65"/>
                </a:cubicBezTo>
                <a:cubicBezTo>
                  <a:pt x="23" y="66"/>
                  <a:pt x="24" y="68"/>
                  <a:pt x="26" y="69"/>
                </a:cubicBezTo>
                <a:cubicBezTo>
                  <a:pt x="24" y="68"/>
                  <a:pt x="21" y="67"/>
                  <a:pt x="19" y="67"/>
                </a:cubicBezTo>
                <a:cubicBezTo>
                  <a:pt x="19" y="67"/>
                  <a:pt x="19" y="68"/>
                  <a:pt x="19" y="68"/>
                </a:cubicBezTo>
                <a:cubicBezTo>
                  <a:pt x="20" y="69"/>
                  <a:pt x="21" y="70"/>
                  <a:pt x="22" y="71"/>
                </a:cubicBezTo>
                <a:cubicBezTo>
                  <a:pt x="20" y="70"/>
                  <a:pt x="18" y="69"/>
                  <a:pt x="16" y="68"/>
                </a:cubicBezTo>
                <a:cubicBezTo>
                  <a:pt x="15" y="68"/>
                  <a:pt x="15" y="69"/>
                  <a:pt x="15" y="69"/>
                </a:cubicBezTo>
                <a:cubicBezTo>
                  <a:pt x="16" y="70"/>
                  <a:pt x="17" y="70"/>
                  <a:pt x="17" y="71"/>
                </a:cubicBezTo>
                <a:cubicBezTo>
                  <a:pt x="15" y="70"/>
                  <a:pt x="13" y="68"/>
                  <a:pt x="10" y="68"/>
                </a:cubicBezTo>
                <a:cubicBezTo>
                  <a:pt x="10" y="68"/>
                  <a:pt x="9" y="68"/>
                  <a:pt x="9" y="68"/>
                </a:cubicBezTo>
                <a:cubicBezTo>
                  <a:pt x="10" y="69"/>
                  <a:pt x="10" y="69"/>
                  <a:pt x="11" y="70"/>
                </a:cubicBezTo>
                <a:cubicBezTo>
                  <a:pt x="10" y="69"/>
                  <a:pt x="8" y="69"/>
                  <a:pt x="7" y="69"/>
                </a:cubicBezTo>
                <a:cubicBezTo>
                  <a:pt x="7" y="69"/>
                  <a:pt x="6" y="69"/>
                  <a:pt x="7" y="69"/>
                </a:cubicBezTo>
                <a:cubicBezTo>
                  <a:pt x="8" y="71"/>
                  <a:pt x="9" y="72"/>
                  <a:pt x="10" y="73"/>
                </a:cubicBezTo>
                <a:cubicBezTo>
                  <a:pt x="9" y="73"/>
                  <a:pt x="8" y="72"/>
                  <a:pt x="6" y="71"/>
                </a:cubicBezTo>
                <a:cubicBezTo>
                  <a:pt x="6" y="71"/>
                  <a:pt x="6" y="72"/>
                  <a:pt x="6" y="72"/>
                </a:cubicBezTo>
                <a:cubicBezTo>
                  <a:pt x="7" y="74"/>
                  <a:pt x="9" y="76"/>
                  <a:pt x="11" y="77"/>
                </a:cubicBezTo>
                <a:cubicBezTo>
                  <a:pt x="9" y="76"/>
                  <a:pt x="7" y="75"/>
                  <a:pt x="5" y="73"/>
                </a:cubicBezTo>
                <a:cubicBezTo>
                  <a:pt x="5" y="73"/>
                  <a:pt x="5" y="73"/>
                  <a:pt x="4" y="73"/>
                </a:cubicBezTo>
                <a:cubicBezTo>
                  <a:pt x="2" y="66"/>
                  <a:pt x="17" y="60"/>
                  <a:pt x="22" y="59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4" name="Freeform 145">
            <a:extLst>
              <a:ext uri="{FF2B5EF4-FFF2-40B4-BE49-F238E27FC236}">
                <a16:creationId xmlns="" xmlns:a16="http://schemas.microsoft.com/office/drawing/2014/main" id="{48C53E55-A5E3-4D01-9B4F-045F5C24AA9D}"/>
              </a:ext>
            </a:extLst>
          </p:cNvPr>
          <p:cNvSpPr>
            <a:spLocks noEditPoints="1"/>
          </p:cNvSpPr>
          <p:nvPr/>
        </p:nvSpPr>
        <p:spPr bwMode="auto">
          <a:xfrm>
            <a:off x="6096002" y="6122933"/>
            <a:ext cx="211137" cy="241300"/>
          </a:xfrm>
          <a:custGeom>
            <a:avLst/>
            <a:gdLst>
              <a:gd name="T0" fmla="*/ 17 w 56"/>
              <a:gd name="T1" fmla="*/ 3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60 h 64"/>
              <a:gd name="T8" fmla="*/ 30 w 56"/>
              <a:gd name="T9" fmla="*/ 51 h 64"/>
              <a:gd name="T10" fmla="*/ 35 w 56"/>
              <a:gd name="T11" fmla="*/ 48 h 64"/>
              <a:gd name="T12" fmla="*/ 37 w 56"/>
              <a:gd name="T13" fmla="*/ 46 h 64"/>
              <a:gd name="T14" fmla="*/ 24 w 56"/>
              <a:gd name="T15" fmla="*/ 56 h 64"/>
              <a:gd name="T16" fmla="*/ 24 w 56"/>
              <a:gd name="T17" fmla="*/ 56 h 64"/>
              <a:gd name="T18" fmla="*/ 21 w 56"/>
              <a:gd name="T19" fmla="*/ 52 h 64"/>
              <a:gd name="T20" fmla="*/ 34 w 56"/>
              <a:gd name="T21" fmla="*/ 41 h 64"/>
              <a:gd name="T22" fmla="*/ 36 w 56"/>
              <a:gd name="T23" fmla="*/ 36 h 64"/>
              <a:gd name="T24" fmla="*/ 16 w 56"/>
              <a:gd name="T25" fmla="*/ 42 h 64"/>
              <a:gd name="T26" fmla="*/ 17 w 56"/>
              <a:gd name="T27" fmla="*/ 45 h 64"/>
              <a:gd name="T28" fmla="*/ 51 w 56"/>
              <a:gd name="T29" fmla="*/ 15 h 64"/>
              <a:gd name="T30" fmla="*/ 34 w 56"/>
              <a:gd name="T31" fmla="*/ 31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3 h 64"/>
              <a:gd name="T38" fmla="*/ 50 w 56"/>
              <a:gd name="T39" fmla="*/ 8 h 64"/>
              <a:gd name="T40" fmla="*/ 26 w 56"/>
              <a:gd name="T41" fmla="*/ 41 h 64"/>
              <a:gd name="T42" fmla="*/ 48 w 56"/>
              <a:gd name="T43" fmla="*/ 27 h 64"/>
              <a:gd name="T44" fmla="*/ 35 w 56"/>
              <a:gd name="T45" fmla="*/ 43 h 64"/>
              <a:gd name="T46" fmla="*/ 43 w 56"/>
              <a:gd name="T47" fmla="*/ 36 h 64"/>
              <a:gd name="T48" fmla="*/ 21 w 56"/>
              <a:gd name="T49" fmla="*/ 51 h 64"/>
              <a:gd name="T50" fmla="*/ 46 w 56"/>
              <a:gd name="T51" fmla="*/ 31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2 h 64"/>
              <a:gd name="T58" fmla="*/ 48 w 56"/>
              <a:gd name="T59" fmla="*/ 6 h 64"/>
              <a:gd name="T60" fmla="*/ 12 w 56"/>
              <a:gd name="T61" fmla="*/ 36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20 h 64"/>
              <a:gd name="T70" fmla="*/ 13 w 56"/>
              <a:gd name="T71" fmla="*/ 15 h 64"/>
              <a:gd name="T72" fmla="*/ 6 w 56"/>
              <a:gd name="T73" fmla="*/ 20 h 64"/>
              <a:gd name="T74" fmla="*/ 5 w 56"/>
              <a:gd name="T75" fmla="*/ 15 h 64"/>
              <a:gd name="T76" fmla="*/ 16 w 56"/>
              <a:gd name="T77" fmla="*/ 9 h 64"/>
              <a:gd name="T78" fmla="*/ 22 w 56"/>
              <a:gd name="T79" fmla="*/ 13 h 64"/>
              <a:gd name="T80" fmla="*/ 21 w 56"/>
              <a:gd name="T81" fmla="*/ 10 h 64"/>
              <a:gd name="T82" fmla="*/ 10 w 56"/>
              <a:gd name="T83" fmla="*/ 25 h 64"/>
              <a:gd name="T84" fmla="*/ 25 w 56"/>
              <a:gd name="T85" fmla="*/ 19 h 64"/>
              <a:gd name="T86" fmla="*/ 26 w 56"/>
              <a:gd name="T87" fmla="*/ 21 h 64"/>
              <a:gd name="T88" fmla="*/ 22 w 56"/>
              <a:gd name="T89" fmla="*/ 27 h 64"/>
              <a:gd name="T90" fmla="*/ 26 w 56"/>
              <a:gd name="T91" fmla="*/ 20 h 64"/>
              <a:gd name="T92" fmla="*/ 35 w 56"/>
              <a:gd name="T93" fmla="*/ 15 h 64"/>
              <a:gd name="T94" fmla="*/ 28 w 56"/>
              <a:gd name="T95" fmla="*/ 22 h 64"/>
              <a:gd name="T96" fmla="*/ 36 w 56"/>
              <a:gd name="T97" fmla="*/ 16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20 h 64"/>
              <a:gd name="T108" fmla="*/ 5 w 56"/>
              <a:gd name="T109" fmla="*/ 16 h 64"/>
              <a:gd name="T110" fmla="*/ 18 w 56"/>
              <a:gd name="T111" fmla="*/ 7 h 64"/>
              <a:gd name="T112" fmla="*/ 13 w 56"/>
              <a:gd name="T113" fmla="*/ 37 h 64"/>
              <a:gd name="T114" fmla="*/ 35 w 56"/>
              <a:gd name="T115" fmla="*/ 27 h 64"/>
              <a:gd name="T116" fmla="*/ 15 w 56"/>
              <a:gd name="T117" fmla="*/ 4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2"/>
                  <a:pt x="43" y="3"/>
                </a:cubicBezTo>
                <a:cubicBezTo>
                  <a:pt x="35" y="4"/>
                  <a:pt x="31" y="11"/>
                  <a:pt x="28" y="18"/>
                </a:cubicBezTo>
                <a:cubicBezTo>
                  <a:pt x="25" y="12"/>
                  <a:pt x="22" y="5"/>
                  <a:pt x="17" y="3"/>
                </a:cubicBezTo>
                <a:cubicBezTo>
                  <a:pt x="11" y="0"/>
                  <a:pt x="5" y="3"/>
                  <a:pt x="3" y="9"/>
                </a:cubicBezTo>
                <a:cubicBezTo>
                  <a:pt x="0" y="16"/>
                  <a:pt x="4" y="25"/>
                  <a:pt x="7" y="31"/>
                </a:cubicBezTo>
                <a:cubicBezTo>
                  <a:pt x="12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6" y="53"/>
                  <a:pt x="43" y="43"/>
                  <a:pt x="49" y="31"/>
                </a:cubicBezTo>
                <a:cubicBezTo>
                  <a:pt x="52" y="25"/>
                  <a:pt x="56" y="18"/>
                  <a:pt x="55" y="10"/>
                </a:cubicBezTo>
                <a:close/>
                <a:moveTo>
                  <a:pt x="27" y="60"/>
                </a:moveTo>
                <a:cubicBezTo>
                  <a:pt x="27" y="60"/>
                  <a:pt x="27" y="60"/>
                  <a:pt x="26" y="60"/>
                </a:cubicBezTo>
                <a:cubicBezTo>
                  <a:pt x="28" y="58"/>
                  <a:pt x="29" y="57"/>
                  <a:pt x="30" y="55"/>
                </a:cubicBezTo>
                <a:cubicBezTo>
                  <a:pt x="29" y="57"/>
                  <a:pt x="28" y="58"/>
                  <a:pt x="27" y="60"/>
                </a:cubicBezTo>
                <a:close/>
                <a:moveTo>
                  <a:pt x="24" y="56"/>
                </a:moveTo>
                <a:cubicBezTo>
                  <a:pt x="25" y="56"/>
                  <a:pt x="26" y="55"/>
                  <a:pt x="27" y="54"/>
                </a:cubicBezTo>
                <a:cubicBezTo>
                  <a:pt x="28" y="53"/>
                  <a:pt x="29" y="52"/>
                  <a:pt x="31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3"/>
                  <a:pt x="27" y="54"/>
                  <a:pt x="25" y="56"/>
                </a:cubicBezTo>
                <a:cubicBezTo>
                  <a:pt x="25" y="56"/>
                  <a:pt x="25" y="56"/>
                  <a:pt x="24" y="57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8"/>
                </a:moveTo>
                <a:cubicBezTo>
                  <a:pt x="32" y="51"/>
                  <a:pt x="29" y="55"/>
                  <a:pt x="26" y="59"/>
                </a:cubicBezTo>
                <a:cubicBezTo>
                  <a:pt x="26" y="58"/>
                  <a:pt x="25" y="58"/>
                  <a:pt x="25" y="57"/>
                </a:cubicBezTo>
                <a:cubicBezTo>
                  <a:pt x="29" y="54"/>
                  <a:pt x="32" y="51"/>
                  <a:pt x="35" y="48"/>
                </a:cubicBezTo>
                <a:close/>
                <a:moveTo>
                  <a:pt x="37" y="46"/>
                </a:moveTo>
                <a:cubicBezTo>
                  <a:pt x="36" y="46"/>
                  <a:pt x="36" y="46"/>
                  <a:pt x="35" y="47"/>
                </a:cubicBezTo>
                <a:cubicBezTo>
                  <a:pt x="36" y="46"/>
                  <a:pt x="37" y="45"/>
                  <a:pt x="38" y="45"/>
                </a:cubicBezTo>
                <a:cubicBezTo>
                  <a:pt x="37" y="45"/>
                  <a:pt x="37" y="45"/>
                  <a:pt x="37" y="46"/>
                </a:cubicBezTo>
                <a:close/>
                <a:moveTo>
                  <a:pt x="24" y="56"/>
                </a:moveTo>
                <a:cubicBezTo>
                  <a:pt x="24" y="55"/>
                  <a:pt x="23" y="55"/>
                  <a:pt x="23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2"/>
                </a:moveTo>
                <a:cubicBezTo>
                  <a:pt x="24" y="50"/>
                  <a:pt x="27" y="49"/>
                  <a:pt x="29" y="48"/>
                </a:cubicBezTo>
                <a:cubicBezTo>
                  <a:pt x="27" y="49"/>
                  <a:pt x="25" y="51"/>
                  <a:pt x="22" y="53"/>
                </a:cubicBezTo>
                <a:cubicBezTo>
                  <a:pt x="22" y="53"/>
                  <a:pt x="22" y="52"/>
                  <a:pt x="21" y="52"/>
                </a:cubicBezTo>
                <a:close/>
                <a:moveTo>
                  <a:pt x="20" y="49"/>
                </a:moveTo>
                <a:cubicBezTo>
                  <a:pt x="28" y="46"/>
                  <a:pt x="35" y="40"/>
                  <a:pt x="43" y="34"/>
                </a:cubicBezTo>
                <a:cubicBezTo>
                  <a:pt x="43" y="34"/>
                  <a:pt x="42" y="34"/>
                  <a:pt x="42" y="34"/>
                </a:cubicBezTo>
                <a:cubicBezTo>
                  <a:pt x="40" y="37"/>
                  <a:pt x="37" y="39"/>
                  <a:pt x="34" y="41"/>
                </a:cubicBezTo>
                <a:cubicBezTo>
                  <a:pt x="30" y="45"/>
                  <a:pt x="25" y="48"/>
                  <a:pt x="21" y="51"/>
                </a:cubicBezTo>
                <a:cubicBezTo>
                  <a:pt x="20" y="50"/>
                  <a:pt x="20" y="50"/>
                  <a:pt x="20" y="49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6"/>
                </a:cubicBezTo>
                <a:cubicBezTo>
                  <a:pt x="38" y="34"/>
                  <a:pt x="40" y="33"/>
                  <a:pt x="42" y="32"/>
                </a:cubicBezTo>
                <a:cubicBezTo>
                  <a:pt x="35" y="38"/>
                  <a:pt x="26" y="41"/>
                  <a:pt x="19" y="48"/>
                </a:cubicBezTo>
                <a:cubicBezTo>
                  <a:pt x="19" y="47"/>
                  <a:pt x="18" y="47"/>
                  <a:pt x="18" y="46"/>
                </a:cubicBezTo>
                <a:close/>
                <a:moveTo>
                  <a:pt x="16" y="42"/>
                </a:moveTo>
                <a:cubicBezTo>
                  <a:pt x="16" y="42"/>
                  <a:pt x="16" y="42"/>
                  <a:pt x="16" y="42"/>
                </a:cubicBezTo>
                <a:cubicBezTo>
                  <a:pt x="23" y="39"/>
                  <a:pt x="29" y="35"/>
                  <a:pt x="35" y="31"/>
                </a:cubicBezTo>
                <a:cubicBezTo>
                  <a:pt x="34" y="32"/>
                  <a:pt x="34" y="32"/>
                  <a:pt x="34" y="32"/>
                </a:cubicBezTo>
                <a:cubicBezTo>
                  <a:pt x="28" y="36"/>
                  <a:pt x="23" y="41"/>
                  <a:pt x="17" y="45"/>
                </a:cubicBezTo>
                <a:cubicBezTo>
                  <a:pt x="17" y="44"/>
                  <a:pt x="16" y="43"/>
                  <a:pt x="16" y="42"/>
                </a:cubicBezTo>
                <a:close/>
                <a:moveTo>
                  <a:pt x="39" y="24"/>
                </a:moveTo>
                <a:cubicBezTo>
                  <a:pt x="43" y="21"/>
                  <a:pt x="46" y="18"/>
                  <a:pt x="50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51" y="14"/>
                  <a:pt x="52" y="14"/>
                  <a:pt x="52" y="14"/>
                </a:cubicBezTo>
                <a:cubicBezTo>
                  <a:pt x="52" y="15"/>
                  <a:pt x="52" y="16"/>
                  <a:pt x="52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5" y="21"/>
                  <a:pt x="41" y="27"/>
                  <a:pt x="34" y="31"/>
                </a:cubicBezTo>
                <a:cubicBezTo>
                  <a:pt x="31" y="33"/>
                  <a:pt x="27" y="35"/>
                  <a:pt x="23" y="37"/>
                </a:cubicBezTo>
                <a:cubicBezTo>
                  <a:pt x="22" y="38"/>
                  <a:pt x="20" y="39"/>
                  <a:pt x="19" y="40"/>
                </a:cubicBezTo>
                <a:cubicBezTo>
                  <a:pt x="15" y="42"/>
                  <a:pt x="19" y="39"/>
                  <a:pt x="20" y="39"/>
                </a:cubicBezTo>
                <a:cubicBezTo>
                  <a:pt x="25" y="34"/>
                  <a:pt x="32" y="30"/>
                  <a:pt x="37" y="25"/>
                </a:cubicBezTo>
                <a:cubicBezTo>
                  <a:pt x="38" y="25"/>
                  <a:pt x="38" y="24"/>
                  <a:pt x="39" y="24"/>
                </a:cubicBezTo>
                <a:close/>
                <a:moveTo>
                  <a:pt x="51" y="8"/>
                </a:moveTo>
                <a:cubicBezTo>
                  <a:pt x="52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2"/>
                  <a:pt x="21" y="34"/>
                  <a:pt x="18" y="36"/>
                </a:cubicBezTo>
                <a:cubicBezTo>
                  <a:pt x="19" y="35"/>
                  <a:pt x="20" y="34"/>
                  <a:pt x="21" y="33"/>
                </a:cubicBezTo>
                <a:cubicBezTo>
                  <a:pt x="31" y="24"/>
                  <a:pt x="43" y="19"/>
                  <a:pt x="51" y="8"/>
                </a:cubicBezTo>
                <a:close/>
                <a:moveTo>
                  <a:pt x="32" y="24"/>
                </a:moveTo>
                <a:cubicBezTo>
                  <a:pt x="35" y="22"/>
                  <a:pt x="38" y="19"/>
                  <a:pt x="41" y="16"/>
                </a:cubicBezTo>
                <a:cubicBezTo>
                  <a:pt x="44" y="14"/>
                  <a:pt x="48" y="11"/>
                  <a:pt x="50" y="8"/>
                </a:cubicBezTo>
                <a:cubicBezTo>
                  <a:pt x="45" y="15"/>
                  <a:pt x="38" y="20"/>
                  <a:pt x="32" y="24"/>
                </a:cubicBezTo>
                <a:close/>
                <a:moveTo>
                  <a:pt x="48" y="27"/>
                </a:moveTo>
                <a:cubicBezTo>
                  <a:pt x="44" y="30"/>
                  <a:pt x="39" y="33"/>
                  <a:pt x="35" y="36"/>
                </a:cubicBezTo>
                <a:cubicBezTo>
                  <a:pt x="32" y="37"/>
                  <a:pt x="29" y="39"/>
                  <a:pt x="26" y="41"/>
                </a:cubicBezTo>
                <a:cubicBezTo>
                  <a:pt x="24" y="42"/>
                  <a:pt x="20" y="44"/>
                  <a:pt x="19" y="45"/>
                </a:cubicBezTo>
                <a:cubicBezTo>
                  <a:pt x="24" y="40"/>
                  <a:pt x="30" y="36"/>
                  <a:pt x="35" y="32"/>
                </a:cubicBezTo>
                <a:cubicBezTo>
                  <a:pt x="41" y="28"/>
                  <a:pt x="46" y="23"/>
                  <a:pt x="51" y="19"/>
                </a:cubicBezTo>
                <a:cubicBezTo>
                  <a:pt x="50" y="22"/>
                  <a:pt x="49" y="24"/>
                  <a:pt x="48" y="27"/>
                </a:cubicBezTo>
                <a:close/>
                <a:moveTo>
                  <a:pt x="41" y="40"/>
                </a:moveTo>
                <a:cubicBezTo>
                  <a:pt x="37" y="43"/>
                  <a:pt x="34" y="45"/>
                  <a:pt x="30" y="48"/>
                </a:cubicBezTo>
                <a:cubicBezTo>
                  <a:pt x="30" y="48"/>
                  <a:pt x="29" y="49"/>
                  <a:pt x="28" y="49"/>
                </a:cubicBezTo>
                <a:cubicBezTo>
                  <a:pt x="30" y="47"/>
                  <a:pt x="33" y="45"/>
                  <a:pt x="35" y="43"/>
                </a:cubicBezTo>
                <a:cubicBezTo>
                  <a:pt x="37" y="42"/>
                  <a:pt x="40" y="40"/>
                  <a:pt x="42" y="38"/>
                </a:cubicBezTo>
                <a:cubicBezTo>
                  <a:pt x="42" y="38"/>
                  <a:pt x="41" y="39"/>
                  <a:pt x="41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6"/>
                </a:cubicBezTo>
                <a:cubicBezTo>
                  <a:pt x="43" y="35"/>
                  <a:pt x="43" y="36"/>
                  <a:pt x="42" y="36"/>
                </a:cubicBezTo>
                <a:cubicBezTo>
                  <a:pt x="40" y="38"/>
                  <a:pt x="37" y="41"/>
                  <a:pt x="35" y="43"/>
                </a:cubicBezTo>
                <a:cubicBezTo>
                  <a:pt x="32" y="45"/>
                  <a:pt x="29" y="46"/>
                  <a:pt x="27" y="48"/>
                </a:cubicBezTo>
                <a:cubicBezTo>
                  <a:pt x="25" y="49"/>
                  <a:pt x="23" y="50"/>
                  <a:pt x="21" y="51"/>
                </a:cubicBezTo>
                <a:cubicBezTo>
                  <a:pt x="23" y="50"/>
                  <a:pt x="25" y="49"/>
                  <a:pt x="27" y="48"/>
                </a:cubicBezTo>
                <a:cubicBezTo>
                  <a:pt x="33" y="43"/>
                  <a:pt x="40" y="38"/>
                  <a:pt x="45" y="32"/>
                </a:cubicBezTo>
                <a:cubicBezTo>
                  <a:pt x="45" y="33"/>
                  <a:pt x="44" y="34"/>
                  <a:pt x="43" y="35"/>
                </a:cubicBezTo>
                <a:close/>
                <a:moveTo>
                  <a:pt x="46" y="31"/>
                </a:moveTo>
                <a:cubicBezTo>
                  <a:pt x="46" y="31"/>
                  <a:pt x="46" y="31"/>
                  <a:pt x="46" y="31"/>
                </a:cubicBezTo>
                <a:cubicBezTo>
                  <a:pt x="41" y="34"/>
                  <a:pt x="36" y="38"/>
                  <a:pt x="31" y="42"/>
                </a:cubicBezTo>
                <a:cubicBezTo>
                  <a:pt x="29" y="44"/>
                  <a:pt x="26" y="45"/>
                  <a:pt x="24" y="46"/>
                </a:cubicBezTo>
                <a:cubicBezTo>
                  <a:pt x="24" y="46"/>
                  <a:pt x="19" y="49"/>
                  <a:pt x="19" y="48"/>
                </a:cubicBezTo>
                <a:cubicBezTo>
                  <a:pt x="21" y="47"/>
                  <a:pt x="22" y="46"/>
                  <a:pt x="24" y="45"/>
                </a:cubicBezTo>
                <a:cubicBezTo>
                  <a:pt x="31" y="39"/>
                  <a:pt x="40" y="35"/>
                  <a:pt x="47" y="29"/>
                </a:cubicBezTo>
                <a:cubicBezTo>
                  <a:pt x="47" y="29"/>
                  <a:pt x="46" y="30"/>
                  <a:pt x="46" y="31"/>
                </a:cubicBezTo>
                <a:close/>
                <a:moveTo>
                  <a:pt x="50" y="7"/>
                </a:moveTo>
                <a:cubicBezTo>
                  <a:pt x="44" y="13"/>
                  <a:pt x="37" y="19"/>
                  <a:pt x="31" y="24"/>
                </a:cubicBezTo>
                <a:cubicBezTo>
                  <a:pt x="27" y="27"/>
                  <a:pt x="23" y="30"/>
                  <a:pt x="19" y="33"/>
                </a:cubicBezTo>
                <a:cubicBezTo>
                  <a:pt x="17" y="34"/>
                  <a:pt x="15" y="35"/>
                  <a:pt x="13" y="36"/>
                </a:cubicBezTo>
                <a:cubicBezTo>
                  <a:pt x="14" y="35"/>
                  <a:pt x="16" y="33"/>
                  <a:pt x="17" y="32"/>
                </a:cubicBezTo>
                <a:cubicBezTo>
                  <a:pt x="17" y="32"/>
                  <a:pt x="17" y="32"/>
                  <a:pt x="17" y="32"/>
                </a:cubicBezTo>
                <a:cubicBezTo>
                  <a:pt x="19" y="30"/>
                  <a:pt x="21" y="29"/>
                  <a:pt x="22" y="27"/>
                </a:cubicBezTo>
                <a:cubicBezTo>
                  <a:pt x="27" y="24"/>
                  <a:pt x="32" y="21"/>
                  <a:pt x="36" y="18"/>
                </a:cubicBezTo>
                <a:cubicBezTo>
                  <a:pt x="41" y="14"/>
                  <a:pt x="46" y="11"/>
                  <a:pt x="48" y="6"/>
                </a:cubicBezTo>
                <a:cubicBezTo>
                  <a:pt x="49" y="6"/>
                  <a:pt x="50" y="6"/>
                  <a:pt x="50" y="7"/>
                </a:cubicBezTo>
                <a:close/>
                <a:moveTo>
                  <a:pt x="12" y="35"/>
                </a:moveTo>
                <a:cubicBezTo>
                  <a:pt x="13" y="34"/>
                  <a:pt x="13" y="34"/>
                  <a:pt x="14" y="34"/>
                </a:cubicBezTo>
                <a:cubicBezTo>
                  <a:pt x="13" y="34"/>
                  <a:pt x="13" y="35"/>
                  <a:pt x="12" y="36"/>
                </a:cubicBezTo>
                <a:cubicBezTo>
                  <a:pt x="12" y="35"/>
                  <a:pt x="12" y="35"/>
                  <a:pt x="12" y="35"/>
                </a:cubicBezTo>
                <a:close/>
                <a:moveTo>
                  <a:pt x="10" y="31"/>
                </a:moveTo>
                <a:cubicBezTo>
                  <a:pt x="12" y="29"/>
                  <a:pt x="15" y="28"/>
                  <a:pt x="17" y="26"/>
                </a:cubicBezTo>
                <a:cubicBezTo>
                  <a:pt x="20" y="24"/>
                  <a:pt x="23" y="22"/>
                  <a:pt x="25" y="20"/>
                </a:cubicBezTo>
                <a:cubicBezTo>
                  <a:pt x="21" y="25"/>
                  <a:pt x="15" y="29"/>
                  <a:pt x="11" y="34"/>
                </a:cubicBezTo>
                <a:cubicBezTo>
                  <a:pt x="11" y="33"/>
                  <a:pt x="10" y="32"/>
                  <a:pt x="10" y="31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8"/>
                  <a:pt x="24" y="16"/>
                  <a:pt x="22" y="18"/>
                </a:cubicBezTo>
                <a:cubicBezTo>
                  <a:pt x="20" y="20"/>
                  <a:pt x="19" y="21"/>
                  <a:pt x="18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9" y="29"/>
                  <a:pt x="9" y="28"/>
                  <a:pt x="8" y="27"/>
                </a:cubicBezTo>
                <a:close/>
                <a:moveTo>
                  <a:pt x="7" y="24"/>
                </a:moveTo>
                <a:cubicBezTo>
                  <a:pt x="12" y="21"/>
                  <a:pt x="16" y="17"/>
                  <a:pt x="20" y="15"/>
                </a:cubicBezTo>
                <a:cubicBezTo>
                  <a:pt x="24" y="13"/>
                  <a:pt x="19" y="16"/>
                  <a:pt x="19" y="16"/>
                </a:cubicBezTo>
                <a:cubicBezTo>
                  <a:pt x="18" y="18"/>
                  <a:pt x="16" y="19"/>
                  <a:pt x="15" y="20"/>
                </a:cubicBezTo>
                <a:cubicBezTo>
                  <a:pt x="13" y="22"/>
                  <a:pt x="10" y="24"/>
                  <a:pt x="8" y="26"/>
                </a:cubicBezTo>
                <a:cubicBezTo>
                  <a:pt x="7" y="25"/>
                  <a:pt x="7" y="25"/>
                  <a:pt x="7" y="24"/>
                </a:cubicBezTo>
                <a:close/>
                <a:moveTo>
                  <a:pt x="6" y="20"/>
                </a:moveTo>
                <a:cubicBezTo>
                  <a:pt x="8" y="19"/>
                  <a:pt x="11" y="17"/>
                  <a:pt x="13" y="15"/>
                </a:cubicBezTo>
                <a:cubicBezTo>
                  <a:pt x="14" y="15"/>
                  <a:pt x="16" y="14"/>
                  <a:pt x="17" y="13"/>
                </a:cubicBezTo>
                <a:cubicBezTo>
                  <a:pt x="18" y="12"/>
                  <a:pt x="22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2"/>
                  <a:pt x="6" y="21"/>
                  <a:pt x="6" y="20"/>
                </a:cubicBezTo>
                <a:close/>
                <a:moveTo>
                  <a:pt x="5" y="13"/>
                </a:moveTo>
                <a:cubicBezTo>
                  <a:pt x="7" y="12"/>
                  <a:pt x="8" y="11"/>
                  <a:pt x="10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5"/>
                  <a:pt x="5" y="14"/>
                  <a:pt x="5" y="13"/>
                </a:cubicBezTo>
                <a:close/>
                <a:moveTo>
                  <a:pt x="5" y="18"/>
                </a:moveTo>
                <a:cubicBezTo>
                  <a:pt x="5" y="18"/>
                  <a:pt x="5" y="17"/>
                  <a:pt x="5" y="17"/>
                </a:cubicBezTo>
                <a:cubicBezTo>
                  <a:pt x="9" y="15"/>
                  <a:pt x="12" y="11"/>
                  <a:pt x="16" y="9"/>
                </a:cubicBezTo>
                <a:cubicBezTo>
                  <a:pt x="19" y="7"/>
                  <a:pt x="14" y="12"/>
                  <a:pt x="13" y="13"/>
                </a:cubicBezTo>
                <a:cubicBezTo>
                  <a:pt x="11" y="15"/>
                  <a:pt x="8" y="17"/>
                  <a:pt x="5" y="19"/>
                </a:cubicBezTo>
                <a:cubicBezTo>
                  <a:pt x="5" y="19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20" y="14"/>
                  <a:pt x="17" y="16"/>
                  <a:pt x="15" y="17"/>
                </a:cubicBezTo>
                <a:cubicBezTo>
                  <a:pt x="12" y="19"/>
                  <a:pt x="9" y="21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9"/>
                  <a:pt x="17" y="16"/>
                  <a:pt x="21" y="10"/>
                </a:cubicBezTo>
                <a:cubicBezTo>
                  <a:pt x="21" y="11"/>
                  <a:pt x="22" y="12"/>
                  <a:pt x="22" y="13"/>
                </a:cubicBezTo>
                <a:close/>
                <a:moveTo>
                  <a:pt x="24" y="16"/>
                </a:moveTo>
                <a:cubicBezTo>
                  <a:pt x="19" y="18"/>
                  <a:pt x="15" y="22"/>
                  <a:pt x="11" y="25"/>
                </a:cubicBezTo>
                <a:cubicBezTo>
                  <a:pt x="10" y="26"/>
                  <a:pt x="8" y="28"/>
                  <a:pt x="10" y="25"/>
                </a:cubicBezTo>
                <a:cubicBezTo>
                  <a:pt x="12" y="24"/>
                  <a:pt x="13" y="23"/>
                  <a:pt x="14" y="21"/>
                </a:cubicBezTo>
                <a:cubicBezTo>
                  <a:pt x="17" y="19"/>
                  <a:pt x="20" y="16"/>
                  <a:pt x="23" y="14"/>
                </a:cubicBezTo>
                <a:cubicBezTo>
                  <a:pt x="23" y="15"/>
                  <a:pt x="24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7"/>
                  <a:pt x="20" y="21"/>
                  <a:pt x="24" y="17"/>
                </a:cubicBezTo>
                <a:cubicBezTo>
                  <a:pt x="25" y="18"/>
                  <a:pt x="25" y="19"/>
                  <a:pt x="25" y="19"/>
                </a:cubicBezTo>
                <a:close/>
                <a:moveTo>
                  <a:pt x="26" y="21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2"/>
                  <a:pt x="27" y="22"/>
                  <a:pt x="27" y="22"/>
                </a:cubicBezTo>
                <a:cubicBezTo>
                  <a:pt x="26" y="23"/>
                  <a:pt x="25" y="23"/>
                  <a:pt x="24" y="24"/>
                </a:cubicBezTo>
                <a:cubicBezTo>
                  <a:pt x="24" y="25"/>
                  <a:pt x="23" y="26"/>
                  <a:pt x="22" y="27"/>
                </a:cubicBezTo>
                <a:cubicBezTo>
                  <a:pt x="20" y="28"/>
                  <a:pt x="18" y="30"/>
                  <a:pt x="16" y="31"/>
                </a:cubicBezTo>
                <a:cubicBezTo>
                  <a:pt x="16" y="32"/>
                  <a:pt x="15" y="32"/>
                  <a:pt x="14" y="33"/>
                </a:cubicBezTo>
                <a:cubicBezTo>
                  <a:pt x="14" y="33"/>
                  <a:pt x="11" y="35"/>
                  <a:pt x="13" y="33"/>
                </a:cubicBezTo>
                <a:cubicBezTo>
                  <a:pt x="17" y="28"/>
                  <a:pt x="22" y="25"/>
                  <a:pt x="26" y="20"/>
                </a:cubicBezTo>
                <a:cubicBezTo>
                  <a:pt x="26" y="20"/>
                  <a:pt x="26" y="21"/>
                  <a:pt x="26" y="21"/>
                </a:cubicBezTo>
                <a:close/>
                <a:moveTo>
                  <a:pt x="32" y="17"/>
                </a:moveTo>
                <a:cubicBezTo>
                  <a:pt x="34" y="15"/>
                  <a:pt x="37" y="13"/>
                  <a:pt x="40" y="11"/>
                </a:cubicBezTo>
                <a:cubicBezTo>
                  <a:pt x="39" y="12"/>
                  <a:pt x="37" y="14"/>
                  <a:pt x="35" y="15"/>
                </a:cubicBezTo>
                <a:cubicBezTo>
                  <a:pt x="34" y="16"/>
                  <a:pt x="32" y="17"/>
                  <a:pt x="31" y="18"/>
                </a:cubicBezTo>
                <a:cubicBezTo>
                  <a:pt x="31" y="18"/>
                  <a:pt x="31" y="17"/>
                  <a:pt x="32" y="17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8" y="23"/>
                  <a:pt x="27" y="23"/>
                  <a:pt x="27" y="23"/>
                </a:cubicBezTo>
                <a:cubicBezTo>
                  <a:pt x="27" y="23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7"/>
                  <a:pt x="36" y="16"/>
                </a:cubicBezTo>
                <a:cubicBezTo>
                  <a:pt x="38" y="14"/>
                  <a:pt x="40" y="13"/>
                  <a:pt x="42" y="11"/>
                </a:cubicBezTo>
                <a:cubicBezTo>
                  <a:pt x="43" y="10"/>
                  <a:pt x="44" y="8"/>
                  <a:pt x="46" y="7"/>
                </a:cubicBezTo>
                <a:cubicBezTo>
                  <a:pt x="46" y="7"/>
                  <a:pt x="46" y="6"/>
                  <a:pt x="47" y="6"/>
                </a:cubicBezTo>
                <a:cubicBezTo>
                  <a:pt x="47" y="6"/>
                  <a:pt x="47" y="7"/>
                  <a:pt x="46" y="7"/>
                </a:cubicBezTo>
                <a:cubicBezTo>
                  <a:pt x="46" y="9"/>
                  <a:pt x="44" y="10"/>
                  <a:pt x="43" y="11"/>
                </a:cubicBezTo>
                <a:cubicBezTo>
                  <a:pt x="41" y="13"/>
                  <a:pt x="38" y="15"/>
                  <a:pt x="36" y="17"/>
                </a:cubicBezTo>
                <a:cubicBezTo>
                  <a:pt x="34" y="18"/>
                  <a:pt x="32" y="20"/>
                  <a:pt x="29" y="21"/>
                </a:cubicBezTo>
                <a:cubicBezTo>
                  <a:pt x="30" y="21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6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1" y="10"/>
                  <a:pt x="38" y="12"/>
                  <a:pt x="35" y="13"/>
                </a:cubicBezTo>
                <a:cubicBezTo>
                  <a:pt x="34" y="14"/>
                  <a:pt x="33" y="15"/>
                  <a:pt x="32" y="16"/>
                </a:cubicBezTo>
                <a:cubicBezTo>
                  <a:pt x="33" y="15"/>
                  <a:pt x="33" y="15"/>
                  <a:pt x="34" y="14"/>
                </a:cubicBezTo>
                <a:cubicBezTo>
                  <a:pt x="37" y="11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8"/>
                  <a:pt x="36" y="10"/>
                  <a:pt x="34" y="13"/>
                </a:cubicBezTo>
                <a:cubicBezTo>
                  <a:pt x="36" y="10"/>
                  <a:pt x="38" y="8"/>
                  <a:pt x="41" y="6"/>
                </a:cubicBezTo>
                <a:close/>
                <a:moveTo>
                  <a:pt x="20" y="9"/>
                </a:moveTo>
                <a:cubicBezTo>
                  <a:pt x="15" y="13"/>
                  <a:pt x="10" y="17"/>
                  <a:pt x="6" y="20"/>
                </a:cubicBezTo>
                <a:cubicBezTo>
                  <a:pt x="11" y="16"/>
                  <a:pt x="15" y="12"/>
                  <a:pt x="19" y="7"/>
                </a:cubicBezTo>
                <a:cubicBezTo>
                  <a:pt x="19" y="8"/>
                  <a:pt x="20" y="9"/>
                  <a:pt x="20" y="9"/>
                </a:cubicBezTo>
                <a:close/>
                <a:moveTo>
                  <a:pt x="18" y="7"/>
                </a:moveTo>
                <a:cubicBezTo>
                  <a:pt x="13" y="9"/>
                  <a:pt x="10" y="14"/>
                  <a:pt x="5" y="16"/>
                </a:cubicBezTo>
                <a:cubicBezTo>
                  <a:pt x="7" y="15"/>
                  <a:pt x="9" y="13"/>
                  <a:pt x="11" y="11"/>
                </a:cubicBezTo>
                <a:cubicBezTo>
                  <a:pt x="13" y="10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6"/>
                  <a:pt x="17" y="6"/>
                  <a:pt x="18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6" y="7"/>
                  <a:pt x="9" y="4"/>
                  <a:pt x="14" y="5"/>
                </a:cubicBezTo>
                <a:close/>
                <a:moveTo>
                  <a:pt x="13" y="37"/>
                </a:moveTo>
                <a:cubicBezTo>
                  <a:pt x="15" y="35"/>
                  <a:pt x="18" y="34"/>
                  <a:pt x="20" y="33"/>
                </a:cubicBezTo>
                <a:cubicBezTo>
                  <a:pt x="18" y="34"/>
                  <a:pt x="16" y="36"/>
                  <a:pt x="15" y="38"/>
                </a:cubicBezTo>
                <a:cubicBezTo>
                  <a:pt x="14" y="38"/>
                  <a:pt x="15" y="39"/>
                  <a:pt x="15" y="39"/>
                </a:cubicBezTo>
                <a:cubicBezTo>
                  <a:pt x="21" y="34"/>
                  <a:pt x="28" y="31"/>
                  <a:pt x="35" y="27"/>
                </a:cubicBezTo>
                <a:cubicBezTo>
                  <a:pt x="35" y="27"/>
                  <a:pt x="35" y="27"/>
                  <a:pt x="35" y="27"/>
                </a:cubicBezTo>
                <a:cubicBezTo>
                  <a:pt x="35" y="27"/>
                  <a:pt x="35" y="27"/>
                  <a:pt x="35" y="27"/>
                </a:cubicBezTo>
                <a:cubicBezTo>
                  <a:pt x="29" y="32"/>
                  <a:pt x="21" y="36"/>
                  <a:pt x="16" y="41"/>
                </a:cubicBezTo>
                <a:cubicBezTo>
                  <a:pt x="15" y="41"/>
                  <a:pt x="15" y="42"/>
                  <a:pt x="15" y="42"/>
                </a:cubicBezTo>
                <a:cubicBezTo>
                  <a:pt x="15" y="41"/>
                  <a:pt x="15" y="40"/>
                  <a:pt x="14" y="40"/>
                </a:cubicBezTo>
                <a:cubicBezTo>
                  <a:pt x="14" y="39"/>
                  <a:pt x="13" y="38"/>
                  <a:pt x="13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5" name="Freeform 151">
            <a:extLst>
              <a:ext uri="{FF2B5EF4-FFF2-40B4-BE49-F238E27FC236}">
                <a16:creationId xmlns="" xmlns:a16="http://schemas.microsoft.com/office/drawing/2014/main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9322023" y="1758867"/>
            <a:ext cx="206376" cy="241300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6" name="Freeform 152">
            <a:extLst>
              <a:ext uri="{FF2B5EF4-FFF2-40B4-BE49-F238E27FC236}">
                <a16:creationId xmlns="" xmlns:a16="http://schemas.microsoft.com/office/drawing/2014/main" id="{AAAC60AB-4498-4ABA-B10A-ED81DB409EA8}"/>
              </a:ext>
            </a:extLst>
          </p:cNvPr>
          <p:cNvSpPr>
            <a:spLocks noEditPoints="1"/>
          </p:cNvSpPr>
          <p:nvPr/>
        </p:nvSpPr>
        <p:spPr bwMode="auto">
          <a:xfrm>
            <a:off x="444501" y="3427416"/>
            <a:ext cx="209552" cy="239713"/>
          </a:xfrm>
          <a:custGeom>
            <a:avLst/>
            <a:gdLst>
              <a:gd name="T0" fmla="*/ 16 w 56"/>
              <a:gd name="T1" fmla="*/ 2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59 h 64"/>
              <a:gd name="T8" fmla="*/ 30 w 56"/>
              <a:gd name="T9" fmla="*/ 51 h 64"/>
              <a:gd name="T10" fmla="*/ 35 w 56"/>
              <a:gd name="T11" fmla="*/ 47 h 64"/>
              <a:gd name="T12" fmla="*/ 37 w 56"/>
              <a:gd name="T13" fmla="*/ 45 h 64"/>
              <a:gd name="T14" fmla="*/ 24 w 56"/>
              <a:gd name="T15" fmla="*/ 55 h 64"/>
              <a:gd name="T16" fmla="*/ 24 w 56"/>
              <a:gd name="T17" fmla="*/ 55 h 64"/>
              <a:gd name="T18" fmla="*/ 21 w 56"/>
              <a:gd name="T19" fmla="*/ 51 h 64"/>
              <a:gd name="T20" fmla="*/ 34 w 56"/>
              <a:gd name="T21" fmla="*/ 41 h 64"/>
              <a:gd name="T22" fmla="*/ 36 w 56"/>
              <a:gd name="T23" fmla="*/ 35 h 64"/>
              <a:gd name="T24" fmla="*/ 15 w 56"/>
              <a:gd name="T25" fmla="*/ 41 h 64"/>
              <a:gd name="T26" fmla="*/ 17 w 56"/>
              <a:gd name="T27" fmla="*/ 45 h 64"/>
              <a:gd name="T28" fmla="*/ 51 w 56"/>
              <a:gd name="T29" fmla="*/ 14 h 64"/>
              <a:gd name="T30" fmla="*/ 34 w 56"/>
              <a:gd name="T31" fmla="*/ 30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2 h 64"/>
              <a:gd name="T38" fmla="*/ 49 w 56"/>
              <a:gd name="T39" fmla="*/ 8 h 64"/>
              <a:gd name="T40" fmla="*/ 26 w 56"/>
              <a:gd name="T41" fmla="*/ 40 h 64"/>
              <a:gd name="T42" fmla="*/ 48 w 56"/>
              <a:gd name="T43" fmla="*/ 26 h 64"/>
              <a:gd name="T44" fmla="*/ 35 w 56"/>
              <a:gd name="T45" fmla="*/ 43 h 64"/>
              <a:gd name="T46" fmla="*/ 43 w 56"/>
              <a:gd name="T47" fmla="*/ 35 h 64"/>
              <a:gd name="T48" fmla="*/ 21 w 56"/>
              <a:gd name="T49" fmla="*/ 50 h 64"/>
              <a:gd name="T50" fmla="*/ 46 w 56"/>
              <a:gd name="T51" fmla="*/ 30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1 h 64"/>
              <a:gd name="T58" fmla="*/ 48 w 56"/>
              <a:gd name="T59" fmla="*/ 5 h 64"/>
              <a:gd name="T60" fmla="*/ 12 w 56"/>
              <a:gd name="T61" fmla="*/ 35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19 h 64"/>
              <a:gd name="T70" fmla="*/ 13 w 56"/>
              <a:gd name="T71" fmla="*/ 15 h 64"/>
              <a:gd name="T72" fmla="*/ 6 w 56"/>
              <a:gd name="T73" fmla="*/ 19 h 64"/>
              <a:gd name="T74" fmla="*/ 5 w 56"/>
              <a:gd name="T75" fmla="*/ 15 h 64"/>
              <a:gd name="T76" fmla="*/ 16 w 56"/>
              <a:gd name="T77" fmla="*/ 8 h 64"/>
              <a:gd name="T78" fmla="*/ 22 w 56"/>
              <a:gd name="T79" fmla="*/ 12 h 64"/>
              <a:gd name="T80" fmla="*/ 21 w 56"/>
              <a:gd name="T81" fmla="*/ 10 h 64"/>
              <a:gd name="T82" fmla="*/ 10 w 56"/>
              <a:gd name="T83" fmla="*/ 24 h 64"/>
              <a:gd name="T84" fmla="*/ 25 w 56"/>
              <a:gd name="T85" fmla="*/ 19 h 64"/>
              <a:gd name="T86" fmla="*/ 26 w 56"/>
              <a:gd name="T87" fmla="*/ 20 h 64"/>
              <a:gd name="T88" fmla="*/ 22 w 56"/>
              <a:gd name="T89" fmla="*/ 26 h 64"/>
              <a:gd name="T90" fmla="*/ 25 w 56"/>
              <a:gd name="T91" fmla="*/ 20 h 64"/>
              <a:gd name="T92" fmla="*/ 35 w 56"/>
              <a:gd name="T93" fmla="*/ 14 h 64"/>
              <a:gd name="T94" fmla="*/ 28 w 56"/>
              <a:gd name="T95" fmla="*/ 22 h 64"/>
              <a:gd name="T96" fmla="*/ 36 w 56"/>
              <a:gd name="T97" fmla="*/ 15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19 h 64"/>
              <a:gd name="T108" fmla="*/ 5 w 56"/>
              <a:gd name="T109" fmla="*/ 16 h 64"/>
              <a:gd name="T110" fmla="*/ 18 w 56"/>
              <a:gd name="T111" fmla="*/ 6 h 64"/>
              <a:gd name="T112" fmla="*/ 13 w 56"/>
              <a:gd name="T113" fmla="*/ 36 h 64"/>
              <a:gd name="T114" fmla="*/ 34 w 56"/>
              <a:gd name="T115" fmla="*/ 26 h 64"/>
              <a:gd name="T116" fmla="*/ 15 w 56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8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1" y="0"/>
                  <a:pt x="5" y="2"/>
                  <a:pt x="3" y="8"/>
                </a:cubicBezTo>
                <a:cubicBezTo>
                  <a:pt x="0" y="15"/>
                  <a:pt x="4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5" y="52"/>
                  <a:pt x="43" y="42"/>
                  <a:pt x="49" y="31"/>
                </a:cubicBezTo>
                <a:cubicBezTo>
                  <a:pt x="52" y="24"/>
                  <a:pt x="56" y="17"/>
                  <a:pt x="55" y="10"/>
                </a:cubicBezTo>
                <a:close/>
                <a:moveTo>
                  <a:pt x="27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8" y="58"/>
                  <a:pt x="29" y="56"/>
                  <a:pt x="30" y="55"/>
                </a:cubicBezTo>
                <a:cubicBezTo>
                  <a:pt x="29" y="56"/>
                  <a:pt x="28" y="58"/>
                  <a:pt x="27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7" y="54"/>
                </a:cubicBezTo>
                <a:cubicBezTo>
                  <a:pt x="28" y="53"/>
                  <a:pt x="29" y="52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5" y="56"/>
                </a:cubicBezTo>
                <a:cubicBezTo>
                  <a:pt x="29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5"/>
                  <a:pt x="36" y="46"/>
                  <a:pt x="35" y="46"/>
                </a:cubicBezTo>
                <a:cubicBezTo>
                  <a:pt x="36" y="45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5"/>
                </a:moveTo>
                <a:cubicBezTo>
                  <a:pt x="24" y="55"/>
                  <a:pt x="23" y="54"/>
                  <a:pt x="23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5"/>
                </a:cubicBezTo>
                <a:close/>
                <a:moveTo>
                  <a:pt x="21" y="51"/>
                </a:moveTo>
                <a:cubicBezTo>
                  <a:pt x="24" y="50"/>
                  <a:pt x="26" y="48"/>
                  <a:pt x="29" y="47"/>
                </a:cubicBezTo>
                <a:cubicBezTo>
                  <a:pt x="27" y="49"/>
                  <a:pt x="24" y="51"/>
                  <a:pt x="22" y="53"/>
                </a:cubicBezTo>
                <a:cubicBezTo>
                  <a:pt x="22" y="52"/>
                  <a:pt x="22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3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8"/>
                  <a:pt x="34" y="41"/>
                </a:cubicBezTo>
                <a:cubicBezTo>
                  <a:pt x="30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5" y="37"/>
                  <a:pt x="26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6" y="41"/>
                  <a:pt x="16" y="41"/>
                  <a:pt x="16" y="41"/>
                </a:cubicBezTo>
                <a:cubicBezTo>
                  <a:pt x="22" y="38"/>
                  <a:pt x="28" y="34"/>
                  <a:pt x="35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3" y="40"/>
                  <a:pt x="17" y="45"/>
                </a:cubicBezTo>
                <a:cubicBezTo>
                  <a:pt x="17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3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2" y="14"/>
                  <a:pt x="52" y="13"/>
                </a:cubicBezTo>
                <a:cubicBezTo>
                  <a:pt x="52" y="15"/>
                  <a:pt x="52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6"/>
                  <a:pt x="34" y="30"/>
                </a:cubicBezTo>
                <a:cubicBezTo>
                  <a:pt x="31" y="32"/>
                  <a:pt x="27" y="35"/>
                  <a:pt x="23" y="37"/>
                </a:cubicBezTo>
                <a:cubicBezTo>
                  <a:pt x="22" y="38"/>
                  <a:pt x="20" y="38"/>
                  <a:pt x="19" y="39"/>
                </a:cubicBezTo>
                <a:cubicBezTo>
                  <a:pt x="15" y="41"/>
                  <a:pt x="19" y="39"/>
                  <a:pt x="20" y="38"/>
                </a:cubicBezTo>
                <a:cubicBezTo>
                  <a:pt x="25" y="33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1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1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5"/>
                </a:cubicBezTo>
                <a:cubicBezTo>
                  <a:pt x="44" y="13"/>
                  <a:pt x="48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4"/>
                </a:cubicBezTo>
                <a:cubicBezTo>
                  <a:pt x="24" y="40"/>
                  <a:pt x="29" y="35"/>
                  <a:pt x="35" y="31"/>
                </a:cubicBezTo>
                <a:cubicBezTo>
                  <a:pt x="41" y="27"/>
                  <a:pt x="46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1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9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40" y="39"/>
                  <a:pt x="42" y="37"/>
                </a:cubicBezTo>
                <a:cubicBezTo>
                  <a:pt x="41" y="38"/>
                  <a:pt x="41" y="38"/>
                  <a:pt x="41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3" y="35"/>
                  <a:pt x="42" y="36"/>
                </a:cubicBezTo>
                <a:cubicBezTo>
                  <a:pt x="40" y="38"/>
                  <a:pt x="37" y="40"/>
                  <a:pt x="35" y="42"/>
                </a:cubicBezTo>
                <a:cubicBezTo>
                  <a:pt x="32" y="44"/>
                  <a:pt x="29" y="46"/>
                  <a:pt x="27" y="48"/>
                </a:cubicBezTo>
                <a:cubicBezTo>
                  <a:pt x="25" y="49"/>
                  <a:pt x="23" y="49"/>
                  <a:pt x="21" y="50"/>
                </a:cubicBezTo>
                <a:cubicBezTo>
                  <a:pt x="23" y="50"/>
                  <a:pt x="25" y="48"/>
                  <a:pt x="26" y="47"/>
                </a:cubicBezTo>
                <a:cubicBezTo>
                  <a:pt x="33" y="42"/>
                  <a:pt x="40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6" y="30"/>
                  <a:pt x="45" y="30"/>
                </a:cubicBezTo>
                <a:cubicBezTo>
                  <a:pt x="41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1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7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7" y="27"/>
                  <a:pt x="23" y="30"/>
                  <a:pt x="19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6" y="32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1" y="28"/>
                  <a:pt x="22" y="27"/>
                </a:cubicBezTo>
                <a:cubicBezTo>
                  <a:pt x="27" y="23"/>
                  <a:pt x="32" y="20"/>
                  <a:pt x="36" y="17"/>
                </a:cubicBezTo>
                <a:cubicBezTo>
                  <a:pt x="41" y="14"/>
                  <a:pt x="46" y="10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5" y="20"/>
                </a:cubicBezTo>
                <a:cubicBezTo>
                  <a:pt x="21" y="24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29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0"/>
                  <a:pt x="16" y="17"/>
                  <a:pt x="20" y="14"/>
                </a:cubicBezTo>
                <a:cubicBezTo>
                  <a:pt x="24" y="12"/>
                  <a:pt x="19" y="16"/>
                  <a:pt x="19" y="16"/>
                </a:cubicBezTo>
                <a:cubicBezTo>
                  <a:pt x="18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6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8"/>
                  <a:pt x="6" y="22"/>
                </a:cubicBezTo>
                <a:cubicBezTo>
                  <a:pt x="6" y="21"/>
                  <a:pt x="6" y="20"/>
                  <a:pt x="6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20" y="14"/>
                  <a:pt x="17" y="15"/>
                  <a:pt x="15" y="17"/>
                </a:cubicBezTo>
                <a:cubicBezTo>
                  <a:pt x="12" y="18"/>
                  <a:pt x="9" y="20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8"/>
                  <a:pt x="17" y="15"/>
                  <a:pt x="21" y="10"/>
                </a:cubicBezTo>
                <a:cubicBezTo>
                  <a:pt x="21" y="11"/>
                  <a:pt x="22" y="11"/>
                  <a:pt x="22" y="12"/>
                </a:cubicBezTo>
                <a:close/>
                <a:moveTo>
                  <a:pt x="24" y="16"/>
                </a:moveTo>
                <a:cubicBezTo>
                  <a:pt x="19" y="17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3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6"/>
                  <a:pt x="20" y="20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6" y="20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4"/>
                  <a:pt x="23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2" y="24"/>
                  <a:pt x="25" y="20"/>
                </a:cubicBezTo>
                <a:cubicBezTo>
                  <a:pt x="26" y="20"/>
                  <a:pt x="26" y="20"/>
                  <a:pt x="26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9" y="12"/>
                  <a:pt x="37" y="13"/>
                  <a:pt x="35" y="14"/>
                </a:cubicBezTo>
                <a:cubicBezTo>
                  <a:pt x="34" y="15"/>
                  <a:pt x="32" y="17"/>
                  <a:pt x="31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7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6" y="16"/>
                </a:cubicBezTo>
                <a:cubicBezTo>
                  <a:pt x="34" y="18"/>
                  <a:pt x="31" y="19"/>
                  <a:pt x="29" y="21"/>
                </a:cubicBezTo>
                <a:cubicBezTo>
                  <a:pt x="29" y="20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5"/>
                  <a:pt x="45" y="4"/>
                  <a:pt x="46" y="5"/>
                </a:cubicBezTo>
                <a:cubicBezTo>
                  <a:pt x="45" y="6"/>
                  <a:pt x="44" y="6"/>
                  <a:pt x="43" y="7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4" y="13"/>
                </a:cubicBezTo>
                <a:cubicBezTo>
                  <a:pt x="36" y="10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7"/>
                  <a:pt x="36" y="10"/>
                  <a:pt x="34" y="12"/>
                </a:cubicBezTo>
                <a:cubicBezTo>
                  <a:pt x="36" y="9"/>
                  <a:pt x="38" y="7"/>
                  <a:pt x="41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6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7"/>
                  <a:pt x="20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3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3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5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6"/>
                  <a:pt x="34" y="26"/>
                </a:cubicBezTo>
                <a:cubicBezTo>
                  <a:pt x="29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0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7" name="Freeform 153">
            <a:extLst>
              <a:ext uri="{FF2B5EF4-FFF2-40B4-BE49-F238E27FC236}">
                <a16:creationId xmlns="" xmlns:a16="http://schemas.microsoft.com/office/drawing/2014/main" id="{B9A2FCE3-C99B-4645-B88E-D472FC77FDEB}"/>
              </a:ext>
            </a:extLst>
          </p:cNvPr>
          <p:cNvSpPr>
            <a:spLocks noEditPoints="1"/>
          </p:cNvSpPr>
          <p:nvPr/>
        </p:nvSpPr>
        <p:spPr bwMode="auto">
          <a:xfrm>
            <a:off x="1600203" y="4265616"/>
            <a:ext cx="206376" cy="239713"/>
          </a:xfrm>
          <a:custGeom>
            <a:avLst/>
            <a:gdLst>
              <a:gd name="T0" fmla="*/ 16 w 55"/>
              <a:gd name="T1" fmla="*/ 2 h 64"/>
              <a:gd name="T2" fmla="*/ 25 w 55"/>
              <a:gd name="T3" fmla="*/ 63 h 64"/>
              <a:gd name="T4" fmla="*/ 55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7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4 w 55"/>
              <a:gd name="T21" fmla="*/ 41 h 64"/>
              <a:gd name="T22" fmla="*/ 36 w 55"/>
              <a:gd name="T23" fmla="*/ 35 h 64"/>
              <a:gd name="T24" fmla="*/ 15 w 55"/>
              <a:gd name="T25" fmla="*/ 41 h 64"/>
              <a:gd name="T26" fmla="*/ 17 w 55"/>
              <a:gd name="T27" fmla="*/ 45 h 64"/>
              <a:gd name="T28" fmla="*/ 51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2 w 55"/>
              <a:gd name="T35" fmla="*/ 13 h 64"/>
              <a:gd name="T36" fmla="*/ 21 w 55"/>
              <a:gd name="T37" fmla="*/ 32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5 w 55"/>
              <a:gd name="T45" fmla="*/ 43 h 64"/>
              <a:gd name="T46" fmla="*/ 43 w 55"/>
              <a:gd name="T47" fmla="*/ 35 h 64"/>
              <a:gd name="T48" fmla="*/ 21 w 55"/>
              <a:gd name="T49" fmla="*/ 50 h 64"/>
              <a:gd name="T50" fmla="*/ 46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8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19 h 64"/>
              <a:gd name="T70" fmla="*/ 13 w 55"/>
              <a:gd name="T71" fmla="*/ 15 h 64"/>
              <a:gd name="T72" fmla="*/ 5 w 55"/>
              <a:gd name="T73" fmla="*/ 20 h 64"/>
              <a:gd name="T74" fmla="*/ 5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2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8 w 55"/>
              <a:gd name="T95" fmla="*/ 22 h 64"/>
              <a:gd name="T96" fmla="*/ 36 w 55"/>
              <a:gd name="T97" fmla="*/ 15 h 64"/>
              <a:gd name="T98" fmla="*/ 46 w 55"/>
              <a:gd name="T99" fmla="*/ 7 h 64"/>
              <a:gd name="T100" fmla="*/ 30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8 w 55"/>
              <a:gd name="T111" fmla="*/ 7 h 64"/>
              <a:gd name="T112" fmla="*/ 13 w 55"/>
              <a:gd name="T113" fmla="*/ 36 h 64"/>
              <a:gd name="T114" fmla="*/ 34 w 55"/>
              <a:gd name="T115" fmla="*/ 26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7" y="18"/>
                </a:cubicBezTo>
                <a:cubicBezTo>
                  <a:pt x="25" y="12"/>
                  <a:pt x="22" y="5"/>
                  <a:pt x="16" y="2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2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8" y="63"/>
                  <a:pt x="28" y="63"/>
                </a:cubicBezTo>
                <a:cubicBezTo>
                  <a:pt x="35" y="53"/>
                  <a:pt x="43" y="42"/>
                  <a:pt x="49" y="31"/>
                </a:cubicBezTo>
                <a:cubicBezTo>
                  <a:pt x="52" y="25"/>
                  <a:pt x="55" y="17"/>
                  <a:pt x="55" y="10"/>
                </a:cubicBezTo>
                <a:close/>
                <a:moveTo>
                  <a:pt x="26" y="60"/>
                </a:moveTo>
                <a:cubicBezTo>
                  <a:pt x="26" y="59"/>
                  <a:pt x="26" y="59"/>
                  <a:pt x="26" y="59"/>
                </a:cubicBezTo>
                <a:cubicBezTo>
                  <a:pt x="27" y="58"/>
                  <a:pt x="29" y="56"/>
                  <a:pt x="30" y="55"/>
                </a:cubicBezTo>
                <a:cubicBezTo>
                  <a:pt x="29" y="57"/>
                  <a:pt x="28" y="58"/>
                  <a:pt x="26" y="60"/>
                </a:cubicBezTo>
                <a:close/>
                <a:moveTo>
                  <a:pt x="24" y="56"/>
                </a:moveTo>
                <a:cubicBezTo>
                  <a:pt x="25" y="56"/>
                  <a:pt x="26" y="54"/>
                  <a:pt x="26" y="54"/>
                </a:cubicBezTo>
                <a:cubicBezTo>
                  <a:pt x="28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2"/>
                  <a:pt x="27" y="54"/>
                  <a:pt x="25" y="56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6"/>
                  <a:pt x="36" y="46"/>
                  <a:pt x="35" y="46"/>
                </a:cubicBezTo>
                <a:cubicBezTo>
                  <a:pt x="36" y="46"/>
                  <a:pt x="37" y="45"/>
                  <a:pt x="37" y="44"/>
                </a:cubicBezTo>
                <a:cubicBezTo>
                  <a:pt x="37" y="45"/>
                  <a:pt x="37" y="45"/>
                  <a:pt x="37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3"/>
                </a:cubicBezTo>
                <a:cubicBezTo>
                  <a:pt x="28" y="50"/>
                  <a:pt x="34" y="46"/>
                  <a:pt x="39" y="41"/>
                </a:cubicBezTo>
                <a:cubicBezTo>
                  <a:pt x="39" y="41"/>
                  <a:pt x="39" y="42"/>
                  <a:pt x="39" y="42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1"/>
                </a:moveTo>
                <a:cubicBezTo>
                  <a:pt x="24" y="50"/>
                  <a:pt x="26" y="49"/>
                  <a:pt x="29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2" y="52"/>
                  <a:pt x="21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9"/>
                  <a:pt x="34" y="41"/>
                </a:cubicBezTo>
                <a:cubicBezTo>
                  <a:pt x="29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5" y="42"/>
                  <a:pt x="16" y="42"/>
                  <a:pt x="16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2" y="40"/>
                  <a:pt x="17" y="45"/>
                </a:cubicBezTo>
                <a:cubicBezTo>
                  <a:pt x="17" y="44"/>
                  <a:pt x="16" y="43"/>
                  <a:pt x="15" y="41"/>
                </a:cubicBezTo>
                <a:close/>
                <a:moveTo>
                  <a:pt x="39" y="23"/>
                </a:moveTo>
                <a:cubicBezTo>
                  <a:pt x="42" y="21"/>
                  <a:pt x="46" y="17"/>
                  <a:pt x="50" y="15"/>
                </a:cubicBezTo>
                <a:cubicBezTo>
                  <a:pt x="50" y="15"/>
                  <a:pt x="51" y="15"/>
                  <a:pt x="51" y="14"/>
                </a:cubicBezTo>
                <a:cubicBezTo>
                  <a:pt x="51" y="14"/>
                  <a:pt x="51" y="14"/>
                  <a:pt x="52" y="14"/>
                </a:cubicBezTo>
                <a:cubicBezTo>
                  <a:pt x="52" y="15"/>
                  <a:pt x="51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7"/>
                  <a:pt x="34" y="30"/>
                </a:cubicBezTo>
                <a:cubicBezTo>
                  <a:pt x="30" y="32"/>
                  <a:pt x="27" y="35"/>
                  <a:pt x="23" y="37"/>
                </a:cubicBezTo>
                <a:cubicBezTo>
                  <a:pt x="22" y="38"/>
                  <a:pt x="20" y="39"/>
                  <a:pt x="18" y="39"/>
                </a:cubicBezTo>
                <a:cubicBezTo>
                  <a:pt x="15" y="41"/>
                  <a:pt x="19" y="39"/>
                  <a:pt x="19" y="38"/>
                </a:cubicBezTo>
                <a:cubicBezTo>
                  <a:pt x="25" y="34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0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0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0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6"/>
                </a:cubicBezTo>
                <a:cubicBezTo>
                  <a:pt x="44" y="13"/>
                  <a:pt x="47" y="10"/>
                  <a:pt x="49" y="8"/>
                </a:cubicBezTo>
                <a:cubicBezTo>
                  <a:pt x="45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1"/>
                </a:cubicBezTo>
                <a:cubicBezTo>
                  <a:pt x="24" y="42"/>
                  <a:pt x="20" y="43"/>
                  <a:pt x="19" y="45"/>
                </a:cubicBezTo>
                <a:cubicBezTo>
                  <a:pt x="24" y="40"/>
                  <a:pt x="29" y="35"/>
                  <a:pt x="35" y="31"/>
                </a:cubicBezTo>
                <a:cubicBezTo>
                  <a:pt x="40" y="28"/>
                  <a:pt x="45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0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8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39" y="39"/>
                  <a:pt x="42" y="37"/>
                </a:cubicBezTo>
                <a:cubicBezTo>
                  <a:pt x="41" y="38"/>
                  <a:pt x="41" y="39"/>
                  <a:pt x="40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5" y="49"/>
                  <a:pt x="23" y="50"/>
                  <a:pt x="21" y="50"/>
                </a:cubicBezTo>
                <a:cubicBezTo>
                  <a:pt x="22" y="50"/>
                  <a:pt x="25" y="48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5" y="30"/>
                  <a:pt x="45" y="30"/>
                </a:cubicBezTo>
                <a:cubicBezTo>
                  <a:pt x="41" y="34"/>
                  <a:pt x="36" y="38"/>
                  <a:pt x="31" y="42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6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6" y="27"/>
                  <a:pt x="23" y="30"/>
                  <a:pt x="18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5" y="33"/>
                  <a:pt x="16" y="32"/>
                </a:cubicBezTo>
                <a:cubicBezTo>
                  <a:pt x="17" y="32"/>
                  <a:pt x="17" y="31"/>
                  <a:pt x="17" y="31"/>
                </a:cubicBezTo>
                <a:cubicBezTo>
                  <a:pt x="19" y="30"/>
                  <a:pt x="20" y="28"/>
                  <a:pt x="22" y="27"/>
                </a:cubicBezTo>
                <a:cubicBezTo>
                  <a:pt x="27" y="23"/>
                  <a:pt x="31" y="20"/>
                  <a:pt x="36" y="17"/>
                </a:cubicBezTo>
                <a:cubicBezTo>
                  <a:pt x="41" y="14"/>
                  <a:pt x="45" y="11"/>
                  <a:pt x="48" y="5"/>
                </a:cubicBezTo>
                <a:cubicBezTo>
                  <a:pt x="49" y="6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5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0" y="18"/>
                </a:cubicBezTo>
                <a:cubicBezTo>
                  <a:pt x="21" y="18"/>
                  <a:pt x="24" y="15"/>
                  <a:pt x="21" y="18"/>
                </a:cubicBezTo>
                <a:cubicBezTo>
                  <a:pt x="20" y="19"/>
                  <a:pt x="19" y="20"/>
                  <a:pt x="18" y="22"/>
                </a:cubicBezTo>
                <a:cubicBezTo>
                  <a:pt x="15" y="24"/>
                  <a:pt x="12" y="27"/>
                  <a:pt x="9" y="30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2"/>
                  <a:pt x="19" y="16"/>
                  <a:pt x="19" y="16"/>
                </a:cubicBezTo>
                <a:cubicBezTo>
                  <a:pt x="17" y="17"/>
                  <a:pt x="16" y="18"/>
                  <a:pt x="15" y="19"/>
                </a:cubicBezTo>
                <a:cubicBezTo>
                  <a:pt x="12" y="22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1"/>
                  <a:pt x="6" y="20"/>
                  <a:pt x="5" y="20"/>
                </a:cubicBezTo>
                <a:close/>
                <a:moveTo>
                  <a:pt x="5" y="13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3"/>
                </a:cubicBezTo>
                <a:cubicBezTo>
                  <a:pt x="10" y="15"/>
                  <a:pt x="8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5" y="17"/>
                </a:cubicBezTo>
                <a:cubicBezTo>
                  <a:pt x="12" y="19"/>
                  <a:pt x="9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5"/>
                  <a:pt x="20" y="10"/>
                </a:cubicBezTo>
                <a:cubicBezTo>
                  <a:pt x="21" y="11"/>
                  <a:pt x="22" y="12"/>
                  <a:pt x="22" y="13"/>
                </a:cubicBezTo>
                <a:close/>
                <a:moveTo>
                  <a:pt x="24" y="16"/>
                </a:moveTo>
                <a:cubicBezTo>
                  <a:pt x="18" y="18"/>
                  <a:pt x="15" y="22"/>
                  <a:pt x="11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9"/>
                  <a:pt x="20" y="16"/>
                  <a:pt x="22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5" y="26"/>
                  <a:pt x="10" y="29"/>
                </a:cubicBezTo>
                <a:cubicBezTo>
                  <a:pt x="15" y="26"/>
                  <a:pt x="20" y="21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5" y="20"/>
                </a:moveTo>
                <a:cubicBezTo>
                  <a:pt x="26" y="21"/>
                  <a:pt x="26" y="21"/>
                  <a:pt x="26" y="21"/>
                </a:cubicBezTo>
                <a:cubicBezTo>
                  <a:pt x="26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8" y="12"/>
                  <a:pt x="37" y="13"/>
                  <a:pt x="35" y="15"/>
                </a:cubicBezTo>
                <a:cubicBezTo>
                  <a:pt x="34" y="16"/>
                  <a:pt x="32" y="17"/>
                  <a:pt x="30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8" y="22"/>
                </a:cubicBezTo>
                <a:cubicBezTo>
                  <a:pt x="27" y="22"/>
                  <a:pt x="27" y="22"/>
                  <a:pt x="27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30" y="20"/>
                </a:moveTo>
                <a:cubicBezTo>
                  <a:pt x="32" y="18"/>
                  <a:pt x="33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10"/>
                  <a:pt x="44" y="8"/>
                  <a:pt x="45" y="7"/>
                </a:cubicBezTo>
                <a:cubicBezTo>
                  <a:pt x="46" y="6"/>
                  <a:pt x="46" y="6"/>
                  <a:pt x="47" y="6"/>
                </a:cubicBezTo>
                <a:cubicBezTo>
                  <a:pt x="47" y="6"/>
                  <a:pt x="46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5" y="17"/>
                </a:cubicBezTo>
                <a:cubicBezTo>
                  <a:pt x="33" y="18"/>
                  <a:pt x="31" y="19"/>
                  <a:pt x="29" y="21"/>
                </a:cubicBezTo>
                <a:cubicBezTo>
                  <a:pt x="29" y="20"/>
                  <a:pt x="29" y="20"/>
                  <a:pt x="30" y="20"/>
                </a:cubicBezTo>
                <a:close/>
                <a:moveTo>
                  <a:pt x="43" y="6"/>
                </a:moveTo>
                <a:cubicBezTo>
                  <a:pt x="43" y="5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6" y="10"/>
                  <a:pt x="34" y="12"/>
                </a:cubicBezTo>
                <a:cubicBezTo>
                  <a:pt x="35" y="10"/>
                  <a:pt x="37" y="7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8"/>
                  <a:pt x="20" y="9"/>
                </a:cubicBezTo>
                <a:close/>
                <a:moveTo>
                  <a:pt x="18" y="7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2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8"/>
                  <a:pt x="15" y="38"/>
                </a:cubicBezTo>
                <a:cubicBezTo>
                  <a:pt x="21" y="34"/>
                  <a:pt x="28" y="30"/>
                  <a:pt x="34" y="26"/>
                </a:cubicBezTo>
                <a:cubicBezTo>
                  <a:pt x="34" y="26"/>
                  <a:pt x="34" y="26"/>
                  <a:pt x="35" y="26"/>
                </a:cubicBezTo>
                <a:cubicBezTo>
                  <a:pt x="34" y="26"/>
                  <a:pt x="34" y="26"/>
                  <a:pt x="34" y="26"/>
                </a:cubicBezTo>
                <a:cubicBezTo>
                  <a:pt x="28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8" name="Freeform 204">
            <a:extLst>
              <a:ext uri="{FF2B5EF4-FFF2-40B4-BE49-F238E27FC236}">
                <a16:creationId xmlns="" xmlns:a16="http://schemas.microsoft.com/office/drawing/2014/main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10221526" y="1389415"/>
            <a:ext cx="828676" cy="703264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9" name="Freeform 208">
            <a:extLst>
              <a:ext uri="{FF2B5EF4-FFF2-40B4-BE49-F238E27FC236}">
                <a16:creationId xmlns="" xmlns:a16="http://schemas.microsoft.com/office/drawing/2014/main" id="{F56AE429-1C3F-4783-982C-39FA52CF1C79}"/>
              </a:ext>
            </a:extLst>
          </p:cNvPr>
          <p:cNvSpPr>
            <a:spLocks noEditPoints="1"/>
          </p:cNvSpPr>
          <p:nvPr/>
        </p:nvSpPr>
        <p:spPr bwMode="auto">
          <a:xfrm>
            <a:off x="10007603" y="3079792"/>
            <a:ext cx="1610210" cy="2262941"/>
          </a:xfrm>
          <a:custGeom>
            <a:avLst/>
            <a:gdLst>
              <a:gd name="T0" fmla="*/ 197 w 268"/>
              <a:gd name="T1" fmla="*/ 288 h 334"/>
              <a:gd name="T2" fmla="*/ 193 w 268"/>
              <a:gd name="T3" fmla="*/ 88 h 334"/>
              <a:gd name="T4" fmla="*/ 173 w 268"/>
              <a:gd name="T5" fmla="*/ 88 h 334"/>
              <a:gd name="T6" fmla="*/ 201 w 268"/>
              <a:gd name="T7" fmla="*/ 244 h 334"/>
              <a:gd name="T8" fmla="*/ 264 w 268"/>
              <a:gd name="T9" fmla="*/ 254 h 334"/>
              <a:gd name="T10" fmla="*/ 212 w 268"/>
              <a:gd name="T11" fmla="*/ 300 h 334"/>
              <a:gd name="T12" fmla="*/ 247 w 268"/>
              <a:gd name="T13" fmla="*/ 271 h 334"/>
              <a:gd name="T14" fmla="*/ 246 w 268"/>
              <a:gd name="T15" fmla="*/ 215 h 334"/>
              <a:gd name="T16" fmla="*/ 204 w 268"/>
              <a:gd name="T17" fmla="*/ 199 h 334"/>
              <a:gd name="T18" fmla="*/ 211 w 268"/>
              <a:gd name="T19" fmla="*/ 221 h 334"/>
              <a:gd name="T20" fmla="*/ 207 w 268"/>
              <a:gd name="T21" fmla="*/ 166 h 334"/>
              <a:gd name="T22" fmla="*/ 238 w 268"/>
              <a:gd name="T23" fmla="*/ 164 h 334"/>
              <a:gd name="T24" fmla="*/ 220 w 268"/>
              <a:gd name="T25" fmla="*/ 176 h 334"/>
              <a:gd name="T26" fmla="*/ 203 w 268"/>
              <a:gd name="T27" fmla="*/ 212 h 334"/>
              <a:gd name="T28" fmla="*/ 217 w 268"/>
              <a:gd name="T29" fmla="*/ 265 h 334"/>
              <a:gd name="T30" fmla="*/ 232 w 268"/>
              <a:gd name="T31" fmla="*/ 236 h 334"/>
              <a:gd name="T32" fmla="*/ 207 w 268"/>
              <a:gd name="T33" fmla="*/ 157 h 334"/>
              <a:gd name="T34" fmla="*/ 160 w 268"/>
              <a:gd name="T35" fmla="*/ 313 h 334"/>
              <a:gd name="T36" fmla="*/ 134 w 268"/>
              <a:gd name="T37" fmla="*/ 305 h 334"/>
              <a:gd name="T38" fmla="*/ 167 w 268"/>
              <a:gd name="T39" fmla="*/ 259 h 334"/>
              <a:gd name="T40" fmla="*/ 157 w 268"/>
              <a:gd name="T41" fmla="*/ 224 h 334"/>
              <a:gd name="T42" fmla="*/ 99 w 268"/>
              <a:gd name="T43" fmla="*/ 284 h 334"/>
              <a:gd name="T44" fmla="*/ 110 w 268"/>
              <a:gd name="T45" fmla="*/ 265 h 334"/>
              <a:gd name="T46" fmla="*/ 170 w 268"/>
              <a:gd name="T47" fmla="*/ 240 h 334"/>
              <a:gd name="T48" fmla="*/ 175 w 268"/>
              <a:gd name="T49" fmla="*/ 201 h 334"/>
              <a:gd name="T50" fmla="*/ 131 w 268"/>
              <a:gd name="T51" fmla="*/ 215 h 334"/>
              <a:gd name="T52" fmla="*/ 130 w 268"/>
              <a:gd name="T53" fmla="*/ 194 h 334"/>
              <a:gd name="T54" fmla="*/ 139 w 268"/>
              <a:gd name="T55" fmla="*/ 178 h 334"/>
              <a:gd name="T56" fmla="*/ 126 w 268"/>
              <a:gd name="T57" fmla="*/ 191 h 334"/>
              <a:gd name="T58" fmla="*/ 119 w 268"/>
              <a:gd name="T59" fmla="*/ 184 h 334"/>
              <a:gd name="T60" fmla="*/ 176 w 268"/>
              <a:gd name="T61" fmla="*/ 167 h 334"/>
              <a:gd name="T62" fmla="*/ 161 w 268"/>
              <a:gd name="T63" fmla="*/ 174 h 334"/>
              <a:gd name="T64" fmla="*/ 98 w 268"/>
              <a:gd name="T65" fmla="*/ 201 h 334"/>
              <a:gd name="T66" fmla="*/ 171 w 268"/>
              <a:gd name="T67" fmla="*/ 255 h 334"/>
              <a:gd name="T68" fmla="*/ 135 w 268"/>
              <a:gd name="T69" fmla="*/ 304 h 334"/>
              <a:gd name="T70" fmla="*/ 164 w 268"/>
              <a:gd name="T71" fmla="*/ 304 h 334"/>
              <a:gd name="T72" fmla="*/ 194 w 268"/>
              <a:gd name="T73" fmla="*/ 312 h 334"/>
              <a:gd name="T74" fmla="*/ 258 w 268"/>
              <a:gd name="T75" fmla="*/ 275 h 334"/>
              <a:gd name="T76" fmla="*/ 207 w 268"/>
              <a:gd name="T77" fmla="*/ 260 h 334"/>
              <a:gd name="T78" fmla="*/ 107 w 268"/>
              <a:gd name="T79" fmla="*/ 133 h 334"/>
              <a:gd name="T80" fmla="*/ 31 w 268"/>
              <a:gd name="T81" fmla="*/ 256 h 334"/>
              <a:gd name="T82" fmla="*/ 49 w 268"/>
              <a:gd name="T83" fmla="*/ 76 h 334"/>
              <a:gd name="T84" fmla="*/ 121 w 268"/>
              <a:gd name="T85" fmla="*/ 15 h 334"/>
              <a:gd name="T86" fmla="*/ 100 w 268"/>
              <a:gd name="T87" fmla="*/ 46 h 334"/>
              <a:gd name="T88" fmla="*/ 140 w 268"/>
              <a:gd name="T89" fmla="*/ 35 h 334"/>
              <a:gd name="T90" fmla="*/ 38 w 268"/>
              <a:gd name="T91" fmla="*/ 168 h 334"/>
              <a:gd name="T92" fmla="*/ 15 w 268"/>
              <a:gd name="T93" fmla="*/ 153 h 334"/>
              <a:gd name="T94" fmla="*/ 42 w 268"/>
              <a:gd name="T95" fmla="*/ 123 h 334"/>
              <a:gd name="T96" fmla="*/ 35 w 268"/>
              <a:gd name="T97" fmla="*/ 154 h 334"/>
              <a:gd name="T98" fmla="*/ 37 w 268"/>
              <a:gd name="T99" fmla="*/ 105 h 334"/>
              <a:gd name="T100" fmla="*/ 36 w 268"/>
              <a:gd name="T101" fmla="*/ 86 h 334"/>
              <a:gd name="T102" fmla="*/ 24 w 268"/>
              <a:gd name="T103" fmla="*/ 120 h 334"/>
              <a:gd name="T104" fmla="*/ 28 w 268"/>
              <a:gd name="T105" fmla="*/ 140 h 334"/>
              <a:gd name="T106" fmla="*/ 22 w 268"/>
              <a:gd name="T107" fmla="*/ 178 h 334"/>
              <a:gd name="T108" fmla="*/ 8 w 268"/>
              <a:gd name="T109" fmla="*/ 209 h 334"/>
              <a:gd name="T110" fmla="*/ 20 w 268"/>
              <a:gd name="T111" fmla="*/ 214 h 334"/>
              <a:gd name="T112" fmla="*/ 37 w 268"/>
              <a:gd name="T113" fmla="*/ 182 h 334"/>
              <a:gd name="T114" fmla="*/ 10 w 268"/>
              <a:gd name="T115" fmla="*/ 205 h 334"/>
              <a:gd name="T116" fmla="*/ 32 w 268"/>
              <a:gd name="T117" fmla="*/ 230 h 334"/>
              <a:gd name="T118" fmla="*/ 33 w 268"/>
              <a:gd name="T119" fmla="*/ 250 h 334"/>
              <a:gd name="T120" fmla="*/ 146 w 268"/>
              <a:gd name="T121" fmla="*/ 30 h 334"/>
              <a:gd name="T122" fmla="*/ 6 w 268"/>
              <a:gd name="T123" fmla="*/ 257 h 334"/>
              <a:gd name="T124" fmla="*/ 81 w 268"/>
              <a:gd name="T125" fmla="*/ 293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8" h="334">
                <a:moveTo>
                  <a:pt x="262" y="170"/>
                </a:moveTo>
                <a:cubicBezTo>
                  <a:pt x="262" y="170"/>
                  <a:pt x="262" y="169"/>
                  <a:pt x="262" y="169"/>
                </a:cubicBezTo>
                <a:cubicBezTo>
                  <a:pt x="262" y="167"/>
                  <a:pt x="261" y="166"/>
                  <a:pt x="261" y="164"/>
                </a:cubicBezTo>
                <a:cubicBezTo>
                  <a:pt x="260" y="151"/>
                  <a:pt x="257" y="139"/>
                  <a:pt x="252" y="127"/>
                </a:cubicBezTo>
                <a:cubicBezTo>
                  <a:pt x="251" y="124"/>
                  <a:pt x="250" y="121"/>
                  <a:pt x="248" y="119"/>
                </a:cubicBezTo>
                <a:cubicBezTo>
                  <a:pt x="248" y="118"/>
                  <a:pt x="248" y="118"/>
                  <a:pt x="248" y="118"/>
                </a:cubicBezTo>
                <a:cubicBezTo>
                  <a:pt x="238" y="98"/>
                  <a:pt x="224" y="82"/>
                  <a:pt x="206" y="68"/>
                </a:cubicBezTo>
                <a:cubicBezTo>
                  <a:pt x="191" y="56"/>
                  <a:pt x="173" y="46"/>
                  <a:pt x="153" y="42"/>
                </a:cubicBezTo>
                <a:cubicBezTo>
                  <a:pt x="153" y="38"/>
                  <a:pt x="152" y="33"/>
                  <a:pt x="149" y="29"/>
                </a:cubicBezTo>
                <a:cubicBezTo>
                  <a:pt x="145" y="25"/>
                  <a:pt x="138" y="26"/>
                  <a:pt x="133" y="24"/>
                </a:cubicBezTo>
                <a:cubicBezTo>
                  <a:pt x="125" y="23"/>
                  <a:pt x="124" y="10"/>
                  <a:pt x="118" y="6"/>
                </a:cubicBezTo>
                <a:cubicBezTo>
                  <a:pt x="111" y="0"/>
                  <a:pt x="104" y="8"/>
                  <a:pt x="101" y="14"/>
                </a:cubicBezTo>
                <a:cubicBezTo>
                  <a:pt x="98" y="19"/>
                  <a:pt x="94" y="24"/>
                  <a:pt x="91" y="30"/>
                </a:cubicBezTo>
                <a:cubicBezTo>
                  <a:pt x="89" y="35"/>
                  <a:pt x="90" y="41"/>
                  <a:pt x="91" y="47"/>
                </a:cubicBezTo>
                <a:cubicBezTo>
                  <a:pt x="91" y="47"/>
                  <a:pt x="91" y="47"/>
                  <a:pt x="90" y="47"/>
                </a:cubicBezTo>
                <a:cubicBezTo>
                  <a:pt x="77" y="49"/>
                  <a:pt x="64" y="52"/>
                  <a:pt x="53" y="59"/>
                </a:cubicBezTo>
                <a:cubicBezTo>
                  <a:pt x="43" y="65"/>
                  <a:pt x="37" y="75"/>
                  <a:pt x="32" y="86"/>
                </a:cubicBezTo>
                <a:cubicBezTo>
                  <a:pt x="27" y="99"/>
                  <a:pt x="23" y="113"/>
                  <a:pt x="19" y="127"/>
                </a:cubicBezTo>
                <a:cubicBezTo>
                  <a:pt x="15" y="142"/>
                  <a:pt x="11" y="157"/>
                  <a:pt x="8" y="172"/>
                </a:cubicBezTo>
                <a:cubicBezTo>
                  <a:pt x="6" y="187"/>
                  <a:pt x="6" y="201"/>
                  <a:pt x="5" y="216"/>
                </a:cubicBezTo>
                <a:cubicBezTo>
                  <a:pt x="5" y="224"/>
                  <a:pt x="4" y="231"/>
                  <a:pt x="2" y="238"/>
                </a:cubicBezTo>
                <a:cubicBezTo>
                  <a:pt x="1" y="244"/>
                  <a:pt x="0" y="251"/>
                  <a:pt x="2" y="257"/>
                </a:cubicBezTo>
                <a:cubicBezTo>
                  <a:pt x="4" y="262"/>
                  <a:pt x="8" y="266"/>
                  <a:pt x="14" y="268"/>
                </a:cubicBezTo>
                <a:cubicBezTo>
                  <a:pt x="14" y="269"/>
                  <a:pt x="14" y="269"/>
                  <a:pt x="14" y="269"/>
                </a:cubicBezTo>
                <a:cubicBezTo>
                  <a:pt x="16" y="276"/>
                  <a:pt x="19" y="284"/>
                  <a:pt x="26" y="287"/>
                </a:cubicBezTo>
                <a:cubicBezTo>
                  <a:pt x="33" y="290"/>
                  <a:pt x="43" y="284"/>
                  <a:pt x="48" y="290"/>
                </a:cubicBezTo>
                <a:cubicBezTo>
                  <a:pt x="49" y="291"/>
                  <a:pt x="49" y="291"/>
                  <a:pt x="49" y="291"/>
                </a:cubicBezTo>
                <a:cubicBezTo>
                  <a:pt x="50" y="291"/>
                  <a:pt x="50" y="292"/>
                  <a:pt x="50" y="292"/>
                </a:cubicBezTo>
                <a:cubicBezTo>
                  <a:pt x="56" y="301"/>
                  <a:pt x="62" y="309"/>
                  <a:pt x="70" y="315"/>
                </a:cubicBezTo>
                <a:cubicBezTo>
                  <a:pt x="88" y="327"/>
                  <a:pt x="110" y="329"/>
                  <a:pt x="130" y="329"/>
                </a:cubicBezTo>
                <a:cubicBezTo>
                  <a:pt x="145" y="330"/>
                  <a:pt x="160" y="329"/>
                  <a:pt x="174" y="330"/>
                </a:cubicBezTo>
                <a:cubicBezTo>
                  <a:pt x="188" y="331"/>
                  <a:pt x="202" y="334"/>
                  <a:pt x="216" y="329"/>
                </a:cubicBezTo>
                <a:cubicBezTo>
                  <a:pt x="236" y="321"/>
                  <a:pt x="250" y="302"/>
                  <a:pt x="259" y="283"/>
                </a:cubicBezTo>
                <a:cubicBezTo>
                  <a:pt x="263" y="272"/>
                  <a:pt x="266" y="261"/>
                  <a:pt x="267" y="250"/>
                </a:cubicBezTo>
                <a:cubicBezTo>
                  <a:pt x="268" y="235"/>
                  <a:pt x="266" y="219"/>
                  <a:pt x="264" y="204"/>
                </a:cubicBezTo>
                <a:cubicBezTo>
                  <a:pt x="263" y="193"/>
                  <a:pt x="263" y="181"/>
                  <a:pt x="262" y="170"/>
                </a:cubicBezTo>
                <a:close/>
                <a:moveTo>
                  <a:pt x="262" y="264"/>
                </a:moveTo>
                <a:cubicBezTo>
                  <a:pt x="262" y="263"/>
                  <a:pt x="262" y="263"/>
                  <a:pt x="261" y="263"/>
                </a:cubicBezTo>
                <a:cubicBezTo>
                  <a:pt x="256" y="265"/>
                  <a:pt x="251" y="268"/>
                  <a:pt x="246" y="270"/>
                </a:cubicBezTo>
                <a:cubicBezTo>
                  <a:pt x="240" y="272"/>
                  <a:pt x="234" y="274"/>
                  <a:pt x="227" y="277"/>
                </a:cubicBezTo>
                <a:cubicBezTo>
                  <a:pt x="222" y="279"/>
                  <a:pt x="216" y="281"/>
                  <a:pt x="210" y="283"/>
                </a:cubicBezTo>
                <a:cubicBezTo>
                  <a:pt x="206" y="285"/>
                  <a:pt x="201" y="286"/>
                  <a:pt x="197" y="288"/>
                </a:cubicBezTo>
                <a:cubicBezTo>
                  <a:pt x="197" y="287"/>
                  <a:pt x="197" y="286"/>
                  <a:pt x="197" y="285"/>
                </a:cubicBezTo>
                <a:cubicBezTo>
                  <a:pt x="202" y="284"/>
                  <a:pt x="207" y="282"/>
                  <a:pt x="212" y="280"/>
                </a:cubicBezTo>
                <a:cubicBezTo>
                  <a:pt x="218" y="278"/>
                  <a:pt x="224" y="276"/>
                  <a:pt x="231" y="275"/>
                </a:cubicBezTo>
                <a:cubicBezTo>
                  <a:pt x="236" y="273"/>
                  <a:pt x="242" y="272"/>
                  <a:pt x="247" y="269"/>
                </a:cubicBezTo>
                <a:cubicBezTo>
                  <a:pt x="252" y="267"/>
                  <a:pt x="257" y="265"/>
                  <a:pt x="262" y="262"/>
                </a:cubicBezTo>
                <a:cubicBezTo>
                  <a:pt x="262" y="263"/>
                  <a:pt x="262" y="263"/>
                  <a:pt x="262" y="264"/>
                </a:cubicBezTo>
                <a:close/>
                <a:moveTo>
                  <a:pt x="260" y="269"/>
                </a:moveTo>
                <a:cubicBezTo>
                  <a:pt x="260" y="269"/>
                  <a:pt x="260" y="269"/>
                  <a:pt x="260" y="269"/>
                </a:cubicBezTo>
                <a:cubicBezTo>
                  <a:pt x="256" y="272"/>
                  <a:pt x="250" y="273"/>
                  <a:pt x="245" y="275"/>
                </a:cubicBezTo>
                <a:cubicBezTo>
                  <a:pt x="239" y="277"/>
                  <a:pt x="233" y="280"/>
                  <a:pt x="227" y="282"/>
                </a:cubicBezTo>
                <a:cubicBezTo>
                  <a:pt x="221" y="284"/>
                  <a:pt x="214" y="285"/>
                  <a:pt x="209" y="288"/>
                </a:cubicBezTo>
                <a:cubicBezTo>
                  <a:pt x="206" y="289"/>
                  <a:pt x="203" y="290"/>
                  <a:pt x="201" y="291"/>
                </a:cubicBezTo>
                <a:cubicBezTo>
                  <a:pt x="200" y="291"/>
                  <a:pt x="198" y="291"/>
                  <a:pt x="197" y="292"/>
                </a:cubicBezTo>
                <a:cubicBezTo>
                  <a:pt x="198" y="291"/>
                  <a:pt x="200" y="290"/>
                  <a:pt x="201" y="290"/>
                </a:cubicBezTo>
                <a:cubicBezTo>
                  <a:pt x="207" y="287"/>
                  <a:pt x="213" y="285"/>
                  <a:pt x="219" y="283"/>
                </a:cubicBezTo>
                <a:cubicBezTo>
                  <a:pt x="225" y="281"/>
                  <a:pt x="231" y="278"/>
                  <a:pt x="237" y="276"/>
                </a:cubicBezTo>
                <a:cubicBezTo>
                  <a:pt x="243" y="274"/>
                  <a:pt x="248" y="272"/>
                  <a:pt x="253" y="270"/>
                </a:cubicBezTo>
                <a:cubicBezTo>
                  <a:pt x="256" y="268"/>
                  <a:pt x="259" y="267"/>
                  <a:pt x="262" y="264"/>
                </a:cubicBezTo>
                <a:cubicBezTo>
                  <a:pt x="261" y="266"/>
                  <a:pt x="261" y="267"/>
                  <a:pt x="260" y="269"/>
                </a:cubicBezTo>
                <a:close/>
                <a:moveTo>
                  <a:pt x="204" y="92"/>
                </a:moveTo>
                <a:cubicBezTo>
                  <a:pt x="207" y="93"/>
                  <a:pt x="210" y="94"/>
                  <a:pt x="212" y="95"/>
                </a:cubicBezTo>
                <a:cubicBezTo>
                  <a:pt x="210" y="94"/>
                  <a:pt x="207" y="93"/>
                  <a:pt x="205" y="93"/>
                </a:cubicBezTo>
                <a:cubicBezTo>
                  <a:pt x="205" y="92"/>
                  <a:pt x="204" y="92"/>
                  <a:pt x="204" y="92"/>
                </a:cubicBezTo>
                <a:cubicBezTo>
                  <a:pt x="204" y="92"/>
                  <a:pt x="204" y="92"/>
                  <a:pt x="204" y="92"/>
                </a:cubicBezTo>
                <a:close/>
                <a:moveTo>
                  <a:pt x="202" y="92"/>
                </a:moveTo>
                <a:cubicBezTo>
                  <a:pt x="202" y="91"/>
                  <a:pt x="201" y="91"/>
                  <a:pt x="201" y="91"/>
                </a:cubicBezTo>
                <a:cubicBezTo>
                  <a:pt x="201" y="91"/>
                  <a:pt x="201" y="91"/>
                  <a:pt x="201" y="90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201" y="90"/>
                  <a:pt x="201" y="90"/>
                  <a:pt x="202" y="91"/>
                </a:cubicBezTo>
                <a:cubicBezTo>
                  <a:pt x="202" y="91"/>
                  <a:pt x="202" y="91"/>
                  <a:pt x="202" y="92"/>
                </a:cubicBezTo>
                <a:close/>
                <a:moveTo>
                  <a:pt x="198" y="90"/>
                </a:moveTo>
                <a:cubicBezTo>
                  <a:pt x="197" y="90"/>
                  <a:pt x="197" y="90"/>
                  <a:pt x="197" y="90"/>
                </a:cubicBezTo>
                <a:cubicBezTo>
                  <a:pt x="197" y="90"/>
                  <a:pt x="197" y="90"/>
                  <a:pt x="197" y="90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8" y="89"/>
                  <a:pt x="198" y="89"/>
                </a:cubicBezTo>
                <a:cubicBezTo>
                  <a:pt x="198" y="89"/>
                  <a:pt x="198" y="90"/>
                  <a:pt x="198" y="90"/>
                </a:cubicBezTo>
                <a:cubicBezTo>
                  <a:pt x="198" y="90"/>
                  <a:pt x="198" y="90"/>
                  <a:pt x="198" y="90"/>
                </a:cubicBezTo>
                <a:close/>
                <a:moveTo>
                  <a:pt x="194" y="90"/>
                </a:moveTo>
                <a:cubicBezTo>
                  <a:pt x="194" y="89"/>
                  <a:pt x="193" y="89"/>
                  <a:pt x="193" y="89"/>
                </a:cubicBezTo>
                <a:cubicBezTo>
                  <a:pt x="193" y="89"/>
                  <a:pt x="193" y="88"/>
                  <a:pt x="193" y="88"/>
                </a:cubicBezTo>
                <a:cubicBezTo>
                  <a:pt x="193" y="88"/>
                  <a:pt x="194" y="88"/>
                  <a:pt x="194" y="88"/>
                </a:cubicBezTo>
                <a:cubicBezTo>
                  <a:pt x="194" y="89"/>
                  <a:pt x="194" y="89"/>
                  <a:pt x="194" y="90"/>
                </a:cubicBezTo>
                <a:cubicBezTo>
                  <a:pt x="194" y="90"/>
                  <a:pt x="194" y="90"/>
                  <a:pt x="194" y="90"/>
                </a:cubicBezTo>
                <a:close/>
                <a:moveTo>
                  <a:pt x="190" y="89"/>
                </a:moveTo>
                <a:cubicBezTo>
                  <a:pt x="189" y="89"/>
                  <a:pt x="188" y="89"/>
                  <a:pt x="188" y="89"/>
                </a:cubicBezTo>
                <a:cubicBezTo>
                  <a:pt x="188" y="88"/>
                  <a:pt x="188" y="88"/>
                  <a:pt x="188" y="87"/>
                </a:cubicBezTo>
                <a:cubicBezTo>
                  <a:pt x="188" y="87"/>
                  <a:pt x="189" y="88"/>
                  <a:pt x="190" y="88"/>
                </a:cubicBezTo>
                <a:cubicBezTo>
                  <a:pt x="190" y="88"/>
                  <a:pt x="190" y="88"/>
                  <a:pt x="190" y="89"/>
                </a:cubicBezTo>
                <a:close/>
                <a:moveTo>
                  <a:pt x="185" y="87"/>
                </a:moveTo>
                <a:cubicBezTo>
                  <a:pt x="185" y="87"/>
                  <a:pt x="185" y="88"/>
                  <a:pt x="185" y="88"/>
                </a:cubicBezTo>
                <a:cubicBezTo>
                  <a:pt x="185" y="88"/>
                  <a:pt x="185" y="88"/>
                  <a:pt x="185" y="88"/>
                </a:cubicBezTo>
                <a:cubicBezTo>
                  <a:pt x="185" y="88"/>
                  <a:pt x="184" y="88"/>
                  <a:pt x="184" y="88"/>
                </a:cubicBezTo>
                <a:cubicBezTo>
                  <a:pt x="184" y="88"/>
                  <a:pt x="184" y="88"/>
                  <a:pt x="184" y="87"/>
                </a:cubicBezTo>
                <a:cubicBezTo>
                  <a:pt x="184" y="87"/>
                  <a:pt x="184" y="87"/>
                  <a:pt x="185" y="87"/>
                </a:cubicBezTo>
                <a:close/>
                <a:moveTo>
                  <a:pt x="181" y="87"/>
                </a:move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8"/>
                </a:cubicBezTo>
                <a:cubicBezTo>
                  <a:pt x="181" y="87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0" y="88"/>
                  <a:pt x="180" y="88"/>
                </a:cubicBezTo>
                <a:cubicBezTo>
                  <a:pt x="180" y="88"/>
                  <a:pt x="180" y="88"/>
                  <a:pt x="180" y="88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lose/>
                <a:moveTo>
                  <a:pt x="177" y="88"/>
                </a:move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7" y="88"/>
                </a:cubicBezTo>
                <a:close/>
                <a:moveTo>
                  <a:pt x="173" y="88"/>
                </a:moveTo>
                <a:cubicBezTo>
                  <a:pt x="173" y="88"/>
                  <a:pt x="173" y="88"/>
                  <a:pt x="173" y="89"/>
                </a:cubicBezTo>
                <a:cubicBezTo>
                  <a:pt x="173" y="89"/>
                  <a:pt x="173" y="89"/>
                  <a:pt x="173" y="89"/>
                </a:cubicBezTo>
                <a:cubicBezTo>
                  <a:pt x="172" y="89"/>
                  <a:pt x="172" y="89"/>
                  <a:pt x="172" y="89"/>
                </a:cubicBezTo>
                <a:cubicBezTo>
                  <a:pt x="172" y="89"/>
                  <a:pt x="172" y="88"/>
                  <a:pt x="172" y="88"/>
                </a:cubicBezTo>
                <a:cubicBezTo>
                  <a:pt x="172" y="88"/>
                  <a:pt x="172" y="88"/>
                  <a:pt x="173" y="88"/>
                </a:cubicBezTo>
                <a:close/>
                <a:moveTo>
                  <a:pt x="167" y="101"/>
                </a:moveTo>
                <a:cubicBezTo>
                  <a:pt x="167" y="99"/>
                  <a:pt x="168" y="96"/>
                  <a:pt x="168" y="94"/>
                </a:cubicBezTo>
                <a:cubicBezTo>
                  <a:pt x="169" y="96"/>
                  <a:pt x="169" y="99"/>
                  <a:pt x="170" y="101"/>
                </a:cubicBezTo>
                <a:cubicBezTo>
                  <a:pt x="170" y="105"/>
                  <a:pt x="171" y="110"/>
                  <a:pt x="169" y="113"/>
                </a:cubicBezTo>
                <a:cubicBezTo>
                  <a:pt x="167" y="116"/>
                  <a:pt x="166" y="110"/>
                  <a:pt x="166" y="109"/>
                </a:cubicBezTo>
                <a:cubicBezTo>
                  <a:pt x="166" y="107"/>
                  <a:pt x="166" y="104"/>
                  <a:pt x="167" y="101"/>
                </a:cubicBezTo>
                <a:close/>
                <a:moveTo>
                  <a:pt x="172" y="93"/>
                </a:moveTo>
                <a:cubicBezTo>
                  <a:pt x="176" y="95"/>
                  <a:pt x="179" y="98"/>
                  <a:pt x="182" y="101"/>
                </a:cubicBezTo>
                <a:cubicBezTo>
                  <a:pt x="184" y="103"/>
                  <a:pt x="186" y="105"/>
                  <a:pt x="187" y="108"/>
                </a:cubicBezTo>
                <a:cubicBezTo>
                  <a:pt x="187" y="110"/>
                  <a:pt x="185" y="113"/>
                  <a:pt x="183" y="113"/>
                </a:cubicBezTo>
                <a:cubicBezTo>
                  <a:pt x="179" y="114"/>
                  <a:pt x="176" y="105"/>
                  <a:pt x="175" y="103"/>
                </a:cubicBezTo>
                <a:cubicBezTo>
                  <a:pt x="174" y="100"/>
                  <a:pt x="173" y="97"/>
                  <a:pt x="172" y="93"/>
                </a:cubicBezTo>
                <a:close/>
                <a:moveTo>
                  <a:pt x="168" y="86"/>
                </a:moveTo>
                <a:cubicBezTo>
                  <a:pt x="169" y="85"/>
                  <a:pt x="170" y="85"/>
                  <a:pt x="171" y="85"/>
                </a:cubicBezTo>
                <a:cubicBezTo>
                  <a:pt x="172" y="85"/>
                  <a:pt x="172" y="85"/>
                  <a:pt x="172" y="85"/>
                </a:cubicBezTo>
                <a:cubicBezTo>
                  <a:pt x="171" y="85"/>
                  <a:pt x="170" y="85"/>
                  <a:pt x="168" y="86"/>
                </a:cubicBezTo>
                <a:close/>
                <a:moveTo>
                  <a:pt x="165" y="90"/>
                </a:moveTo>
                <a:cubicBezTo>
                  <a:pt x="165" y="90"/>
                  <a:pt x="165" y="90"/>
                  <a:pt x="165" y="90"/>
                </a:cubicBezTo>
                <a:cubicBezTo>
                  <a:pt x="164" y="90"/>
                  <a:pt x="162" y="91"/>
                  <a:pt x="160" y="91"/>
                </a:cubicBezTo>
                <a:cubicBezTo>
                  <a:pt x="162" y="91"/>
                  <a:pt x="164" y="90"/>
                  <a:pt x="165" y="90"/>
                </a:cubicBezTo>
                <a:close/>
                <a:moveTo>
                  <a:pt x="135" y="164"/>
                </a:moveTo>
                <a:cubicBezTo>
                  <a:pt x="135" y="165"/>
                  <a:pt x="135" y="165"/>
                  <a:pt x="135" y="165"/>
                </a:cubicBezTo>
                <a:cubicBezTo>
                  <a:pt x="135" y="165"/>
                  <a:pt x="135" y="165"/>
                  <a:pt x="135" y="165"/>
                </a:cubicBezTo>
                <a:cubicBezTo>
                  <a:pt x="134" y="165"/>
                  <a:pt x="134" y="166"/>
                  <a:pt x="133" y="166"/>
                </a:cubicBezTo>
                <a:cubicBezTo>
                  <a:pt x="133" y="166"/>
                  <a:pt x="133" y="165"/>
                  <a:pt x="134" y="165"/>
                </a:cubicBezTo>
                <a:cubicBezTo>
                  <a:pt x="134" y="164"/>
                  <a:pt x="134" y="164"/>
                  <a:pt x="135" y="164"/>
                </a:cubicBezTo>
                <a:close/>
                <a:moveTo>
                  <a:pt x="263" y="215"/>
                </a:moveTo>
                <a:cubicBezTo>
                  <a:pt x="263" y="215"/>
                  <a:pt x="262" y="215"/>
                  <a:pt x="262" y="215"/>
                </a:cubicBezTo>
                <a:cubicBezTo>
                  <a:pt x="252" y="221"/>
                  <a:pt x="241" y="225"/>
                  <a:pt x="230" y="230"/>
                </a:cubicBezTo>
                <a:cubicBezTo>
                  <a:pt x="225" y="232"/>
                  <a:pt x="219" y="234"/>
                  <a:pt x="214" y="237"/>
                </a:cubicBezTo>
                <a:cubicBezTo>
                  <a:pt x="211" y="238"/>
                  <a:pt x="209" y="240"/>
                  <a:pt x="206" y="241"/>
                </a:cubicBezTo>
                <a:cubicBezTo>
                  <a:pt x="205" y="242"/>
                  <a:pt x="203" y="242"/>
                  <a:pt x="202" y="243"/>
                </a:cubicBezTo>
                <a:cubicBezTo>
                  <a:pt x="203" y="242"/>
                  <a:pt x="204" y="242"/>
                  <a:pt x="205" y="241"/>
                </a:cubicBezTo>
                <a:cubicBezTo>
                  <a:pt x="210" y="239"/>
                  <a:pt x="214" y="236"/>
                  <a:pt x="219" y="234"/>
                </a:cubicBezTo>
                <a:cubicBezTo>
                  <a:pt x="224" y="231"/>
                  <a:pt x="230" y="229"/>
                  <a:pt x="235" y="226"/>
                </a:cubicBezTo>
                <a:cubicBezTo>
                  <a:pt x="244" y="222"/>
                  <a:pt x="254" y="218"/>
                  <a:pt x="262" y="212"/>
                </a:cubicBezTo>
                <a:cubicBezTo>
                  <a:pt x="262" y="213"/>
                  <a:pt x="263" y="214"/>
                  <a:pt x="263" y="215"/>
                </a:cubicBezTo>
                <a:close/>
                <a:moveTo>
                  <a:pt x="263" y="221"/>
                </a:moveTo>
                <a:cubicBezTo>
                  <a:pt x="263" y="221"/>
                  <a:pt x="263" y="221"/>
                  <a:pt x="263" y="221"/>
                </a:cubicBezTo>
                <a:cubicBezTo>
                  <a:pt x="252" y="225"/>
                  <a:pt x="242" y="229"/>
                  <a:pt x="231" y="232"/>
                </a:cubicBezTo>
                <a:cubicBezTo>
                  <a:pt x="221" y="236"/>
                  <a:pt x="211" y="241"/>
                  <a:pt x="201" y="245"/>
                </a:cubicBezTo>
                <a:cubicBezTo>
                  <a:pt x="201" y="245"/>
                  <a:pt x="201" y="244"/>
                  <a:pt x="201" y="244"/>
                </a:cubicBezTo>
                <a:cubicBezTo>
                  <a:pt x="206" y="242"/>
                  <a:pt x="210" y="240"/>
                  <a:pt x="214" y="238"/>
                </a:cubicBezTo>
                <a:cubicBezTo>
                  <a:pt x="219" y="235"/>
                  <a:pt x="225" y="233"/>
                  <a:pt x="230" y="231"/>
                </a:cubicBezTo>
                <a:cubicBezTo>
                  <a:pt x="241" y="226"/>
                  <a:pt x="252" y="222"/>
                  <a:pt x="263" y="216"/>
                </a:cubicBezTo>
                <a:cubicBezTo>
                  <a:pt x="263" y="216"/>
                  <a:pt x="263" y="216"/>
                  <a:pt x="263" y="216"/>
                </a:cubicBezTo>
                <a:cubicBezTo>
                  <a:pt x="263" y="218"/>
                  <a:pt x="263" y="219"/>
                  <a:pt x="263" y="221"/>
                </a:cubicBezTo>
                <a:close/>
                <a:moveTo>
                  <a:pt x="264" y="231"/>
                </a:moveTo>
                <a:cubicBezTo>
                  <a:pt x="264" y="231"/>
                  <a:pt x="264" y="231"/>
                  <a:pt x="264" y="231"/>
                </a:cubicBezTo>
                <a:cubicBezTo>
                  <a:pt x="253" y="235"/>
                  <a:pt x="241" y="240"/>
                  <a:pt x="230" y="243"/>
                </a:cubicBezTo>
                <a:cubicBezTo>
                  <a:pt x="225" y="245"/>
                  <a:pt x="220" y="246"/>
                  <a:pt x="215" y="248"/>
                </a:cubicBezTo>
                <a:cubicBezTo>
                  <a:pt x="213" y="249"/>
                  <a:pt x="210" y="250"/>
                  <a:pt x="208" y="251"/>
                </a:cubicBezTo>
                <a:cubicBezTo>
                  <a:pt x="208" y="251"/>
                  <a:pt x="209" y="251"/>
                  <a:pt x="209" y="251"/>
                </a:cubicBezTo>
                <a:cubicBezTo>
                  <a:pt x="212" y="249"/>
                  <a:pt x="214" y="248"/>
                  <a:pt x="217" y="247"/>
                </a:cubicBezTo>
                <a:cubicBezTo>
                  <a:pt x="222" y="244"/>
                  <a:pt x="228" y="242"/>
                  <a:pt x="233" y="239"/>
                </a:cubicBezTo>
                <a:cubicBezTo>
                  <a:pt x="243" y="235"/>
                  <a:pt x="254" y="231"/>
                  <a:pt x="264" y="226"/>
                </a:cubicBezTo>
                <a:cubicBezTo>
                  <a:pt x="264" y="228"/>
                  <a:pt x="264" y="229"/>
                  <a:pt x="264" y="231"/>
                </a:cubicBezTo>
                <a:close/>
                <a:moveTo>
                  <a:pt x="264" y="248"/>
                </a:moveTo>
                <a:cubicBezTo>
                  <a:pt x="264" y="249"/>
                  <a:pt x="264" y="250"/>
                  <a:pt x="264" y="251"/>
                </a:cubicBezTo>
                <a:cubicBezTo>
                  <a:pt x="254" y="255"/>
                  <a:pt x="243" y="259"/>
                  <a:pt x="233" y="263"/>
                </a:cubicBezTo>
                <a:cubicBezTo>
                  <a:pt x="230" y="264"/>
                  <a:pt x="226" y="265"/>
                  <a:pt x="223" y="266"/>
                </a:cubicBezTo>
                <a:cubicBezTo>
                  <a:pt x="216" y="268"/>
                  <a:pt x="210" y="271"/>
                  <a:pt x="203" y="274"/>
                </a:cubicBezTo>
                <a:cubicBezTo>
                  <a:pt x="202" y="274"/>
                  <a:pt x="201" y="274"/>
                  <a:pt x="200" y="275"/>
                </a:cubicBezTo>
                <a:cubicBezTo>
                  <a:pt x="201" y="274"/>
                  <a:pt x="203" y="273"/>
                  <a:pt x="205" y="273"/>
                </a:cubicBezTo>
                <a:cubicBezTo>
                  <a:pt x="208" y="272"/>
                  <a:pt x="210" y="270"/>
                  <a:pt x="213" y="268"/>
                </a:cubicBezTo>
                <a:cubicBezTo>
                  <a:pt x="223" y="263"/>
                  <a:pt x="235" y="260"/>
                  <a:pt x="245" y="256"/>
                </a:cubicBezTo>
                <a:cubicBezTo>
                  <a:pt x="252" y="254"/>
                  <a:pt x="258" y="252"/>
                  <a:pt x="264" y="248"/>
                </a:cubicBezTo>
                <a:close/>
                <a:moveTo>
                  <a:pt x="260" y="250"/>
                </a:moveTo>
                <a:cubicBezTo>
                  <a:pt x="260" y="250"/>
                  <a:pt x="260" y="250"/>
                  <a:pt x="260" y="250"/>
                </a:cubicBezTo>
                <a:cubicBezTo>
                  <a:pt x="260" y="250"/>
                  <a:pt x="260" y="250"/>
                  <a:pt x="260" y="250"/>
                </a:cubicBezTo>
                <a:close/>
                <a:moveTo>
                  <a:pt x="261" y="249"/>
                </a:moveTo>
                <a:cubicBezTo>
                  <a:pt x="261" y="249"/>
                  <a:pt x="261" y="249"/>
                  <a:pt x="262" y="249"/>
                </a:cubicBezTo>
                <a:cubicBezTo>
                  <a:pt x="261" y="249"/>
                  <a:pt x="261" y="249"/>
                  <a:pt x="261" y="249"/>
                </a:cubicBezTo>
                <a:close/>
                <a:moveTo>
                  <a:pt x="264" y="254"/>
                </a:moveTo>
                <a:cubicBezTo>
                  <a:pt x="250" y="261"/>
                  <a:pt x="236" y="266"/>
                  <a:pt x="221" y="271"/>
                </a:cubicBezTo>
                <a:cubicBezTo>
                  <a:pt x="215" y="273"/>
                  <a:pt x="208" y="275"/>
                  <a:pt x="201" y="277"/>
                </a:cubicBezTo>
                <a:cubicBezTo>
                  <a:pt x="197" y="278"/>
                  <a:pt x="200" y="277"/>
                  <a:pt x="201" y="277"/>
                </a:cubicBezTo>
                <a:cubicBezTo>
                  <a:pt x="203" y="276"/>
                  <a:pt x="204" y="275"/>
                  <a:pt x="206" y="275"/>
                </a:cubicBezTo>
                <a:cubicBezTo>
                  <a:pt x="209" y="274"/>
                  <a:pt x="212" y="272"/>
                  <a:pt x="215" y="271"/>
                </a:cubicBezTo>
                <a:cubicBezTo>
                  <a:pt x="221" y="268"/>
                  <a:pt x="228" y="266"/>
                  <a:pt x="234" y="263"/>
                </a:cubicBezTo>
                <a:cubicBezTo>
                  <a:pt x="244" y="260"/>
                  <a:pt x="253" y="257"/>
                  <a:pt x="262" y="253"/>
                </a:cubicBezTo>
                <a:cubicBezTo>
                  <a:pt x="263" y="253"/>
                  <a:pt x="263" y="253"/>
                  <a:pt x="263" y="252"/>
                </a:cubicBezTo>
                <a:cubicBezTo>
                  <a:pt x="263" y="252"/>
                  <a:pt x="264" y="252"/>
                  <a:pt x="264" y="252"/>
                </a:cubicBezTo>
                <a:cubicBezTo>
                  <a:pt x="264" y="253"/>
                  <a:pt x="264" y="253"/>
                  <a:pt x="264" y="254"/>
                </a:cubicBezTo>
                <a:close/>
                <a:moveTo>
                  <a:pt x="231" y="270"/>
                </a:moveTo>
                <a:cubicBezTo>
                  <a:pt x="241" y="267"/>
                  <a:pt x="251" y="264"/>
                  <a:pt x="260" y="259"/>
                </a:cubicBezTo>
                <a:cubicBezTo>
                  <a:pt x="261" y="259"/>
                  <a:pt x="262" y="259"/>
                  <a:pt x="262" y="258"/>
                </a:cubicBezTo>
                <a:cubicBezTo>
                  <a:pt x="262" y="258"/>
                  <a:pt x="263" y="258"/>
                  <a:pt x="263" y="258"/>
                </a:cubicBezTo>
                <a:cubicBezTo>
                  <a:pt x="263" y="259"/>
                  <a:pt x="263" y="260"/>
                  <a:pt x="262" y="262"/>
                </a:cubicBezTo>
                <a:cubicBezTo>
                  <a:pt x="258" y="264"/>
                  <a:pt x="253" y="266"/>
                  <a:pt x="248" y="268"/>
                </a:cubicBezTo>
                <a:cubicBezTo>
                  <a:pt x="242" y="270"/>
                  <a:pt x="237" y="273"/>
                  <a:pt x="230" y="274"/>
                </a:cubicBezTo>
                <a:cubicBezTo>
                  <a:pt x="225" y="276"/>
                  <a:pt x="219" y="277"/>
                  <a:pt x="213" y="279"/>
                </a:cubicBezTo>
                <a:cubicBezTo>
                  <a:pt x="211" y="280"/>
                  <a:pt x="208" y="281"/>
                  <a:pt x="206" y="282"/>
                </a:cubicBezTo>
                <a:cubicBezTo>
                  <a:pt x="204" y="283"/>
                  <a:pt x="200" y="283"/>
                  <a:pt x="198" y="284"/>
                </a:cubicBezTo>
                <a:cubicBezTo>
                  <a:pt x="201" y="282"/>
                  <a:pt x="204" y="281"/>
                  <a:pt x="207" y="279"/>
                </a:cubicBezTo>
                <a:cubicBezTo>
                  <a:pt x="215" y="276"/>
                  <a:pt x="223" y="273"/>
                  <a:pt x="231" y="270"/>
                </a:cubicBezTo>
                <a:close/>
                <a:moveTo>
                  <a:pt x="197" y="284"/>
                </a:moveTo>
                <a:cubicBezTo>
                  <a:pt x="197" y="284"/>
                  <a:pt x="197" y="283"/>
                  <a:pt x="198" y="283"/>
                </a:cubicBezTo>
                <a:cubicBezTo>
                  <a:pt x="199" y="282"/>
                  <a:pt x="200" y="282"/>
                  <a:pt x="202" y="281"/>
                </a:cubicBezTo>
                <a:cubicBezTo>
                  <a:pt x="200" y="282"/>
                  <a:pt x="199" y="283"/>
                  <a:pt x="197" y="284"/>
                </a:cubicBezTo>
                <a:close/>
                <a:moveTo>
                  <a:pt x="194" y="308"/>
                </a:moveTo>
                <a:cubicBezTo>
                  <a:pt x="194" y="308"/>
                  <a:pt x="194" y="308"/>
                  <a:pt x="194" y="308"/>
                </a:cubicBezTo>
                <a:cubicBezTo>
                  <a:pt x="198" y="308"/>
                  <a:pt x="202" y="306"/>
                  <a:pt x="206" y="305"/>
                </a:cubicBezTo>
                <a:cubicBezTo>
                  <a:pt x="211" y="303"/>
                  <a:pt x="217" y="301"/>
                  <a:pt x="223" y="300"/>
                </a:cubicBezTo>
                <a:cubicBezTo>
                  <a:pt x="228" y="298"/>
                  <a:pt x="234" y="296"/>
                  <a:pt x="239" y="294"/>
                </a:cubicBezTo>
                <a:cubicBezTo>
                  <a:pt x="241" y="293"/>
                  <a:pt x="244" y="292"/>
                  <a:pt x="246" y="290"/>
                </a:cubicBezTo>
                <a:cubicBezTo>
                  <a:pt x="248" y="290"/>
                  <a:pt x="250" y="289"/>
                  <a:pt x="251" y="288"/>
                </a:cubicBezTo>
                <a:cubicBezTo>
                  <a:pt x="252" y="288"/>
                  <a:pt x="252" y="287"/>
                  <a:pt x="253" y="287"/>
                </a:cubicBezTo>
                <a:cubicBezTo>
                  <a:pt x="252" y="288"/>
                  <a:pt x="252" y="289"/>
                  <a:pt x="252" y="289"/>
                </a:cubicBezTo>
                <a:cubicBezTo>
                  <a:pt x="250" y="293"/>
                  <a:pt x="244" y="293"/>
                  <a:pt x="240" y="294"/>
                </a:cubicBezTo>
                <a:cubicBezTo>
                  <a:pt x="234" y="296"/>
                  <a:pt x="227" y="298"/>
                  <a:pt x="221" y="301"/>
                </a:cubicBezTo>
                <a:cubicBezTo>
                  <a:pt x="215" y="303"/>
                  <a:pt x="209" y="305"/>
                  <a:pt x="202" y="307"/>
                </a:cubicBezTo>
                <a:cubicBezTo>
                  <a:pt x="199" y="308"/>
                  <a:pt x="196" y="308"/>
                  <a:pt x="194" y="310"/>
                </a:cubicBezTo>
                <a:cubicBezTo>
                  <a:pt x="194" y="309"/>
                  <a:pt x="194" y="309"/>
                  <a:pt x="194" y="308"/>
                </a:cubicBezTo>
                <a:close/>
                <a:moveTo>
                  <a:pt x="208" y="302"/>
                </a:moveTo>
                <a:cubicBezTo>
                  <a:pt x="214" y="300"/>
                  <a:pt x="219" y="298"/>
                  <a:pt x="225" y="297"/>
                </a:cubicBezTo>
                <a:cubicBezTo>
                  <a:pt x="230" y="295"/>
                  <a:pt x="235" y="294"/>
                  <a:pt x="240" y="292"/>
                </a:cubicBezTo>
                <a:cubicBezTo>
                  <a:pt x="241" y="292"/>
                  <a:pt x="242" y="292"/>
                  <a:pt x="242" y="292"/>
                </a:cubicBezTo>
                <a:cubicBezTo>
                  <a:pt x="237" y="294"/>
                  <a:pt x="232" y="296"/>
                  <a:pt x="226" y="298"/>
                </a:cubicBezTo>
                <a:cubicBezTo>
                  <a:pt x="221" y="300"/>
                  <a:pt x="215" y="301"/>
                  <a:pt x="210" y="303"/>
                </a:cubicBezTo>
                <a:cubicBezTo>
                  <a:pt x="206" y="304"/>
                  <a:pt x="202" y="306"/>
                  <a:pt x="198" y="307"/>
                </a:cubicBezTo>
                <a:cubicBezTo>
                  <a:pt x="193" y="308"/>
                  <a:pt x="198" y="306"/>
                  <a:pt x="199" y="305"/>
                </a:cubicBezTo>
                <a:cubicBezTo>
                  <a:pt x="202" y="304"/>
                  <a:pt x="205" y="303"/>
                  <a:pt x="208" y="302"/>
                </a:cubicBezTo>
                <a:close/>
                <a:moveTo>
                  <a:pt x="239" y="292"/>
                </a:moveTo>
                <a:cubicBezTo>
                  <a:pt x="233" y="294"/>
                  <a:pt x="228" y="295"/>
                  <a:pt x="223" y="296"/>
                </a:cubicBezTo>
                <a:cubicBezTo>
                  <a:pt x="219" y="297"/>
                  <a:pt x="216" y="298"/>
                  <a:pt x="212" y="300"/>
                </a:cubicBezTo>
                <a:cubicBezTo>
                  <a:pt x="215" y="299"/>
                  <a:pt x="217" y="298"/>
                  <a:pt x="220" y="297"/>
                </a:cubicBezTo>
                <a:cubicBezTo>
                  <a:pt x="229" y="294"/>
                  <a:pt x="238" y="292"/>
                  <a:pt x="247" y="289"/>
                </a:cubicBezTo>
                <a:cubicBezTo>
                  <a:pt x="244" y="290"/>
                  <a:pt x="242" y="291"/>
                  <a:pt x="239" y="292"/>
                </a:cubicBezTo>
                <a:close/>
                <a:moveTo>
                  <a:pt x="194" y="307"/>
                </a:moveTo>
                <a:cubicBezTo>
                  <a:pt x="195" y="306"/>
                  <a:pt x="195" y="306"/>
                  <a:pt x="195" y="305"/>
                </a:cubicBezTo>
                <a:cubicBezTo>
                  <a:pt x="197" y="305"/>
                  <a:pt x="199" y="304"/>
                  <a:pt x="201" y="304"/>
                </a:cubicBezTo>
                <a:cubicBezTo>
                  <a:pt x="199" y="305"/>
                  <a:pt x="197" y="306"/>
                  <a:pt x="194" y="307"/>
                </a:cubicBezTo>
                <a:close/>
                <a:moveTo>
                  <a:pt x="195" y="302"/>
                </a:moveTo>
                <a:cubicBezTo>
                  <a:pt x="200" y="300"/>
                  <a:pt x="205" y="298"/>
                  <a:pt x="211" y="296"/>
                </a:cubicBezTo>
                <a:cubicBezTo>
                  <a:pt x="216" y="295"/>
                  <a:pt x="222" y="293"/>
                  <a:pt x="228" y="292"/>
                </a:cubicBezTo>
                <a:cubicBezTo>
                  <a:pt x="229" y="291"/>
                  <a:pt x="230" y="291"/>
                  <a:pt x="231" y="291"/>
                </a:cubicBezTo>
                <a:cubicBezTo>
                  <a:pt x="219" y="295"/>
                  <a:pt x="207" y="299"/>
                  <a:pt x="195" y="304"/>
                </a:cubicBezTo>
                <a:cubicBezTo>
                  <a:pt x="195" y="303"/>
                  <a:pt x="195" y="302"/>
                  <a:pt x="195" y="302"/>
                </a:cubicBezTo>
                <a:close/>
                <a:moveTo>
                  <a:pt x="196" y="297"/>
                </a:moveTo>
                <a:cubicBezTo>
                  <a:pt x="201" y="296"/>
                  <a:pt x="205" y="294"/>
                  <a:pt x="210" y="292"/>
                </a:cubicBezTo>
                <a:cubicBezTo>
                  <a:pt x="216" y="290"/>
                  <a:pt x="221" y="288"/>
                  <a:pt x="227" y="286"/>
                </a:cubicBezTo>
                <a:cubicBezTo>
                  <a:pt x="233" y="284"/>
                  <a:pt x="239" y="282"/>
                  <a:pt x="244" y="280"/>
                </a:cubicBezTo>
                <a:cubicBezTo>
                  <a:pt x="247" y="279"/>
                  <a:pt x="250" y="278"/>
                  <a:pt x="253" y="277"/>
                </a:cubicBezTo>
                <a:cubicBezTo>
                  <a:pt x="254" y="277"/>
                  <a:pt x="255" y="276"/>
                  <a:pt x="256" y="276"/>
                </a:cubicBezTo>
                <a:cubicBezTo>
                  <a:pt x="257" y="276"/>
                  <a:pt x="257" y="275"/>
                  <a:pt x="257" y="275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3" y="278"/>
                  <a:pt x="248" y="280"/>
                  <a:pt x="244" y="282"/>
                </a:cubicBezTo>
                <a:cubicBezTo>
                  <a:pt x="238" y="285"/>
                  <a:pt x="231" y="287"/>
                  <a:pt x="225" y="289"/>
                </a:cubicBezTo>
                <a:cubicBezTo>
                  <a:pt x="215" y="293"/>
                  <a:pt x="205" y="296"/>
                  <a:pt x="195" y="300"/>
                </a:cubicBezTo>
                <a:cubicBezTo>
                  <a:pt x="196" y="299"/>
                  <a:pt x="196" y="298"/>
                  <a:pt x="196" y="297"/>
                </a:cubicBezTo>
                <a:close/>
                <a:moveTo>
                  <a:pt x="196" y="293"/>
                </a:moveTo>
                <a:cubicBezTo>
                  <a:pt x="201" y="292"/>
                  <a:pt x="205" y="290"/>
                  <a:pt x="209" y="288"/>
                </a:cubicBezTo>
                <a:cubicBezTo>
                  <a:pt x="215" y="286"/>
                  <a:pt x="222" y="284"/>
                  <a:pt x="228" y="282"/>
                </a:cubicBezTo>
                <a:cubicBezTo>
                  <a:pt x="234" y="280"/>
                  <a:pt x="240" y="278"/>
                  <a:pt x="245" y="276"/>
                </a:cubicBezTo>
                <a:cubicBezTo>
                  <a:pt x="249" y="274"/>
                  <a:pt x="254" y="273"/>
                  <a:pt x="258" y="271"/>
                </a:cubicBezTo>
                <a:cubicBezTo>
                  <a:pt x="254" y="273"/>
                  <a:pt x="250" y="274"/>
                  <a:pt x="246" y="276"/>
                </a:cubicBezTo>
                <a:cubicBezTo>
                  <a:pt x="240" y="279"/>
                  <a:pt x="233" y="281"/>
                  <a:pt x="227" y="283"/>
                </a:cubicBezTo>
                <a:cubicBezTo>
                  <a:pt x="217" y="287"/>
                  <a:pt x="206" y="291"/>
                  <a:pt x="196" y="296"/>
                </a:cubicBezTo>
                <a:cubicBezTo>
                  <a:pt x="196" y="295"/>
                  <a:pt x="196" y="294"/>
                  <a:pt x="196" y="293"/>
                </a:cubicBezTo>
                <a:close/>
                <a:moveTo>
                  <a:pt x="197" y="289"/>
                </a:moveTo>
                <a:cubicBezTo>
                  <a:pt x="202" y="286"/>
                  <a:pt x="207" y="285"/>
                  <a:pt x="212" y="283"/>
                </a:cubicBezTo>
                <a:cubicBezTo>
                  <a:pt x="218" y="281"/>
                  <a:pt x="225" y="279"/>
                  <a:pt x="231" y="276"/>
                </a:cubicBezTo>
                <a:cubicBezTo>
                  <a:pt x="237" y="274"/>
                  <a:pt x="242" y="272"/>
                  <a:pt x="248" y="270"/>
                </a:cubicBezTo>
                <a:cubicBezTo>
                  <a:pt x="251" y="269"/>
                  <a:pt x="253" y="268"/>
                  <a:pt x="256" y="267"/>
                </a:cubicBezTo>
                <a:cubicBezTo>
                  <a:pt x="257" y="266"/>
                  <a:pt x="258" y="266"/>
                  <a:pt x="259" y="265"/>
                </a:cubicBezTo>
                <a:cubicBezTo>
                  <a:pt x="263" y="263"/>
                  <a:pt x="259" y="266"/>
                  <a:pt x="258" y="266"/>
                </a:cubicBezTo>
                <a:cubicBezTo>
                  <a:pt x="255" y="268"/>
                  <a:pt x="251" y="270"/>
                  <a:pt x="247" y="271"/>
                </a:cubicBezTo>
                <a:cubicBezTo>
                  <a:pt x="241" y="274"/>
                  <a:pt x="234" y="276"/>
                  <a:pt x="228" y="279"/>
                </a:cubicBezTo>
                <a:cubicBezTo>
                  <a:pt x="222" y="281"/>
                  <a:pt x="216" y="283"/>
                  <a:pt x="211" y="285"/>
                </a:cubicBezTo>
                <a:cubicBezTo>
                  <a:pt x="206" y="287"/>
                  <a:pt x="201" y="289"/>
                  <a:pt x="197" y="291"/>
                </a:cubicBezTo>
                <a:cubicBezTo>
                  <a:pt x="197" y="290"/>
                  <a:pt x="197" y="290"/>
                  <a:pt x="197" y="289"/>
                </a:cubicBezTo>
                <a:close/>
                <a:moveTo>
                  <a:pt x="211" y="161"/>
                </a:moveTo>
                <a:cubicBezTo>
                  <a:pt x="209" y="162"/>
                  <a:pt x="208" y="162"/>
                  <a:pt x="207" y="162"/>
                </a:cubicBezTo>
                <a:cubicBezTo>
                  <a:pt x="207" y="162"/>
                  <a:pt x="207" y="162"/>
                  <a:pt x="207" y="161"/>
                </a:cubicBezTo>
                <a:cubicBezTo>
                  <a:pt x="208" y="161"/>
                  <a:pt x="209" y="161"/>
                  <a:pt x="211" y="161"/>
                </a:cubicBezTo>
                <a:close/>
                <a:moveTo>
                  <a:pt x="201" y="246"/>
                </a:moveTo>
                <a:cubicBezTo>
                  <a:pt x="212" y="241"/>
                  <a:pt x="223" y="236"/>
                  <a:pt x="235" y="232"/>
                </a:cubicBezTo>
                <a:cubicBezTo>
                  <a:pt x="240" y="230"/>
                  <a:pt x="246" y="228"/>
                  <a:pt x="251" y="226"/>
                </a:cubicBezTo>
                <a:cubicBezTo>
                  <a:pt x="253" y="225"/>
                  <a:pt x="255" y="224"/>
                  <a:pt x="257" y="224"/>
                </a:cubicBezTo>
                <a:cubicBezTo>
                  <a:pt x="257" y="224"/>
                  <a:pt x="257" y="224"/>
                  <a:pt x="257" y="224"/>
                </a:cubicBezTo>
                <a:cubicBezTo>
                  <a:pt x="246" y="229"/>
                  <a:pt x="235" y="233"/>
                  <a:pt x="224" y="238"/>
                </a:cubicBezTo>
                <a:cubicBezTo>
                  <a:pt x="219" y="240"/>
                  <a:pt x="214" y="242"/>
                  <a:pt x="209" y="245"/>
                </a:cubicBezTo>
                <a:cubicBezTo>
                  <a:pt x="206" y="246"/>
                  <a:pt x="204" y="247"/>
                  <a:pt x="201" y="249"/>
                </a:cubicBezTo>
                <a:cubicBezTo>
                  <a:pt x="201" y="248"/>
                  <a:pt x="201" y="247"/>
                  <a:pt x="201" y="246"/>
                </a:cubicBezTo>
                <a:close/>
                <a:moveTo>
                  <a:pt x="202" y="240"/>
                </a:moveTo>
                <a:cubicBezTo>
                  <a:pt x="205" y="239"/>
                  <a:pt x="209" y="236"/>
                  <a:pt x="213" y="234"/>
                </a:cubicBezTo>
                <a:cubicBezTo>
                  <a:pt x="218" y="232"/>
                  <a:pt x="223" y="230"/>
                  <a:pt x="228" y="227"/>
                </a:cubicBezTo>
                <a:cubicBezTo>
                  <a:pt x="234" y="225"/>
                  <a:pt x="239" y="223"/>
                  <a:pt x="244" y="220"/>
                </a:cubicBezTo>
                <a:cubicBezTo>
                  <a:pt x="247" y="219"/>
                  <a:pt x="249" y="218"/>
                  <a:pt x="252" y="216"/>
                </a:cubicBezTo>
                <a:cubicBezTo>
                  <a:pt x="253" y="216"/>
                  <a:pt x="255" y="215"/>
                  <a:pt x="256" y="214"/>
                </a:cubicBezTo>
                <a:cubicBezTo>
                  <a:pt x="257" y="214"/>
                  <a:pt x="263" y="210"/>
                  <a:pt x="260" y="213"/>
                </a:cubicBezTo>
                <a:cubicBezTo>
                  <a:pt x="250" y="220"/>
                  <a:pt x="238" y="224"/>
                  <a:pt x="228" y="229"/>
                </a:cubicBezTo>
                <a:cubicBezTo>
                  <a:pt x="219" y="233"/>
                  <a:pt x="209" y="237"/>
                  <a:pt x="201" y="242"/>
                </a:cubicBezTo>
                <a:cubicBezTo>
                  <a:pt x="202" y="242"/>
                  <a:pt x="202" y="241"/>
                  <a:pt x="202" y="240"/>
                </a:cubicBezTo>
                <a:close/>
                <a:moveTo>
                  <a:pt x="208" y="236"/>
                </a:moveTo>
                <a:cubicBezTo>
                  <a:pt x="207" y="236"/>
                  <a:pt x="200" y="241"/>
                  <a:pt x="204" y="238"/>
                </a:cubicBezTo>
                <a:cubicBezTo>
                  <a:pt x="206" y="237"/>
                  <a:pt x="208" y="236"/>
                  <a:pt x="210" y="235"/>
                </a:cubicBezTo>
                <a:cubicBezTo>
                  <a:pt x="209" y="235"/>
                  <a:pt x="209" y="236"/>
                  <a:pt x="208" y="236"/>
                </a:cubicBezTo>
                <a:close/>
                <a:moveTo>
                  <a:pt x="213" y="233"/>
                </a:moveTo>
                <a:cubicBezTo>
                  <a:pt x="209" y="234"/>
                  <a:pt x="205" y="236"/>
                  <a:pt x="202" y="239"/>
                </a:cubicBezTo>
                <a:cubicBezTo>
                  <a:pt x="202" y="238"/>
                  <a:pt x="202" y="238"/>
                  <a:pt x="202" y="237"/>
                </a:cubicBezTo>
                <a:cubicBezTo>
                  <a:pt x="202" y="237"/>
                  <a:pt x="202" y="236"/>
                  <a:pt x="202" y="236"/>
                </a:cubicBezTo>
                <a:cubicBezTo>
                  <a:pt x="211" y="231"/>
                  <a:pt x="220" y="226"/>
                  <a:pt x="230" y="221"/>
                </a:cubicBezTo>
                <a:cubicBezTo>
                  <a:pt x="235" y="219"/>
                  <a:pt x="241" y="216"/>
                  <a:pt x="247" y="214"/>
                </a:cubicBezTo>
                <a:cubicBezTo>
                  <a:pt x="250" y="212"/>
                  <a:pt x="252" y="211"/>
                  <a:pt x="255" y="210"/>
                </a:cubicBezTo>
                <a:cubicBezTo>
                  <a:pt x="256" y="209"/>
                  <a:pt x="257" y="208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5" y="210"/>
                  <a:pt x="250" y="212"/>
                  <a:pt x="246" y="215"/>
                </a:cubicBezTo>
                <a:cubicBezTo>
                  <a:pt x="240" y="218"/>
                  <a:pt x="235" y="221"/>
                  <a:pt x="229" y="224"/>
                </a:cubicBezTo>
                <a:cubicBezTo>
                  <a:pt x="224" y="227"/>
                  <a:pt x="219" y="230"/>
                  <a:pt x="213" y="233"/>
                </a:cubicBezTo>
                <a:close/>
                <a:moveTo>
                  <a:pt x="248" y="212"/>
                </a:moveTo>
                <a:cubicBezTo>
                  <a:pt x="243" y="215"/>
                  <a:pt x="238" y="217"/>
                  <a:pt x="232" y="219"/>
                </a:cubicBezTo>
                <a:cubicBezTo>
                  <a:pt x="225" y="223"/>
                  <a:pt x="218" y="227"/>
                  <a:pt x="210" y="231"/>
                </a:cubicBezTo>
                <a:cubicBezTo>
                  <a:pt x="212" y="230"/>
                  <a:pt x="213" y="229"/>
                  <a:pt x="214" y="228"/>
                </a:cubicBezTo>
                <a:cubicBezTo>
                  <a:pt x="219" y="225"/>
                  <a:pt x="224" y="222"/>
                  <a:pt x="229" y="220"/>
                </a:cubicBezTo>
                <a:cubicBezTo>
                  <a:pt x="240" y="215"/>
                  <a:pt x="251" y="209"/>
                  <a:pt x="261" y="203"/>
                </a:cubicBezTo>
                <a:cubicBezTo>
                  <a:pt x="261" y="203"/>
                  <a:pt x="261" y="204"/>
                  <a:pt x="262" y="205"/>
                </a:cubicBezTo>
                <a:cubicBezTo>
                  <a:pt x="261" y="205"/>
                  <a:pt x="261" y="205"/>
                  <a:pt x="261" y="205"/>
                </a:cubicBezTo>
                <a:cubicBezTo>
                  <a:pt x="257" y="207"/>
                  <a:pt x="253" y="210"/>
                  <a:pt x="248" y="212"/>
                </a:cubicBezTo>
                <a:close/>
                <a:moveTo>
                  <a:pt x="259" y="187"/>
                </a:moveTo>
                <a:cubicBezTo>
                  <a:pt x="250" y="191"/>
                  <a:pt x="240" y="195"/>
                  <a:pt x="231" y="199"/>
                </a:cubicBezTo>
                <a:cubicBezTo>
                  <a:pt x="226" y="201"/>
                  <a:pt x="221" y="204"/>
                  <a:pt x="216" y="206"/>
                </a:cubicBezTo>
                <a:cubicBezTo>
                  <a:pt x="214" y="207"/>
                  <a:pt x="213" y="208"/>
                  <a:pt x="211" y="209"/>
                </a:cubicBezTo>
                <a:cubicBezTo>
                  <a:pt x="209" y="211"/>
                  <a:pt x="206" y="211"/>
                  <a:pt x="204" y="213"/>
                </a:cubicBezTo>
                <a:cubicBezTo>
                  <a:pt x="212" y="207"/>
                  <a:pt x="221" y="203"/>
                  <a:pt x="229" y="198"/>
                </a:cubicBezTo>
                <a:cubicBezTo>
                  <a:pt x="234" y="195"/>
                  <a:pt x="239" y="193"/>
                  <a:pt x="244" y="191"/>
                </a:cubicBezTo>
                <a:cubicBezTo>
                  <a:pt x="247" y="190"/>
                  <a:pt x="250" y="188"/>
                  <a:pt x="252" y="187"/>
                </a:cubicBezTo>
                <a:cubicBezTo>
                  <a:pt x="253" y="187"/>
                  <a:pt x="255" y="186"/>
                  <a:pt x="256" y="186"/>
                </a:cubicBezTo>
                <a:cubicBezTo>
                  <a:pt x="256" y="185"/>
                  <a:pt x="257" y="185"/>
                  <a:pt x="257" y="185"/>
                </a:cubicBezTo>
                <a:cubicBezTo>
                  <a:pt x="258" y="185"/>
                  <a:pt x="259" y="184"/>
                  <a:pt x="259" y="184"/>
                </a:cubicBezTo>
                <a:cubicBezTo>
                  <a:pt x="259" y="184"/>
                  <a:pt x="260" y="184"/>
                  <a:pt x="260" y="183"/>
                </a:cubicBezTo>
                <a:cubicBezTo>
                  <a:pt x="260" y="186"/>
                  <a:pt x="260" y="188"/>
                  <a:pt x="260" y="191"/>
                </a:cubicBezTo>
                <a:cubicBezTo>
                  <a:pt x="250" y="194"/>
                  <a:pt x="241" y="199"/>
                  <a:pt x="232" y="204"/>
                </a:cubicBezTo>
                <a:cubicBezTo>
                  <a:pt x="226" y="206"/>
                  <a:pt x="221" y="209"/>
                  <a:pt x="216" y="211"/>
                </a:cubicBezTo>
                <a:cubicBezTo>
                  <a:pt x="214" y="213"/>
                  <a:pt x="211" y="214"/>
                  <a:pt x="209" y="215"/>
                </a:cubicBezTo>
                <a:cubicBezTo>
                  <a:pt x="208" y="216"/>
                  <a:pt x="207" y="217"/>
                  <a:pt x="206" y="217"/>
                </a:cubicBezTo>
                <a:cubicBezTo>
                  <a:pt x="205" y="218"/>
                  <a:pt x="201" y="220"/>
                  <a:pt x="205" y="218"/>
                </a:cubicBezTo>
                <a:cubicBezTo>
                  <a:pt x="213" y="211"/>
                  <a:pt x="223" y="206"/>
                  <a:pt x="233" y="201"/>
                </a:cubicBezTo>
                <a:cubicBezTo>
                  <a:pt x="238" y="199"/>
                  <a:pt x="243" y="196"/>
                  <a:pt x="248" y="194"/>
                </a:cubicBezTo>
                <a:cubicBezTo>
                  <a:pt x="252" y="192"/>
                  <a:pt x="256" y="190"/>
                  <a:pt x="260" y="187"/>
                </a:cubicBezTo>
                <a:cubicBezTo>
                  <a:pt x="260" y="187"/>
                  <a:pt x="260" y="186"/>
                  <a:pt x="259" y="187"/>
                </a:cubicBezTo>
                <a:close/>
                <a:moveTo>
                  <a:pt x="204" y="206"/>
                </a:moveTo>
                <a:cubicBezTo>
                  <a:pt x="213" y="202"/>
                  <a:pt x="222" y="197"/>
                  <a:pt x="231" y="193"/>
                </a:cubicBezTo>
                <a:cubicBezTo>
                  <a:pt x="236" y="190"/>
                  <a:pt x="241" y="188"/>
                  <a:pt x="246" y="186"/>
                </a:cubicBezTo>
                <a:cubicBezTo>
                  <a:pt x="248" y="185"/>
                  <a:pt x="251" y="183"/>
                  <a:pt x="254" y="182"/>
                </a:cubicBezTo>
                <a:cubicBezTo>
                  <a:pt x="254" y="182"/>
                  <a:pt x="254" y="182"/>
                  <a:pt x="254" y="182"/>
                </a:cubicBezTo>
                <a:cubicBezTo>
                  <a:pt x="247" y="187"/>
                  <a:pt x="239" y="190"/>
                  <a:pt x="231" y="193"/>
                </a:cubicBezTo>
                <a:cubicBezTo>
                  <a:pt x="221" y="198"/>
                  <a:pt x="212" y="204"/>
                  <a:pt x="204" y="209"/>
                </a:cubicBezTo>
                <a:cubicBezTo>
                  <a:pt x="204" y="208"/>
                  <a:pt x="204" y="207"/>
                  <a:pt x="204" y="206"/>
                </a:cubicBezTo>
                <a:close/>
                <a:moveTo>
                  <a:pt x="204" y="199"/>
                </a:moveTo>
                <a:cubicBezTo>
                  <a:pt x="204" y="199"/>
                  <a:pt x="204" y="199"/>
                  <a:pt x="204" y="199"/>
                </a:cubicBezTo>
                <a:cubicBezTo>
                  <a:pt x="213" y="194"/>
                  <a:pt x="222" y="190"/>
                  <a:pt x="231" y="186"/>
                </a:cubicBezTo>
                <a:cubicBezTo>
                  <a:pt x="240" y="182"/>
                  <a:pt x="249" y="177"/>
                  <a:pt x="258" y="172"/>
                </a:cubicBezTo>
                <a:cubicBezTo>
                  <a:pt x="258" y="172"/>
                  <a:pt x="259" y="173"/>
                  <a:pt x="259" y="173"/>
                </a:cubicBezTo>
                <a:cubicBezTo>
                  <a:pt x="259" y="173"/>
                  <a:pt x="259" y="174"/>
                  <a:pt x="259" y="174"/>
                </a:cubicBezTo>
                <a:cubicBezTo>
                  <a:pt x="259" y="174"/>
                  <a:pt x="259" y="174"/>
                  <a:pt x="259" y="174"/>
                </a:cubicBezTo>
                <a:cubicBezTo>
                  <a:pt x="250" y="179"/>
                  <a:pt x="241" y="183"/>
                  <a:pt x="232" y="188"/>
                </a:cubicBezTo>
                <a:cubicBezTo>
                  <a:pt x="226" y="190"/>
                  <a:pt x="221" y="192"/>
                  <a:pt x="216" y="194"/>
                </a:cubicBezTo>
                <a:cubicBezTo>
                  <a:pt x="212" y="196"/>
                  <a:pt x="208" y="199"/>
                  <a:pt x="204" y="201"/>
                </a:cubicBezTo>
                <a:cubicBezTo>
                  <a:pt x="204" y="200"/>
                  <a:pt x="204" y="200"/>
                  <a:pt x="204" y="199"/>
                </a:cubicBezTo>
                <a:close/>
                <a:moveTo>
                  <a:pt x="259" y="175"/>
                </a:moveTo>
                <a:cubicBezTo>
                  <a:pt x="259" y="176"/>
                  <a:pt x="259" y="177"/>
                  <a:pt x="259" y="179"/>
                </a:cubicBezTo>
                <a:cubicBezTo>
                  <a:pt x="259" y="178"/>
                  <a:pt x="259" y="178"/>
                  <a:pt x="259" y="179"/>
                </a:cubicBezTo>
                <a:cubicBezTo>
                  <a:pt x="250" y="184"/>
                  <a:pt x="240" y="188"/>
                  <a:pt x="231" y="192"/>
                </a:cubicBezTo>
                <a:cubicBezTo>
                  <a:pt x="226" y="195"/>
                  <a:pt x="221" y="197"/>
                  <a:pt x="216" y="200"/>
                </a:cubicBezTo>
                <a:cubicBezTo>
                  <a:pt x="213" y="201"/>
                  <a:pt x="210" y="202"/>
                  <a:pt x="207" y="204"/>
                </a:cubicBezTo>
                <a:cubicBezTo>
                  <a:pt x="201" y="207"/>
                  <a:pt x="205" y="204"/>
                  <a:pt x="208" y="203"/>
                </a:cubicBezTo>
                <a:cubicBezTo>
                  <a:pt x="216" y="197"/>
                  <a:pt x="226" y="193"/>
                  <a:pt x="235" y="189"/>
                </a:cubicBezTo>
                <a:cubicBezTo>
                  <a:pt x="243" y="185"/>
                  <a:pt x="252" y="181"/>
                  <a:pt x="259" y="175"/>
                </a:cubicBezTo>
                <a:close/>
                <a:moveTo>
                  <a:pt x="232" y="193"/>
                </a:moveTo>
                <a:cubicBezTo>
                  <a:pt x="242" y="189"/>
                  <a:pt x="251" y="185"/>
                  <a:pt x="259" y="179"/>
                </a:cubicBezTo>
                <a:cubicBezTo>
                  <a:pt x="260" y="179"/>
                  <a:pt x="260" y="179"/>
                  <a:pt x="260" y="179"/>
                </a:cubicBezTo>
                <a:cubicBezTo>
                  <a:pt x="260" y="180"/>
                  <a:pt x="260" y="181"/>
                  <a:pt x="260" y="183"/>
                </a:cubicBezTo>
                <a:cubicBezTo>
                  <a:pt x="258" y="184"/>
                  <a:pt x="255" y="185"/>
                  <a:pt x="253" y="186"/>
                </a:cubicBezTo>
                <a:cubicBezTo>
                  <a:pt x="246" y="190"/>
                  <a:pt x="238" y="193"/>
                  <a:pt x="230" y="196"/>
                </a:cubicBezTo>
                <a:cubicBezTo>
                  <a:pt x="225" y="199"/>
                  <a:pt x="220" y="201"/>
                  <a:pt x="215" y="203"/>
                </a:cubicBezTo>
                <a:cubicBezTo>
                  <a:pt x="213" y="205"/>
                  <a:pt x="211" y="206"/>
                  <a:pt x="209" y="207"/>
                </a:cubicBezTo>
                <a:cubicBezTo>
                  <a:pt x="209" y="207"/>
                  <a:pt x="208" y="207"/>
                  <a:pt x="208" y="207"/>
                </a:cubicBezTo>
                <a:cubicBezTo>
                  <a:pt x="216" y="202"/>
                  <a:pt x="224" y="197"/>
                  <a:pt x="232" y="193"/>
                </a:cubicBezTo>
                <a:close/>
                <a:moveTo>
                  <a:pt x="229" y="206"/>
                </a:moveTo>
                <a:cubicBezTo>
                  <a:pt x="234" y="204"/>
                  <a:pt x="238" y="201"/>
                  <a:pt x="243" y="199"/>
                </a:cubicBezTo>
                <a:cubicBezTo>
                  <a:pt x="248" y="197"/>
                  <a:pt x="255" y="195"/>
                  <a:pt x="259" y="192"/>
                </a:cubicBezTo>
                <a:cubicBezTo>
                  <a:pt x="250" y="198"/>
                  <a:pt x="239" y="202"/>
                  <a:pt x="230" y="207"/>
                </a:cubicBezTo>
                <a:cubicBezTo>
                  <a:pt x="220" y="211"/>
                  <a:pt x="212" y="217"/>
                  <a:pt x="203" y="222"/>
                </a:cubicBezTo>
                <a:cubicBezTo>
                  <a:pt x="203" y="221"/>
                  <a:pt x="203" y="220"/>
                  <a:pt x="203" y="219"/>
                </a:cubicBezTo>
                <a:cubicBezTo>
                  <a:pt x="212" y="215"/>
                  <a:pt x="220" y="210"/>
                  <a:pt x="229" y="206"/>
                </a:cubicBezTo>
                <a:close/>
                <a:moveTo>
                  <a:pt x="203" y="223"/>
                </a:moveTo>
                <a:cubicBezTo>
                  <a:pt x="207" y="222"/>
                  <a:pt x="210" y="220"/>
                  <a:pt x="214" y="218"/>
                </a:cubicBezTo>
                <a:cubicBezTo>
                  <a:pt x="219" y="215"/>
                  <a:pt x="224" y="212"/>
                  <a:pt x="229" y="210"/>
                </a:cubicBezTo>
                <a:cubicBezTo>
                  <a:pt x="233" y="208"/>
                  <a:pt x="236" y="207"/>
                  <a:pt x="239" y="205"/>
                </a:cubicBezTo>
                <a:cubicBezTo>
                  <a:pt x="234" y="207"/>
                  <a:pt x="230" y="210"/>
                  <a:pt x="225" y="212"/>
                </a:cubicBezTo>
                <a:cubicBezTo>
                  <a:pt x="220" y="214"/>
                  <a:pt x="215" y="218"/>
                  <a:pt x="211" y="221"/>
                </a:cubicBezTo>
                <a:cubicBezTo>
                  <a:pt x="208" y="223"/>
                  <a:pt x="205" y="224"/>
                  <a:pt x="202" y="226"/>
                </a:cubicBezTo>
                <a:cubicBezTo>
                  <a:pt x="203" y="225"/>
                  <a:pt x="203" y="224"/>
                  <a:pt x="203" y="223"/>
                </a:cubicBezTo>
                <a:close/>
                <a:moveTo>
                  <a:pt x="202" y="228"/>
                </a:moveTo>
                <a:cubicBezTo>
                  <a:pt x="212" y="224"/>
                  <a:pt x="220" y="219"/>
                  <a:pt x="229" y="214"/>
                </a:cubicBezTo>
                <a:cubicBezTo>
                  <a:pt x="235" y="212"/>
                  <a:pt x="240" y="210"/>
                  <a:pt x="246" y="207"/>
                </a:cubicBezTo>
                <a:cubicBezTo>
                  <a:pt x="248" y="206"/>
                  <a:pt x="250" y="205"/>
                  <a:pt x="252" y="204"/>
                </a:cubicBezTo>
                <a:cubicBezTo>
                  <a:pt x="244" y="208"/>
                  <a:pt x="235" y="212"/>
                  <a:pt x="227" y="216"/>
                </a:cubicBezTo>
                <a:cubicBezTo>
                  <a:pt x="221" y="219"/>
                  <a:pt x="216" y="222"/>
                  <a:pt x="211" y="225"/>
                </a:cubicBezTo>
                <a:cubicBezTo>
                  <a:pt x="208" y="227"/>
                  <a:pt x="205" y="228"/>
                  <a:pt x="202" y="231"/>
                </a:cubicBezTo>
                <a:cubicBezTo>
                  <a:pt x="202" y="230"/>
                  <a:pt x="202" y="229"/>
                  <a:pt x="202" y="228"/>
                </a:cubicBezTo>
                <a:close/>
                <a:moveTo>
                  <a:pt x="215" y="224"/>
                </a:moveTo>
                <a:cubicBezTo>
                  <a:pt x="220" y="221"/>
                  <a:pt x="225" y="218"/>
                  <a:pt x="230" y="216"/>
                </a:cubicBezTo>
                <a:cubicBezTo>
                  <a:pt x="241" y="211"/>
                  <a:pt x="251" y="206"/>
                  <a:pt x="261" y="200"/>
                </a:cubicBezTo>
                <a:cubicBezTo>
                  <a:pt x="261" y="200"/>
                  <a:pt x="261" y="199"/>
                  <a:pt x="260" y="199"/>
                </a:cubicBezTo>
                <a:cubicBezTo>
                  <a:pt x="250" y="204"/>
                  <a:pt x="239" y="209"/>
                  <a:pt x="229" y="214"/>
                </a:cubicBezTo>
                <a:cubicBezTo>
                  <a:pt x="224" y="216"/>
                  <a:pt x="219" y="218"/>
                  <a:pt x="215" y="221"/>
                </a:cubicBezTo>
                <a:cubicBezTo>
                  <a:pt x="212" y="222"/>
                  <a:pt x="210" y="224"/>
                  <a:pt x="207" y="225"/>
                </a:cubicBezTo>
                <a:cubicBezTo>
                  <a:pt x="206" y="226"/>
                  <a:pt x="204" y="226"/>
                  <a:pt x="202" y="227"/>
                </a:cubicBezTo>
                <a:cubicBezTo>
                  <a:pt x="202" y="227"/>
                  <a:pt x="202" y="227"/>
                  <a:pt x="202" y="227"/>
                </a:cubicBezTo>
                <a:cubicBezTo>
                  <a:pt x="203" y="226"/>
                  <a:pt x="204" y="226"/>
                  <a:pt x="205" y="225"/>
                </a:cubicBezTo>
                <a:cubicBezTo>
                  <a:pt x="213" y="220"/>
                  <a:pt x="221" y="215"/>
                  <a:pt x="230" y="210"/>
                </a:cubicBezTo>
                <a:cubicBezTo>
                  <a:pt x="240" y="205"/>
                  <a:pt x="250" y="201"/>
                  <a:pt x="260" y="195"/>
                </a:cubicBezTo>
                <a:cubicBezTo>
                  <a:pt x="261" y="195"/>
                  <a:pt x="260" y="194"/>
                  <a:pt x="260" y="194"/>
                </a:cubicBezTo>
                <a:cubicBezTo>
                  <a:pt x="250" y="199"/>
                  <a:pt x="240" y="204"/>
                  <a:pt x="231" y="208"/>
                </a:cubicBezTo>
                <a:cubicBezTo>
                  <a:pt x="222" y="213"/>
                  <a:pt x="211" y="218"/>
                  <a:pt x="203" y="223"/>
                </a:cubicBezTo>
                <a:cubicBezTo>
                  <a:pt x="213" y="217"/>
                  <a:pt x="222" y="211"/>
                  <a:pt x="231" y="206"/>
                </a:cubicBezTo>
                <a:cubicBezTo>
                  <a:pt x="241" y="202"/>
                  <a:pt x="251" y="197"/>
                  <a:pt x="260" y="192"/>
                </a:cubicBezTo>
                <a:cubicBezTo>
                  <a:pt x="261" y="193"/>
                  <a:pt x="261" y="194"/>
                  <a:pt x="261" y="195"/>
                </a:cubicBezTo>
                <a:cubicBezTo>
                  <a:pt x="261" y="197"/>
                  <a:pt x="261" y="200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0" y="202"/>
                  <a:pt x="260" y="202"/>
                  <a:pt x="259" y="203"/>
                </a:cubicBezTo>
                <a:cubicBezTo>
                  <a:pt x="259" y="203"/>
                  <a:pt x="259" y="203"/>
                  <a:pt x="258" y="203"/>
                </a:cubicBezTo>
                <a:cubicBezTo>
                  <a:pt x="249" y="208"/>
                  <a:pt x="239" y="213"/>
                  <a:pt x="230" y="217"/>
                </a:cubicBezTo>
                <a:cubicBezTo>
                  <a:pt x="225" y="220"/>
                  <a:pt x="220" y="222"/>
                  <a:pt x="215" y="225"/>
                </a:cubicBezTo>
                <a:cubicBezTo>
                  <a:pt x="213" y="226"/>
                  <a:pt x="211" y="227"/>
                  <a:pt x="209" y="228"/>
                </a:cubicBezTo>
                <a:cubicBezTo>
                  <a:pt x="207" y="230"/>
                  <a:pt x="204" y="230"/>
                  <a:pt x="202" y="232"/>
                </a:cubicBezTo>
                <a:cubicBezTo>
                  <a:pt x="206" y="228"/>
                  <a:pt x="211" y="226"/>
                  <a:pt x="215" y="224"/>
                </a:cubicBezTo>
                <a:close/>
                <a:moveTo>
                  <a:pt x="207" y="163"/>
                </a:moveTo>
                <a:cubicBezTo>
                  <a:pt x="208" y="163"/>
                  <a:pt x="210" y="163"/>
                  <a:pt x="210" y="162"/>
                </a:cubicBezTo>
                <a:cubicBezTo>
                  <a:pt x="209" y="163"/>
                  <a:pt x="208" y="164"/>
                  <a:pt x="207" y="165"/>
                </a:cubicBezTo>
                <a:cubicBezTo>
                  <a:pt x="207" y="164"/>
                  <a:pt x="207" y="164"/>
                  <a:pt x="207" y="163"/>
                </a:cubicBezTo>
                <a:close/>
                <a:moveTo>
                  <a:pt x="207" y="166"/>
                </a:moveTo>
                <a:cubicBezTo>
                  <a:pt x="210" y="165"/>
                  <a:pt x="213" y="164"/>
                  <a:pt x="215" y="163"/>
                </a:cubicBezTo>
                <a:cubicBezTo>
                  <a:pt x="213" y="165"/>
                  <a:pt x="210" y="167"/>
                  <a:pt x="207" y="169"/>
                </a:cubicBezTo>
                <a:cubicBezTo>
                  <a:pt x="207" y="168"/>
                  <a:pt x="207" y="167"/>
                  <a:pt x="207" y="166"/>
                </a:cubicBezTo>
                <a:close/>
                <a:moveTo>
                  <a:pt x="207" y="171"/>
                </a:moveTo>
                <a:cubicBezTo>
                  <a:pt x="212" y="169"/>
                  <a:pt x="217" y="166"/>
                  <a:pt x="220" y="164"/>
                </a:cubicBezTo>
                <a:cubicBezTo>
                  <a:pt x="216" y="167"/>
                  <a:pt x="211" y="170"/>
                  <a:pt x="207" y="173"/>
                </a:cubicBezTo>
                <a:cubicBezTo>
                  <a:pt x="207" y="172"/>
                  <a:pt x="207" y="171"/>
                  <a:pt x="207" y="171"/>
                </a:cubicBezTo>
                <a:close/>
                <a:moveTo>
                  <a:pt x="207" y="175"/>
                </a:moveTo>
                <a:cubicBezTo>
                  <a:pt x="214" y="173"/>
                  <a:pt x="220" y="167"/>
                  <a:pt x="227" y="164"/>
                </a:cubicBezTo>
                <a:cubicBezTo>
                  <a:pt x="220" y="167"/>
                  <a:pt x="213" y="174"/>
                  <a:pt x="206" y="178"/>
                </a:cubicBezTo>
                <a:cubicBezTo>
                  <a:pt x="207" y="177"/>
                  <a:pt x="207" y="176"/>
                  <a:pt x="207" y="175"/>
                </a:cubicBezTo>
                <a:close/>
                <a:moveTo>
                  <a:pt x="228" y="163"/>
                </a:moveTo>
                <a:cubicBezTo>
                  <a:pt x="229" y="164"/>
                  <a:pt x="230" y="164"/>
                  <a:pt x="231" y="164"/>
                </a:cubicBezTo>
                <a:cubicBezTo>
                  <a:pt x="226" y="166"/>
                  <a:pt x="221" y="169"/>
                  <a:pt x="216" y="172"/>
                </a:cubicBezTo>
                <a:cubicBezTo>
                  <a:pt x="220" y="169"/>
                  <a:pt x="224" y="166"/>
                  <a:pt x="228" y="164"/>
                </a:cubicBezTo>
                <a:cubicBezTo>
                  <a:pt x="228" y="164"/>
                  <a:pt x="228" y="164"/>
                  <a:pt x="228" y="163"/>
                </a:cubicBezTo>
                <a:close/>
                <a:moveTo>
                  <a:pt x="206" y="179"/>
                </a:moveTo>
                <a:cubicBezTo>
                  <a:pt x="207" y="179"/>
                  <a:pt x="207" y="179"/>
                  <a:pt x="208" y="178"/>
                </a:cubicBezTo>
                <a:cubicBezTo>
                  <a:pt x="211" y="176"/>
                  <a:pt x="214" y="174"/>
                  <a:pt x="217" y="172"/>
                </a:cubicBezTo>
                <a:cubicBezTo>
                  <a:pt x="220" y="170"/>
                  <a:pt x="222" y="169"/>
                  <a:pt x="224" y="168"/>
                </a:cubicBezTo>
                <a:cubicBezTo>
                  <a:pt x="227" y="166"/>
                  <a:pt x="230" y="166"/>
                  <a:pt x="232" y="164"/>
                </a:cubicBezTo>
                <a:cubicBezTo>
                  <a:pt x="228" y="168"/>
                  <a:pt x="223" y="170"/>
                  <a:pt x="218" y="173"/>
                </a:cubicBezTo>
                <a:cubicBezTo>
                  <a:pt x="214" y="176"/>
                  <a:pt x="210" y="179"/>
                  <a:pt x="206" y="182"/>
                </a:cubicBezTo>
                <a:cubicBezTo>
                  <a:pt x="206" y="181"/>
                  <a:pt x="206" y="180"/>
                  <a:pt x="206" y="179"/>
                </a:cubicBezTo>
                <a:cubicBezTo>
                  <a:pt x="206" y="179"/>
                  <a:pt x="206" y="179"/>
                  <a:pt x="206" y="179"/>
                </a:cubicBezTo>
                <a:close/>
                <a:moveTo>
                  <a:pt x="210" y="180"/>
                </a:moveTo>
                <a:cubicBezTo>
                  <a:pt x="213" y="178"/>
                  <a:pt x="216" y="176"/>
                  <a:pt x="219" y="174"/>
                </a:cubicBezTo>
                <a:cubicBezTo>
                  <a:pt x="224" y="171"/>
                  <a:pt x="229" y="168"/>
                  <a:pt x="233" y="164"/>
                </a:cubicBezTo>
                <a:cubicBezTo>
                  <a:pt x="234" y="164"/>
                  <a:pt x="236" y="164"/>
                  <a:pt x="237" y="164"/>
                </a:cubicBezTo>
                <a:cubicBezTo>
                  <a:pt x="233" y="167"/>
                  <a:pt x="228" y="169"/>
                  <a:pt x="223" y="172"/>
                </a:cubicBezTo>
                <a:cubicBezTo>
                  <a:pt x="219" y="174"/>
                  <a:pt x="214" y="177"/>
                  <a:pt x="210" y="180"/>
                </a:cubicBezTo>
                <a:cubicBezTo>
                  <a:pt x="210" y="180"/>
                  <a:pt x="210" y="180"/>
                  <a:pt x="210" y="180"/>
                </a:cubicBezTo>
                <a:close/>
                <a:moveTo>
                  <a:pt x="238" y="164"/>
                </a:moveTo>
                <a:cubicBezTo>
                  <a:pt x="240" y="165"/>
                  <a:pt x="241" y="165"/>
                  <a:pt x="243" y="165"/>
                </a:cubicBezTo>
                <a:cubicBezTo>
                  <a:pt x="240" y="166"/>
                  <a:pt x="238" y="168"/>
                  <a:pt x="236" y="169"/>
                </a:cubicBezTo>
                <a:cubicBezTo>
                  <a:pt x="233" y="172"/>
                  <a:pt x="229" y="173"/>
                  <a:pt x="226" y="175"/>
                </a:cubicBezTo>
                <a:cubicBezTo>
                  <a:pt x="219" y="178"/>
                  <a:pt x="213" y="183"/>
                  <a:pt x="207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7" y="185"/>
                  <a:pt x="211" y="183"/>
                  <a:pt x="212" y="182"/>
                </a:cubicBezTo>
                <a:cubicBezTo>
                  <a:pt x="215" y="180"/>
                  <a:pt x="218" y="178"/>
                  <a:pt x="222" y="176"/>
                </a:cubicBezTo>
                <a:cubicBezTo>
                  <a:pt x="227" y="172"/>
                  <a:pt x="233" y="169"/>
                  <a:pt x="238" y="164"/>
                </a:cubicBezTo>
                <a:close/>
                <a:moveTo>
                  <a:pt x="205" y="187"/>
                </a:moveTo>
                <a:cubicBezTo>
                  <a:pt x="212" y="184"/>
                  <a:pt x="217" y="180"/>
                  <a:pt x="223" y="177"/>
                </a:cubicBezTo>
                <a:cubicBezTo>
                  <a:pt x="229" y="173"/>
                  <a:pt x="236" y="170"/>
                  <a:pt x="243" y="166"/>
                </a:cubicBezTo>
                <a:cubicBezTo>
                  <a:pt x="230" y="174"/>
                  <a:pt x="217" y="181"/>
                  <a:pt x="205" y="190"/>
                </a:cubicBezTo>
                <a:cubicBezTo>
                  <a:pt x="205" y="189"/>
                  <a:pt x="205" y="188"/>
                  <a:pt x="205" y="187"/>
                </a:cubicBezTo>
                <a:close/>
                <a:moveTo>
                  <a:pt x="205" y="190"/>
                </a:moveTo>
                <a:cubicBezTo>
                  <a:pt x="207" y="189"/>
                  <a:pt x="209" y="188"/>
                  <a:pt x="211" y="186"/>
                </a:cubicBezTo>
                <a:cubicBezTo>
                  <a:pt x="215" y="184"/>
                  <a:pt x="218" y="181"/>
                  <a:pt x="222" y="179"/>
                </a:cubicBezTo>
                <a:cubicBezTo>
                  <a:pt x="229" y="175"/>
                  <a:pt x="237" y="171"/>
                  <a:pt x="244" y="166"/>
                </a:cubicBezTo>
                <a:cubicBezTo>
                  <a:pt x="244" y="166"/>
                  <a:pt x="244" y="166"/>
                  <a:pt x="244" y="165"/>
                </a:cubicBezTo>
                <a:cubicBezTo>
                  <a:pt x="245" y="166"/>
                  <a:pt x="247" y="166"/>
                  <a:pt x="249" y="167"/>
                </a:cubicBezTo>
                <a:cubicBezTo>
                  <a:pt x="243" y="171"/>
                  <a:pt x="236" y="174"/>
                  <a:pt x="229" y="177"/>
                </a:cubicBezTo>
                <a:cubicBezTo>
                  <a:pt x="222" y="181"/>
                  <a:pt x="215" y="185"/>
                  <a:pt x="208" y="189"/>
                </a:cubicBezTo>
                <a:cubicBezTo>
                  <a:pt x="208" y="189"/>
                  <a:pt x="205" y="191"/>
                  <a:pt x="205" y="190"/>
                </a:cubicBezTo>
                <a:close/>
                <a:moveTo>
                  <a:pt x="207" y="174"/>
                </a:moveTo>
                <a:cubicBezTo>
                  <a:pt x="207" y="174"/>
                  <a:pt x="207" y="174"/>
                  <a:pt x="207" y="174"/>
                </a:cubicBezTo>
                <a:cubicBezTo>
                  <a:pt x="210" y="173"/>
                  <a:pt x="213" y="170"/>
                  <a:pt x="215" y="168"/>
                </a:cubicBezTo>
                <a:cubicBezTo>
                  <a:pt x="218" y="166"/>
                  <a:pt x="220" y="165"/>
                  <a:pt x="223" y="163"/>
                </a:cubicBezTo>
                <a:cubicBezTo>
                  <a:pt x="224" y="163"/>
                  <a:pt x="226" y="163"/>
                  <a:pt x="227" y="163"/>
                </a:cubicBezTo>
                <a:cubicBezTo>
                  <a:pt x="220" y="166"/>
                  <a:pt x="214" y="171"/>
                  <a:pt x="207" y="174"/>
                </a:cubicBezTo>
                <a:close/>
                <a:moveTo>
                  <a:pt x="211" y="168"/>
                </a:moveTo>
                <a:cubicBezTo>
                  <a:pt x="210" y="169"/>
                  <a:pt x="209" y="169"/>
                  <a:pt x="208" y="169"/>
                </a:cubicBezTo>
                <a:cubicBezTo>
                  <a:pt x="204" y="171"/>
                  <a:pt x="211" y="166"/>
                  <a:pt x="211" y="167"/>
                </a:cubicBezTo>
                <a:cubicBezTo>
                  <a:pt x="213" y="165"/>
                  <a:pt x="215" y="164"/>
                  <a:pt x="217" y="162"/>
                </a:cubicBezTo>
                <a:cubicBezTo>
                  <a:pt x="217" y="162"/>
                  <a:pt x="217" y="162"/>
                  <a:pt x="217" y="162"/>
                </a:cubicBezTo>
                <a:cubicBezTo>
                  <a:pt x="218" y="162"/>
                  <a:pt x="220" y="162"/>
                  <a:pt x="221" y="162"/>
                </a:cubicBezTo>
                <a:cubicBezTo>
                  <a:pt x="221" y="162"/>
                  <a:pt x="221" y="162"/>
                  <a:pt x="221" y="162"/>
                </a:cubicBezTo>
                <a:cubicBezTo>
                  <a:pt x="217" y="164"/>
                  <a:pt x="214" y="166"/>
                  <a:pt x="211" y="168"/>
                </a:cubicBezTo>
                <a:close/>
                <a:moveTo>
                  <a:pt x="216" y="162"/>
                </a:moveTo>
                <a:cubicBezTo>
                  <a:pt x="213" y="163"/>
                  <a:pt x="211" y="164"/>
                  <a:pt x="209" y="165"/>
                </a:cubicBezTo>
                <a:cubicBezTo>
                  <a:pt x="208" y="165"/>
                  <a:pt x="207" y="166"/>
                  <a:pt x="207" y="166"/>
                </a:cubicBezTo>
                <a:cubicBezTo>
                  <a:pt x="207" y="166"/>
                  <a:pt x="207" y="166"/>
                  <a:pt x="207" y="166"/>
                </a:cubicBezTo>
                <a:cubicBezTo>
                  <a:pt x="208" y="165"/>
                  <a:pt x="208" y="165"/>
                  <a:pt x="209" y="164"/>
                </a:cubicBezTo>
                <a:cubicBezTo>
                  <a:pt x="210" y="164"/>
                  <a:pt x="211" y="163"/>
                  <a:pt x="211" y="162"/>
                </a:cubicBezTo>
                <a:cubicBezTo>
                  <a:pt x="212" y="162"/>
                  <a:pt x="212" y="161"/>
                  <a:pt x="212" y="161"/>
                </a:cubicBezTo>
                <a:cubicBezTo>
                  <a:pt x="213" y="161"/>
                  <a:pt x="214" y="162"/>
                  <a:pt x="216" y="162"/>
                </a:cubicBezTo>
                <a:close/>
                <a:moveTo>
                  <a:pt x="206" y="183"/>
                </a:moveTo>
                <a:cubicBezTo>
                  <a:pt x="211" y="180"/>
                  <a:pt x="216" y="177"/>
                  <a:pt x="221" y="174"/>
                </a:cubicBezTo>
                <a:cubicBezTo>
                  <a:pt x="225" y="171"/>
                  <a:pt x="229" y="170"/>
                  <a:pt x="233" y="168"/>
                </a:cubicBezTo>
                <a:cubicBezTo>
                  <a:pt x="233" y="168"/>
                  <a:pt x="233" y="168"/>
                  <a:pt x="233" y="168"/>
                </a:cubicBezTo>
                <a:cubicBezTo>
                  <a:pt x="231" y="169"/>
                  <a:pt x="230" y="170"/>
                  <a:pt x="228" y="171"/>
                </a:cubicBezTo>
                <a:cubicBezTo>
                  <a:pt x="226" y="172"/>
                  <a:pt x="223" y="174"/>
                  <a:pt x="220" y="176"/>
                </a:cubicBezTo>
                <a:cubicBezTo>
                  <a:pt x="215" y="180"/>
                  <a:pt x="210" y="182"/>
                  <a:pt x="206" y="186"/>
                </a:cubicBezTo>
                <a:cubicBezTo>
                  <a:pt x="206" y="185"/>
                  <a:pt x="206" y="184"/>
                  <a:pt x="206" y="183"/>
                </a:cubicBezTo>
                <a:close/>
                <a:moveTo>
                  <a:pt x="205" y="191"/>
                </a:moveTo>
                <a:cubicBezTo>
                  <a:pt x="212" y="188"/>
                  <a:pt x="219" y="183"/>
                  <a:pt x="226" y="179"/>
                </a:cubicBezTo>
                <a:cubicBezTo>
                  <a:pt x="234" y="175"/>
                  <a:pt x="242" y="172"/>
                  <a:pt x="249" y="167"/>
                </a:cubicBezTo>
                <a:cubicBezTo>
                  <a:pt x="249" y="167"/>
                  <a:pt x="249" y="167"/>
                  <a:pt x="249" y="167"/>
                </a:cubicBezTo>
                <a:cubicBezTo>
                  <a:pt x="250" y="167"/>
                  <a:pt x="250" y="167"/>
                  <a:pt x="250" y="167"/>
                </a:cubicBezTo>
                <a:cubicBezTo>
                  <a:pt x="248" y="169"/>
                  <a:pt x="245" y="171"/>
                  <a:pt x="242" y="173"/>
                </a:cubicBezTo>
                <a:cubicBezTo>
                  <a:pt x="238" y="175"/>
                  <a:pt x="234" y="177"/>
                  <a:pt x="229" y="179"/>
                </a:cubicBezTo>
                <a:cubicBezTo>
                  <a:pt x="222" y="184"/>
                  <a:pt x="213" y="188"/>
                  <a:pt x="205" y="192"/>
                </a:cubicBezTo>
                <a:cubicBezTo>
                  <a:pt x="205" y="193"/>
                  <a:pt x="205" y="193"/>
                  <a:pt x="206" y="193"/>
                </a:cubicBezTo>
                <a:cubicBezTo>
                  <a:pt x="214" y="189"/>
                  <a:pt x="222" y="185"/>
                  <a:pt x="230" y="180"/>
                </a:cubicBezTo>
                <a:cubicBezTo>
                  <a:pt x="233" y="178"/>
                  <a:pt x="237" y="176"/>
                  <a:pt x="241" y="174"/>
                </a:cubicBezTo>
                <a:cubicBezTo>
                  <a:pt x="243" y="173"/>
                  <a:pt x="245" y="172"/>
                  <a:pt x="247" y="171"/>
                </a:cubicBezTo>
                <a:cubicBezTo>
                  <a:pt x="248" y="170"/>
                  <a:pt x="250" y="169"/>
                  <a:pt x="251" y="168"/>
                </a:cubicBezTo>
                <a:cubicBezTo>
                  <a:pt x="253" y="169"/>
                  <a:pt x="254" y="169"/>
                  <a:pt x="256" y="170"/>
                </a:cubicBezTo>
                <a:cubicBezTo>
                  <a:pt x="239" y="179"/>
                  <a:pt x="221" y="187"/>
                  <a:pt x="205" y="196"/>
                </a:cubicBezTo>
                <a:cubicBezTo>
                  <a:pt x="204" y="196"/>
                  <a:pt x="205" y="197"/>
                  <a:pt x="205" y="197"/>
                </a:cubicBezTo>
                <a:cubicBezTo>
                  <a:pt x="222" y="187"/>
                  <a:pt x="240" y="180"/>
                  <a:pt x="256" y="171"/>
                </a:cubicBezTo>
                <a:cubicBezTo>
                  <a:pt x="257" y="171"/>
                  <a:pt x="257" y="171"/>
                  <a:pt x="258" y="172"/>
                </a:cubicBezTo>
                <a:cubicBezTo>
                  <a:pt x="249" y="176"/>
                  <a:pt x="240" y="181"/>
                  <a:pt x="231" y="185"/>
                </a:cubicBezTo>
                <a:cubicBezTo>
                  <a:pt x="222" y="189"/>
                  <a:pt x="213" y="193"/>
                  <a:pt x="204" y="198"/>
                </a:cubicBezTo>
                <a:cubicBezTo>
                  <a:pt x="204" y="197"/>
                  <a:pt x="204" y="196"/>
                  <a:pt x="205" y="195"/>
                </a:cubicBezTo>
                <a:cubicBezTo>
                  <a:pt x="212" y="191"/>
                  <a:pt x="220" y="187"/>
                  <a:pt x="228" y="183"/>
                </a:cubicBezTo>
                <a:cubicBezTo>
                  <a:pt x="236" y="179"/>
                  <a:pt x="245" y="175"/>
                  <a:pt x="254" y="170"/>
                </a:cubicBezTo>
                <a:cubicBezTo>
                  <a:pt x="254" y="170"/>
                  <a:pt x="254" y="169"/>
                  <a:pt x="254" y="170"/>
                </a:cubicBezTo>
                <a:cubicBezTo>
                  <a:pt x="245" y="174"/>
                  <a:pt x="236" y="178"/>
                  <a:pt x="227" y="183"/>
                </a:cubicBezTo>
                <a:cubicBezTo>
                  <a:pt x="220" y="187"/>
                  <a:pt x="212" y="190"/>
                  <a:pt x="205" y="194"/>
                </a:cubicBezTo>
                <a:cubicBezTo>
                  <a:pt x="205" y="193"/>
                  <a:pt x="205" y="192"/>
                  <a:pt x="205" y="191"/>
                </a:cubicBezTo>
                <a:close/>
                <a:moveTo>
                  <a:pt x="204" y="202"/>
                </a:moveTo>
                <a:cubicBezTo>
                  <a:pt x="208" y="200"/>
                  <a:pt x="212" y="197"/>
                  <a:pt x="217" y="195"/>
                </a:cubicBezTo>
                <a:cubicBezTo>
                  <a:pt x="222" y="193"/>
                  <a:pt x="227" y="190"/>
                  <a:pt x="232" y="188"/>
                </a:cubicBezTo>
                <a:cubicBezTo>
                  <a:pt x="237" y="186"/>
                  <a:pt x="242" y="183"/>
                  <a:pt x="247" y="181"/>
                </a:cubicBezTo>
                <a:cubicBezTo>
                  <a:pt x="249" y="180"/>
                  <a:pt x="251" y="179"/>
                  <a:pt x="253" y="178"/>
                </a:cubicBezTo>
                <a:cubicBezTo>
                  <a:pt x="254" y="177"/>
                  <a:pt x="261" y="173"/>
                  <a:pt x="256" y="177"/>
                </a:cubicBezTo>
                <a:cubicBezTo>
                  <a:pt x="248" y="182"/>
                  <a:pt x="238" y="186"/>
                  <a:pt x="229" y="190"/>
                </a:cubicBezTo>
                <a:cubicBezTo>
                  <a:pt x="221" y="195"/>
                  <a:pt x="212" y="199"/>
                  <a:pt x="204" y="205"/>
                </a:cubicBezTo>
                <a:cubicBezTo>
                  <a:pt x="204" y="204"/>
                  <a:pt x="204" y="203"/>
                  <a:pt x="204" y="202"/>
                </a:cubicBezTo>
                <a:close/>
                <a:moveTo>
                  <a:pt x="203" y="210"/>
                </a:moveTo>
                <a:cubicBezTo>
                  <a:pt x="213" y="206"/>
                  <a:pt x="222" y="201"/>
                  <a:pt x="232" y="196"/>
                </a:cubicBezTo>
                <a:cubicBezTo>
                  <a:pt x="233" y="196"/>
                  <a:pt x="235" y="195"/>
                  <a:pt x="236" y="194"/>
                </a:cubicBezTo>
                <a:cubicBezTo>
                  <a:pt x="225" y="200"/>
                  <a:pt x="214" y="205"/>
                  <a:pt x="203" y="212"/>
                </a:cubicBezTo>
                <a:cubicBezTo>
                  <a:pt x="203" y="212"/>
                  <a:pt x="203" y="211"/>
                  <a:pt x="203" y="210"/>
                </a:cubicBezTo>
                <a:close/>
                <a:moveTo>
                  <a:pt x="203" y="214"/>
                </a:moveTo>
                <a:cubicBezTo>
                  <a:pt x="206" y="213"/>
                  <a:pt x="209" y="212"/>
                  <a:pt x="212" y="210"/>
                </a:cubicBezTo>
                <a:cubicBezTo>
                  <a:pt x="216" y="207"/>
                  <a:pt x="221" y="204"/>
                  <a:pt x="226" y="202"/>
                </a:cubicBezTo>
                <a:cubicBezTo>
                  <a:pt x="237" y="197"/>
                  <a:pt x="248" y="193"/>
                  <a:pt x="258" y="188"/>
                </a:cubicBezTo>
                <a:cubicBezTo>
                  <a:pt x="239" y="197"/>
                  <a:pt x="220" y="206"/>
                  <a:pt x="203" y="218"/>
                </a:cubicBezTo>
                <a:cubicBezTo>
                  <a:pt x="203" y="217"/>
                  <a:pt x="203" y="215"/>
                  <a:pt x="203" y="214"/>
                </a:cubicBezTo>
                <a:close/>
                <a:moveTo>
                  <a:pt x="202" y="232"/>
                </a:moveTo>
                <a:cubicBezTo>
                  <a:pt x="206" y="231"/>
                  <a:pt x="209" y="229"/>
                  <a:pt x="212" y="227"/>
                </a:cubicBezTo>
                <a:cubicBezTo>
                  <a:pt x="217" y="225"/>
                  <a:pt x="222" y="222"/>
                  <a:pt x="227" y="220"/>
                </a:cubicBezTo>
                <a:cubicBezTo>
                  <a:pt x="234" y="216"/>
                  <a:pt x="242" y="212"/>
                  <a:pt x="250" y="208"/>
                </a:cubicBezTo>
                <a:cubicBezTo>
                  <a:pt x="248" y="209"/>
                  <a:pt x="247" y="210"/>
                  <a:pt x="245" y="211"/>
                </a:cubicBezTo>
                <a:cubicBezTo>
                  <a:pt x="240" y="214"/>
                  <a:pt x="234" y="217"/>
                  <a:pt x="229" y="219"/>
                </a:cubicBezTo>
                <a:cubicBezTo>
                  <a:pt x="224" y="222"/>
                  <a:pt x="219" y="224"/>
                  <a:pt x="214" y="228"/>
                </a:cubicBezTo>
                <a:cubicBezTo>
                  <a:pt x="210" y="230"/>
                  <a:pt x="206" y="232"/>
                  <a:pt x="202" y="234"/>
                </a:cubicBezTo>
                <a:cubicBezTo>
                  <a:pt x="202" y="234"/>
                  <a:pt x="202" y="233"/>
                  <a:pt x="202" y="232"/>
                </a:cubicBezTo>
                <a:close/>
                <a:moveTo>
                  <a:pt x="201" y="250"/>
                </a:moveTo>
                <a:cubicBezTo>
                  <a:pt x="212" y="245"/>
                  <a:pt x="223" y="241"/>
                  <a:pt x="234" y="237"/>
                </a:cubicBezTo>
                <a:cubicBezTo>
                  <a:pt x="239" y="235"/>
                  <a:pt x="245" y="233"/>
                  <a:pt x="250" y="231"/>
                </a:cubicBezTo>
                <a:cubicBezTo>
                  <a:pt x="243" y="234"/>
                  <a:pt x="236" y="237"/>
                  <a:pt x="229" y="240"/>
                </a:cubicBezTo>
                <a:cubicBezTo>
                  <a:pt x="224" y="242"/>
                  <a:pt x="219" y="245"/>
                  <a:pt x="213" y="248"/>
                </a:cubicBezTo>
                <a:cubicBezTo>
                  <a:pt x="209" y="250"/>
                  <a:pt x="205" y="251"/>
                  <a:pt x="201" y="254"/>
                </a:cubicBezTo>
                <a:cubicBezTo>
                  <a:pt x="201" y="253"/>
                  <a:pt x="201" y="252"/>
                  <a:pt x="201" y="250"/>
                </a:cubicBezTo>
                <a:close/>
                <a:moveTo>
                  <a:pt x="206" y="252"/>
                </a:moveTo>
                <a:cubicBezTo>
                  <a:pt x="204" y="253"/>
                  <a:pt x="199" y="256"/>
                  <a:pt x="202" y="254"/>
                </a:cubicBezTo>
                <a:cubicBezTo>
                  <a:pt x="203" y="253"/>
                  <a:pt x="204" y="253"/>
                  <a:pt x="206" y="252"/>
                </a:cubicBezTo>
                <a:close/>
                <a:moveTo>
                  <a:pt x="198" y="276"/>
                </a:moveTo>
                <a:cubicBezTo>
                  <a:pt x="204" y="274"/>
                  <a:pt x="209" y="272"/>
                  <a:pt x="215" y="270"/>
                </a:cubicBezTo>
                <a:cubicBezTo>
                  <a:pt x="217" y="269"/>
                  <a:pt x="220" y="268"/>
                  <a:pt x="222" y="267"/>
                </a:cubicBezTo>
                <a:cubicBezTo>
                  <a:pt x="218" y="269"/>
                  <a:pt x="213" y="271"/>
                  <a:pt x="209" y="273"/>
                </a:cubicBezTo>
                <a:cubicBezTo>
                  <a:pt x="205" y="274"/>
                  <a:pt x="201" y="275"/>
                  <a:pt x="198" y="277"/>
                </a:cubicBezTo>
                <a:cubicBezTo>
                  <a:pt x="198" y="277"/>
                  <a:pt x="198" y="276"/>
                  <a:pt x="198" y="276"/>
                </a:cubicBezTo>
                <a:close/>
                <a:moveTo>
                  <a:pt x="198" y="282"/>
                </a:moveTo>
                <a:cubicBezTo>
                  <a:pt x="198" y="281"/>
                  <a:pt x="198" y="280"/>
                  <a:pt x="198" y="279"/>
                </a:cubicBezTo>
                <a:cubicBezTo>
                  <a:pt x="204" y="277"/>
                  <a:pt x="209" y="275"/>
                  <a:pt x="215" y="273"/>
                </a:cubicBezTo>
                <a:cubicBezTo>
                  <a:pt x="221" y="271"/>
                  <a:pt x="228" y="269"/>
                  <a:pt x="234" y="267"/>
                </a:cubicBezTo>
                <a:cubicBezTo>
                  <a:pt x="237" y="266"/>
                  <a:pt x="240" y="265"/>
                  <a:pt x="244" y="264"/>
                </a:cubicBezTo>
                <a:cubicBezTo>
                  <a:pt x="228" y="270"/>
                  <a:pt x="212" y="274"/>
                  <a:pt x="198" y="282"/>
                </a:cubicBezTo>
                <a:close/>
                <a:moveTo>
                  <a:pt x="213" y="268"/>
                </a:moveTo>
                <a:cubicBezTo>
                  <a:pt x="208" y="270"/>
                  <a:pt x="203" y="272"/>
                  <a:pt x="199" y="275"/>
                </a:cubicBezTo>
                <a:cubicBezTo>
                  <a:pt x="199" y="274"/>
                  <a:pt x="199" y="273"/>
                  <a:pt x="199" y="273"/>
                </a:cubicBezTo>
                <a:cubicBezTo>
                  <a:pt x="205" y="270"/>
                  <a:pt x="211" y="268"/>
                  <a:pt x="217" y="265"/>
                </a:cubicBezTo>
                <a:cubicBezTo>
                  <a:pt x="216" y="266"/>
                  <a:pt x="214" y="267"/>
                  <a:pt x="213" y="268"/>
                </a:cubicBezTo>
                <a:close/>
                <a:moveTo>
                  <a:pt x="199" y="272"/>
                </a:moveTo>
                <a:cubicBezTo>
                  <a:pt x="199" y="271"/>
                  <a:pt x="199" y="270"/>
                  <a:pt x="199" y="268"/>
                </a:cubicBezTo>
                <a:cubicBezTo>
                  <a:pt x="204" y="267"/>
                  <a:pt x="208" y="265"/>
                  <a:pt x="212" y="263"/>
                </a:cubicBezTo>
                <a:cubicBezTo>
                  <a:pt x="218" y="260"/>
                  <a:pt x="225" y="258"/>
                  <a:pt x="231" y="255"/>
                </a:cubicBezTo>
                <a:cubicBezTo>
                  <a:pt x="242" y="251"/>
                  <a:pt x="254" y="247"/>
                  <a:pt x="263" y="243"/>
                </a:cubicBezTo>
                <a:cubicBezTo>
                  <a:pt x="258" y="245"/>
                  <a:pt x="254" y="248"/>
                  <a:pt x="249" y="250"/>
                </a:cubicBezTo>
                <a:cubicBezTo>
                  <a:pt x="243" y="253"/>
                  <a:pt x="236" y="255"/>
                  <a:pt x="230" y="258"/>
                </a:cubicBezTo>
                <a:cubicBezTo>
                  <a:pt x="219" y="262"/>
                  <a:pt x="209" y="266"/>
                  <a:pt x="199" y="272"/>
                </a:cubicBezTo>
                <a:close/>
                <a:moveTo>
                  <a:pt x="206" y="265"/>
                </a:moveTo>
                <a:cubicBezTo>
                  <a:pt x="204" y="266"/>
                  <a:pt x="202" y="267"/>
                  <a:pt x="200" y="268"/>
                </a:cubicBezTo>
                <a:cubicBezTo>
                  <a:pt x="201" y="267"/>
                  <a:pt x="203" y="266"/>
                  <a:pt x="204" y="265"/>
                </a:cubicBezTo>
                <a:cubicBezTo>
                  <a:pt x="207" y="264"/>
                  <a:pt x="210" y="263"/>
                  <a:pt x="212" y="262"/>
                </a:cubicBezTo>
                <a:cubicBezTo>
                  <a:pt x="213" y="262"/>
                  <a:pt x="214" y="262"/>
                  <a:pt x="214" y="261"/>
                </a:cubicBezTo>
                <a:cubicBezTo>
                  <a:pt x="212" y="263"/>
                  <a:pt x="209" y="264"/>
                  <a:pt x="206" y="265"/>
                </a:cubicBezTo>
                <a:close/>
                <a:moveTo>
                  <a:pt x="210" y="262"/>
                </a:moveTo>
                <a:cubicBezTo>
                  <a:pt x="207" y="264"/>
                  <a:pt x="203" y="265"/>
                  <a:pt x="200" y="267"/>
                </a:cubicBezTo>
                <a:cubicBezTo>
                  <a:pt x="200" y="266"/>
                  <a:pt x="200" y="265"/>
                  <a:pt x="200" y="264"/>
                </a:cubicBezTo>
                <a:cubicBezTo>
                  <a:pt x="206" y="262"/>
                  <a:pt x="210" y="259"/>
                  <a:pt x="216" y="257"/>
                </a:cubicBezTo>
                <a:cubicBezTo>
                  <a:pt x="222" y="254"/>
                  <a:pt x="228" y="252"/>
                  <a:pt x="234" y="250"/>
                </a:cubicBezTo>
                <a:cubicBezTo>
                  <a:pt x="240" y="248"/>
                  <a:pt x="246" y="247"/>
                  <a:pt x="252" y="245"/>
                </a:cubicBezTo>
                <a:cubicBezTo>
                  <a:pt x="253" y="245"/>
                  <a:pt x="253" y="244"/>
                  <a:pt x="254" y="244"/>
                </a:cubicBezTo>
                <a:cubicBezTo>
                  <a:pt x="253" y="245"/>
                  <a:pt x="252" y="245"/>
                  <a:pt x="251" y="246"/>
                </a:cubicBezTo>
                <a:cubicBezTo>
                  <a:pt x="244" y="249"/>
                  <a:pt x="237" y="252"/>
                  <a:pt x="230" y="254"/>
                </a:cubicBezTo>
                <a:cubicBezTo>
                  <a:pt x="223" y="256"/>
                  <a:pt x="217" y="259"/>
                  <a:pt x="210" y="262"/>
                </a:cubicBezTo>
                <a:close/>
                <a:moveTo>
                  <a:pt x="200" y="263"/>
                </a:moveTo>
                <a:cubicBezTo>
                  <a:pt x="200" y="261"/>
                  <a:pt x="200" y="260"/>
                  <a:pt x="200" y="259"/>
                </a:cubicBezTo>
                <a:cubicBezTo>
                  <a:pt x="205" y="258"/>
                  <a:pt x="210" y="255"/>
                  <a:pt x="215" y="253"/>
                </a:cubicBezTo>
                <a:cubicBezTo>
                  <a:pt x="221" y="251"/>
                  <a:pt x="227" y="249"/>
                  <a:pt x="233" y="247"/>
                </a:cubicBezTo>
                <a:cubicBezTo>
                  <a:pt x="238" y="245"/>
                  <a:pt x="244" y="243"/>
                  <a:pt x="250" y="241"/>
                </a:cubicBezTo>
                <a:cubicBezTo>
                  <a:pt x="244" y="244"/>
                  <a:pt x="238" y="246"/>
                  <a:pt x="232" y="248"/>
                </a:cubicBezTo>
                <a:cubicBezTo>
                  <a:pt x="221" y="252"/>
                  <a:pt x="211" y="258"/>
                  <a:pt x="200" y="263"/>
                </a:cubicBezTo>
                <a:close/>
                <a:moveTo>
                  <a:pt x="201" y="255"/>
                </a:moveTo>
                <a:cubicBezTo>
                  <a:pt x="211" y="251"/>
                  <a:pt x="221" y="247"/>
                  <a:pt x="232" y="243"/>
                </a:cubicBezTo>
                <a:cubicBezTo>
                  <a:pt x="237" y="242"/>
                  <a:pt x="243" y="240"/>
                  <a:pt x="248" y="237"/>
                </a:cubicBezTo>
                <a:cubicBezTo>
                  <a:pt x="251" y="236"/>
                  <a:pt x="254" y="235"/>
                  <a:pt x="257" y="234"/>
                </a:cubicBezTo>
                <a:cubicBezTo>
                  <a:pt x="257" y="234"/>
                  <a:pt x="258" y="234"/>
                  <a:pt x="258" y="234"/>
                </a:cubicBezTo>
                <a:cubicBezTo>
                  <a:pt x="248" y="238"/>
                  <a:pt x="238" y="243"/>
                  <a:pt x="228" y="246"/>
                </a:cubicBezTo>
                <a:cubicBezTo>
                  <a:pt x="219" y="250"/>
                  <a:pt x="209" y="253"/>
                  <a:pt x="200" y="258"/>
                </a:cubicBezTo>
                <a:cubicBezTo>
                  <a:pt x="200" y="257"/>
                  <a:pt x="201" y="256"/>
                  <a:pt x="201" y="255"/>
                </a:cubicBezTo>
                <a:close/>
                <a:moveTo>
                  <a:pt x="249" y="231"/>
                </a:moveTo>
                <a:cubicBezTo>
                  <a:pt x="243" y="233"/>
                  <a:pt x="238" y="234"/>
                  <a:pt x="232" y="236"/>
                </a:cubicBezTo>
                <a:cubicBezTo>
                  <a:pt x="227" y="238"/>
                  <a:pt x="222" y="240"/>
                  <a:pt x="217" y="243"/>
                </a:cubicBezTo>
                <a:cubicBezTo>
                  <a:pt x="214" y="244"/>
                  <a:pt x="211" y="245"/>
                  <a:pt x="208" y="246"/>
                </a:cubicBezTo>
                <a:cubicBezTo>
                  <a:pt x="207" y="247"/>
                  <a:pt x="206" y="247"/>
                  <a:pt x="205" y="248"/>
                </a:cubicBezTo>
                <a:cubicBezTo>
                  <a:pt x="205" y="248"/>
                  <a:pt x="200" y="251"/>
                  <a:pt x="202" y="249"/>
                </a:cubicBezTo>
                <a:cubicBezTo>
                  <a:pt x="206" y="246"/>
                  <a:pt x="211" y="245"/>
                  <a:pt x="216" y="243"/>
                </a:cubicBezTo>
                <a:cubicBezTo>
                  <a:pt x="221" y="241"/>
                  <a:pt x="225" y="238"/>
                  <a:pt x="229" y="236"/>
                </a:cubicBezTo>
                <a:cubicBezTo>
                  <a:pt x="240" y="231"/>
                  <a:pt x="251" y="228"/>
                  <a:pt x="261" y="223"/>
                </a:cubicBezTo>
                <a:cubicBezTo>
                  <a:pt x="261" y="223"/>
                  <a:pt x="261" y="223"/>
                  <a:pt x="262" y="222"/>
                </a:cubicBezTo>
                <a:cubicBezTo>
                  <a:pt x="262" y="222"/>
                  <a:pt x="263" y="222"/>
                  <a:pt x="263" y="222"/>
                </a:cubicBezTo>
                <a:cubicBezTo>
                  <a:pt x="263" y="223"/>
                  <a:pt x="264" y="224"/>
                  <a:pt x="264" y="225"/>
                </a:cubicBezTo>
                <a:cubicBezTo>
                  <a:pt x="259" y="227"/>
                  <a:pt x="254" y="229"/>
                  <a:pt x="249" y="231"/>
                </a:cubicBezTo>
                <a:close/>
                <a:moveTo>
                  <a:pt x="262" y="211"/>
                </a:moveTo>
                <a:cubicBezTo>
                  <a:pt x="257" y="213"/>
                  <a:pt x="253" y="215"/>
                  <a:pt x="248" y="217"/>
                </a:cubicBezTo>
                <a:cubicBezTo>
                  <a:pt x="243" y="220"/>
                  <a:pt x="237" y="223"/>
                  <a:pt x="231" y="225"/>
                </a:cubicBezTo>
                <a:cubicBezTo>
                  <a:pt x="226" y="228"/>
                  <a:pt x="220" y="230"/>
                  <a:pt x="214" y="233"/>
                </a:cubicBezTo>
                <a:cubicBezTo>
                  <a:pt x="216" y="232"/>
                  <a:pt x="217" y="232"/>
                  <a:pt x="218" y="231"/>
                </a:cubicBezTo>
                <a:cubicBezTo>
                  <a:pt x="224" y="228"/>
                  <a:pt x="229" y="225"/>
                  <a:pt x="234" y="222"/>
                </a:cubicBezTo>
                <a:cubicBezTo>
                  <a:pt x="239" y="219"/>
                  <a:pt x="245" y="216"/>
                  <a:pt x="250" y="214"/>
                </a:cubicBezTo>
                <a:cubicBezTo>
                  <a:pt x="254" y="211"/>
                  <a:pt x="258" y="209"/>
                  <a:pt x="261" y="205"/>
                </a:cubicBezTo>
                <a:cubicBezTo>
                  <a:pt x="262" y="205"/>
                  <a:pt x="262" y="205"/>
                  <a:pt x="262" y="205"/>
                </a:cubicBezTo>
                <a:cubicBezTo>
                  <a:pt x="262" y="207"/>
                  <a:pt x="262" y="209"/>
                  <a:pt x="262" y="211"/>
                </a:cubicBezTo>
                <a:cubicBezTo>
                  <a:pt x="262" y="211"/>
                  <a:pt x="262" y="211"/>
                  <a:pt x="262" y="211"/>
                </a:cubicBezTo>
                <a:close/>
                <a:moveTo>
                  <a:pt x="225" y="160"/>
                </a:moveTo>
                <a:cubicBezTo>
                  <a:pt x="223" y="160"/>
                  <a:pt x="220" y="160"/>
                  <a:pt x="218" y="159"/>
                </a:cubicBezTo>
                <a:cubicBezTo>
                  <a:pt x="218" y="159"/>
                  <a:pt x="218" y="159"/>
                  <a:pt x="218" y="159"/>
                </a:cubicBezTo>
                <a:cubicBezTo>
                  <a:pt x="218" y="159"/>
                  <a:pt x="218" y="158"/>
                  <a:pt x="218" y="158"/>
                </a:cubicBezTo>
                <a:cubicBezTo>
                  <a:pt x="218" y="158"/>
                  <a:pt x="219" y="159"/>
                  <a:pt x="219" y="159"/>
                </a:cubicBezTo>
                <a:cubicBezTo>
                  <a:pt x="222" y="159"/>
                  <a:pt x="225" y="160"/>
                  <a:pt x="228" y="161"/>
                </a:cubicBezTo>
                <a:cubicBezTo>
                  <a:pt x="227" y="161"/>
                  <a:pt x="226" y="160"/>
                  <a:pt x="225" y="160"/>
                </a:cubicBezTo>
                <a:close/>
                <a:moveTo>
                  <a:pt x="215" y="159"/>
                </a:moveTo>
                <a:cubicBezTo>
                  <a:pt x="214" y="159"/>
                  <a:pt x="212" y="159"/>
                  <a:pt x="210" y="158"/>
                </a:cubicBezTo>
                <a:cubicBezTo>
                  <a:pt x="210" y="158"/>
                  <a:pt x="210" y="157"/>
                  <a:pt x="210" y="157"/>
                </a:cubicBezTo>
                <a:cubicBezTo>
                  <a:pt x="212" y="157"/>
                  <a:pt x="213" y="157"/>
                  <a:pt x="215" y="158"/>
                </a:cubicBezTo>
                <a:cubicBezTo>
                  <a:pt x="215" y="158"/>
                  <a:pt x="215" y="158"/>
                  <a:pt x="215" y="159"/>
                </a:cubicBezTo>
                <a:cubicBezTo>
                  <a:pt x="215" y="159"/>
                  <a:pt x="215" y="159"/>
                  <a:pt x="215" y="159"/>
                </a:cubicBezTo>
                <a:close/>
                <a:moveTo>
                  <a:pt x="207" y="157"/>
                </a:moveTo>
                <a:cubicBezTo>
                  <a:pt x="208" y="158"/>
                  <a:pt x="208" y="158"/>
                  <a:pt x="208" y="158"/>
                </a:cubicBezTo>
                <a:cubicBezTo>
                  <a:pt x="207" y="158"/>
                  <a:pt x="206" y="158"/>
                  <a:pt x="205" y="158"/>
                </a:cubicBezTo>
                <a:cubicBezTo>
                  <a:pt x="205" y="158"/>
                  <a:pt x="205" y="158"/>
                  <a:pt x="205" y="158"/>
                </a:cubicBezTo>
                <a:cubicBezTo>
                  <a:pt x="205" y="157"/>
                  <a:pt x="205" y="157"/>
                  <a:pt x="205" y="156"/>
                </a:cubicBezTo>
                <a:cubicBezTo>
                  <a:pt x="206" y="156"/>
                  <a:pt x="207" y="156"/>
                  <a:pt x="207" y="157"/>
                </a:cubicBezTo>
                <a:cubicBezTo>
                  <a:pt x="207" y="157"/>
                  <a:pt x="207" y="157"/>
                  <a:pt x="207" y="157"/>
                </a:cubicBezTo>
                <a:close/>
                <a:moveTo>
                  <a:pt x="202" y="158"/>
                </a:moveTo>
                <a:cubicBezTo>
                  <a:pt x="202" y="158"/>
                  <a:pt x="201" y="158"/>
                  <a:pt x="201" y="158"/>
                </a:cubicBezTo>
                <a:cubicBezTo>
                  <a:pt x="200" y="158"/>
                  <a:pt x="200" y="158"/>
                  <a:pt x="199" y="158"/>
                </a:cubicBezTo>
                <a:cubicBezTo>
                  <a:pt x="199" y="157"/>
                  <a:pt x="199" y="157"/>
                  <a:pt x="199" y="156"/>
                </a:cubicBezTo>
                <a:cubicBezTo>
                  <a:pt x="200" y="156"/>
                  <a:pt x="201" y="156"/>
                  <a:pt x="202" y="156"/>
                </a:cubicBezTo>
                <a:cubicBezTo>
                  <a:pt x="202" y="157"/>
                  <a:pt x="202" y="157"/>
                  <a:pt x="202" y="158"/>
                </a:cubicBezTo>
                <a:close/>
                <a:moveTo>
                  <a:pt x="196" y="158"/>
                </a:moveTo>
                <a:cubicBezTo>
                  <a:pt x="195" y="158"/>
                  <a:pt x="195" y="158"/>
                  <a:pt x="194" y="158"/>
                </a:cubicBezTo>
                <a:cubicBezTo>
                  <a:pt x="194" y="157"/>
                  <a:pt x="194" y="157"/>
                  <a:pt x="194" y="156"/>
                </a:cubicBezTo>
                <a:cubicBezTo>
                  <a:pt x="194" y="156"/>
                  <a:pt x="195" y="156"/>
                  <a:pt x="196" y="156"/>
                </a:cubicBezTo>
                <a:cubicBezTo>
                  <a:pt x="196" y="157"/>
                  <a:pt x="196" y="157"/>
                  <a:pt x="196" y="158"/>
                </a:cubicBezTo>
                <a:close/>
                <a:moveTo>
                  <a:pt x="191" y="156"/>
                </a:moveTo>
                <a:cubicBezTo>
                  <a:pt x="191" y="157"/>
                  <a:pt x="191" y="158"/>
                  <a:pt x="191" y="158"/>
                </a:cubicBezTo>
                <a:cubicBezTo>
                  <a:pt x="190" y="158"/>
                  <a:pt x="190" y="158"/>
                  <a:pt x="189" y="158"/>
                </a:cubicBezTo>
                <a:cubicBezTo>
                  <a:pt x="189" y="158"/>
                  <a:pt x="189" y="157"/>
                  <a:pt x="189" y="156"/>
                </a:cubicBezTo>
                <a:cubicBezTo>
                  <a:pt x="190" y="156"/>
                  <a:pt x="190" y="156"/>
                  <a:pt x="191" y="156"/>
                </a:cubicBezTo>
                <a:close/>
                <a:moveTo>
                  <a:pt x="186" y="159"/>
                </a:moveTo>
                <a:cubicBezTo>
                  <a:pt x="185" y="159"/>
                  <a:pt x="184" y="159"/>
                  <a:pt x="183" y="159"/>
                </a:cubicBezTo>
                <a:cubicBezTo>
                  <a:pt x="183" y="158"/>
                  <a:pt x="183" y="158"/>
                  <a:pt x="183" y="157"/>
                </a:cubicBezTo>
                <a:cubicBezTo>
                  <a:pt x="184" y="157"/>
                  <a:pt x="185" y="156"/>
                  <a:pt x="187" y="156"/>
                </a:cubicBezTo>
                <a:cubicBezTo>
                  <a:pt x="186" y="157"/>
                  <a:pt x="186" y="158"/>
                  <a:pt x="186" y="159"/>
                </a:cubicBezTo>
                <a:close/>
                <a:moveTo>
                  <a:pt x="180" y="159"/>
                </a:moveTo>
                <a:cubicBezTo>
                  <a:pt x="180" y="159"/>
                  <a:pt x="180" y="159"/>
                  <a:pt x="180" y="159"/>
                </a:cubicBezTo>
                <a:cubicBezTo>
                  <a:pt x="179" y="160"/>
                  <a:pt x="178" y="160"/>
                  <a:pt x="177" y="160"/>
                </a:cubicBezTo>
                <a:cubicBezTo>
                  <a:pt x="177" y="159"/>
                  <a:pt x="177" y="158"/>
                  <a:pt x="177" y="158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8" y="157"/>
                  <a:pt x="179" y="157"/>
                  <a:pt x="180" y="157"/>
                </a:cubicBezTo>
                <a:cubicBezTo>
                  <a:pt x="180" y="158"/>
                  <a:pt x="180" y="159"/>
                  <a:pt x="180" y="159"/>
                </a:cubicBezTo>
                <a:close/>
                <a:moveTo>
                  <a:pt x="163" y="313"/>
                </a:moveTo>
                <a:cubicBezTo>
                  <a:pt x="164" y="313"/>
                  <a:pt x="165" y="312"/>
                  <a:pt x="165" y="312"/>
                </a:cubicBezTo>
                <a:cubicBezTo>
                  <a:pt x="165" y="312"/>
                  <a:pt x="165" y="313"/>
                  <a:pt x="165" y="314"/>
                </a:cubicBezTo>
                <a:cubicBezTo>
                  <a:pt x="163" y="315"/>
                  <a:pt x="159" y="316"/>
                  <a:pt x="163" y="313"/>
                </a:cubicBezTo>
                <a:close/>
                <a:moveTo>
                  <a:pt x="155" y="312"/>
                </a:moveTo>
                <a:cubicBezTo>
                  <a:pt x="153" y="313"/>
                  <a:pt x="151" y="314"/>
                  <a:pt x="150" y="315"/>
                </a:cubicBezTo>
                <a:cubicBezTo>
                  <a:pt x="155" y="310"/>
                  <a:pt x="161" y="307"/>
                  <a:pt x="166" y="302"/>
                </a:cubicBezTo>
                <a:cubicBezTo>
                  <a:pt x="166" y="303"/>
                  <a:pt x="166" y="304"/>
                  <a:pt x="166" y="305"/>
                </a:cubicBezTo>
                <a:cubicBezTo>
                  <a:pt x="163" y="307"/>
                  <a:pt x="161" y="308"/>
                  <a:pt x="158" y="310"/>
                </a:cubicBezTo>
                <a:cubicBezTo>
                  <a:pt x="158" y="310"/>
                  <a:pt x="155" y="312"/>
                  <a:pt x="155" y="312"/>
                </a:cubicBezTo>
                <a:close/>
                <a:moveTo>
                  <a:pt x="166" y="306"/>
                </a:moveTo>
                <a:cubicBezTo>
                  <a:pt x="166" y="307"/>
                  <a:pt x="166" y="308"/>
                  <a:pt x="165" y="309"/>
                </a:cubicBezTo>
                <a:cubicBezTo>
                  <a:pt x="164" y="310"/>
                  <a:pt x="163" y="310"/>
                  <a:pt x="162" y="311"/>
                </a:cubicBezTo>
                <a:cubicBezTo>
                  <a:pt x="161" y="312"/>
                  <a:pt x="161" y="312"/>
                  <a:pt x="160" y="313"/>
                </a:cubicBezTo>
                <a:cubicBezTo>
                  <a:pt x="160" y="313"/>
                  <a:pt x="156" y="316"/>
                  <a:pt x="157" y="314"/>
                </a:cubicBezTo>
                <a:cubicBezTo>
                  <a:pt x="160" y="311"/>
                  <a:pt x="163" y="309"/>
                  <a:pt x="166" y="306"/>
                </a:cubicBezTo>
                <a:close/>
                <a:moveTo>
                  <a:pt x="166" y="301"/>
                </a:moveTo>
                <a:cubicBezTo>
                  <a:pt x="166" y="301"/>
                  <a:pt x="166" y="301"/>
                  <a:pt x="166" y="301"/>
                </a:cubicBezTo>
                <a:cubicBezTo>
                  <a:pt x="162" y="304"/>
                  <a:pt x="158" y="306"/>
                  <a:pt x="154" y="309"/>
                </a:cubicBezTo>
                <a:cubicBezTo>
                  <a:pt x="151" y="310"/>
                  <a:pt x="149" y="312"/>
                  <a:pt x="147" y="313"/>
                </a:cubicBezTo>
                <a:cubicBezTo>
                  <a:pt x="147" y="314"/>
                  <a:pt x="145" y="315"/>
                  <a:pt x="144" y="316"/>
                </a:cubicBezTo>
                <a:cubicBezTo>
                  <a:pt x="144" y="316"/>
                  <a:pt x="144" y="316"/>
                  <a:pt x="144" y="316"/>
                </a:cubicBezTo>
                <a:cubicBezTo>
                  <a:pt x="144" y="316"/>
                  <a:pt x="144" y="315"/>
                  <a:pt x="145" y="315"/>
                </a:cubicBezTo>
                <a:cubicBezTo>
                  <a:pt x="152" y="309"/>
                  <a:pt x="160" y="304"/>
                  <a:pt x="167" y="298"/>
                </a:cubicBezTo>
                <a:cubicBezTo>
                  <a:pt x="167" y="299"/>
                  <a:pt x="167" y="300"/>
                  <a:pt x="166" y="301"/>
                </a:cubicBezTo>
                <a:close/>
                <a:moveTo>
                  <a:pt x="167" y="296"/>
                </a:moveTo>
                <a:cubicBezTo>
                  <a:pt x="162" y="299"/>
                  <a:pt x="157" y="302"/>
                  <a:pt x="152" y="305"/>
                </a:cubicBezTo>
                <a:cubicBezTo>
                  <a:pt x="150" y="307"/>
                  <a:pt x="147" y="309"/>
                  <a:pt x="145" y="310"/>
                </a:cubicBezTo>
                <a:cubicBezTo>
                  <a:pt x="144" y="311"/>
                  <a:pt x="143" y="312"/>
                  <a:pt x="141" y="312"/>
                </a:cubicBezTo>
                <a:cubicBezTo>
                  <a:pt x="150" y="306"/>
                  <a:pt x="160" y="301"/>
                  <a:pt x="168" y="293"/>
                </a:cubicBezTo>
                <a:cubicBezTo>
                  <a:pt x="168" y="293"/>
                  <a:pt x="168" y="293"/>
                  <a:pt x="168" y="293"/>
                </a:cubicBezTo>
                <a:cubicBezTo>
                  <a:pt x="168" y="294"/>
                  <a:pt x="167" y="295"/>
                  <a:pt x="167" y="296"/>
                </a:cubicBezTo>
                <a:close/>
                <a:moveTo>
                  <a:pt x="168" y="293"/>
                </a:moveTo>
                <a:cubicBezTo>
                  <a:pt x="168" y="293"/>
                  <a:pt x="167" y="293"/>
                  <a:pt x="167" y="293"/>
                </a:cubicBezTo>
                <a:cubicBezTo>
                  <a:pt x="160" y="296"/>
                  <a:pt x="154" y="301"/>
                  <a:pt x="148" y="304"/>
                </a:cubicBezTo>
                <a:cubicBezTo>
                  <a:pt x="145" y="306"/>
                  <a:pt x="142" y="308"/>
                  <a:pt x="140" y="310"/>
                </a:cubicBezTo>
                <a:cubicBezTo>
                  <a:pt x="138" y="311"/>
                  <a:pt x="137" y="312"/>
                  <a:pt x="136" y="312"/>
                </a:cubicBezTo>
                <a:cubicBezTo>
                  <a:pt x="135" y="313"/>
                  <a:pt x="132" y="316"/>
                  <a:pt x="135" y="313"/>
                </a:cubicBezTo>
                <a:cubicBezTo>
                  <a:pt x="141" y="307"/>
                  <a:pt x="149" y="303"/>
                  <a:pt x="155" y="298"/>
                </a:cubicBezTo>
                <a:cubicBezTo>
                  <a:pt x="160" y="295"/>
                  <a:pt x="165" y="293"/>
                  <a:pt x="168" y="290"/>
                </a:cubicBezTo>
                <a:cubicBezTo>
                  <a:pt x="168" y="291"/>
                  <a:pt x="168" y="292"/>
                  <a:pt x="168" y="293"/>
                </a:cubicBezTo>
                <a:close/>
                <a:moveTo>
                  <a:pt x="163" y="292"/>
                </a:moveTo>
                <a:cubicBezTo>
                  <a:pt x="165" y="292"/>
                  <a:pt x="166" y="291"/>
                  <a:pt x="167" y="290"/>
                </a:cubicBezTo>
                <a:cubicBezTo>
                  <a:pt x="166" y="291"/>
                  <a:pt x="164" y="292"/>
                  <a:pt x="165" y="292"/>
                </a:cubicBezTo>
                <a:cubicBezTo>
                  <a:pt x="164" y="292"/>
                  <a:pt x="164" y="292"/>
                  <a:pt x="163" y="292"/>
                </a:cubicBezTo>
                <a:close/>
                <a:moveTo>
                  <a:pt x="168" y="288"/>
                </a:moveTo>
                <a:cubicBezTo>
                  <a:pt x="162" y="293"/>
                  <a:pt x="155" y="297"/>
                  <a:pt x="148" y="301"/>
                </a:cubicBezTo>
                <a:cubicBezTo>
                  <a:pt x="145" y="303"/>
                  <a:pt x="141" y="305"/>
                  <a:pt x="138" y="307"/>
                </a:cubicBezTo>
                <a:cubicBezTo>
                  <a:pt x="137" y="307"/>
                  <a:pt x="137" y="308"/>
                  <a:pt x="137" y="308"/>
                </a:cubicBezTo>
                <a:cubicBezTo>
                  <a:pt x="142" y="304"/>
                  <a:pt x="147" y="300"/>
                  <a:pt x="152" y="296"/>
                </a:cubicBezTo>
                <a:cubicBezTo>
                  <a:pt x="158" y="293"/>
                  <a:pt x="164" y="290"/>
                  <a:pt x="169" y="285"/>
                </a:cubicBezTo>
                <a:cubicBezTo>
                  <a:pt x="169" y="286"/>
                  <a:pt x="168" y="287"/>
                  <a:pt x="168" y="288"/>
                </a:cubicBezTo>
                <a:close/>
                <a:moveTo>
                  <a:pt x="169" y="284"/>
                </a:moveTo>
                <a:cubicBezTo>
                  <a:pt x="162" y="289"/>
                  <a:pt x="154" y="293"/>
                  <a:pt x="147" y="297"/>
                </a:cubicBezTo>
                <a:cubicBezTo>
                  <a:pt x="142" y="300"/>
                  <a:pt x="137" y="304"/>
                  <a:pt x="132" y="308"/>
                </a:cubicBezTo>
                <a:cubicBezTo>
                  <a:pt x="133" y="307"/>
                  <a:pt x="133" y="306"/>
                  <a:pt x="134" y="305"/>
                </a:cubicBezTo>
                <a:cubicBezTo>
                  <a:pt x="139" y="302"/>
                  <a:pt x="144" y="298"/>
                  <a:pt x="149" y="295"/>
                </a:cubicBezTo>
                <a:cubicBezTo>
                  <a:pt x="155" y="290"/>
                  <a:pt x="164" y="286"/>
                  <a:pt x="169" y="280"/>
                </a:cubicBezTo>
                <a:cubicBezTo>
                  <a:pt x="169" y="281"/>
                  <a:pt x="169" y="283"/>
                  <a:pt x="169" y="284"/>
                </a:cubicBezTo>
                <a:close/>
                <a:moveTo>
                  <a:pt x="169" y="277"/>
                </a:moveTo>
                <a:cubicBezTo>
                  <a:pt x="169" y="278"/>
                  <a:pt x="169" y="278"/>
                  <a:pt x="169" y="279"/>
                </a:cubicBezTo>
                <a:cubicBezTo>
                  <a:pt x="162" y="285"/>
                  <a:pt x="153" y="290"/>
                  <a:pt x="144" y="295"/>
                </a:cubicBezTo>
                <a:cubicBezTo>
                  <a:pt x="139" y="299"/>
                  <a:pt x="133" y="302"/>
                  <a:pt x="128" y="306"/>
                </a:cubicBezTo>
                <a:cubicBezTo>
                  <a:pt x="128" y="305"/>
                  <a:pt x="129" y="305"/>
                  <a:pt x="130" y="304"/>
                </a:cubicBezTo>
                <a:cubicBezTo>
                  <a:pt x="135" y="301"/>
                  <a:pt x="140" y="297"/>
                  <a:pt x="145" y="294"/>
                </a:cubicBezTo>
                <a:cubicBezTo>
                  <a:pt x="153" y="288"/>
                  <a:pt x="162" y="283"/>
                  <a:pt x="170" y="276"/>
                </a:cubicBezTo>
                <a:cubicBezTo>
                  <a:pt x="169" y="276"/>
                  <a:pt x="169" y="277"/>
                  <a:pt x="169" y="277"/>
                </a:cubicBezTo>
                <a:close/>
                <a:moveTo>
                  <a:pt x="170" y="274"/>
                </a:moveTo>
                <a:cubicBezTo>
                  <a:pt x="160" y="282"/>
                  <a:pt x="149" y="289"/>
                  <a:pt x="138" y="295"/>
                </a:cubicBezTo>
                <a:cubicBezTo>
                  <a:pt x="135" y="297"/>
                  <a:pt x="132" y="298"/>
                  <a:pt x="129" y="300"/>
                </a:cubicBezTo>
                <a:cubicBezTo>
                  <a:pt x="134" y="296"/>
                  <a:pt x="140" y="293"/>
                  <a:pt x="146" y="289"/>
                </a:cubicBezTo>
                <a:cubicBezTo>
                  <a:pt x="150" y="286"/>
                  <a:pt x="155" y="283"/>
                  <a:pt x="159" y="280"/>
                </a:cubicBezTo>
                <a:cubicBezTo>
                  <a:pt x="162" y="277"/>
                  <a:pt x="167" y="274"/>
                  <a:pt x="170" y="271"/>
                </a:cubicBezTo>
                <a:cubicBezTo>
                  <a:pt x="170" y="272"/>
                  <a:pt x="170" y="273"/>
                  <a:pt x="170" y="274"/>
                </a:cubicBezTo>
                <a:close/>
                <a:moveTo>
                  <a:pt x="170" y="269"/>
                </a:moveTo>
                <a:cubicBezTo>
                  <a:pt x="161" y="279"/>
                  <a:pt x="148" y="284"/>
                  <a:pt x="137" y="291"/>
                </a:cubicBezTo>
                <a:cubicBezTo>
                  <a:pt x="132" y="294"/>
                  <a:pt x="126" y="297"/>
                  <a:pt x="121" y="301"/>
                </a:cubicBezTo>
                <a:cubicBezTo>
                  <a:pt x="124" y="298"/>
                  <a:pt x="127" y="296"/>
                  <a:pt x="131" y="294"/>
                </a:cubicBezTo>
                <a:cubicBezTo>
                  <a:pt x="136" y="290"/>
                  <a:pt x="142" y="286"/>
                  <a:pt x="147" y="283"/>
                </a:cubicBezTo>
                <a:cubicBezTo>
                  <a:pt x="154" y="277"/>
                  <a:pt x="165" y="272"/>
                  <a:pt x="170" y="264"/>
                </a:cubicBezTo>
                <a:cubicBezTo>
                  <a:pt x="170" y="266"/>
                  <a:pt x="170" y="268"/>
                  <a:pt x="170" y="269"/>
                </a:cubicBezTo>
                <a:close/>
                <a:moveTo>
                  <a:pt x="170" y="263"/>
                </a:moveTo>
                <a:cubicBezTo>
                  <a:pt x="162" y="268"/>
                  <a:pt x="155" y="275"/>
                  <a:pt x="146" y="281"/>
                </a:cubicBezTo>
                <a:cubicBezTo>
                  <a:pt x="138" y="287"/>
                  <a:pt x="128" y="292"/>
                  <a:pt x="119" y="297"/>
                </a:cubicBezTo>
                <a:cubicBezTo>
                  <a:pt x="114" y="300"/>
                  <a:pt x="110" y="303"/>
                  <a:pt x="105" y="305"/>
                </a:cubicBezTo>
                <a:cubicBezTo>
                  <a:pt x="105" y="306"/>
                  <a:pt x="104" y="306"/>
                  <a:pt x="103" y="306"/>
                </a:cubicBezTo>
                <a:cubicBezTo>
                  <a:pt x="103" y="306"/>
                  <a:pt x="103" y="306"/>
                  <a:pt x="103" y="306"/>
                </a:cubicBezTo>
                <a:cubicBezTo>
                  <a:pt x="109" y="303"/>
                  <a:pt x="113" y="299"/>
                  <a:pt x="118" y="296"/>
                </a:cubicBezTo>
                <a:cubicBezTo>
                  <a:pt x="125" y="291"/>
                  <a:pt x="133" y="286"/>
                  <a:pt x="140" y="281"/>
                </a:cubicBezTo>
                <a:cubicBezTo>
                  <a:pt x="147" y="277"/>
                  <a:pt x="153" y="272"/>
                  <a:pt x="160" y="267"/>
                </a:cubicBezTo>
                <a:cubicBezTo>
                  <a:pt x="163" y="264"/>
                  <a:pt x="168" y="262"/>
                  <a:pt x="170" y="258"/>
                </a:cubicBezTo>
                <a:cubicBezTo>
                  <a:pt x="170" y="260"/>
                  <a:pt x="170" y="261"/>
                  <a:pt x="170" y="263"/>
                </a:cubicBezTo>
                <a:close/>
                <a:moveTo>
                  <a:pt x="105" y="304"/>
                </a:moveTo>
                <a:cubicBezTo>
                  <a:pt x="105" y="304"/>
                  <a:pt x="105" y="304"/>
                  <a:pt x="105" y="304"/>
                </a:cubicBezTo>
                <a:cubicBezTo>
                  <a:pt x="107" y="302"/>
                  <a:pt x="109" y="301"/>
                  <a:pt x="111" y="299"/>
                </a:cubicBezTo>
                <a:cubicBezTo>
                  <a:pt x="120" y="292"/>
                  <a:pt x="129" y="286"/>
                  <a:pt x="139" y="279"/>
                </a:cubicBezTo>
                <a:cubicBezTo>
                  <a:pt x="147" y="274"/>
                  <a:pt x="155" y="268"/>
                  <a:pt x="163" y="262"/>
                </a:cubicBezTo>
                <a:cubicBezTo>
                  <a:pt x="164" y="261"/>
                  <a:pt x="166" y="260"/>
                  <a:pt x="167" y="259"/>
                </a:cubicBezTo>
                <a:cubicBezTo>
                  <a:pt x="168" y="258"/>
                  <a:pt x="169" y="257"/>
                  <a:pt x="170" y="257"/>
                </a:cubicBezTo>
                <a:cubicBezTo>
                  <a:pt x="170" y="257"/>
                  <a:pt x="170" y="257"/>
                  <a:pt x="170" y="257"/>
                </a:cubicBezTo>
                <a:cubicBezTo>
                  <a:pt x="169" y="259"/>
                  <a:pt x="168" y="260"/>
                  <a:pt x="166" y="261"/>
                </a:cubicBezTo>
                <a:cubicBezTo>
                  <a:pt x="163" y="264"/>
                  <a:pt x="159" y="267"/>
                  <a:pt x="155" y="270"/>
                </a:cubicBezTo>
                <a:cubicBezTo>
                  <a:pt x="146" y="277"/>
                  <a:pt x="136" y="283"/>
                  <a:pt x="127" y="289"/>
                </a:cubicBezTo>
                <a:cubicBezTo>
                  <a:pt x="120" y="294"/>
                  <a:pt x="113" y="300"/>
                  <a:pt x="105" y="304"/>
                </a:cubicBezTo>
                <a:close/>
                <a:moveTo>
                  <a:pt x="99" y="305"/>
                </a:moveTo>
                <a:cubicBezTo>
                  <a:pt x="99" y="304"/>
                  <a:pt x="100" y="304"/>
                  <a:pt x="100" y="304"/>
                </a:cubicBezTo>
                <a:cubicBezTo>
                  <a:pt x="112" y="292"/>
                  <a:pt x="125" y="283"/>
                  <a:pt x="138" y="273"/>
                </a:cubicBezTo>
                <a:cubicBezTo>
                  <a:pt x="145" y="268"/>
                  <a:pt x="151" y="262"/>
                  <a:pt x="157" y="257"/>
                </a:cubicBezTo>
                <a:cubicBezTo>
                  <a:pt x="162" y="253"/>
                  <a:pt x="167" y="249"/>
                  <a:pt x="171" y="244"/>
                </a:cubicBezTo>
                <a:cubicBezTo>
                  <a:pt x="171" y="246"/>
                  <a:pt x="171" y="247"/>
                  <a:pt x="171" y="249"/>
                </a:cubicBezTo>
                <a:cubicBezTo>
                  <a:pt x="166" y="253"/>
                  <a:pt x="160" y="256"/>
                  <a:pt x="155" y="260"/>
                </a:cubicBezTo>
                <a:cubicBezTo>
                  <a:pt x="149" y="265"/>
                  <a:pt x="143" y="271"/>
                  <a:pt x="137" y="276"/>
                </a:cubicBezTo>
                <a:cubicBezTo>
                  <a:pt x="130" y="282"/>
                  <a:pt x="123" y="287"/>
                  <a:pt x="116" y="293"/>
                </a:cubicBezTo>
                <a:cubicBezTo>
                  <a:pt x="113" y="295"/>
                  <a:pt x="109" y="298"/>
                  <a:pt x="106" y="301"/>
                </a:cubicBezTo>
                <a:cubicBezTo>
                  <a:pt x="104" y="302"/>
                  <a:pt x="103" y="302"/>
                  <a:pt x="101" y="303"/>
                </a:cubicBezTo>
                <a:cubicBezTo>
                  <a:pt x="101" y="304"/>
                  <a:pt x="100" y="304"/>
                  <a:pt x="99" y="305"/>
                </a:cubicBezTo>
                <a:cubicBezTo>
                  <a:pt x="99" y="305"/>
                  <a:pt x="99" y="305"/>
                  <a:pt x="99" y="305"/>
                </a:cubicBezTo>
                <a:close/>
                <a:moveTo>
                  <a:pt x="99" y="268"/>
                </a:moveTo>
                <a:cubicBezTo>
                  <a:pt x="101" y="266"/>
                  <a:pt x="103" y="263"/>
                  <a:pt x="106" y="261"/>
                </a:cubicBezTo>
                <a:cubicBezTo>
                  <a:pt x="112" y="256"/>
                  <a:pt x="118" y="251"/>
                  <a:pt x="125" y="247"/>
                </a:cubicBezTo>
                <a:cubicBezTo>
                  <a:pt x="134" y="240"/>
                  <a:pt x="143" y="235"/>
                  <a:pt x="152" y="229"/>
                </a:cubicBezTo>
                <a:cubicBezTo>
                  <a:pt x="155" y="226"/>
                  <a:pt x="159" y="223"/>
                  <a:pt x="162" y="220"/>
                </a:cubicBezTo>
                <a:cubicBezTo>
                  <a:pt x="164" y="218"/>
                  <a:pt x="166" y="216"/>
                  <a:pt x="168" y="214"/>
                </a:cubicBezTo>
                <a:cubicBezTo>
                  <a:pt x="169" y="213"/>
                  <a:pt x="170" y="213"/>
                  <a:pt x="171" y="212"/>
                </a:cubicBezTo>
                <a:cubicBezTo>
                  <a:pt x="171" y="212"/>
                  <a:pt x="171" y="212"/>
                  <a:pt x="171" y="212"/>
                </a:cubicBezTo>
                <a:cubicBezTo>
                  <a:pt x="172" y="211"/>
                  <a:pt x="173" y="210"/>
                  <a:pt x="174" y="210"/>
                </a:cubicBezTo>
                <a:cubicBezTo>
                  <a:pt x="174" y="211"/>
                  <a:pt x="174" y="213"/>
                  <a:pt x="174" y="214"/>
                </a:cubicBezTo>
                <a:cubicBezTo>
                  <a:pt x="172" y="215"/>
                  <a:pt x="171" y="217"/>
                  <a:pt x="169" y="218"/>
                </a:cubicBezTo>
                <a:cubicBezTo>
                  <a:pt x="166" y="221"/>
                  <a:pt x="162" y="223"/>
                  <a:pt x="158" y="226"/>
                </a:cubicBezTo>
                <a:cubicBezTo>
                  <a:pt x="157" y="227"/>
                  <a:pt x="156" y="228"/>
                  <a:pt x="154" y="229"/>
                </a:cubicBezTo>
                <a:cubicBezTo>
                  <a:pt x="146" y="235"/>
                  <a:pt x="137" y="241"/>
                  <a:pt x="128" y="246"/>
                </a:cubicBezTo>
                <a:cubicBezTo>
                  <a:pt x="117" y="254"/>
                  <a:pt x="106" y="262"/>
                  <a:pt x="96" y="271"/>
                </a:cubicBezTo>
                <a:cubicBezTo>
                  <a:pt x="91" y="276"/>
                  <a:pt x="98" y="269"/>
                  <a:pt x="99" y="268"/>
                </a:cubicBezTo>
                <a:close/>
                <a:moveTo>
                  <a:pt x="94" y="272"/>
                </a:moveTo>
                <a:cubicBezTo>
                  <a:pt x="94" y="270"/>
                  <a:pt x="94" y="269"/>
                  <a:pt x="94" y="267"/>
                </a:cubicBezTo>
                <a:cubicBezTo>
                  <a:pt x="96" y="266"/>
                  <a:pt x="98" y="264"/>
                  <a:pt x="100" y="263"/>
                </a:cubicBezTo>
                <a:cubicBezTo>
                  <a:pt x="103" y="260"/>
                  <a:pt x="106" y="258"/>
                  <a:pt x="110" y="256"/>
                </a:cubicBezTo>
                <a:cubicBezTo>
                  <a:pt x="117" y="251"/>
                  <a:pt x="124" y="246"/>
                  <a:pt x="131" y="241"/>
                </a:cubicBezTo>
                <a:cubicBezTo>
                  <a:pt x="142" y="234"/>
                  <a:pt x="153" y="225"/>
                  <a:pt x="164" y="217"/>
                </a:cubicBezTo>
                <a:cubicBezTo>
                  <a:pt x="162" y="219"/>
                  <a:pt x="159" y="222"/>
                  <a:pt x="157" y="224"/>
                </a:cubicBezTo>
                <a:cubicBezTo>
                  <a:pt x="149" y="230"/>
                  <a:pt x="140" y="235"/>
                  <a:pt x="132" y="241"/>
                </a:cubicBezTo>
                <a:cubicBezTo>
                  <a:pt x="118" y="250"/>
                  <a:pt x="105" y="260"/>
                  <a:pt x="94" y="272"/>
                </a:cubicBezTo>
                <a:close/>
                <a:moveTo>
                  <a:pt x="173" y="215"/>
                </a:moveTo>
                <a:cubicBezTo>
                  <a:pt x="173" y="215"/>
                  <a:pt x="173" y="215"/>
                  <a:pt x="173" y="215"/>
                </a:cubicBezTo>
                <a:cubicBezTo>
                  <a:pt x="173" y="215"/>
                  <a:pt x="173" y="215"/>
                  <a:pt x="173" y="215"/>
                </a:cubicBezTo>
                <a:close/>
                <a:moveTo>
                  <a:pt x="159" y="227"/>
                </a:moveTo>
                <a:cubicBezTo>
                  <a:pt x="164" y="223"/>
                  <a:pt x="169" y="220"/>
                  <a:pt x="174" y="216"/>
                </a:cubicBezTo>
                <a:cubicBezTo>
                  <a:pt x="173" y="216"/>
                  <a:pt x="173" y="217"/>
                  <a:pt x="173" y="217"/>
                </a:cubicBezTo>
                <a:cubicBezTo>
                  <a:pt x="162" y="225"/>
                  <a:pt x="152" y="234"/>
                  <a:pt x="140" y="242"/>
                </a:cubicBezTo>
                <a:cubicBezTo>
                  <a:pt x="128" y="250"/>
                  <a:pt x="116" y="259"/>
                  <a:pt x="105" y="268"/>
                </a:cubicBezTo>
                <a:cubicBezTo>
                  <a:pt x="103" y="270"/>
                  <a:pt x="100" y="272"/>
                  <a:pt x="98" y="274"/>
                </a:cubicBezTo>
                <a:cubicBezTo>
                  <a:pt x="98" y="274"/>
                  <a:pt x="93" y="279"/>
                  <a:pt x="96" y="275"/>
                </a:cubicBezTo>
                <a:cubicBezTo>
                  <a:pt x="97" y="274"/>
                  <a:pt x="98" y="273"/>
                  <a:pt x="99" y="272"/>
                </a:cubicBezTo>
                <a:cubicBezTo>
                  <a:pt x="105" y="266"/>
                  <a:pt x="111" y="261"/>
                  <a:pt x="117" y="256"/>
                </a:cubicBezTo>
                <a:cubicBezTo>
                  <a:pt x="129" y="247"/>
                  <a:pt x="141" y="240"/>
                  <a:pt x="153" y="231"/>
                </a:cubicBezTo>
                <a:cubicBezTo>
                  <a:pt x="155" y="230"/>
                  <a:pt x="157" y="228"/>
                  <a:pt x="159" y="227"/>
                </a:cubicBezTo>
                <a:close/>
                <a:moveTo>
                  <a:pt x="96" y="300"/>
                </a:moveTo>
                <a:cubicBezTo>
                  <a:pt x="96" y="298"/>
                  <a:pt x="96" y="296"/>
                  <a:pt x="96" y="295"/>
                </a:cubicBezTo>
                <a:cubicBezTo>
                  <a:pt x="98" y="294"/>
                  <a:pt x="100" y="292"/>
                  <a:pt x="102" y="290"/>
                </a:cubicBezTo>
                <a:cubicBezTo>
                  <a:pt x="105" y="287"/>
                  <a:pt x="108" y="284"/>
                  <a:pt x="111" y="281"/>
                </a:cubicBezTo>
                <a:cubicBezTo>
                  <a:pt x="118" y="275"/>
                  <a:pt x="125" y="269"/>
                  <a:pt x="133" y="263"/>
                </a:cubicBezTo>
                <a:cubicBezTo>
                  <a:pt x="140" y="258"/>
                  <a:pt x="147" y="253"/>
                  <a:pt x="154" y="248"/>
                </a:cubicBezTo>
                <a:cubicBezTo>
                  <a:pt x="158" y="245"/>
                  <a:pt x="161" y="242"/>
                  <a:pt x="164" y="240"/>
                </a:cubicBezTo>
                <a:cubicBezTo>
                  <a:pt x="160" y="244"/>
                  <a:pt x="156" y="247"/>
                  <a:pt x="152" y="251"/>
                </a:cubicBezTo>
                <a:cubicBezTo>
                  <a:pt x="145" y="257"/>
                  <a:pt x="138" y="262"/>
                  <a:pt x="131" y="268"/>
                </a:cubicBezTo>
                <a:cubicBezTo>
                  <a:pt x="124" y="274"/>
                  <a:pt x="117" y="280"/>
                  <a:pt x="111" y="286"/>
                </a:cubicBezTo>
                <a:cubicBezTo>
                  <a:pt x="106" y="291"/>
                  <a:pt x="100" y="294"/>
                  <a:pt x="96" y="300"/>
                </a:cubicBezTo>
                <a:close/>
                <a:moveTo>
                  <a:pt x="172" y="232"/>
                </a:moveTo>
                <a:cubicBezTo>
                  <a:pt x="172" y="232"/>
                  <a:pt x="172" y="232"/>
                  <a:pt x="172" y="233"/>
                </a:cubicBezTo>
                <a:cubicBezTo>
                  <a:pt x="159" y="244"/>
                  <a:pt x="145" y="253"/>
                  <a:pt x="131" y="264"/>
                </a:cubicBezTo>
                <a:cubicBezTo>
                  <a:pt x="125" y="269"/>
                  <a:pt x="118" y="274"/>
                  <a:pt x="112" y="280"/>
                </a:cubicBezTo>
                <a:cubicBezTo>
                  <a:pt x="109" y="282"/>
                  <a:pt x="106" y="285"/>
                  <a:pt x="103" y="288"/>
                </a:cubicBezTo>
                <a:cubicBezTo>
                  <a:pt x="102" y="289"/>
                  <a:pt x="100" y="290"/>
                  <a:pt x="99" y="291"/>
                </a:cubicBezTo>
                <a:cubicBezTo>
                  <a:pt x="98" y="293"/>
                  <a:pt x="94" y="296"/>
                  <a:pt x="98" y="292"/>
                </a:cubicBezTo>
                <a:cubicBezTo>
                  <a:pt x="110" y="280"/>
                  <a:pt x="123" y="268"/>
                  <a:pt x="137" y="257"/>
                </a:cubicBezTo>
                <a:cubicBezTo>
                  <a:pt x="149" y="247"/>
                  <a:pt x="162" y="238"/>
                  <a:pt x="173" y="226"/>
                </a:cubicBezTo>
                <a:cubicBezTo>
                  <a:pt x="172" y="228"/>
                  <a:pt x="172" y="230"/>
                  <a:pt x="172" y="232"/>
                </a:cubicBezTo>
                <a:close/>
                <a:moveTo>
                  <a:pt x="173" y="224"/>
                </a:moveTo>
                <a:cubicBezTo>
                  <a:pt x="171" y="225"/>
                  <a:pt x="169" y="227"/>
                  <a:pt x="168" y="229"/>
                </a:cubicBezTo>
                <a:cubicBezTo>
                  <a:pt x="166" y="231"/>
                  <a:pt x="163" y="233"/>
                  <a:pt x="160" y="236"/>
                </a:cubicBezTo>
                <a:cubicBezTo>
                  <a:pt x="153" y="241"/>
                  <a:pt x="145" y="247"/>
                  <a:pt x="138" y="252"/>
                </a:cubicBezTo>
                <a:cubicBezTo>
                  <a:pt x="124" y="262"/>
                  <a:pt x="112" y="273"/>
                  <a:pt x="99" y="284"/>
                </a:cubicBezTo>
                <a:cubicBezTo>
                  <a:pt x="98" y="285"/>
                  <a:pt x="94" y="288"/>
                  <a:pt x="97" y="285"/>
                </a:cubicBezTo>
                <a:cubicBezTo>
                  <a:pt x="98" y="283"/>
                  <a:pt x="100" y="282"/>
                  <a:pt x="102" y="280"/>
                </a:cubicBezTo>
                <a:cubicBezTo>
                  <a:pt x="105" y="277"/>
                  <a:pt x="108" y="275"/>
                  <a:pt x="111" y="272"/>
                </a:cubicBezTo>
                <a:cubicBezTo>
                  <a:pt x="118" y="266"/>
                  <a:pt x="126" y="260"/>
                  <a:pt x="133" y="254"/>
                </a:cubicBezTo>
                <a:cubicBezTo>
                  <a:pt x="147" y="244"/>
                  <a:pt x="160" y="234"/>
                  <a:pt x="173" y="222"/>
                </a:cubicBezTo>
                <a:cubicBezTo>
                  <a:pt x="173" y="223"/>
                  <a:pt x="173" y="224"/>
                  <a:pt x="173" y="224"/>
                </a:cubicBezTo>
                <a:close/>
                <a:moveTo>
                  <a:pt x="95" y="283"/>
                </a:moveTo>
                <a:cubicBezTo>
                  <a:pt x="96" y="283"/>
                  <a:pt x="97" y="282"/>
                  <a:pt x="98" y="281"/>
                </a:cubicBezTo>
                <a:cubicBezTo>
                  <a:pt x="101" y="278"/>
                  <a:pt x="104" y="275"/>
                  <a:pt x="107" y="273"/>
                </a:cubicBezTo>
                <a:cubicBezTo>
                  <a:pt x="114" y="266"/>
                  <a:pt x="121" y="260"/>
                  <a:pt x="129" y="255"/>
                </a:cubicBezTo>
                <a:cubicBezTo>
                  <a:pt x="136" y="250"/>
                  <a:pt x="144" y="245"/>
                  <a:pt x="151" y="240"/>
                </a:cubicBezTo>
                <a:cubicBezTo>
                  <a:pt x="145" y="245"/>
                  <a:pt x="139" y="249"/>
                  <a:pt x="133" y="254"/>
                </a:cubicBezTo>
                <a:cubicBezTo>
                  <a:pt x="120" y="264"/>
                  <a:pt x="105" y="273"/>
                  <a:pt x="95" y="286"/>
                </a:cubicBezTo>
                <a:cubicBezTo>
                  <a:pt x="95" y="285"/>
                  <a:pt x="95" y="284"/>
                  <a:pt x="95" y="283"/>
                </a:cubicBezTo>
                <a:close/>
                <a:moveTo>
                  <a:pt x="172" y="222"/>
                </a:moveTo>
                <a:cubicBezTo>
                  <a:pt x="170" y="224"/>
                  <a:pt x="169" y="225"/>
                  <a:pt x="167" y="227"/>
                </a:cubicBezTo>
                <a:cubicBezTo>
                  <a:pt x="165" y="228"/>
                  <a:pt x="164" y="229"/>
                  <a:pt x="163" y="230"/>
                </a:cubicBezTo>
                <a:cubicBezTo>
                  <a:pt x="165" y="228"/>
                  <a:pt x="167" y="226"/>
                  <a:pt x="169" y="225"/>
                </a:cubicBezTo>
                <a:cubicBezTo>
                  <a:pt x="169" y="225"/>
                  <a:pt x="174" y="221"/>
                  <a:pt x="172" y="222"/>
                </a:cubicBezTo>
                <a:close/>
                <a:moveTo>
                  <a:pt x="156" y="235"/>
                </a:moveTo>
                <a:cubicBezTo>
                  <a:pt x="148" y="241"/>
                  <a:pt x="140" y="247"/>
                  <a:pt x="131" y="252"/>
                </a:cubicBezTo>
                <a:cubicBezTo>
                  <a:pt x="124" y="257"/>
                  <a:pt x="118" y="262"/>
                  <a:pt x="111" y="267"/>
                </a:cubicBezTo>
                <a:cubicBezTo>
                  <a:pt x="108" y="271"/>
                  <a:pt x="104" y="274"/>
                  <a:pt x="101" y="277"/>
                </a:cubicBezTo>
                <a:cubicBezTo>
                  <a:pt x="99" y="278"/>
                  <a:pt x="98" y="280"/>
                  <a:pt x="97" y="281"/>
                </a:cubicBezTo>
                <a:cubicBezTo>
                  <a:pt x="95" y="282"/>
                  <a:pt x="95" y="282"/>
                  <a:pt x="96" y="280"/>
                </a:cubicBezTo>
                <a:cubicBezTo>
                  <a:pt x="97" y="279"/>
                  <a:pt x="98" y="278"/>
                  <a:pt x="99" y="277"/>
                </a:cubicBezTo>
                <a:cubicBezTo>
                  <a:pt x="101" y="274"/>
                  <a:pt x="105" y="272"/>
                  <a:pt x="108" y="270"/>
                </a:cubicBezTo>
                <a:cubicBezTo>
                  <a:pt x="111" y="267"/>
                  <a:pt x="114" y="264"/>
                  <a:pt x="117" y="261"/>
                </a:cubicBezTo>
                <a:cubicBezTo>
                  <a:pt x="125" y="254"/>
                  <a:pt x="133" y="249"/>
                  <a:pt x="141" y="243"/>
                </a:cubicBezTo>
                <a:cubicBezTo>
                  <a:pt x="148" y="239"/>
                  <a:pt x="154" y="234"/>
                  <a:pt x="161" y="229"/>
                </a:cubicBezTo>
                <a:cubicBezTo>
                  <a:pt x="163" y="228"/>
                  <a:pt x="165" y="227"/>
                  <a:pt x="166" y="226"/>
                </a:cubicBezTo>
                <a:cubicBezTo>
                  <a:pt x="163" y="229"/>
                  <a:pt x="160" y="232"/>
                  <a:pt x="156" y="235"/>
                </a:cubicBezTo>
                <a:close/>
                <a:moveTo>
                  <a:pt x="173" y="219"/>
                </a:moveTo>
                <a:cubicBezTo>
                  <a:pt x="173" y="219"/>
                  <a:pt x="172" y="220"/>
                  <a:pt x="172" y="220"/>
                </a:cubicBezTo>
                <a:cubicBezTo>
                  <a:pt x="167" y="226"/>
                  <a:pt x="160" y="229"/>
                  <a:pt x="154" y="233"/>
                </a:cubicBezTo>
                <a:cubicBezTo>
                  <a:pt x="155" y="233"/>
                  <a:pt x="155" y="233"/>
                  <a:pt x="155" y="232"/>
                </a:cubicBezTo>
                <a:cubicBezTo>
                  <a:pt x="159" y="230"/>
                  <a:pt x="162" y="227"/>
                  <a:pt x="166" y="224"/>
                </a:cubicBezTo>
                <a:cubicBezTo>
                  <a:pt x="168" y="222"/>
                  <a:pt x="170" y="220"/>
                  <a:pt x="172" y="219"/>
                </a:cubicBezTo>
                <a:cubicBezTo>
                  <a:pt x="173" y="219"/>
                  <a:pt x="173" y="218"/>
                  <a:pt x="173" y="218"/>
                </a:cubicBezTo>
                <a:cubicBezTo>
                  <a:pt x="173" y="218"/>
                  <a:pt x="173" y="219"/>
                  <a:pt x="173" y="219"/>
                </a:cubicBezTo>
                <a:close/>
                <a:moveTo>
                  <a:pt x="99" y="274"/>
                </a:moveTo>
                <a:cubicBezTo>
                  <a:pt x="103" y="271"/>
                  <a:pt x="106" y="268"/>
                  <a:pt x="110" y="265"/>
                </a:cubicBezTo>
                <a:cubicBezTo>
                  <a:pt x="118" y="258"/>
                  <a:pt x="126" y="253"/>
                  <a:pt x="135" y="247"/>
                </a:cubicBezTo>
                <a:cubicBezTo>
                  <a:pt x="139" y="244"/>
                  <a:pt x="144" y="241"/>
                  <a:pt x="148" y="238"/>
                </a:cubicBezTo>
                <a:cubicBezTo>
                  <a:pt x="142" y="242"/>
                  <a:pt x="136" y="246"/>
                  <a:pt x="130" y="250"/>
                </a:cubicBezTo>
                <a:cubicBezTo>
                  <a:pt x="123" y="255"/>
                  <a:pt x="117" y="260"/>
                  <a:pt x="111" y="266"/>
                </a:cubicBezTo>
                <a:cubicBezTo>
                  <a:pt x="105" y="271"/>
                  <a:pt x="99" y="275"/>
                  <a:pt x="95" y="281"/>
                </a:cubicBezTo>
                <a:cubicBezTo>
                  <a:pt x="94" y="280"/>
                  <a:pt x="94" y="279"/>
                  <a:pt x="94" y="278"/>
                </a:cubicBezTo>
                <a:cubicBezTo>
                  <a:pt x="96" y="277"/>
                  <a:pt x="98" y="276"/>
                  <a:pt x="99" y="274"/>
                </a:cubicBezTo>
                <a:close/>
                <a:moveTo>
                  <a:pt x="100" y="284"/>
                </a:moveTo>
                <a:cubicBezTo>
                  <a:pt x="104" y="281"/>
                  <a:pt x="108" y="277"/>
                  <a:pt x="111" y="274"/>
                </a:cubicBezTo>
                <a:cubicBezTo>
                  <a:pt x="118" y="268"/>
                  <a:pt x="126" y="262"/>
                  <a:pt x="134" y="256"/>
                </a:cubicBezTo>
                <a:cubicBezTo>
                  <a:pt x="141" y="251"/>
                  <a:pt x="148" y="246"/>
                  <a:pt x="155" y="240"/>
                </a:cubicBezTo>
                <a:cubicBezTo>
                  <a:pt x="158" y="238"/>
                  <a:pt x="162" y="235"/>
                  <a:pt x="165" y="233"/>
                </a:cubicBezTo>
                <a:cubicBezTo>
                  <a:pt x="168" y="230"/>
                  <a:pt x="170" y="227"/>
                  <a:pt x="173" y="225"/>
                </a:cubicBezTo>
                <a:cubicBezTo>
                  <a:pt x="173" y="225"/>
                  <a:pt x="173" y="225"/>
                  <a:pt x="173" y="225"/>
                </a:cubicBezTo>
                <a:cubicBezTo>
                  <a:pt x="170" y="227"/>
                  <a:pt x="168" y="230"/>
                  <a:pt x="166" y="232"/>
                </a:cubicBezTo>
                <a:cubicBezTo>
                  <a:pt x="163" y="235"/>
                  <a:pt x="159" y="238"/>
                  <a:pt x="156" y="241"/>
                </a:cubicBezTo>
                <a:cubicBezTo>
                  <a:pt x="149" y="246"/>
                  <a:pt x="142" y="252"/>
                  <a:pt x="135" y="257"/>
                </a:cubicBezTo>
                <a:cubicBezTo>
                  <a:pt x="121" y="268"/>
                  <a:pt x="108" y="281"/>
                  <a:pt x="96" y="294"/>
                </a:cubicBezTo>
                <a:cubicBezTo>
                  <a:pt x="95" y="292"/>
                  <a:pt x="95" y="290"/>
                  <a:pt x="95" y="287"/>
                </a:cubicBezTo>
                <a:cubicBezTo>
                  <a:pt x="97" y="287"/>
                  <a:pt x="99" y="285"/>
                  <a:pt x="100" y="284"/>
                </a:cubicBezTo>
                <a:close/>
                <a:moveTo>
                  <a:pt x="96" y="301"/>
                </a:moveTo>
                <a:cubicBezTo>
                  <a:pt x="96" y="301"/>
                  <a:pt x="97" y="301"/>
                  <a:pt x="97" y="301"/>
                </a:cubicBezTo>
                <a:cubicBezTo>
                  <a:pt x="97" y="301"/>
                  <a:pt x="96" y="301"/>
                  <a:pt x="96" y="301"/>
                </a:cubicBezTo>
                <a:cubicBezTo>
                  <a:pt x="96" y="301"/>
                  <a:pt x="96" y="301"/>
                  <a:pt x="96" y="301"/>
                </a:cubicBezTo>
                <a:close/>
                <a:moveTo>
                  <a:pt x="100" y="298"/>
                </a:moveTo>
                <a:cubicBezTo>
                  <a:pt x="104" y="295"/>
                  <a:pt x="108" y="292"/>
                  <a:pt x="112" y="288"/>
                </a:cubicBezTo>
                <a:cubicBezTo>
                  <a:pt x="114" y="286"/>
                  <a:pt x="117" y="284"/>
                  <a:pt x="120" y="282"/>
                </a:cubicBezTo>
                <a:cubicBezTo>
                  <a:pt x="127" y="276"/>
                  <a:pt x="134" y="270"/>
                  <a:pt x="141" y="265"/>
                </a:cubicBezTo>
                <a:cubicBezTo>
                  <a:pt x="148" y="259"/>
                  <a:pt x="155" y="254"/>
                  <a:pt x="162" y="248"/>
                </a:cubicBezTo>
                <a:cubicBezTo>
                  <a:pt x="166" y="245"/>
                  <a:pt x="170" y="242"/>
                  <a:pt x="172" y="238"/>
                </a:cubicBezTo>
                <a:cubicBezTo>
                  <a:pt x="172" y="240"/>
                  <a:pt x="171" y="241"/>
                  <a:pt x="171" y="243"/>
                </a:cubicBezTo>
                <a:cubicBezTo>
                  <a:pt x="157" y="253"/>
                  <a:pt x="144" y="264"/>
                  <a:pt x="132" y="276"/>
                </a:cubicBezTo>
                <a:cubicBezTo>
                  <a:pt x="125" y="282"/>
                  <a:pt x="117" y="288"/>
                  <a:pt x="110" y="293"/>
                </a:cubicBezTo>
                <a:cubicBezTo>
                  <a:pt x="107" y="295"/>
                  <a:pt x="105" y="296"/>
                  <a:pt x="103" y="298"/>
                </a:cubicBezTo>
                <a:cubicBezTo>
                  <a:pt x="101" y="300"/>
                  <a:pt x="99" y="302"/>
                  <a:pt x="97" y="303"/>
                </a:cubicBezTo>
                <a:cubicBezTo>
                  <a:pt x="97" y="303"/>
                  <a:pt x="99" y="300"/>
                  <a:pt x="100" y="298"/>
                </a:cubicBezTo>
                <a:close/>
                <a:moveTo>
                  <a:pt x="124" y="278"/>
                </a:moveTo>
                <a:cubicBezTo>
                  <a:pt x="127" y="275"/>
                  <a:pt x="131" y="271"/>
                  <a:pt x="134" y="268"/>
                </a:cubicBezTo>
                <a:cubicBezTo>
                  <a:pt x="141" y="262"/>
                  <a:pt x="148" y="256"/>
                  <a:pt x="155" y="250"/>
                </a:cubicBezTo>
                <a:cubicBezTo>
                  <a:pt x="158" y="248"/>
                  <a:pt x="162" y="246"/>
                  <a:pt x="165" y="243"/>
                </a:cubicBezTo>
                <a:cubicBezTo>
                  <a:pt x="166" y="242"/>
                  <a:pt x="167" y="241"/>
                  <a:pt x="169" y="240"/>
                </a:cubicBezTo>
                <a:cubicBezTo>
                  <a:pt x="169" y="240"/>
                  <a:pt x="172" y="237"/>
                  <a:pt x="170" y="240"/>
                </a:cubicBezTo>
                <a:cubicBezTo>
                  <a:pt x="167" y="245"/>
                  <a:pt x="159" y="250"/>
                  <a:pt x="154" y="254"/>
                </a:cubicBezTo>
                <a:cubicBezTo>
                  <a:pt x="147" y="260"/>
                  <a:pt x="139" y="265"/>
                  <a:pt x="132" y="271"/>
                </a:cubicBezTo>
                <a:cubicBezTo>
                  <a:pt x="129" y="273"/>
                  <a:pt x="126" y="276"/>
                  <a:pt x="124" y="278"/>
                </a:cubicBezTo>
                <a:close/>
                <a:moveTo>
                  <a:pt x="169" y="245"/>
                </a:moveTo>
                <a:cubicBezTo>
                  <a:pt x="173" y="243"/>
                  <a:pt x="169" y="246"/>
                  <a:pt x="169" y="246"/>
                </a:cubicBezTo>
                <a:cubicBezTo>
                  <a:pt x="167" y="248"/>
                  <a:pt x="166" y="249"/>
                  <a:pt x="164" y="251"/>
                </a:cubicBezTo>
                <a:cubicBezTo>
                  <a:pt x="162" y="253"/>
                  <a:pt x="159" y="255"/>
                  <a:pt x="156" y="258"/>
                </a:cubicBezTo>
                <a:cubicBezTo>
                  <a:pt x="149" y="263"/>
                  <a:pt x="143" y="268"/>
                  <a:pt x="136" y="273"/>
                </a:cubicBezTo>
                <a:cubicBezTo>
                  <a:pt x="133" y="276"/>
                  <a:pt x="130" y="278"/>
                  <a:pt x="127" y="281"/>
                </a:cubicBezTo>
                <a:cubicBezTo>
                  <a:pt x="127" y="280"/>
                  <a:pt x="128" y="280"/>
                  <a:pt x="128" y="280"/>
                </a:cubicBezTo>
                <a:cubicBezTo>
                  <a:pt x="142" y="268"/>
                  <a:pt x="155" y="256"/>
                  <a:pt x="169" y="245"/>
                </a:cubicBezTo>
                <a:close/>
                <a:moveTo>
                  <a:pt x="172" y="236"/>
                </a:moveTo>
                <a:cubicBezTo>
                  <a:pt x="172" y="236"/>
                  <a:pt x="172" y="236"/>
                  <a:pt x="172" y="236"/>
                </a:cubicBezTo>
                <a:cubicBezTo>
                  <a:pt x="166" y="242"/>
                  <a:pt x="160" y="246"/>
                  <a:pt x="154" y="250"/>
                </a:cubicBezTo>
                <a:cubicBezTo>
                  <a:pt x="147" y="256"/>
                  <a:pt x="140" y="262"/>
                  <a:pt x="134" y="268"/>
                </a:cubicBezTo>
                <a:cubicBezTo>
                  <a:pt x="127" y="274"/>
                  <a:pt x="121" y="280"/>
                  <a:pt x="114" y="285"/>
                </a:cubicBezTo>
                <a:cubicBezTo>
                  <a:pt x="111" y="288"/>
                  <a:pt x="108" y="291"/>
                  <a:pt x="104" y="293"/>
                </a:cubicBezTo>
                <a:cubicBezTo>
                  <a:pt x="102" y="295"/>
                  <a:pt x="98" y="298"/>
                  <a:pt x="97" y="300"/>
                </a:cubicBezTo>
                <a:cubicBezTo>
                  <a:pt x="99" y="297"/>
                  <a:pt x="102" y="295"/>
                  <a:pt x="105" y="293"/>
                </a:cubicBezTo>
                <a:cubicBezTo>
                  <a:pt x="108" y="290"/>
                  <a:pt x="111" y="287"/>
                  <a:pt x="114" y="284"/>
                </a:cubicBezTo>
                <a:cubicBezTo>
                  <a:pt x="120" y="278"/>
                  <a:pt x="127" y="272"/>
                  <a:pt x="134" y="267"/>
                </a:cubicBezTo>
                <a:cubicBezTo>
                  <a:pt x="141" y="261"/>
                  <a:pt x="148" y="255"/>
                  <a:pt x="155" y="249"/>
                </a:cubicBezTo>
                <a:cubicBezTo>
                  <a:pt x="161" y="244"/>
                  <a:pt x="166" y="239"/>
                  <a:pt x="172" y="234"/>
                </a:cubicBezTo>
                <a:cubicBezTo>
                  <a:pt x="172" y="234"/>
                  <a:pt x="172" y="235"/>
                  <a:pt x="172" y="236"/>
                </a:cubicBezTo>
                <a:close/>
                <a:moveTo>
                  <a:pt x="173" y="221"/>
                </a:moveTo>
                <a:cubicBezTo>
                  <a:pt x="172" y="222"/>
                  <a:pt x="171" y="222"/>
                  <a:pt x="170" y="223"/>
                </a:cubicBezTo>
                <a:cubicBezTo>
                  <a:pt x="171" y="222"/>
                  <a:pt x="172" y="221"/>
                  <a:pt x="173" y="220"/>
                </a:cubicBezTo>
                <a:cubicBezTo>
                  <a:pt x="173" y="220"/>
                  <a:pt x="173" y="221"/>
                  <a:pt x="173" y="221"/>
                </a:cubicBezTo>
                <a:close/>
                <a:moveTo>
                  <a:pt x="174" y="209"/>
                </a:moveTo>
                <a:cubicBezTo>
                  <a:pt x="174" y="209"/>
                  <a:pt x="173" y="210"/>
                  <a:pt x="172" y="210"/>
                </a:cubicBezTo>
                <a:cubicBezTo>
                  <a:pt x="172" y="210"/>
                  <a:pt x="172" y="211"/>
                  <a:pt x="172" y="211"/>
                </a:cubicBezTo>
                <a:cubicBezTo>
                  <a:pt x="162" y="218"/>
                  <a:pt x="153" y="225"/>
                  <a:pt x="143" y="232"/>
                </a:cubicBezTo>
                <a:cubicBezTo>
                  <a:pt x="133" y="239"/>
                  <a:pt x="123" y="245"/>
                  <a:pt x="114" y="252"/>
                </a:cubicBezTo>
                <a:cubicBezTo>
                  <a:pt x="109" y="255"/>
                  <a:pt x="105" y="258"/>
                  <a:pt x="101" y="261"/>
                </a:cubicBezTo>
                <a:cubicBezTo>
                  <a:pt x="99" y="263"/>
                  <a:pt x="97" y="264"/>
                  <a:pt x="95" y="266"/>
                </a:cubicBezTo>
                <a:cubicBezTo>
                  <a:pt x="93" y="267"/>
                  <a:pt x="93" y="267"/>
                  <a:pt x="95" y="265"/>
                </a:cubicBezTo>
                <a:cubicBezTo>
                  <a:pt x="96" y="264"/>
                  <a:pt x="98" y="263"/>
                  <a:pt x="100" y="261"/>
                </a:cubicBezTo>
                <a:cubicBezTo>
                  <a:pt x="108" y="255"/>
                  <a:pt x="117" y="249"/>
                  <a:pt x="125" y="242"/>
                </a:cubicBezTo>
                <a:cubicBezTo>
                  <a:pt x="142" y="229"/>
                  <a:pt x="160" y="217"/>
                  <a:pt x="175" y="202"/>
                </a:cubicBezTo>
                <a:cubicBezTo>
                  <a:pt x="175" y="204"/>
                  <a:pt x="174" y="207"/>
                  <a:pt x="174" y="209"/>
                </a:cubicBezTo>
                <a:close/>
                <a:moveTo>
                  <a:pt x="175" y="199"/>
                </a:moveTo>
                <a:cubicBezTo>
                  <a:pt x="175" y="199"/>
                  <a:pt x="175" y="200"/>
                  <a:pt x="175" y="201"/>
                </a:cubicBezTo>
                <a:cubicBezTo>
                  <a:pt x="168" y="205"/>
                  <a:pt x="163" y="211"/>
                  <a:pt x="156" y="216"/>
                </a:cubicBezTo>
                <a:cubicBezTo>
                  <a:pt x="149" y="221"/>
                  <a:pt x="142" y="226"/>
                  <a:pt x="134" y="232"/>
                </a:cubicBezTo>
                <a:cubicBezTo>
                  <a:pt x="128" y="236"/>
                  <a:pt x="122" y="240"/>
                  <a:pt x="115" y="245"/>
                </a:cubicBezTo>
                <a:cubicBezTo>
                  <a:pt x="122" y="240"/>
                  <a:pt x="128" y="235"/>
                  <a:pt x="135" y="230"/>
                </a:cubicBezTo>
                <a:cubicBezTo>
                  <a:pt x="149" y="219"/>
                  <a:pt x="162" y="207"/>
                  <a:pt x="175" y="195"/>
                </a:cubicBezTo>
                <a:cubicBezTo>
                  <a:pt x="175" y="196"/>
                  <a:pt x="175" y="198"/>
                  <a:pt x="175" y="199"/>
                </a:cubicBezTo>
                <a:close/>
                <a:moveTo>
                  <a:pt x="103" y="246"/>
                </a:moveTo>
                <a:cubicBezTo>
                  <a:pt x="100" y="248"/>
                  <a:pt x="98" y="251"/>
                  <a:pt x="95" y="253"/>
                </a:cubicBezTo>
                <a:cubicBezTo>
                  <a:pt x="95" y="253"/>
                  <a:pt x="93" y="254"/>
                  <a:pt x="93" y="254"/>
                </a:cubicBezTo>
                <a:cubicBezTo>
                  <a:pt x="93" y="254"/>
                  <a:pt x="93" y="254"/>
                  <a:pt x="93" y="254"/>
                </a:cubicBezTo>
                <a:cubicBezTo>
                  <a:pt x="94" y="253"/>
                  <a:pt x="95" y="252"/>
                  <a:pt x="97" y="251"/>
                </a:cubicBezTo>
                <a:cubicBezTo>
                  <a:pt x="102" y="246"/>
                  <a:pt x="108" y="242"/>
                  <a:pt x="113" y="237"/>
                </a:cubicBezTo>
                <a:cubicBezTo>
                  <a:pt x="118" y="232"/>
                  <a:pt x="124" y="228"/>
                  <a:pt x="129" y="224"/>
                </a:cubicBezTo>
                <a:cubicBezTo>
                  <a:pt x="136" y="219"/>
                  <a:pt x="143" y="214"/>
                  <a:pt x="149" y="209"/>
                </a:cubicBezTo>
                <a:cubicBezTo>
                  <a:pt x="155" y="205"/>
                  <a:pt x="160" y="201"/>
                  <a:pt x="165" y="197"/>
                </a:cubicBezTo>
                <a:cubicBezTo>
                  <a:pt x="167" y="196"/>
                  <a:pt x="169" y="194"/>
                  <a:pt x="170" y="193"/>
                </a:cubicBezTo>
                <a:cubicBezTo>
                  <a:pt x="172" y="192"/>
                  <a:pt x="174" y="190"/>
                  <a:pt x="176" y="189"/>
                </a:cubicBezTo>
                <a:cubicBezTo>
                  <a:pt x="176" y="189"/>
                  <a:pt x="176" y="189"/>
                  <a:pt x="176" y="189"/>
                </a:cubicBezTo>
                <a:cubicBezTo>
                  <a:pt x="176" y="190"/>
                  <a:pt x="176" y="192"/>
                  <a:pt x="176" y="194"/>
                </a:cubicBezTo>
                <a:cubicBezTo>
                  <a:pt x="152" y="212"/>
                  <a:pt x="127" y="229"/>
                  <a:pt x="103" y="246"/>
                </a:cubicBezTo>
                <a:close/>
                <a:moveTo>
                  <a:pt x="176" y="187"/>
                </a:moveTo>
                <a:cubicBezTo>
                  <a:pt x="175" y="188"/>
                  <a:pt x="174" y="189"/>
                  <a:pt x="172" y="190"/>
                </a:cubicBezTo>
                <a:cubicBezTo>
                  <a:pt x="172" y="191"/>
                  <a:pt x="171" y="191"/>
                  <a:pt x="170" y="192"/>
                </a:cubicBezTo>
                <a:cubicBezTo>
                  <a:pt x="158" y="199"/>
                  <a:pt x="147" y="209"/>
                  <a:pt x="135" y="217"/>
                </a:cubicBezTo>
                <a:cubicBezTo>
                  <a:pt x="123" y="226"/>
                  <a:pt x="111" y="234"/>
                  <a:pt x="100" y="243"/>
                </a:cubicBezTo>
                <a:cubicBezTo>
                  <a:pt x="97" y="245"/>
                  <a:pt x="95" y="247"/>
                  <a:pt x="93" y="249"/>
                </a:cubicBezTo>
                <a:cubicBezTo>
                  <a:pt x="95" y="247"/>
                  <a:pt x="96" y="245"/>
                  <a:pt x="98" y="244"/>
                </a:cubicBezTo>
                <a:cubicBezTo>
                  <a:pt x="104" y="239"/>
                  <a:pt x="109" y="234"/>
                  <a:pt x="114" y="229"/>
                </a:cubicBezTo>
                <a:cubicBezTo>
                  <a:pt x="125" y="221"/>
                  <a:pt x="136" y="212"/>
                  <a:pt x="148" y="204"/>
                </a:cubicBezTo>
                <a:cubicBezTo>
                  <a:pt x="158" y="197"/>
                  <a:pt x="168" y="189"/>
                  <a:pt x="177" y="180"/>
                </a:cubicBezTo>
                <a:cubicBezTo>
                  <a:pt x="177" y="182"/>
                  <a:pt x="177" y="185"/>
                  <a:pt x="176" y="187"/>
                </a:cubicBezTo>
                <a:close/>
                <a:moveTo>
                  <a:pt x="131" y="215"/>
                </a:moveTo>
                <a:cubicBezTo>
                  <a:pt x="123" y="221"/>
                  <a:pt x="116" y="227"/>
                  <a:pt x="109" y="233"/>
                </a:cubicBezTo>
                <a:cubicBezTo>
                  <a:pt x="105" y="236"/>
                  <a:pt x="102" y="239"/>
                  <a:pt x="99" y="242"/>
                </a:cubicBezTo>
                <a:cubicBezTo>
                  <a:pt x="97" y="244"/>
                  <a:pt x="94" y="246"/>
                  <a:pt x="93" y="248"/>
                </a:cubicBezTo>
                <a:cubicBezTo>
                  <a:pt x="93" y="246"/>
                  <a:pt x="92" y="245"/>
                  <a:pt x="92" y="244"/>
                </a:cubicBezTo>
                <a:cubicBezTo>
                  <a:pt x="99" y="239"/>
                  <a:pt x="105" y="234"/>
                  <a:pt x="111" y="229"/>
                </a:cubicBezTo>
                <a:cubicBezTo>
                  <a:pt x="119" y="222"/>
                  <a:pt x="128" y="215"/>
                  <a:pt x="136" y="209"/>
                </a:cubicBezTo>
                <a:cubicBezTo>
                  <a:pt x="144" y="203"/>
                  <a:pt x="152" y="198"/>
                  <a:pt x="160" y="192"/>
                </a:cubicBezTo>
                <a:cubicBezTo>
                  <a:pt x="163" y="189"/>
                  <a:pt x="167" y="186"/>
                  <a:pt x="171" y="184"/>
                </a:cubicBezTo>
                <a:cubicBezTo>
                  <a:pt x="172" y="183"/>
                  <a:pt x="173" y="182"/>
                  <a:pt x="174" y="182"/>
                </a:cubicBezTo>
                <a:cubicBezTo>
                  <a:pt x="161" y="195"/>
                  <a:pt x="145" y="204"/>
                  <a:pt x="131" y="215"/>
                </a:cubicBezTo>
                <a:close/>
                <a:moveTo>
                  <a:pt x="93" y="250"/>
                </a:moveTo>
                <a:cubicBezTo>
                  <a:pt x="95" y="248"/>
                  <a:pt x="97" y="246"/>
                  <a:pt x="99" y="245"/>
                </a:cubicBezTo>
                <a:cubicBezTo>
                  <a:pt x="103" y="241"/>
                  <a:pt x="107" y="238"/>
                  <a:pt x="111" y="235"/>
                </a:cubicBezTo>
                <a:cubicBezTo>
                  <a:pt x="119" y="229"/>
                  <a:pt x="127" y="224"/>
                  <a:pt x="135" y="218"/>
                </a:cubicBezTo>
                <a:cubicBezTo>
                  <a:pt x="143" y="212"/>
                  <a:pt x="151" y="206"/>
                  <a:pt x="159" y="201"/>
                </a:cubicBezTo>
                <a:cubicBezTo>
                  <a:pt x="160" y="199"/>
                  <a:pt x="162" y="198"/>
                  <a:pt x="164" y="197"/>
                </a:cubicBezTo>
                <a:cubicBezTo>
                  <a:pt x="140" y="216"/>
                  <a:pt x="115" y="233"/>
                  <a:pt x="93" y="253"/>
                </a:cubicBezTo>
                <a:cubicBezTo>
                  <a:pt x="93" y="252"/>
                  <a:pt x="93" y="251"/>
                  <a:pt x="93" y="250"/>
                </a:cubicBezTo>
                <a:close/>
                <a:moveTo>
                  <a:pt x="93" y="255"/>
                </a:moveTo>
                <a:cubicBezTo>
                  <a:pt x="100" y="251"/>
                  <a:pt x="106" y="246"/>
                  <a:pt x="112" y="241"/>
                </a:cubicBezTo>
                <a:cubicBezTo>
                  <a:pt x="119" y="236"/>
                  <a:pt x="127" y="231"/>
                  <a:pt x="134" y="226"/>
                </a:cubicBezTo>
                <a:cubicBezTo>
                  <a:pt x="141" y="220"/>
                  <a:pt x="149" y="215"/>
                  <a:pt x="156" y="209"/>
                </a:cubicBezTo>
                <a:cubicBezTo>
                  <a:pt x="160" y="207"/>
                  <a:pt x="164" y="204"/>
                  <a:pt x="167" y="201"/>
                </a:cubicBezTo>
                <a:cubicBezTo>
                  <a:pt x="168" y="200"/>
                  <a:pt x="169" y="200"/>
                  <a:pt x="170" y="199"/>
                </a:cubicBezTo>
                <a:cubicBezTo>
                  <a:pt x="157" y="210"/>
                  <a:pt x="145" y="221"/>
                  <a:pt x="131" y="231"/>
                </a:cubicBezTo>
                <a:cubicBezTo>
                  <a:pt x="125" y="236"/>
                  <a:pt x="118" y="241"/>
                  <a:pt x="112" y="246"/>
                </a:cubicBezTo>
                <a:cubicBezTo>
                  <a:pt x="106" y="251"/>
                  <a:pt x="99" y="255"/>
                  <a:pt x="93" y="261"/>
                </a:cubicBezTo>
                <a:cubicBezTo>
                  <a:pt x="93" y="259"/>
                  <a:pt x="93" y="257"/>
                  <a:pt x="93" y="255"/>
                </a:cubicBezTo>
                <a:close/>
                <a:moveTo>
                  <a:pt x="93" y="262"/>
                </a:moveTo>
                <a:cubicBezTo>
                  <a:pt x="96" y="258"/>
                  <a:pt x="101" y="255"/>
                  <a:pt x="105" y="252"/>
                </a:cubicBezTo>
                <a:cubicBezTo>
                  <a:pt x="104" y="253"/>
                  <a:pt x="103" y="254"/>
                  <a:pt x="102" y="255"/>
                </a:cubicBezTo>
                <a:cubicBezTo>
                  <a:pt x="99" y="257"/>
                  <a:pt x="95" y="259"/>
                  <a:pt x="93" y="262"/>
                </a:cubicBezTo>
                <a:cubicBezTo>
                  <a:pt x="93" y="262"/>
                  <a:pt x="93" y="262"/>
                  <a:pt x="93" y="262"/>
                </a:cubicBezTo>
                <a:close/>
                <a:moveTo>
                  <a:pt x="93" y="196"/>
                </a:moveTo>
                <a:cubicBezTo>
                  <a:pt x="96" y="193"/>
                  <a:pt x="99" y="190"/>
                  <a:pt x="103" y="187"/>
                </a:cubicBezTo>
                <a:cubicBezTo>
                  <a:pt x="99" y="190"/>
                  <a:pt x="96" y="193"/>
                  <a:pt x="93" y="197"/>
                </a:cubicBezTo>
                <a:cubicBezTo>
                  <a:pt x="93" y="197"/>
                  <a:pt x="93" y="196"/>
                  <a:pt x="93" y="196"/>
                </a:cubicBezTo>
                <a:cubicBezTo>
                  <a:pt x="93" y="196"/>
                  <a:pt x="93" y="196"/>
                  <a:pt x="93" y="196"/>
                </a:cubicBezTo>
                <a:close/>
                <a:moveTo>
                  <a:pt x="153" y="167"/>
                </a:moveTo>
                <a:cubicBezTo>
                  <a:pt x="147" y="171"/>
                  <a:pt x="142" y="175"/>
                  <a:pt x="136" y="179"/>
                </a:cubicBezTo>
                <a:cubicBezTo>
                  <a:pt x="136" y="177"/>
                  <a:pt x="136" y="176"/>
                  <a:pt x="136" y="175"/>
                </a:cubicBezTo>
                <a:cubicBezTo>
                  <a:pt x="138" y="173"/>
                  <a:pt x="140" y="171"/>
                  <a:pt x="141" y="170"/>
                </a:cubicBezTo>
                <a:cubicBezTo>
                  <a:pt x="145" y="168"/>
                  <a:pt x="149" y="167"/>
                  <a:pt x="153" y="167"/>
                </a:cubicBezTo>
                <a:close/>
                <a:moveTo>
                  <a:pt x="161" y="165"/>
                </a:moveTo>
                <a:cubicBezTo>
                  <a:pt x="153" y="172"/>
                  <a:pt x="144" y="178"/>
                  <a:pt x="135" y="185"/>
                </a:cubicBezTo>
                <a:cubicBezTo>
                  <a:pt x="135" y="185"/>
                  <a:pt x="135" y="184"/>
                  <a:pt x="135" y="184"/>
                </a:cubicBezTo>
                <a:cubicBezTo>
                  <a:pt x="142" y="179"/>
                  <a:pt x="148" y="173"/>
                  <a:pt x="154" y="167"/>
                </a:cubicBezTo>
                <a:cubicBezTo>
                  <a:pt x="154" y="167"/>
                  <a:pt x="154" y="167"/>
                  <a:pt x="154" y="166"/>
                </a:cubicBezTo>
                <a:cubicBezTo>
                  <a:pt x="156" y="166"/>
                  <a:pt x="159" y="165"/>
                  <a:pt x="161" y="165"/>
                </a:cubicBezTo>
                <a:close/>
                <a:moveTo>
                  <a:pt x="168" y="164"/>
                </a:moveTo>
                <a:cubicBezTo>
                  <a:pt x="155" y="174"/>
                  <a:pt x="143" y="184"/>
                  <a:pt x="130" y="194"/>
                </a:cubicBezTo>
                <a:cubicBezTo>
                  <a:pt x="130" y="194"/>
                  <a:pt x="130" y="194"/>
                  <a:pt x="130" y="194"/>
                </a:cubicBezTo>
                <a:cubicBezTo>
                  <a:pt x="128" y="196"/>
                  <a:pt x="125" y="197"/>
                  <a:pt x="123" y="199"/>
                </a:cubicBezTo>
                <a:cubicBezTo>
                  <a:pt x="117" y="203"/>
                  <a:pt x="111" y="208"/>
                  <a:pt x="105" y="214"/>
                </a:cubicBezTo>
                <a:cubicBezTo>
                  <a:pt x="103" y="216"/>
                  <a:pt x="101" y="217"/>
                  <a:pt x="99" y="219"/>
                </a:cubicBezTo>
                <a:cubicBezTo>
                  <a:pt x="97" y="221"/>
                  <a:pt x="95" y="223"/>
                  <a:pt x="92" y="225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5" y="223"/>
                  <a:pt x="97" y="220"/>
                  <a:pt x="99" y="218"/>
                </a:cubicBezTo>
                <a:cubicBezTo>
                  <a:pt x="102" y="215"/>
                  <a:pt x="105" y="212"/>
                  <a:pt x="108" y="209"/>
                </a:cubicBezTo>
                <a:cubicBezTo>
                  <a:pt x="114" y="204"/>
                  <a:pt x="120" y="199"/>
                  <a:pt x="127" y="194"/>
                </a:cubicBezTo>
                <a:cubicBezTo>
                  <a:pt x="128" y="193"/>
                  <a:pt x="129" y="192"/>
                  <a:pt x="131" y="191"/>
                </a:cubicBezTo>
                <a:cubicBezTo>
                  <a:pt x="132" y="191"/>
                  <a:pt x="133" y="190"/>
                  <a:pt x="133" y="189"/>
                </a:cubicBezTo>
                <a:cubicBezTo>
                  <a:pt x="144" y="182"/>
                  <a:pt x="154" y="174"/>
                  <a:pt x="163" y="165"/>
                </a:cubicBezTo>
                <a:cubicBezTo>
                  <a:pt x="163" y="165"/>
                  <a:pt x="163" y="165"/>
                  <a:pt x="163" y="165"/>
                </a:cubicBezTo>
                <a:cubicBezTo>
                  <a:pt x="165" y="165"/>
                  <a:pt x="166" y="164"/>
                  <a:pt x="168" y="164"/>
                </a:cubicBezTo>
                <a:close/>
                <a:moveTo>
                  <a:pt x="140" y="170"/>
                </a:moveTo>
                <a:cubicBezTo>
                  <a:pt x="139" y="171"/>
                  <a:pt x="138" y="172"/>
                  <a:pt x="138" y="172"/>
                </a:cubicBezTo>
                <a:cubicBezTo>
                  <a:pt x="138" y="172"/>
                  <a:pt x="137" y="173"/>
                  <a:pt x="136" y="174"/>
                </a:cubicBezTo>
                <a:cubicBezTo>
                  <a:pt x="136" y="173"/>
                  <a:pt x="136" y="172"/>
                  <a:pt x="136" y="171"/>
                </a:cubicBezTo>
                <a:cubicBezTo>
                  <a:pt x="136" y="171"/>
                  <a:pt x="136" y="171"/>
                  <a:pt x="136" y="171"/>
                </a:cubicBezTo>
                <a:cubicBezTo>
                  <a:pt x="137" y="171"/>
                  <a:pt x="137" y="171"/>
                  <a:pt x="137" y="171"/>
                </a:cubicBezTo>
                <a:cubicBezTo>
                  <a:pt x="138" y="170"/>
                  <a:pt x="139" y="170"/>
                  <a:pt x="140" y="170"/>
                </a:cubicBezTo>
                <a:close/>
                <a:moveTo>
                  <a:pt x="133" y="173"/>
                </a:moveTo>
                <a:cubicBezTo>
                  <a:pt x="133" y="173"/>
                  <a:pt x="133" y="173"/>
                  <a:pt x="133" y="173"/>
                </a:cubicBezTo>
                <a:cubicBezTo>
                  <a:pt x="133" y="173"/>
                  <a:pt x="133" y="173"/>
                  <a:pt x="133" y="172"/>
                </a:cubicBezTo>
                <a:cubicBezTo>
                  <a:pt x="133" y="172"/>
                  <a:pt x="133" y="173"/>
                  <a:pt x="133" y="173"/>
                </a:cubicBezTo>
                <a:close/>
                <a:moveTo>
                  <a:pt x="132" y="175"/>
                </a:moveTo>
                <a:cubicBezTo>
                  <a:pt x="132" y="174"/>
                  <a:pt x="133" y="174"/>
                  <a:pt x="133" y="174"/>
                </a:cubicBezTo>
                <a:cubicBezTo>
                  <a:pt x="133" y="174"/>
                  <a:pt x="133" y="175"/>
                  <a:pt x="133" y="176"/>
                </a:cubicBezTo>
                <a:cubicBezTo>
                  <a:pt x="132" y="178"/>
                  <a:pt x="131" y="179"/>
                  <a:pt x="129" y="180"/>
                </a:cubicBezTo>
                <a:cubicBezTo>
                  <a:pt x="130" y="178"/>
                  <a:pt x="131" y="176"/>
                  <a:pt x="132" y="175"/>
                </a:cubicBezTo>
                <a:close/>
                <a:moveTo>
                  <a:pt x="132" y="178"/>
                </a:moveTo>
                <a:cubicBezTo>
                  <a:pt x="132" y="178"/>
                  <a:pt x="133" y="177"/>
                  <a:pt x="133" y="177"/>
                </a:cubicBezTo>
                <a:cubicBezTo>
                  <a:pt x="133" y="178"/>
                  <a:pt x="133" y="180"/>
                  <a:pt x="133" y="181"/>
                </a:cubicBezTo>
                <a:cubicBezTo>
                  <a:pt x="131" y="182"/>
                  <a:pt x="130" y="183"/>
                  <a:pt x="128" y="185"/>
                </a:cubicBezTo>
                <a:cubicBezTo>
                  <a:pt x="128" y="183"/>
                  <a:pt x="129" y="181"/>
                  <a:pt x="129" y="180"/>
                </a:cubicBezTo>
                <a:cubicBezTo>
                  <a:pt x="130" y="179"/>
                  <a:pt x="131" y="179"/>
                  <a:pt x="132" y="178"/>
                </a:cubicBezTo>
                <a:close/>
                <a:moveTo>
                  <a:pt x="132" y="186"/>
                </a:moveTo>
                <a:cubicBezTo>
                  <a:pt x="131" y="187"/>
                  <a:pt x="130" y="188"/>
                  <a:pt x="128" y="188"/>
                </a:cubicBezTo>
                <a:cubicBezTo>
                  <a:pt x="128" y="188"/>
                  <a:pt x="128" y="187"/>
                  <a:pt x="128" y="186"/>
                </a:cubicBezTo>
                <a:cubicBezTo>
                  <a:pt x="130" y="184"/>
                  <a:pt x="131" y="183"/>
                  <a:pt x="133" y="182"/>
                </a:cubicBezTo>
                <a:cubicBezTo>
                  <a:pt x="133" y="183"/>
                  <a:pt x="133" y="185"/>
                  <a:pt x="132" y="186"/>
                </a:cubicBezTo>
                <a:close/>
                <a:moveTo>
                  <a:pt x="136" y="180"/>
                </a:moveTo>
                <a:cubicBezTo>
                  <a:pt x="137" y="179"/>
                  <a:pt x="138" y="178"/>
                  <a:pt x="139" y="178"/>
                </a:cubicBezTo>
                <a:cubicBezTo>
                  <a:pt x="142" y="175"/>
                  <a:pt x="145" y="173"/>
                  <a:pt x="148" y="171"/>
                </a:cubicBezTo>
                <a:cubicBezTo>
                  <a:pt x="149" y="170"/>
                  <a:pt x="150" y="169"/>
                  <a:pt x="151" y="169"/>
                </a:cubicBezTo>
                <a:cubicBezTo>
                  <a:pt x="151" y="169"/>
                  <a:pt x="151" y="169"/>
                  <a:pt x="151" y="169"/>
                </a:cubicBezTo>
                <a:cubicBezTo>
                  <a:pt x="150" y="169"/>
                  <a:pt x="150" y="170"/>
                  <a:pt x="149" y="171"/>
                </a:cubicBezTo>
                <a:cubicBezTo>
                  <a:pt x="145" y="175"/>
                  <a:pt x="140" y="179"/>
                  <a:pt x="136" y="183"/>
                </a:cubicBezTo>
                <a:cubicBezTo>
                  <a:pt x="136" y="182"/>
                  <a:pt x="136" y="181"/>
                  <a:pt x="136" y="180"/>
                </a:cubicBezTo>
                <a:close/>
                <a:moveTo>
                  <a:pt x="128" y="191"/>
                </a:moveTo>
                <a:cubicBezTo>
                  <a:pt x="128" y="191"/>
                  <a:pt x="129" y="191"/>
                  <a:pt x="129" y="191"/>
                </a:cubicBezTo>
                <a:cubicBezTo>
                  <a:pt x="126" y="193"/>
                  <a:pt x="124" y="195"/>
                  <a:pt x="121" y="197"/>
                </a:cubicBezTo>
                <a:cubicBezTo>
                  <a:pt x="115" y="201"/>
                  <a:pt x="110" y="206"/>
                  <a:pt x="105" y="211"/>
                </a:cubicBezTo>
                <a:cubicBezTo>
                  <a:pt x="102" y="214"/>
                  <a:pt x="100" y="217"/>
                  <a:pt x="97" y="219"/>
                </a:cubicBezTo>
                <a:cubicBezTo>
                  <a:pt x="95" y="221"/>
                  <a:pt x="94" y="222"/>
                  <a:pt x="92" y="224"/>
                </a:cubicBezTo>
                <a:cubicBezTo>
                  <a:pt x="92" y="223"/>
                  <a:pt x="92" y="222"/>
                  <a:pt x="92" y="221"/>
                </a:cubicBezTo>
                <a:cubicBezTo>
                  <a:pt x="97" y="217"/>
                  <a:pt x="101" y="212"/>
                  <a:pt x="106" y="209"/>
                </a:cubicBezTo>
                <a:cubicBezTo>
                  <a:pt x="112" y="203"/>
                  <a:pt x="119" y="197"/>
                  <a:pt x="126" y="192"/>
                </a:cubicBezTo>
                <a:cubicBezTo>
                  <a:pt x="127" y="192"/>
                  <a:pt x="127" y="192"/>
                  <a:pt x="128" y="191"/>
                </a:cubicBezTo>
                <a:cubicBezTo>
                  <a:pt x="128" y="191"/>
                  <a:pt x="128" y="191"/>
                  <a:pt x="128" y="191"/>
                </a:cubicBezTo>
                <a:close/>
                <a:moveTo>
                  <a:pt x="135" y="186"/>
                </a:moveTo>
                <a:cubicBezTo>
                  <a:pt x="139" y="183"/>
                  <a:pt x="143" y="180"/>
                  <a:pt x="147" y="177"/>
                </a:cubicBezTo>
                <a:cubicBezTo>
                  <a:pt x="150" y="175"/>
                  <a:pt x="153" y="173"/>
                  <a:pt x="156" y="171"/>
                </a:cubicBezTo>
                <a:cubicBezTo>
                  <a:pt x="156" y="170"/>
                  <a:pt x="157" y="169"/>
                  <a:pt x="158" y="169"/>
                </a:cubicBezTo>
                <a:cubicBezTo>
                  <a:pt x="151" y="176"/>
                  <a:pt x="142" y="182"/>
                  <a:pt x="134" y="188"/>
                </a:cubicBezTo>
                <a:cubicBezTo>
                  <a:pt x="134" y="187"/>
                  <a:pt x="135" y="187"/>
                  <a:pt x="135" y="186"/>
                </a:cubicBezTo>
                <a:close/>
                <a:moveTo>
                  <a:pt x="92" y="213"/>
                </a:moveTo>
                <a:cubicBezTo>
                  <a:pt x="96" y="211"/>
                  <a:pt x="99" y="207"/>
                  <a:pt x="103" y="204"/>
                </a:cubicBezTo>
                <a:cubicBezTo>
                  <a:pt x="109" y="199"/>
                  <a:pt x="115" y="195"/>
                  <a:pt x="121" y="190"/>
                </a:cubicBezTo>
                <a:cubicBezTo>
                  <a:pt x="122" y="190"/>
                  <a:pt x="123" y="189"/>
                  <a:pt x="125" y="188"/>
                </a:cubicBezTo>
                <a:cubicBezTo>
                  <a:pt x="125" y="189"/>
                  <a:pt x="125" y="190"/>
                  <a:pt x="126" y="190"/>
                </a:cubicBezTo>
                <a:cubicBezTo>
                  <a:pt x="123" y="193"/>
                  <a:pt x="120" y="195"/>
                  <a:pt x="117" y="197"/>
                </a:cubicBezTo>
                <a:cubicBezTo>
                  <a:pt x="112" y="201"/>
                  <a:pt x="107" y="204"/>
                  <a:pt x="103" y="208"/>
                </a:cubicBezTo>
                <a:cubicBezTo>
                  <a:pt x="99" y="211"/>
                  <a:pt x="95" y="215"/>
                  <a:pt x="92" y="218"/>
                </a:cubicBezTo>
                <a:cubicBezTo>
                  <a:pt x="92" y="217"/>
                  <a:pt x="92" y="215"/>
                  <a:pt x="92" y="213"/>
                </a:cubicBezTo>
                <a:close/>
                <a:moveTo>
                  <a:pt x="125" y="193"/>
                </a:moveTo>
                <a:cubicBezTo>
                  <a:pt x="119" y="197"/>
                  <a:pt x="113" y="201"/>
                  <a:pt x="108" y="206"/>
                </a:cubicBezTo>
                <a:cubicBezTo>
                  <a:pt x="105" y="208"/>
                  <a:pt x="103" y="210"/>
                  <a:pt x="100" y="213"/>
                </a:cubicBezTo>
                <a:cubicBezTo>
                  <a:pt x="99" y="214"/>
                  <a:pt x="98" y="215"/>
                  <a:pt x="96" y="216"/>
                </a:cubicBezTo>
                <a:cubicBezTo>
                  <a:pt x="95" y="217"/>
                  <a:pt x="93" y="218"/>
                  <a:pt x="92" y="220"/>
                </a:cubicBezTo>
                <a:cubicBezTo>
                  <a:pt x="92" y="220"/>
                  <a:pt x="92" y="220"/>
                  <a:pt x="92" y="220"/>
                </a:cubicBezTo>
                <a:cubicBezTo>
                  <a:pt x="94" y="217"/>
                  <a:pt x="96" y="215"/>
                  <a:pt x="98" y="213"/>
                </a:cubicBezTo>
                <a:cubicBezTo>
                  <a:pt x="101" y="211"/>
                  <a:pt x="103" y="209"/>
                  <a:pt x="106" y="206"/>
                </a:cubicBezTo>
                <a:cubicBezTo>
                  <a:pt x="111" y="202"/>
                  <a:pt x="117" y="197"/>
                  <a:pt x="123" y="193"/>
                </a:cubicBezTo>
                <a:cubicBezTo>
                  <a:pt x="124" y="192"/>
                  <a:pt x="125" y="191"/>
                  <a:pt x="126" y="191"/>
                </a:cubicBezTo>
                <a:cubicBezTo>
                  <a:pt x="126" y="191"/>
                  <a:pt x="127" y="191"/>
                  <a:pt x="127" y="191"/>
                </a:cubicBezTo>
                <a:cubicBezTo>
                  <a:pt x="126" y="191"/>
                  <a:pt x="125" y="192"/>
                  <a:pt x="125" y="193"/>
                </a:cubicBezTo>
                <a:close/>
                <a:moveTo>
                  <a:pt x="130" y="188"/>
                </a:moveTo>
                <a:cubicBezTo>
                  <a:pt x="130" y="189"/>
                  <a:pt x="129" y="189"/>
                  <a:pt x="129" y="189"/>
                </a:cubicBezTo>
                <a:cubicBezTo>
                  <a:pt x="130" y="188"/>
                  <a:pt x="131" y="188"/>
                  <a:pt x="131" y="187"/>
                </a:cubicBezTo>
                <a:cubicBezTo>
                  <a:pt x="131" y="188"/>
                  <a:pt x="130" y="188"/>
                  <a:pt x="130" y="188"/>
                </a:cubicBezTo>
                <a:close/>
                <a:moveTo>
                  <a:pt x="124" y="187"/>
                </a:moveTo>
                <a:cubicBezTo>
                  <a:pt x="123" y="188"/>
                  <a:pt x="122" y="189"/>
                  <a:pt x="121" y="190"/>
                </a:cubicBezTo>
                <a:cubicBezTo>
                  <a:pt x="116" y="193"/>
                  <a:pt x="111" y="197"/>
                  <a:pt x="107" y="200"/>
                </a:cubicBezTo>
                <a:cubicBezTo>
                  <a:pt x="102" y="204"/>
                  <a:pt x="98" y="209"/>
                  <a:pt x="93" y="212"/>
                </a:cubicBezTo>
                <a:cubicBezTo>
                  <a:pt x="93" y="212"/>
                  <a:pt x="92" y="213"/>
                  <a:pt x="92" y="213"/>
                </a:cubicBezTo>
                <a:cubicBezTo>
                  <a:pt x="92" y="213"/>
                  <a:pt x="92" y="212"/>
                  <a:pt x="92" y="212"/>
                </a:cubicBezTo>
                <a:cubicBezTo>
                  <a:pt x="93" y="211"/>
                  <a:pt x="95" y="209"/>
                  <a:pt x="96" y="209"/>
                </a:cubicBezTo>
                <a:cubicBezTo>
                  <a:pt x="98" y="207"/>
                  <a:pt x="100" y="204"/>
                  <a:pt x="102" y="202"/>
                </a:cubicBezTo>
                <a:cubicBezTo>
                  <a:pt x="107" y="198"/>
                  <a:pt x="112" y="194"/>
                  <a:pt x="117" y="190"/>
                </a:cubicBezTo>
                <a:cubicBezTo>
                  <a:pt x="119" y="187"/>
                  <a:pt x="122" y="185"/>
                  <a:pt x="125" y="183"/>
                </a:cubicBezTo>
                <a:cubicBezTo>
                  <a:pt x="125" y="185"/>
                  <a:pt x="124" y="186"/>
                  <a:pt x="124" y="187"/>
                </a:cubicBezTo>
                <a:close/>
                <a:moveTo>
                  <a:pt x="92" y="230"/>
                </a:moveTo>
                <a:cubicBezTo>
                  <a:pt x="94" y="229"/>
                  <a:pt x="95" y="228"/>
                  <a:pt x="96" y="227"/>
                </a:cubicBezTo>
                <a:cubicBezTo>
                  <a:pt x="95" y="228"/>
                  <a:pt x="93" y="230"/>
                  <a:pt x="92" y="231"/>
                </a:cubicBezTo>
                <a:cubicBezTo>
                  <a:pt x="92" y="231"/>
                  <a:pt x="92" y="230"/>
                  <a:pt x="92" y="230"/>
                </a:cubicBezTo>
                <a:close/>
                <a:moveTo>
                  <a:pt x="92" y="226"/>
                </a:moveTo>
                <a:cubicBezTo>
                  <a:pt x="93" y="225"/>
                  <a:pt x="94" y="225"/>
                  <a:pt x="95" y="224"/>
                </a:cubicBezTo>
                <a:cubicBezTo>
                  <a:pt x="94" y="225"/>
                  <a:pt x="93" y="226"/>
                  <a:pt x="92" y="228"/>
                </a:cubicBezTo>
                <a:cubicBezTo>
                  <a:pt x="92" y="227"/>
                  <a:pt x="92" y="226"/>
                  <a:pt x="92" y="226"/>
                </a:cubicBezTo>
                <a:close/>
                <a:moveTo>
                  <a:pt x="93" y="198"/>
                </a:moveTo>
                <a:cubicBezTo>
                  <a:pt x="97" y="193"/>
                  <a:pt x="101" y="189"/>
                  <a:pt x="106" y="186"/>
                </a:cubicBezTo>
                <a:cubicBezTo>
                  <a:pt x="107" y="185"/>
                  <a:pt x="108" y="184"/>
                  <a:pt x="109" y="183"/>
                </a:cubicBezTo>
                <a:cubicBezTo>
                  <a:pt x="111" y="182"/>
                  <a:pt x="113" y="181"/>
                  <a:pt x="115" y="180"/>
                </a:cubicBezTo>
                <a:cubicBezTo>
                  <a:pt x="107" y="187"/>
                  <a:pt x="99" y="193"/>
                  <a:pt x="93" y="200"/>
                </a:cubicBezTo>
                <a:cubicBezTo>
                  <a:pt x="93" y="199"/>
                  <a:pt x="93" y="199"/>
                  <a:pt x="93" y="198"/>
                </a:cubicBezTo>
                <a:close/>
                <a:moveTo>
                  <a:pt x="93" y="201"/>
                </a:moveTo>
                <a:cubicBezTo>
                  <a:pt x="94" y="200"/>
                  <a:pt x="95" y="199"/>
                  <a:pt x="96" y="198"/>
                </a:cubicBezTo>
                <a:cubicBezTo>
                  <a:pt x="98" y="195"/>
                  <a:pt x="102" y="192"/>
                  <a:pt x="105" y="190"/>
                </a:cubicBezTo>
                <a:cubicBezTo>
                  <a:pt x="109" y="186"/>
                  <a:pt x="113" y="183"/>
                  <a:pt x="117" y="179"/>
                </a:cubicBezTo>
                <a:cubicBezTo>
                  <a:pt x="118" y="179"/>
                  <a:pt x="119" y="178"/>
                  <a:pt x="120" y="178"/>
                </a:cubicBezTo>
                <a:cubicBezTo>
                  <a:pt x="118" y="179"/>
                  <a:pt x="116" y="181"/>
                  <a:pt x="114" y="183"/>
                </a:cubicBezTo>
                <a:cubicBezTo>
                  <a:pt x="108" y="188"/>
                  <a:pt x="101" y="192"/>
                  <a:pt x="96" y="198"/>
                </a:cubicBezTo>
                <a:cubicBezTo>
                  <a:pt x="95" y="199"/>
                  <a:pt x="94" y="200"/>
                  <a:pt x="93" y="201"/>
                </a:cubicBezTo>
                <a:cubicBezTo>
                  <a:pt x="93" y="201"/>
                  <a:pt x="93" y="201"/>
                  <a:pt x="93" y="201"/>
                </a:cubicBezTo>
                <a:close/>
                <a:moveTo>
                  <a:pt x="127" y="178"/>
                </a:moveTo>
                <a:cubicBezTo>
                  <a:pt x="124" y="180"/>
                  <a:pt x="122" y="182"/>
                  <a:pt x="119" y="184"/>
                </a:cubicBezTo>
                <a:cubicBezTo>
                  <a:pt x="111" y="191"/>
                  <a:pt x="103" y="198"/>
                  <a:pt x="95" y="205"/>
                </a:cubicBezTo>
                <a:cubicBezTo>
                  <a:pt x="95" y="205"/>
                  <a:pt x="93" y="206"/>
                  <a:pt x="92" y="207"/>
                </a:cubicBezTo>
                <a:cubicBezTo>
                  <a:pt x="92" y="207"/>
                  <a:pt x="92" y="207"/>
                  <a:pt x="92" y="207"/>
                </a:cubicBezTo>
                <a:cubicBezTo>
                  <a:pt x="93" y="207"/>
                  <a:pt x="93" y="207"/>
                  <a:pt x="93" y="206"/>
                </a:cubicBezTo>
                <a:cubicBezTo>
                  <a:pt x="94" y="204"/>
                  <a:pt x="97" y="203"/>
                  <a:pt x="98" y="201"/>
                </a:cubicBezTo>
                <a:cubicBezTo>
                  <a:pt x="102" y="198"/>
                  <a:pt x="105" y="195"/>
                  <a:pt x="109" y="191"/>
                </a:cubicBezTo>
                <a:cubicBezTo>
                  <a:pt x="116" y="186"/>
                  <a:pt x="123" y="180"/>
                  <a:pt x="129" y="174"/>
                </a:cubicBezTo>
                <a:cubicBezTo>
                  <a:pt x="128" y="175"/>
                  <a:pt x="128" y="176"/>
                  <a:pt x="127" y="178"/>
                </a:cubicBezTo>
                <a:close/>
                <a:moveTo>
                  <a:pt x="115" y="188"/>
                </a:moveTo>
                <a:cubicBezTo>
                  <a:pt x="119" y="185"/>
                  <a:pt x="123" y="182"/>
                  <a:pt x="126" y="179"/>
                </a:cubicBezTo>
                <a:cubicBezTo>
                  <a:pt x="126" y="180"/>
                  <a:pt x="125" y="181"/>
                  <a:pt x="125" y="183"/>
                </a:cubicBezTo>
                <a:cubicBezTo>
                  <a:pt x="121" y="186"/>
                  <a:pt x="117" y="188"/>
                  <a:pt x="113" y="191"/>
                </a:cubicBezTo>
                <a:cubicBezTo>
                  <a:pt x="109" y="195"/>
                  <a:pt x="105" y="199"/>
                  <a:pt x="101" y="203"/>
                </a:cubicBezTo>
                <a:cubicBezTo>
                  <a:pt x="98" y="205"/>
                  <a:pt x="95" y="208"/>
                  <a:pt x="92" y="211"/>
                </a:cubicBezTo>
                <a:cubicBezTo>
                  <a:pt x="92" y="210"/>
                  <a:pt x="92" y="209"/>
                  <a:pt x="92" y="208"/>
                </a:cubicBezTo>
                <a:cubicBezTo>
                  <a:pt x="100" y="202"/>
                  <a:pt x="107" y="194"/>
                  <a:pt x="115" y="188"/>
                </a:cubicBezTo>
                <a:close/>
                <a:moveTo>
                  <a:pt x="92" y="233"/>
                </a:moveTo>
                <a:cubicBezTo>
                  <a:pt x="95" y="232"/>
                  <a:pt x="97" y="230"/>
                  <a:pt x="99" y="228"/>
                </a:cubicBezTo>
                <a:cubicBezTo>
                  <a:pt x="102" y="224"/>
                  <a:pt x="106" y="221"/>
                  <a:pt x="110" y="218"/>
                </a:cubicBezTo>
                <a:cubicBezTo>
                  <a:pt x="118" y="211"/>
                  <a:pt x="127" y="205"/>
                  <a:pt x="135" y="199"/>
                </a:cubicBezTo>
                <a:cubicBezTo>
                  <a:pt x="139" y="196"/>
                  <a:pt x="143" y="194"/>
                  <a:pt x="147" y="191"/>
                </a:cubicBezTo>
                <a:cubicBezTo>
                  <a:pt x="141" y="196"/>
                  <a:pt x="135" y="201"/>
                  <a:pt x="128" y="206"/>
                </a:cubicBezTo>
                <a:cubicBezTo>
                  <a:pt x="121" y="211"/>
                  <a:pt x="113" y="217"/>
                  <a:pt x="107" y="224"/>
                </a:cubicBezTo>
                <a:cubicBezTo>
                  <a:pt x="104" y="227"/>
                  <a:pt x="101" y="230"/>
                  <a:pt x="97" y="233"/>
                </a:cubicBezTo>
                <a:cubicBezTo>
                  <a:pt x="96" y="234"/>
                  <a:pt x="94" y="236"/>
                  <a:pt x="92" y="237"/>
                </a:cubicBezTo>
                <a:cubicBezTo>
                  <a:pt x="92" y="236"/>
                  <a:pt x="92" y="234"/>
                  <a:pt x="92" y="233"/>
                </a:cubicBezTo>
                <a:close/>
                <a:moveTo>
                  <a:pt x="92" y="238"/>
                </a:moveTo>
                <a:cubicBezTo>
                  <a:pt x="93" y="238"/>
                  <a:pt x="93" y="237"/>
                  <a:pt x="94" y="237"/>
                </a:cubicBezTo>
                <a:cubicBezTo>
                  <a:pt x="95" y="236"/>
                  <a:pt x="96" y="235"/>
                  <a:pt x="97" y="234"/>
                </a:cubicBezTo>
                <a:cubicBezTo>
                  <a:pt x="100" y="232"/>
                  <a:pt x="102" y="229"/>
                  <a:pt x="105" y="227"/>
                </a:cubicBezTo>
                <a:cubicBezTo>
                  <a:pt x="116" y="216"/>
                  <a:pt x="128" y="207"/>
                  <a:pt x="140" y="197"/>
                </a:cubicBezTo>
                <a:cubicBezTo>
                  <a:pt x="151" y="189"/>
                  <a:pt x="162" y="180"/>
                  <a:pt x="173" y="171"/>
                </a:cubicBezTo>
                <a:cubicBezTo>
                  <a:pt x="173" y="170"/>
                  <a:pt x="174" y="170"/>
                  <a:pt x="174" y="170"/>
                </a:cubicBezTo>
                <a:cubicBezTo>
                  <a:pt x="174" y="170"/>
                  <a:pt x="174" y="170"/>
                  <a:pt x="174" y="170"/>
                </a:cubicBezTo>
                <a:cubicBezTo>
                  <a:pt x="175" y="169"/>
                  <a:pt x="176" y="169"/>
                  <a:pt x="176" y="168"/>
                </a:cubicBezTo>
                <a:cubicBezTo>
                  <a:pt x="176" y="168"/>
                  <a:pt x="176" y="168"/>
                  <a:pt x="176" y="168"/>
                </a:cubicBezTo>
                <a:cubicBezTo>
                  <a:pt x="177" y="169"/>
                  <a:pt x="177" y="171"/>
                  <a:pt x="177" y="173"/>
                </a:cubicBezTo>
                <a:cubicBezTo>
                  <a:pt x="154" y="192"/>
                  <a:pt x="128" y="207"/>
                  <a:pt x="106" y="227"/>
                </a:cubicBezTo>
                <a:cubicBezTo>
                  <a:pt x="101" y="231"/>
                  <a:pt x="97" y="236"/>
                  <a:pt x="92" y="239"/>
                </a:cubicBezTo>
                <a:cubicBezTo>
                  <a:pt x="92" y="239"/>
                  <a:pt x="92" y="239"/>
                  <a:pt x="92" y="238"/>
                </a:cubicBezTo>
                <a:close/>
                <a:moveTo>
                  <a:pt x="176" y="164"/>
                </a:moveTo>
                <a:cubicBezTo>
                  <a:pt x="176" y="165"/>
                  <a:pt x="176" y="166"/>
                  <a:pt x="176" y="167"/>
                </a:cubicBezTo>
                <a:cubicBezTo>
                  <a:pt x="175" y="168"/>
                  <a:pt x="174" y="169"/>
                  <a:pt x="172" y="170"/>
                </a:cubicBezTo>
                <a:cubicBezTo>
                  <a:pt x="172" y="171"/>
                  <a:pt x="172" y="171"/>
                  <a:pt x="171" y="171"/>
                </a:cubicBezTo>
                <a:cubicBezTo>
                  <a:pt x="169" y="173"/>
                  <a:pt x="167" y="174"/>
                  <a:pt x="165" y="176"/>
                </a:cubicBezTo>
                <a:cubicBezTo>
                  <a:pt x="159" y="181"/>
                  <a:pt x="152" y="186"/>
                  <a:pt x="145" y="191"/>
                </a:cubicBezTo>
                <a:cubicBezTo>
                  <a:pt x="133" y="200"/>
                  <a:pt x="121" y="208"/>
                  <a:pt x="110" y="217"/>
                </a:cubicBezTo>
                <a:cubicBezTo>
                  <a:pt x="104" y="222"/>
                  <a:pt x="99" y="228"/>
                  <a:pt x="93" y="232"/>
                </a:cubicBezTo>
                <a:cubicBezTo>
                  <a:pt x="93" y="232"/>
                  <a:pt x="92" y="232"/>
                  <a:pt x="92" y="232"/>
                </a:cubicBezTo>
                <a:cubicBezTo>
                  <a:pt x="92" y="232"/>
                  <a:pt x="92" y="232"/>
                  <a:pt x="92" y="232"/>
                </a:cubicBezTo>
                <a:cubicBezTo>
                  <a:pt x="93" y="232"/>
                  <a:pt x="93" y="231"/>
                  <a:pt x="93" y="231"/>
                </a:cubicBezTo>
                <a:cubicBezTo>
                  <a:pt x="94" y="230"/>
                  <a:pt x="96" y="229"/>
                  <a:pt x="97" y="227"/>
                </a:cubicBezTo>
                <a:cubicBezTo>
                  <a:pt x="99" y="224"/>
                  <a:pt x="102" y="222"/>
                  <a:pt x="105" y="219"/>
                </a:cubicBezTo>
                <a:cubicBezTo>
                  <a:pt x="116" y="209"/>
                  <a:pt x="128" y="200"/>
                  <a:pt x="139" y="191"/>
                </a:cubicBezTo>
                <a:cubicBezTo>
                  <a:pt x="144" y="188"/>
                  <a:pt x="149" y="184"/>
                  <a:pt x="153" y="181"/>
                </a:cubicBezTo>
                <a:cubicBezTo>
                  <a:pt x="157" y="178"/>
                  <a:pt x="160" y="175"/>
                  <a:pt x="163" y="173"/>
                </a:cubicBezTo>
                <a:cubicBezTo>
                  <a:pt x="165" y="171"/>
                  <a:pt x="167" y="170"/>
                  <a:pt x="169" y="168"/>
                </a:cubicBezTo>
                <a:cubicBezTo>
                  <a:pt x="170" y="167"/>
                  <a:pt x="171" y="166"/>
                  <a:pt x="173" y="165"/>
                </a:cubicBezTo>
                <a:cubicBezTo>
                  <a:pt x="173" y="165"/>
                  <a:pt x="174" y="165"/>
                  <a:pt x="174" y="165"/>
                </a:cubicBezTo>
                <a:cubicBezTo>
                  <a:pt x="174" y="164"/>
                  <a:pt x="175" y="164"/>
                  <a:pt x="175" y="164"/>
                </a:cubicBezTo>
                <a:cubicBezTo>
                  <a:pt x="176" y="163"/>
                  <a:pt x="175" y="163"/>
                  <a:pt x="175" y="163"/>
                </a:cubicBezTo>
                <a:cubicBezTo>
                  <a:pt x="174" y="163"/>
                  <a:pt x="174" y="164"/>
                  <a:pt x="174" y="164"/>
                </a:cubicBezTo>
                <a:cubicBezTo>
                  <a:pt x="173" y="164"/>
                  <a:pt x="173" y="164"/>
                  <a:pt x="173" y="164"/>
                </a:cubicBezTo>
                <a:cubicBezTo>
                  <a:pt x="166" y="168"/>
                  <a:pt x="160" y="174"/>
                  <a:pt x="154" y="179"/>
                </a:cubicBezTo>
                <a:cubicBezTo>
                  <a:pt x="148" y="183"/>
                  <a:pt x="142" y="188"/>
                  <a:pt x="137" y="192"/>
                </a:cubicBezTo>
                <a:cubicBezTo>
                  <a:pt x="135" y="193"/>
                  <a:pt x="134" y="194"/>
                  <a:pt x="133" y="195"/>
                </a:cubicBezTo>
                <a:cubicBezTo>
                  <a:pt x="119" y="205"/>
                  <a:pt x="107" y="216"/>
                  <a:pt x="94" y="228"/>
                </a:cubicBezTo>
                <a:cubicBezTo>
                  <a:pt x="93" y="228"/>
                  <a:pt x="93" y="229"/>
                  <a:pt x="92" y="229"/>
                </a:cubicBezTo>
                <a:cubicBezTo>
                  <a:pt x="92" y="229"/>
                  <a:pt x="92" y="229"/>
                  <a:pt x="92" y="229"/>
                </a:cubicBezTo>
                <a:cubicBezTo>
                  <a:pt x="93" y="228"/>
                  <a:pt x="93" y="227"/>
                  <a:pt x="94" y="227"/>
                </a:cubicBezTo>
                <a:cubicBezTo>
                  <a:pt x="95" y="226"/>
                  <a:pt x="96" y="224"/>
                  <a:pt x="98" y="223"/>
                </a:cubicBezTo>
                <a:cubicBezTo>
                  <a:pt x="99" y="221"/>
                  <a:pt x="101" y="219"/>
                  <a:pt x="102" y="218"/>
                </a:cubicBezTo>
                <a:cubicBezTo>
                  <a:pt x="104" y="216"/>
                  <a:pt x="106" y="214"/>
                  <a:pt x="108" y="212"/>
                </a:cubicBezTo>
                <a:cubicBezTo>
                  <a:pt x="114" y="206"/>
                  <a:pt x="122" y="201"/>
                  <a:pt x="129" y="195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4" y="192"/>
                  <a:pt x="139" y="188"/>
                  <a:pt x="143" y="185"/>
                </a:cubicBezTo>
                <a:cubicBezTo>
                  <a:pt x="144" y="184"/>
                  <a:pt x="145" y="183"/>
                  <a:pt x="146" y="182"/>
                </a:cubicBezTo>
                <a:cubicBezTo>
                  <a:pt x="148" y="181"/>
                  <a:pt x="149" y="180"/>
                  <a:pt x="150" y="180"/>
                </a:cubicBezTo>
                <a:cubicBezTo>
                  <a:pt x="157" y="174"/>
                  <a:pt x="163" y="169"/>
                  <a:pt x="170" y="164"/>
                </a:cubicBezTo>
                <a:cubicBezTo>
                  <a:pt x="170" y="164"/>
                  <a:pt x="171" y="164"/>
                  <a:pt x="171" y="164"/>
                </a:cubicBezTo>
                <a:cubicBezTo>
                  <a:pt x="173" y="163"/>
                  <a:pt x="174" y="163"/>
                  <a:pt x="176" y="163"/>
                </a:cubicBezTo>
                <a:cubicBezTo>
                  <a:pt x="176" y="163"/>
                  <a:pt x="176" y="163"/>
                  <a:pt x="176" y="164"/>
                </a:cubicBezTo>
                <a:close/>
                <a:moveTo>
                  <a:pt x="154" y="179"/>
                </a:moveTo>
                <a:cubicBezTo>
                  <a:pt x="156" y="177"/>
                  <a:pt x="159" y="176"/>
                  <a:pt x="161" y="174"/>
                </a:cubicBezTo>
                <a:cubicBezTo>
                  <a:pt x="159" y="175"/>
                  <a:pt x="158" y="177"/>
                  <a:pt x="156" y="178"/>
                </a:cubicBezTo>
                <a:cubicBezTo>
                  <a:pt x="155" y="178"/>
                  <a:pt x="155" y="179"/>
                  <a:pt x="154" y="179"/>
                </a:cubicBezTo>
                <a:close/>
                <a:moveTo>
                  <a:pt x="174" y="160"/>
                </a:moveTo>
                <a:cubicBezTo>
                  <a:pt x="173" y="160"/>
                  <a:pt x="173" y="160"/>
                  <a:pt x="173" y="160"/>
                </a:cubicBezTo>
                <a:cubicBezTo>
                  <a:pt x="173" y="160"/>
                  <a:pt x="172" y="161"/>
                  <a:pt x="171" y="161"/>
                </a:cubicBezTo>
                <a:cubicBezTo>
                  <a:pt x="171" y="160"/>
                  <a:pt x="171" y="159"/>
                  <a:pt x="171" y="159"/>
                </a:cubicBezTo>
                <a:cubicBezTo>
                  <a:pt x="171" y="159"/>
                  <a:pt x="171" y="159"/>
                  <a:pt x="172" y="159"/>
                </a:cubicBezTo>
                <a:cubicBezTo>
                  <a:pt x="172" y="158"/>
                  <a:pt x="173" y="158"/>
                  <a:pt x="174" y="158"/>
                </a:cubicBezTo>
                <a:cubicBezTo>
                  <a:pt x="174" y="159"/>
                  <a:pt x="174" y="159"/>
                  <a:pt x="174" y="160"/>
                </a:cubicBezTo>
                <a:close/>
                <a:moveTo>
                  <a:pt x="168" y="160"/>
                </a:moveTo>
                <a:cubicBezTo>
                  <a:pt x="168" y="160"/>
                  <a:pt x="168" y="161"/>
                  <a:pt x="168" y="161"/>
                </a:cubicBezTo>
                <a:cubicBezTo>
                  <a:pt x="167" y="161"/>
                  <a:pt x="167" y="161"/>
                  <a:pt x="166" y="161"/>
                </a:cubicBezTo>
                <a:cubicBezTo>
                  <a:pt x="166" y="161"/>
                  <a:pt x="166" y="160"/>
                  <a:pt x="166" y="160"/>
                </a:cubicBezTo>
                <a:cubicBezTo>
                  <a:pt x="167" y="160"/>
                  <a:pt x="167" y="159"/>
                  <a:pt x="168" y="159"/>
                </a:cubicBezTo>
                <a:cubicBezTo>
                  <a:pt x="168" y="159"/>
                  <a:pt x="168" y="160"/>
                  <a:pt x="168" y="160"/>
                </a:cubicBezTo>
                <a:close/>
                <a:moveTo>
                  <a:pt x="163" y="162"/>
                </a:moveTo>
                <a:cubicBezTo>
                  <a:pt x="162" y="162"/>
                  <a:pt x="161" y="162"/>
                  <a:pt x="160" y="162"/>
                </a:cubicBezTo>
                <a:cubicBezTo>
                  <a:pt x="160" y="162"/>
                  <a:pt x="160" y="161"/>
                  <a:pt x="160" y="161"/>
                </a:cubicBezTo>
                <a:cubicBezTo>
                  <a:pt x="161" y="161"/>
                  <a:pt x="162" y="161"/>
                  <a:pt x="163" y="160"/>
                </a:cubicBezTo>
                <a:cubicBezTo>
                  <a:pt x="163" y="161"/>
                  <a:pt x="163" y="161"/>
                  <a:pt x="163" y="162"/>
                </a:cubicBezTo>
                <a:close/>
                <a:moveTo>
                  <a:pt x="157" y="163"/>
                </a:moveTo>
                <a:cubicBezTo>
                  <a:pt x="156" y="163"/>
                  <a:pt x="154" y="163"/>
                  <a:pt x="153" y="164"/>
                </a:cubicBezTo>
                <a:cubicBezTo>
                  <a:pt x="153" y="163"/>
                  <a:pt x="153" y="163"/>
                  <a:pt x="153" y="163"/>
                </a:cubicBezTo>
                <a:cubicBezTo>
                  <a:pt x="154" y="163"/>
                  <a:pt x="156" y="162"/>
                  <a:pt x="157" y="162"/>
                </a:cubicBezTo>
                <a:cubicBezTo>
                  <a:pt x="157" y="162"/>
                  <a:pt x="157" y="162"/>
                  <a:pt x="157" y="163"/>
                </a:cubicBezTo>
                <a:close/>
                <a:moveTo>
                  <a:pt x="150" y="164"/>
                </a:moveTo>
                <a:cubicBezTo>
                  <a:pt x="146" y="165"/>
                  <a:pt x="143" y="166"/>
                  <a:pt x="140" y="167"/>
                </a:cubicBezTo>
                <a:cubicBezTo>
                  <a:pt x="143" y="166"/>
                  <a:pt x="146" y="165"/>
                  <a:pt x="150" y="164"/>
                </a:cubicBezTo>
                <a:cubicBezTo>
                  <a:pt x="150" y="164"/>
                  <a:pt x="150" y="164"/>
                  <a:pt x="150" y="164"/>
                </a:cubicBezTo>
                <a:close/>
                <a:moveTo>
                  <a:pt x="93" y="192"/>
                </a:moveTo>
                <a:cubicBezTo>
                  <a:pt x="93" y="192"/>
                  <a:pt x="93" y="192"/>
                  <a:pt x="93" y="191"/>
                </a:cubicBezTo>
                <a:cubicBezTo>
                  <a:pt x="94" y="191"/>
                  <a:pt x="94" y="190"/>
                  <a:pt x="95" y="190"/>
                </a:cubicBezTo>
                <a:cubicBezTo>
                  <a:pt x="94" y="191"/>
                  <a:pt x="94" y="191"/>
                  <a:pt x="93" y="192"/>
                </a:cubicBezTo>
                <a:close/>
                <a:moveTo>
                  <a:pt x="93" y="202"/>
                </a:moveTo>
                <a:cubicBezTo>
                  <a:pt x="95" y="200"/>
                  <a:pt x="97" y="198"/>
                  <a:pt x="98" y="197"/>
                </a:cubicBezTo>
                <a:cubicBezTo>
                  <a:pt x="102" y="193"/>
                  <a:pt x="106" y="190"/>
                  <a:pt x="110" y="187"/>
                </a:cubicBezTo>
                <a:cubicBezTo>
                  <a:pt x="114" y="184"/>
                  <a:pt x="117" y="182"/>
                  <a:pt x="120" y="179"/>
                </a:cubicBezTo>
                <a:cubicBezTo>
                  <a:pt x="121" y="178"/>
                  <a:pt x="123" y="177"/>
                  <a:pt x="124" y="176"/>
                </a:cubicBezTo>
                <a:cubicBezTo>
                  <a:pt x="125" y="176"/>
                  <a:pt x="126" y="175"/>
                  <a:pt x="126" y="175"/>
                </a:cubicBezTo>
                <a:cubicBezTo>
                  <a:pt x="127" y="175"/>
                  <a:pt x="127" y="175"/>
                  <a:pt x="127" y="174"/>
                </a:cubicBezTo>
                <a:cubicBezTo>
                  <a:pt x="121" y="181"/>
                  <a:pt x="114" y="186"/>
                  <a:pt x="107" y="192"/>
                </a:cubicBezTo>
                <a:cubicBezTo>
                  <a:pt x="104" y="195"/>
                  <a:pt x="101" y="198"/>
                  <a:pt x="98" y="201"/>
                </a:cubicBezTo>
                <a:cubicBezTo>
                  <a:pt x="96" y="202"/>
                  <a:pt x="94" y="204"/>
                  <a:pt x="92" y="206"/>
                </a:cubicBezTo>
                <a:cubicBezTo>
                  <a:pt x="93" y="204"/>
                  <a:pt x="93" y="203"/>
                  <a:pt x="93" y="202"/>
                </a:cubicBezTo>
                <a:close/>
                <a:moveTo>
                  <a:pt x="96" y="237"/>
                </a:moveTo>
                <a:cubicBezTo>
                  <a:pt x="99" y="234"/>
                  <a:pt x="102" y="231"/>
                  <a:pt x="105" y="228"/>
                </a:cubicBezTo>
                <a:cubicBezTo>
                  <a:pt x="113" y="221"/>
                  <a:pt x="121" y="215"/>
                  <a:pt x="130" y="208"/>
                </a:cubicBezTo>
                <a:cubicBezTo>
                  <a:pt x="146" y="197"/>
                  <a:pt x="162" y="187"/>
                  <a:pt x="177" y="174"/>
                </a:cubicBezTo>
                <a:cubicBezTo>
                  <a:pt x="177" y="175"/>
                  <a:pt x="177" y="177"/>
                  <a:pt x="177" y="178"/>
                </a:cubicBezTo>
                <a:cubicBezTo>
                  <a:pt x="174" y="181"/>
                  <a:pt x="171" y="182"/>
                  <a:pt x="169" y="184"/>
                </a:cubicBezTo>
                <a:cubicBezTo>
                  <a:pt x="165" y="187"/>
                  <a:pt x="161" y="190"/>
                  <a:pt x="156" y="193"/>
                </a:cubicBezTo>
                <a:cubicBezTo>
                  <a:pt x="149" y="199"/>
                  <a:pt x="141" y="204"/>
                  <a:pt x="133" y="210"/>
                </a:cubicBezTo>
                <a:cubicBezTo>
                  <a:pt x="126" y="215"/>
                  <a:pt x="120" y="220"/>
                  <a:pt x="113" y="226"/>
                </a:cubicBezTo>
                <a:cubicBezTo>
                  <a:pt x="106" y="231"/>
                  <a:pt x="100" y="238"/>
                  <a:pt x="92" y="243"/>
                </a:cubicBezTo>
                <a:cubicBezTo>
                  <a:pt x="92" y="242"/>
                  <a:pt x="92" y="241"/>
                  <a:pt x="92" y="240"/>
                </a:cubicBezTo>
                <a:cubicBezTo>
                  <a:pt x="94" y="239"/>
                  <a:pt x="95" y="238"/>
                  <a:pt x="96" y="237"/>
                </a:cubicBezTo>
                <a:close/>
                <a:moveTo>
                  <a:pt x="98" y="258"/>
                </a:moveTo>
                <a:cubicBezTo>
                  <a:pt x="102" y="255"/>
                  <a:pt x="106" y="252"/>
                  <a:pt x="110" y="249"/>
                </a:cubicBezTo>
                <a:cubicBezTo>
                  <a:pt x="118" y="244"/>
                  <a:pt x="125" y="238"/>
                  <a:pt x="133" y="233"/>
                </a:cubicBezTo>
                <a:cubicBezTo>
                  <a:pt x="147" y="224"/>
                  <a:pt x="163" y="213"/>
                  <a:pt x="174" y="202"/>
                </a:cubicBezTo>
                <a:cubicBezTo>
                  <a:pt x="162" y="214"/>
                  <a:pt x="147" y="224"/>
                  <a:pt x="133" y="235"/>
                </a:cubicBezTo>
                <a:cubicBezTo>
                  <a:pt x="126" y="240"/>
                  <a:pt x="119" y="246"/>
                  <a:pt x="112" y="251"/>
                </a:cubicBezTo>
                <a:cubicBezTo>
                  <a:pt x="106" y="256"/>
                  <a:pt x="99" y="260"/>
                  <a:pt x="93" y="266"/>
                </a:cubicBezTo>
                <a:cubicBezTo>
                  <a:pt x="93" y="265"/>
                  <a:pt x="93" y="264"/>
                  <a:pt x="93" y="262"/>
                </a:cubicBezTo>
                <a:cubicBezTo>
                  <a:pt x="95" y="261"/>
                  <a:pt x="97" y="260"/>
                  <a:pt x="98" y="258"/>
                </a:cubicBezTo>
                <a:close/>
                <a:moveTo>
                  <a:pt x="111" y="260"/>
                </a:moveTo>
                <a:cubicBezTo>
                  <a:pt x="119" y="254"/>
                  <a:pt x="126" y="248"/>
                  <a:pt x="134" y="243"/>
                </a:cubicBezTo>
                <a:cubicBezTo>
                  <a:pt x="136" y="242"/>
                  <a:pt x="137" y="241"/>
                  <a:pt x="139" y="240"/>
                </a:cubicBezTo>
                <a:cubicBezTo>
                  <a:pt x="137" y="241"/>
                  <a:pt x="135" y="242"/>
                  <a:pt x="134" y="244"/>
                </a:cubicBezTo>
                <a:cubicBezTo>
                  <a:pt x="120" y="253"/>
                  <a:pt x="105" y="263"/>
                  <a:pt x="94" y="276"/>
                </a:cubicBezTo>
                <a:cubicBezTo>
                  <a:pt x="94" y="275"/>
                  <a:pt x="94" y="274"/>
                  <a:pt x="94" y="273"/>
                </a:cubicBezTo>
                <a:cubicBezTo>
                  <a:pt x="100" y="269"/>
                  <a:pt x="105" y="264"/>
                  <a:pt x="111" y="260"/>
                </a:cubicBezTo>
                <a:close/>
                <a:moveTo>
                  <a:pt x="101" y="301"/>
                </a:moveTo>
                <a:cubicBezTo>
                  <a:pt x="104" y="298"/>
                  <a:pt x="107" y="296"/>
                  <a:pt x="110" y="294"/>
                </a:cubicBezTo>
                <a:cubicBezTo>
                  <a:pt x="110" y="294"/>
                  <a:pt x="110" y="294"/>
                  <a:pt x="110" y="294"/>
                </a:cubicBezTo>
                <a:cubicBezTo>
                  <a:pt x="106" y="297"/>
                  <a:pt x="102" y="301"/>
                  <a:pt x="98" y="304"/>
                </a:cubicBezTo>
                <a:cubicBezTo>
                  <a:pt x="98" y="304"/>
                  <a:pt x="97" y="304"/>
                  <a:pt x="97" y="303"/>
                </a:cubicBezTo>
                <a:cubicBezTo>
                  <a:pt x="97" y="303"/>
                  <a:pt x="97" y="303"/>
                  <a:pt x="97" y="303"/>
                </a:cubicBezTo>
                <a:cubicBezTo>
                  <a:pt x="98" y="303"/>
                  <a:pt x="100" y="302"/>
                  <a:pt x="101" y="301"/>
                </a:cubicBezTo>
                <a:close/>
                <a:moveTo>
                  <a:pt x="115" y="294"/>
                </a:moveTo>
                <a:cubicBezTo>
                  <a:pt x="122" y="289"/>
                  <a:pt x="129" y="283"/>
                  <a:pt x="136" y="278"/>
                </a:cubicBezTo>
                <a:cubicBezTo>
                  <a:pt x="142" y="273"/>
                  <a:pt x="148" y="267"/>
                  <a:pt x="155" y="262"/>
                </a:cubicBezTo>
                <a:cubicBezTo>
                  <a:pt x="160" y="257"/>
                  <a:pt x="166" y="254"/>
                  <a:pt x="171" y="250"/>
                </a:cubicBezTo>
                <a:cubicBezTo>
                  <a:pt x="171" y="252"/>
                  <a:pt x="171" y="254"/>
                  <a:pt x="171" y="255"/>
                </a:cubicBezTo>
                <a:cubicBezTo>
                  <a:pt x="168" y="257"/>
                  <a:pt x="166" y="259"/>
                  <a:pt x="164" y="260"/>
                </a:cubicBezTo>
                <a:cubicBezTo>
                  <a:pt x="161" y="263"/>
                  <a:pt x="158" y="265"/>
                  <a:pt x="154" y="267"/>
                </a:cubicBezTo>
                <a:cubicBezTo>
                  <a:pt x="148" y="272"/>
                  <a:pt x="142" y="276"/>
                  <a:pt x="135" y="281"/>
                </a:cubicBezTo>
                <a:cubicBezTo>
                  <a:pt x="124" y="288"/>
                  <a:pt x="112" y="296"/>
                  <a:pt x="103" y="305"/>
                </a:cubicBezTo>
                <a:cubicBezTo>
                  <a:pt x="102" y="306"/>
                  <a:pt x="102" y="306"/>
                  <a:pt x="101" y="306"/>
                </a:cubicBezTo>
                <a:cubicBezTo>
                  <a:pt x="101" y="306"/>
                  <a:pt x="100" y="305"/>
                  <a:pt x="100" y="305"/>
                </a:cubicBezTo>
                <a:cubicBezTo>
                  <a:pt x="105" y="302"/>
                  <a:pt x="110" y="298"/>
                  <a:pt x="115" y="294"/>
                </a:cubicBezTo>
                <a:close/>
                <a:moveTo>
                  <a:pt x="115" y="300"/>
                </a:moveTo>
                <a:cubicBezTo>
                  <a:pt x="121" y="297"/>
                  <a:pt x="127" y="293"/>
                  <a:pt x="133" y="290"/>
                </a:cubicBezTo>
                <a:cubicBezTo>
                  <a:pt x="139" y="286"/>
                  <a:pt x="145" y="282"/>
                  <a:pt x="151" y="278"/>
                </a:cubicBezTo>
                <a:cubicBezTo>
                  <a:pt x="157" y="274"/>
                  <a:pt x="162" y="270"/>
                  <a:pt x="168" y="265"/>
                </a:cubicBezTo>
                <a:cubicBezTo>
                  <a:pt x="169" y="264"/>
                  <a:pt x="171" y="263"/>
                  <a:pt x="168" y="266"/>
                </a:cubicBezTo>
                <a:cubicBezTo>
                  <a:pt x="167" y="267"/>
                  <a:pt x="166" y="268"/>
                  <a:pt x="165" y="269"/>
                </a:cubicBezTo>
                <a:cubicBezTo>
                  <a:pt x="162" y="271"/>
                  <a:pt x="159" y="273"/>
                  <a:pt x="157" y="275"/>
                </a:cubicBezTo>
                <a:cubicBezTo>
                  <a:pt x="151" y="279"/>
                  <a:pt x="145" y="283"/>
                  <a:pt x="139" y="287"/>
                </a:cubicBezTo>
                <a:cubicBezTo>
                  <a:pt x="133" y="291"/>
                  <a:pt x="127" y="295"/>
                  <a:pt x="121" y="299"/>
                </a:cubicBezTo>
                <a:cubicBezTo>
                  <a:pt x="117" y="302"/>
                  <a:pt x="111" y="305"/>
                  <a:pt x="107" y="308"/>
                </a:cubicBezTo>
                <a:cubicBezTo>
                  <a:pt x="107" y="308"/>
                  <a:pt x="107" y="308"/>
                  <a:pt x="107" y="309"/>
                </a:cubicBezTo>
                <a:cubicBezTo>
                  <a:pt x="106" y="308"/>
                  <a:pt x="105" y="308"/>
                  <a:pt x="104" y="307"/>
                </a:cubicBezTo>
                <a:cubicBezTo>
                  <a:pt x="107" y="306"/>
                  <a:pt x="111" y="302"/>
                  <a:pt x="115" y="300"/>
                </a:cubicBezTo>
                <a:close/>
                <a:moveTo>
                  <a:pt x="141" y="290"/>
                </a:moveTo>
                <a:cubicBezTo>
                  <a:pt x="146" y="286"/>
                  <a:pt x="152" y="283"/>
                  <a:pt x="158" y="280"/>
                </a:cubicBezTo>
                <a:cubicBezTo>
                  <a:pt x="153" y="284"/>
                  <a:pt x="147" y="287"/>
                  <a:pt x="142" y="290"/>
                </a:cubicBezTo>
                <a:cubicBezTo>
                  <a:pt x="132" y="297"/>
                  <a:pt x="122" y="304"/>
                  <a:pt x="112" y="310"/>
                </a:cubicBezTo>
                <a:cubicBezTo>
                  <a:pt x="111" y="310"/>
                  <a:pt x="109" y="309"/>
                  <a:pt x="108" y="309"/>
                </a:cubicBezTo>
                <a:cubicBezTo>
                  <a:pt x="119" y="302"/>
                  <a:pt x="130" y="296"/>
                  <a:pt x="141" y="290"/>
                </a:cubicBezTo>
                <a:close/>
                <a:moveTo>
                  <a:pt x="149" y="289"/>
                </a:moveTo>
                <a:cubicBezTo>
                  <a:pt x="154" y="286"/>
                  <a:pt x="158" y="283"/>
                  <a:pt x="163" y="280"/>
                </a:cubicBezTo>
                <a:cubicBezTo>
                  <a:pt x="160" y="282"/>
                  <a:pt x="157" y="284"/>
                  <a:pt x="154" y="286"/>
                </a:cubicBezTo>
                <a:cubicBezTo>
                  <a:pt x="143" y="293"/>
                  <a:pt x="131" y="301"/>
                  <a:pt x="120" y="310"/>
                </a:cubicBezTo>
                <a:cubicBezTo>
                  <a:pt x="120" y="311"/>
                  <a:pt x="120" y="311"/>
                  <a:pt x="120" y="311"/>
                </a:cubicBezTo>
                <a:cubicBezTo>
                  <a:pt x="119" y="311"/>
                  <a:pt x="119" y="312"/>
                  <a:pt x="118" y="312"/>
                </a:cubicBezTo>
                <a:cubicBezTo>
                  <a:pt x="117" y="312"/>
                  <a:pt x="115" y="311"/>
                  <a:pt x="113" y="311"/>
                </a:cubicBezTo>
                <a:cubicBezTo>
                  <a:pt x="125" y="303"/>
                  <a:pt x="137" y="296"/>
                  <a:pt x="149" y="289"/>
                </a:cubicBezTo>
                <a:close/>
                <a:moveTo>
                  <a:pt x="122" y="311"/>
                </a:moveTo>
                <a:cubicBezTo>
                  <a:pt x="122" y="310"/>
                  <a:pt x="123" y="310"/>
                  <a:pt x="123" y="310"/>
                </a:cubicBezTo>
                <a:cubicBezTo>
                  <a:pt x="125" y="309"/>
                  <a:pt x="126" y="308"/>
                  <a:pt x="128" y="307"/>
                </a:cubicBezTo>
                <a:cubicBezTo>
                  <a:pt x="131" y="305"/>
                  <a:pt x="134" y="303"/>
                  <a:pt x="137" y="301"/>
                </a:cubicBezTo>
                <a:cubicBezTo>
                  <a:pt x="143" y="296"/>
                  <a:pt x="150" y="292"/>
                  <a:pt x="157" y="288"/>
                </a:cubicBezTo>
                <a:cubicBezTo>
                  <a:pt x="159" y="287"/>
                  <a:pt x="161" y="286"/>
                  <a:pt x="163" y="284"/>
                </a:cubicBezTo>
                <a:cubicBezTo>
                  <a:pt x="159" y="287"/>
                  <a:pt x="155" y="290"/>
                  <a:pt x="151" y="292"/>
                </a:cubicBezTo>
                <a:cubicBezTo>
                  <a:pt x="145" y="296"/>
                  <a:pt x="140" y="300"/>
                  <a:pt x="135" y="304"/>
                </a:cubicBezTo>
                <a:cubicBezTo>
                  <a:pt x="133" y="306"/>
                  <a:pt x="131" y="307"/>
                  <a:pt x="129" y="309"/>
                </a:cubicBezTo>
                <a:cubicBezTo>
                  <a:pt x="128" y="309"/>
                  <a:pt x="128" y="310"/>
                  <a:pt x="127" y="310"/>
                </a:cubicBezTo>
                <a:cubicBezTo>
                  <a:pt x="127" y="311"/>
                  <a:pt x="126" y="311"/>
                  <a:pt x="126" y="312"/>
                </a:cubicBezTo>
                <a:cubicBezTo>
                  <a:pt x="125" y="312"/>
                  <a:pt x="125" y="313"/>
                  <a:pt x="124" y="313"/>
                </a:cubicBezTo>
                <a:cubicBezTo>
                  <a:pt x="124" y="313"/>
                  <a:pt x="124" y="313"/>
                  <a:pt x="124" y="313"/>
                </a:cubicBezTo>
                <a:cubicBezTo>
                  <a:pt x="122" y="313"/>
                  <a:pt x="121" y="313"/>
                  <a:pt x="119" y="312"/>
                </a:cubicBezTo>
                <a:cubicBezTo>
                  <a:pt x="120" y="312"/>
                  <a:pt x="121" y="311"/>
                  <a:pt x="122" y="311"/>
                </a:cubicBezTo>
                <a:close/>
                <a:moveTo>
                  <a:pt x="126" y="313"/>
                </a:moveTo>
                <a:cubicBezTo>
                  <a:pt x="126" y="313"/>
                  <a:pt x="126" y="313"/>
                  <a:pt x="126" y="313"/>
                </a:cubicBezTo>
                <a:cubicBezTo>
                  <a:pt x="128" y="311"/>
                  <a:pt x="130" y="310"/>
                  <a:pt x="131" y="309"/>
                </a:cubicBezTo>
                <a:cubicBezTo>
                  <a:pt x="137" y="304"/>
                  <a:pt x="143" y="300"/>
                  <a:pt x="149" y="297"/>
                </a:cubicBezTo>
                <a:cubicBezTo>
                  <a:pt x="154" y="294"/>
                  <a:pt x="159" y="291"/>
                  <a:pt x="164" y="288"/>
                </a:cubicBezTo>
                <a:cubicBezTo>
                  <a:pt x="164" y="288"/>
                  <a:pt x="163" y="289"/>
                  <a:pt x="162" y="289"/>
                </a:cubicBezTo>
                <a:cubicBezTo>
                  <a:pt x="160" y="291"/>
                  <a:pt x="157" y="293"/>
                  <a:pt x="154" y="294"/>
                </a:cubicBezTo>
                <a:cubicBezTo>
                  <a:pt x="149" y="298"/>
                  <a:pt x="144" y="301"/>
                  <a:pt x="139" y="305"/>
                </a:cubicBezTo>
                <a:cubicBezTo>
                  <a:pt x="135" y="308"/>
                  <a:pt x="132" y="311"/>
                  <a:pt x="128" y="314"/>
                </a:cubicBezTo>
                <a:cubicBezTo>
                  <a:pt x="128" y="314"/>
                  <a:pt x="128" y="314"/>
                  <a:pt x="128" y="314"/>
                </a:cubicBezTo>
                <a:cubicBezTo>
                  <a:pt x="127" y="314"/>
                  <a:pt x="126" y="314"/>
                  <a:pt x="125" y="314"/>
                </a:cubicBezTo>
                <a:cubicBezTo>
                  <a:pt x="125" y="313"/>
                  <a:pt x="125" y="313"/>
                  <a:pt x="126" y="313"/>
                </a:cubicBezTo>
                <a:close/>
                <a:moveTo>
                  <a:pt x="130" y="313"/>
                </a:moveTo>
                <a:cubicBezTo>
                  <a:pt x="130" y="313"/>
                  <a:pt x="131" y="313"/>
                  <a:pt x="131" y="313"/>
                </a:cubicBezTo>
                <a:cubicBezTo>
                  <a:pt x="138" y="307"/>
                  <a:pt x="146" y="303"/>
                  <a:pt x="154" y="298"/>
                </a:cubicBezTo>
                <a:cubicBezTo>
                  <a:pt x="153" y="299"/>
                  <a:pt x="152" y="300"/>
                  <a:pt x="151" y="301"/>
                </a:cubicBezTo>
                <a:cubicBezTo>
                  <a:pt x="144" y="305"/>
                  <a:pt x="138" y="309"/>
                  <a:pt x="132" y="315"/>
                </a:cubicBezTo>
                <a:cubicBezTo>
                  <a:pt x="131" y="315"/>
                  <a:pt x="130" y="314"/>
                  <a:pt x="129" y="314"/>
                </a:cubicBezTo>
                <a:cubicBezTo>
                  <a:pt x="129" y="314"/>
                  <a:pt x="129" y="314"/>
                  <a:pt x="130" y="313"/>
                </a:cubicBezTo>
                <a:close/>
                <a:moveTo>
                  <a:pt x="147" y="306"/>
                </a:moveTo>
                <a:cubicBezTo>
                  <a:pt x="153" y="302"/>
                  <a:pt x="158" y="298"/>
                  <a:pt x="164" y="295"/>
                </a:cubicBezTo>
                <a:cubicBezTo>
                  <a:pt x="165" y="295"/>
                  <a:pt x="165" y="294"/>
                  <a:pt x="166" y="294"/>
                </a:cubicBezTo>
                <a:cubicBezTo>
                  <a:pt x="165" y="294"/>
                  <a:pt x="165" y="295"/>
                  <a:pt x="165" y="295"/>
                </a:cubicBezTo>
                <a:cubicBezTo>
                  <a:pt x="163" y="296"/>
                  <a:pt x="162" y="298"/>
                  <a:pt x="160" y="299"/>
                </a:cubicBezTo>
                <a:cubicBezTo>
                  <a:pt x="157" y="301"/>
                  <a:pt x="155" y="302"/>
                  <a:pt x="152" y="304"/>
                </a:cubicBezTo>
                <a:cubicBezTo>
                  <a:pt x="147" y="307"/>
                  <a:pt x="142" y="311"/>
                  <a:pt x="137" y="315"/>
                </a:cubicBezTo>
                <a:cubicBezTo>
                  <a:pt x="136" y="315"/>
                  <a:pt x="135" y="315"/>
                  <a:pt x="133" y="315"/>
                </a:cubicBezTo>
                <a:cubicBezTo>
                  <a:pt x="138" y="312"/>
                  <a:pt x="142" y="309"/>
                  <a:pt x="147" y="306"/>
                </a:cubicBezTo>
                <a:close/>
                <a:moveTo>
                  <a:pt x="153" y="306"/>
                </a:moveTo>
                <a:cubicBezTo>
                  <a:pt x="157" y="303"/>
                  <a:pt x="163" y="301"/>
                  <a:pt x="167" y="297"/>
                </a:cubicBezTo>
                <a:cubicBezTo>
                  <a:pt x="160" y="305"/>
                  <a:pt x="151" y="309"/>
                  <a:pt x="143" y="316"/>
                </a:cubicBezTo>
                <a:cubicBezTo>
                  <a:pt x="141" y="316"/>
                  <a:pt x="140" y="316"/>
                  <a:pt x="138" y="315"/>
                </a:cubicBezTo>
                <a:cubicBezTo>
                  <a:pt x="143" y="312"/>
                  <a:pt x="148" y="309"/>
                  <a:pt x="153" y="306"/>
                </a:cubicBezTo>
                <a:close/>
                <a:moveTo>
                  <a:pt x="153" y="310"/>
                </a:moveTo>
                <a:cubicBezTo>
                  <a:pt x="156" y="308"/>
                  <a:pt x="160" y="306"/>
                  <a:pt x="164" y="304"/>
                </a:cubicBezTo>
                <a:cubicBezTo>
                  <a:pt x="164" y="303"/>
                  <a:pt x="165" y="303"/>
                  <a:pt x="165" y="303"/>
                </a:cubicBezTo>
                <a:cubicBezTo>
                  <a:pt x="164" y="304"/>
                  <a:pt x="164" y="304"/>
                  <a:pt x="163" y="304"/>
                </a:cubicBezTo>
                <a:cubicBezTo>
                  <a:pt x="161" y="306"/>
                  <a:pt x="159" y="307"/>
                  <a:pt x="157" y="309"/>
                </a:cubicBezTo>
                <a:cubicBezTo>
                  <a:pt x="154" y="311"/>
                  <a:pt x="151" y="313"/>
                  <a:pt x="149" y="316"/>
                </a:cubicBezTo>
                <a:cubicBezTo>
                  <a:pt x="149" y="316"/>
                  <a:pt x="149" y="316"/>
                  <a:pt x="149" y="316"/>
                </a:cubicBezTo>
                <a:cubicBezTo>
                  <a:pt x="147" y="316"/>
                  <a:pt x="146" y="316"/>
                  <a:pt x="145" y="316"/>
                </a:cubicBezTo>
                <a:cubicBezTo>
                  <a:pt x="148" y="314"/>
                  <a:pt x="150" y="312"/>
                  <a:pt x="153" y="310"/>
                </a:cubicBezTo>
                <a:close/>
                <a:moveTo>
                  <a:pt x="155" y="313"/>
                </a:moveTo>
                <a:cubicBezTo>
                  <a:pt x="158" y="311"/>
                  <a:pt x="160" y="310"/>
                  <a:pt x="163" y="308"/>
                </a:cubicBezTo>
                <a:cubicBezTo>
                  <a:pt x="162" y="308"/>
                  <a:pt x="162" y="309"/>
                  <a:pt x="161" y="309"/>
                </a:cubicBezTo>
                <a:cubicBezTo>
                  <a:pt x="159" y="311"/>
                  <a:pt x="157" y="313"/>
                  <a:pt x="155" y="315"/>
                </a:cubicBezTo>
                <a:cubicBezTo>
                  <a:pt x="155" y="316"/>
                  <a:pt x="156" y="316"/>
                  <a:pt x="156" y="316"/>
                </a:cubicBezTo>
                <a:cubicBezTo>
                  <a:pt x="159" y="314"/>
                  <a:pt x="161" y="313"/>
                  <a:pt x="164" y="311"/>
                </a:cubicBezTo>
                <a:cubicBezTo>
                  <a:pt x="166" y="309"/>
                  <a:pt x="163" y="313"/>
                  <a:pt x="162" y="313"/>
                </a:cubicBezTo>
                <a:cubicBezTo>
                  <a:pt x="161" y="314"/>
                  <a:pt x="161" y="314"/>
                  <a:pt x="160" y="315"/>
                </a:cubicBezTo>
                <a:cubicBezTo>
                  <a:pt x="160" y="315"/>
                  <a:pt x="160" y="316"/>
                  <a:pt x="160" y="316"/>
                </a:cubicBezTo>
                <a:cubicBezTo>
                  <a:pt x="157" y="316"/>
                  <a:pt x="154" y="316"/>
                  <a:pt x="150" y="316"/>
                </a:cubicBezTo>
                <a:cubicBezTo>
                  <a:pt x="152" y="315"/>
                  <a:pt x="154" y="314"/>
                  <a:pt x="155" y="313"/>
                </a:cubicBezTo>
                <a:close/>
                <a:moveTo>
                  <a:pt x="162" y="316"/>
                </a:moveTo>
                <a:cubicBezTo>
                  <a:pt x="162" y="316"/>
                  <a:pt x="164" y="315"/>
                  <a:pt x="165" y="315"/>
                </a:cubicBezTo>
                <a:cubicBezTo>
                  <a:pt x="165" y="315"/>
                  <a:pt x="165" y="315"/>
                  <a:pt x="165" y="315"/>
                </a:cubicBezTo>
                <a:cubicBezTo>
                  <a:pt x="165" y="315"/>
                  <a:pt x="165" y="315"/>
                  <a:pt x="165" y="316"/>
                </a:cubicBezTo>
                <a:cubicBezTo>
                  <a:pt x="164" y="316"/>
                  <a:pt x="164" y="316"/>
                  <a:pt x="163" y="316"/>
                </a:cubicBezTo>
                <a:cubicBezTo>
                  <a:pt x="163" y="316"/>
                  <a:pt x="162" y="316"/>
                  <a:pt x="162" y="316"/>
                </a:cubicBezTo>
                <a:cubicBezTo>
                  <a:pt x="162" y="316"/>
                  <a:pt x="162" y="316"/>
                  <a:pt x="162" y="316"/>
                </a:cubicBezTo>
                <a:close/>
                <a:moveTo>
                  <a:pt x="168" y="315"/>
                </a:moveTo>
                <a:cubicBezTo>
                  <a:pt x="169" y="302"/>
                  <a:pt x="172" y="290"/>
                  <a:pt x="172" y="277"/>
                </a:cubicBezTo>
                <a:cubicBezTo>
                  <a:pt x="173" y="264"/>
                  <a:pt x="174" y="251"/>
                  <a:pt x="175" y="238"/>
                </a:cubicBezTo>
                <a:cubicBezTo>
                  <a:pt x="176" y="225"/>
                  <a:pt x="177" y="212"/>
                  <a:pt x="178" y="199"/>
                </a:cubicBezTo>
                <a:cubicBezTo>
                  <a:pt x="179" y="187"/>
                  <a:pt x="181" y="175"/>
                  <a:pt x="178" y="163"/>
                </a:cubicBezTo>
                <a:cubicBezTo>
                  <a:pt x="178" y="163"/>
                  <a:pt x="178" y="163"/>
                  <a:pt x="178" y="163"/>
                </a:cubicBezTo>
                <a:cubicBezTo>
                  <a:pt x="187" y="161"/>
                  <a:pt x="196" y="161"/>
                  <a:pt x="204" y="161"/>
                </a:cubicBezTo>
                <a:cubicBezTo>
                  <a:pt x="205" y="172"/>
                  <a:pt x="203" y="184"/>
                  <a:pt x="202" y="195"/>
                </a:cubicBezTo>
                <a:cubicBezTo>
                  <a:pt x="201" y="208"/>
                  <a:pt x="200" y="221"/>
                  <a:pt x="199" y="234"/>
                </a:cubicBezTo>
                <a:cubicBezTo>
                  <a:pt x="198" y="247"/>
                  <a:pt x="198" y="260"/>
                  <a:pt x="196" y="273"/>
                </a:cubicBezTo>
                <a:cubicBezTo>
                  <a:pt x="194" y="286"/>
                  <a:pt x="193" y="299"/>
                  <a:pt x="191" y="312"/>
                </a:cubicBezTo>
                <a:cubicBezTo>
                  <a:pt x="191" y="312"/>
                  <a:pt x="191" y="312"/>
                  <a:pt x="191" y="312"/>
                </a:cubicBezTo>
                <a:cubicBezTo>
                  <a:pt x="183" y="314"/>
                  <a:pt x="175" y="315"/>
                  <a:pt x="168" y="315"/>
                </a:cubicBezTo>
                <a:cubicBezTo>
                  <a:pt x="168" y="315"/>
                  <a:pt x="168" y="315"/>
                  <a:pt x="168" y="315"/>
                </a:cubicBezTo>
                <a:close/>
                <a:moveTo>
                  <a:pt x="194" y="311"/>
                </a:moveTo>
                <a:cubicBezTo>
                  <a:pt x="195" y="311"/>
                  <a:pt x="195" y="311"/>
                  <a:pt x="196" y="311"/>
                </a:cubicBezTo>
                <a:cubicBezTo>
                  <a:pt x="195" y="311"/>
                  <a:pt x="194" y="312"/>
                  <a:pt x="194" y="312"/>
                </a:cubicBezTo>
                <a:cubicBezTo>
                  <a:pt x="194" y="312"/>
                  <a:pt x="194" y="311"/>
                  <a:pt x="194" y="311"/>
                </a:cubicBezTo>
                <a:close/>
                <a:moveTo>
                  <a:pt x="250" y="293"/>
                </a:moveTo>
                <a:cubicBezTo>
                  <a:pt x="250" y="293"/>
                  <a:pt x="250" y="293"/>
                  <a:pt x="250" y="293"/>
                </a:cubicBezTo>
                <a:cubicBezTo>
                  <a:pt x="249" y="293"/>
                  <a:pt x="249" y="293"/>
                  <a:pt x="248" y="293"/>
                </a:cubicBezTo>
                <a:cubicBezTo>
                  <a:pt x="246" y="294"/>
                  <a:pt x="245" y="295"/>
                  <a:pt x="243" y="296"/>
                </a:cubicBezTo>
                <a:cubicBezTo>
                  <a:pt x="235" y="298"/>
                  <a:pt x="226" y="300"/>
                  <a:pt x="218" y="303"/>
                </a:cubicBezTo>
                <a:cubicBezTo>
                  <a:pt x="214" y="304"/>
                  <a:pt x="210" y="305"/>
                  <a:pt x="205" y="307"/>
                </a:cubicBezTo>
                <a:cubicBezTo>
                  <a:pt x="203" y="308"/>
                  <a:pt x="201" y="309"/>
                  <a:pt x="199" y="310"/>
                </a:cubicBezTo>
                <a:cubicBezTo>
                  <a:pt x="195" y="311"/>
                  <a:pt x="195" y="310"/>
                  <a:pt x="199" y="309"/>
                </a:cubicBezTo>
                <a:cubicBezTo>
                  <a:pt x="203" y="307"/>
                  <a:pt x="208" y="306"/>
                  <a:pt x="213" y="304"/>
                </a:cubicBezTo>
                <a:cubicBezTo>
                  <a:pt x="219" y="302"/>
                  <a:pt x="224" y="300"/>
                  <a:pt x="230" y="298"/>
                </a:cubicBezTo>
                <a:cubicBezTo>
                  <a:pt x="236" y="296"/>
                  <a:pt x="241" y="295"/>
                  <a:pt x="247" y="293"/>
                </a:cubicBezTo>
                <a:cubicBezTo>
                  <a:pt x="248" y="293"/>
                  <a:pt x="250" y="292"/>
                  <a:pt x="251" y="291"/>
                </a:cubicBezTo>
                <a:cubicBezTo>
                  <a:pt x="252" y="290"/>
                  <a:pt x="252" y="289"/>
                  <a:pt x="253" y="288"/>
                </a:cubicBezTo>
                <a:cubicBezTo>
                  <a:pt x="252" y="290"/>
                  <a:pt x="251" y="292"/>
                  <a:pt x="250" y="293"/>
                </a:cubicBezTo>
                <a:close/>
                <a:moveTo>
                  <a:pt x="238" y="298"/>
                </a:moveTo>
                <a:cubicBezTo>
                  <a:pt x="226" y="303"/>
                  <a:pt x="212" y="308"/>
                  <a:pt x="199" y="311"/>
                </a:cubicBezTo>
                <a:cubicBezTo>
                  <a:pt x="200" y="310"/>
                  <a:pt x="201" y="310"/>
                  <a:pt x="202" y="309"/>
                </a:cubicBezTo>
                <a:cubicBezTo>
                  <a:pt x="207" y="307"/>
                  <a:pt x="212" y="306"/>
                  <a:pt x="217" y="304"/>
                </a:cubicBezTo>
                <a:cubicBezTo>
                  <a:pt x="224" y="301"/>
                  <a:pt x="231" y="300"/>
                  <a:pt x="238" y="298"/>
                </a:cubicBezTo>
                <a:close/>
                <a:moveTo>
                  <a:pt x="254" y="286"/>
                </a:moveTo>
                <a:cubicBezTo>
                  <a:pt x="254" y="286"/>
                  <a:pt x="253" y="286"/>
                  <a:pt x="253" y="286"/>
                </a:cubicBezTo>
                <a:cubicBezTo>
                  <a:pt x="252" y="286"/>
                  <a:pt x="252" y="286"/>
                  <a:pt x="252" y="287"/>
                </a:cubicBezTo>
                <a:cubicBezTo>
                  <a:pt x="242" y="290"/>
                  <a:pt x="232" y="293"/>
                  <a:pt x="222" y="296"/>
                </a:cubicBezTo>
                <a:cubicBezTo>
                  <a:pt x="217" y="297"/>
                  <a:pt x="212" y="299"/>
                  <a:pt x="207" y="301"/>
                </a:cubicBezTo>
                <a:cubicBezTo>
                  <a:pt x="204" y="302"/>
                  <a:pt x="202" y="303"/>
                  <a:pt x="200" y="303"/>
                </a:cubicBezTo>
                <a:cubicBezTo>
                  <a:pt x="199" y="304"/>
                  <a:pt x="198" y="304"/>
                  <a:pt x="197" y="304"/>
                </a:cubicBezTo>
                <a:cubicBezTo>
                  <a:pt x="194" y="305"/>
                  <a:pt x="199" y="303"/>
                  <a:pt x="199" y="303"/>
                </a:cubicBezTo>
                <a:cubicBezTo>
                  <a:pt x="210" y="299"/>
                  <a:pt x="221" y="295"/>
                  <a:pt x="232" y="291"/>
                </a:cubicBezTo>
                <a:cubicBezTo>
                  <a:pt x="234" y="291"/>
                  <a:pt x="236" y="290"/>
                  <a:pt x="238" y="289"/>
                </a:cubicBezTo>
                <a:cubicBezTo>
                  <a:pt x="244" y="288"/>
                  <a:pt x="250" y="286"/>
                  <a:pt x="255" y="283"/>
                </a:cubicBezTo>
                <a:cubicBezTo>
                  <a:pt x="255" y="284"/>
                  <a:pt x="255" y="285"/>
                  <a:pt x="254" y="286"/>
                </a:cubicBezTo>
                <a:close/>
                <a:moveTo>
                  <a:pt x="257" y="279"/>
                </a:moveTo>
                <a:cubicBezTo>
                  <a:pt x="257" y="280"/>
                  <a:pt x="256" y="281"/>
                  <a:pt x="256" y="281"/>
                </a:cubicBezTo>
                <a:cubicBezTo>
                  <a:pt x="250" y="284"/>
                  <a:pt x="244" y="286"/>
                  <a:pt x="237" y="289"/>
                </a:cubicBezTo>
                <a:cubicBezTo>
                  <a:pt x="232" y="290"/>
                  <a:pt x="226" y="291"/>
                  <a:pt x="221" y="293"/>
                </a:cubicBezTo>
                <a:cubicBezTo>
                  <a:pt x="216" y="294"/>
                  <a:pt x="210" y="296"/>
                  <a:pt x="206" y="297"/>
                </a:cubicBezTo>
                <a:cubicBezTo>
                  <a:pt x="203" y="298"/>
                  <a:pt x="200" y="299"/>
                  <a:pt x="197" y="300"/>
                </a:cubicBezTo>
                <a:cubicBezTo>
                  <a:pt x="193" y="302"/>
                  <a:pt x="199" y="299"/>
                  <a:pt x="200" y="299"/>
                </a:cubicBezTo>
                <a:cubicBezTo>
                  <a:pt x="211" y="294"/>
                  <a:pt x="223" y="291"/>
                  <a:pt x="234" y="287"/>
                </a:cubicBezTo>
                <a:cubicBezTo>
                  <a:pt x="239" y="285"/>
                  <a:pt x="244" y="283"/>
                  <a:pt x="249" y="280"/>
                </a:cubicBezTo>
                <a:cubicBezTo>
                  <a:pt x="252" y="279"/>
                  <a:pt x="256" y="278"/>
                  <a:pt x="258" y="275"/>
                </a:cubicBezTo>
                <a:cubicBezTo>
                  <a:pt x="258" y="277"/>
                  <a:pt x="258" y="278"/>
                  <a:pt x="257" y="279"/>
                </a:cubicBezTo>
                <a:close/>
                <a:moveTo>
                  <a:pt x="259" y="274"/>
                </a:moveTo>
                <a:cubicBezTo>
                  <a:pt x="247" y="279"/>
                  <a:pt x="235" y="283"/>
                  <a:pt x="224" y="287"/>
                </a:cubicBezTo>
                <a:cubicBezTo>
                  <a:pt x="218" y="288"/>
                  <a:pt x="212" y="290"/>
                  <a:pt x="207" y="292"/>
                </a:cubicBezTo>
                <a:cubicBezTo>
                  <a:pt x="204" y="293"/>
                  <a:pt x="201" y="295"/>
                  <a:pt x="198" y="295"/>
                </a:cubicBezTo>
                <a:cubicBezTo>
                  <a:pt x="193" y="297"/>
                  <a:pt x="200" y="294"/>
                  <a:pt x="201" y="294"/>
                </a:cubicBezTo>
                <a:cubicBezTo>
                  <a:pt x="212" y="289"/>
                  <a:pt x="224" y="285"/>
                  <a:pt x="236" y="281"/>
                </a:cubicBezTo>
                <a:cubicBezTo>
                  <a:pt x="241" y="279"/>
                  <a:pt x="246" y="277"/>
                  <a:pt x="251" y="275"/>
                </a:cubicBezTo>
                <a:cubicBezTo>
                  <a:pt x="254" y="274"/>
                  <a:pt x="257" y="272"/>
                  <a:pt x="260" y="270"/>
                </a:cubicBezTo>
                <a:cubicBezTo>
                  <a:pt x="260" y="271"/>
                  <a:pt x="259" y="273"/>
                  <a:pt x="259" y="274"/>
                </a:cubicBezTo>
                <a:close/>
                <a:moveTo>
                  <a:pt x="258" y="271"/>
                </a:moveTo>
                <a:cubicBezTo>
                  <a:pt x="258" y="271"/>
                  <a:pt x="259" y="271"/>
                  <a:pt x="259" y="270"/>
                </a:cubicBezTo>
                <a:cubicBezTo>
                  <a:pt x="259" y="271"/>
                  <a:pt x="258" y="271"/>
                  <a:pt x="258" y="271"/>
                </a:cubicBezTo>
                <a:close/>
                <a:moveTo>
                  <a:pt x="263" y="257"/>
                </a:moveTo>
                <a:cubicBezTo>
                  <a:pt x="263" y="257"/>
                  <a:pt x="263" y="257"/>
                  <a:pt x="263" y="257"/>
                </a:cubicBezTo>
                <a:cubicBezTo>
                  <a:pt x="247" y="265"/>
                  <a:pt x="229" y="269"/>
                  <a:pt x="213" y="276"/>
                </a:cubicBezTo>
                <a:cubicBezTo>
                  <a:pt x="212" y="276"/>
                  <a:pt x="210" y="277"/>
                  <a:pt x="209" y="278"/>
                </a:cubicBezTo>
                <a:cubicBezTo>
                  <a:pt x="206" y="279"/>
                  <a:pt x="204" y="280"/>
                  <a:pt x="202" y="281"/>
                </a:cubicBezTo>
                <a:cubicBezTo>
                  <a:pt x="203" y="280"/>
                  <a:pt x="204" y="280"/>
                  <a:pt x="205" y="279"/>
                </a:cubicBezTo>
                <a:cubicBezTo>
                  <a:pt x="224" y="270"/>
                  <a:pt x="245" y="266"/>
                  <a:pt x="263" y="255"/>
                </a:cubicBezTo>
                <a:cubicBezTo>
                  <a:pt x="263" y="256"/>
                  <a:pt x="263" y="256"/>
                  <a:pt x="263" y="257"/>
                </a:cubicBezTo>
                <a:close/>
                <a:moveTo>
                  <a:pt x="264" y="248"/>
                </a:moveTo>
                <a:cubicBezTo>
                  <a:pt x="259" y="249"/>
                  <a:pt x="254" y="252"/>
                  <a:pt x="248" y="254"/>
                </a:cubicBezTo>
                <a:cubicBezTo>
                  <a:pt x="242" y="256"/>
                  <a:pt x="236" y="258"/>
                  <a:pt x="231" y="260"/>
                </a:cubicBezTo>
                <a:cubicBezTo>
                  <a:pt x="224" y="262"/>
                  <a:pt x="217" y="265"/>
                  <a:pt x="210" y="267"/>
                </a:cubicBezTo>
                <a:cubicBezTo>
                  <a:pt x="208" y="268"/>
                  <a:pt x="207" y="269"/>
                  <a:pt x="205" y="269"/>
                </a:cubicBezTo>
                <a:cubicBezTo>
                  <a:pt x="206" y="269"/>
                  <a:pt x="207" y="268"/>
                  <a:pt x="208" y="268"/>
                </a:cubicBezTo>
                <a:cubicBezTo>
                  <a:pt x="217" y="263"/>
                  <a:pt x="227" y="259"/>
                  <a:pt x="236" y="256"/>
                </a:cubicBezTo>
                <a:cubicBezTo>
                  <a:pt x="246" y="252"/>
                  <a:pt x="255" y="247"/>
                  <a:pt x="264" y="244"/>
                </a:cubicBezTo>
                <a:cubicBezTo>
                  <a:pt x="264" y="245"/>
                  <a:pt x="264" y="246"/>
                  <a:pt x="264" y="248"/>
                </a:cubicBezTo>
                <a:close/>
                <a:moveTo>
                  <a:pt x="264" y="243"/>
                </a:moveTo>
                <a:cubicBezTo>
                  <a:pt x="258" y="244"/>
                  <a:pt x="252" y="247"/>
                  <a:pt x="246" y="249"/>
                </a:cubicBezTo>
                <a:cubicBezTo>
                  <a:pt x="242" y="251"/>
                  <a:pt x="239" y="252"/>
                  <a:pt x="235" y="253"/>
                </a:cubicBezTo>
                <a:cubicBezTo>
                  <a:pt x="241" y="251"/>
                  <a:pt x="247" y="249"/>
                  <a:pt x="253" y="246"/>
                </a:cubicBezTo>
                <a:cubicBezTo>
                  <a:pt x="254" y="245"/>
                  <a:pt x="256" y="244"/>
                  <a:pt x="258" y="243"/>
                </a:cubicBezTo>
                <a:cubicBezTo>
                  <a:pt x="260" y="243"/>
                  <a:pt x="262" y="242"/>
                  <a:pt x="264" y="241"/>
                </a:cubicBezTo>
                <a:cubicBezTo>
                  <a:pt x="265" y="242"/>
                  <a:pt x="264" y="242"/>
                  <a:pt x="264" y="243"/>
                </a:cubicBezTo>
                <a:close/>
                <a:moveTo>
                  <a:pt x="264" y="240"/>
                </a:moveTo>
                <a:cubicBezTo>
                  <a:pt x="263" y="240"/>
                  <a:pt x="261" y="241"/>
                  <a:pt x="260" y="242"/>
                </a:cubicBezTo>
                <a:cubicBezTo>
                  <a:pt x="253" y="243"/>
                  <a:pt x="245" y="246"/>
                  <a:pt x="238" y="248"/>
                </a:cubicBezTo>
                <a:cubicBezTo>
                  <a:pt x="232" y="250"/>
                  <a:pt x="225" y="252"/>
                  <a:pt x="219" y="255"/>
                </a:cubicBezTo>
                <a:cubicBezTo>
                  <a:pt x="215" y="256"/>
                  <a:pt x="211" y="258"/>
                  <a:pt x="207" y="260"/>
                </a:cubicBezTo>
                <a:cubicBezTo>
                  <a:pt x="211" y="258"/>
                  <a:pt x="215" y="256"/>
                  <a:pt x="219" y="254"/>
                </a:cubicBezTo>
                <a:cubicBezTo>
                  <a:pt x="227" y="250"/>
                  <a:pt x="235" y="248"/>
                  <a:pt x="243" y="245"/>
                </a:cubicBezTo>
                <a:cubicBezTo>
                  <a:pt x="248" y="243"/>
                  <a:pt x="253" y="240"/>
                  <a:pt x="258" y="238"/>
                </a:cubicBezTo>
                <a:cubicBezTo>
                  <a:pt x="260" y="237"/>
                  <a:pt x="262" y="236"/>
                  <a:pt x="264" y="235"/>
                </a:cubicBezTo>
                <a:cubicBezTo>
                  <a:pt x="264" y="237"/>
                  <a:pt x="264" y="238"/>
                  <a:pt x="264" y="240"/>
                </a:cubicBezTo>
                <a:close/>
                <a:moveTo>
                  <a:pt x="259" y="236"/>
                </a:moveTo>
                <a:cubicBezTo>
                  <a:pt x="257" y="237"/>
                  <a:pt x="254" y="238"/>
                  <a:pt x="251" y="240"/>
                </a:cubicBezTo>
                <a:cubicBezTo>
                  <a:pt x="237" y="246"/>
                  <a:pt x="222" y="249"/>
                  <a:pt x="209" y="255"/>
                </a:cubicBezTo>
                <a:cubicBezTo>
                  <a:pt x="206" y="256"/>
                  <a:pt x="204" y="257"/>
                  <a:pt x="202" y="258"/>
                </a:cubicBezTo>
                <a:cubicBezTo>
                  <a:pt x="200" y="259"/>
                  <a:pt x="200" y="259"/>
                  <a:pt x="202" y="258"/>
                </a:cubicBezTo>
                <a:cubicBezTo>
                  <a:pt x="205" y="256"/>
                  <a:pt x="208" y="255"/>
                  <a:pt x="212" y="253"/>
                </a:cubicBezTo>
                <a:cubicBezTo>
                  <a:pt x="218" y="251"/>
                  <a:pt x="224" y="249"/>
                  <a:pt x="230" y="247"/>
                </a:cubicBezTo>
                <a:cubicBezTo>
                  <a:pt x="235" y="244"/>
                  <a:pt x="241" y="242"/>
                  <a:pt x="247" y="240"/>
                </a:cubicBezTo>
                <a:cubicBezTo>
                  <a:pt x="252" y="237"/>
                  <a:pt x="259" y="235"/>
                  <a:pt x="264" y="232"/>
                </a:cubicBezTo>
                <a:cubicBezTo>
                  <a:pt x="264" y="232"/>
                  <a:pt x="264" y="233"/>
                  <a:pt x="264" y="234"/>
                </a:cubicBezTo>
                <a:cubicBezTo>
                  <a:pt x="263" y="235"/>
                  <a:pt x="261" y="235"/>
                  <a:pt x="259" y="236"/>
                </a:cubicBezTo>
                <a:close/>
                <a:moveTo>
                  <a:pt x="258" y="167"/>
                </a:moveTo>
                <a:cubicBezTo>
                  <a:pt x="246" y="161"/>
                  <a:pt x="233" y="159"/>
                  <a:pt x="220" y="156"/>
                </a:cubicBezTo>
                <a:cubicBezTo>
                  <a:pt x="205" y="152"/>
                  <a:pt x="189" y="153"/>
                  <a:pt x="174" y="155"/>
                </a:cubicBezTo>
                <a:cubicBezTo>
                  <a:pt x="162" y="157"/>
                  <a:pt x="150" y="160"/>
                  <a:pt x="138" y="164"/>
                </a:cubicBezTo>
                <a:cubicBezTo>
                  <a:pt x="138" y="163"/>
                  <a:pt x="137" y="162"/>
                  <a:pt x="136" y="161"/>
                </a:cubicBezTo>
                <a:cubicBezTo>
                  <a:pt x="134" y="161"/>
                  <a:pt x="132" y="162"/>
                  <a:pt x="131" y="163"/>
                </a:cubicBezTo>
                <a:cubicBezTo>
                  <a:pt x="131" y="164"/>
                  <a:pt x="130" y="166"/>
                  <a:pt x="130" y="167"/>
                </a:cubicBezTo>
                <a:cubicBezTo>
                  <a:pt x="117" y="172"/>
                  <a:pt x="105" y="179"/>
                  <a:pt x="94" y="187"/>
                </a:cubicBezTo>
                <a:cubicBezTo>
                  <a:pt x="95" y="169"/>
                  <a:pt x="102" y="151"/>
                  <a:pt x="109" y="135"/>
                </a:cubicBezTo>
                <a:cubicBezTo>
                  <a:pt x="113" y="127"/>
                  <a:pt x="117" y="120"/>
                  <a:pt x="123" y="115"/>
                </a:cubicBezTo>
                <a:cubicBezTo>
                  <a:pt x="129" y="108"/>
                  <a:pt x="138" y="104"/>
                  <a:pt x="146" y="100"/>
                </a:cubicBezTo>
                <a:cubicBezTo>
                  <a:pt x="152" y="97"/>
                  <a:pt x="158" y="95"/>
                  <a:pt x="165" y="93"/>
                </a:cubicBezTo>
                <a:cubicBezTo>
                  <a:pt x="164" y="101"/>
                  <a:pt x="160" y="119"/>
                  <a:pt x="169" y="117"/>
                </a:cubicBezTo>
                <a:cubicBezTo>
                  <a:pt x="172" y="116"/>
                  <a:pt x="174" y="112"/>
                  <a:pt x="174" y="108"/>
                </a:cubicBezTo>
                <a:cubicBezTo>
                  <a:pt x="176" y="114"/>
                  <a:pt x="180" y="118"/>
                  <a:pt x="185" y="115"/>
                </a:cubicBezTo>
                <a:cubicBezTo>
                  <a:pt x="191" y="113"/>
                  <a:pt x="190" y="106"/>
                  <a:pt x="187" y="102"/>
                </a:cubicBezTo>
                <a:cubicBezTo>
                  <a:pt x="183" y="98"/>
                  <a:pt x="179" y="94"/>
                  <a:pt x="174" y="91"/>
                </a:cubicBezTo>
                <a:cubicBezTo>
                  <a:pt x="175" y="91"/>
                  <a:pt x="175" y="91"/>
                  <a:pt x="175" y="91"/>
                </a:cubicBezTo>
                <a:cubicBezTo>
                  <a:pt x="185" y="90"/>
                  <a:pt x="194" y="92"/>
                  <a:pt x="203" y="95"/>
                </a:cubicBezTo>
                <a:cubicBezTo>
                  <a:pt x="212" y="98"/>
                  <a:pt x="220" y="101"/>
                  <a:pt x="228" y="105"/>
                </a:cubicBezTo>
                <a:cubicBezTo>
                  <a:pt x="233" y="109"/>
                  <a:pt x="238" y="113"/>
                  <a:pt x="243" y="117"/>
                </a:cubicBezTo>
                <a:cubicBezTo>
                  <a:pt x="244" y="119"/>
                  <a:pt x="245" y="120"/>
                  <a:pt x="246" y="122"/>
                </a:cubicBezTo>
                <a:cubicBezTo>
                  <a:pt x="247" y="122"/>
                  <a:pt x="247" y="123"/>
                  <a:pt x="247" y="123"/>
                </a:cubicBezTo>
                <a:cubicBezTo>
                  <a:pt x="254" y="137"/>
                  <a:pt x="257" y="152"/>
                  <a:pt x="258" y="167"/>
                </a:cubicBezTo>
                <a:close/>
                <a:moveTo>
                  <a:pt x="98" y="158"/>
                </a:moveTo>
                <a:cubicBezTo>
                  <a:pt x="100" y="149"/>
                  <a:pt x="103" y="141"/>
                  <a:pt x="107" y="133"/>
                </a:cubicBezTo>
                <a:cubicBezTo>
                  <a:pt x="103" y="141"/>
                  <a:pt x="100" y="150"/>
                  <a:pt x="98" y="158"/>
                </a:cubicBezTo>
                <a:close/>
                <a:moveTo>
                  <a:pt x="241" y="111"/>
                </a:moveTo>
                <a:cubicBezTo>
                  <a:pt x="238" y="108"/>
                  <a:pt x="234" y="105"/>
                  <a:pt x="230" y="103"/>
                </a:cubicBezTo>
                <a:cubicBezTo>
                  <a:pt x="217" y="93"/>
                  <a:pt x="202" y="85"/>
                  <a:pt x="185" y="84"/>
                </a:cubicBezTo>
                <a:cubicBezTo>
                  <a:pt x="182" y="84"/>
                  <a:pt x="179" y="84"/>
                  <a:pt x="175" y="85"/>
                </a:cubicBezTo>
                <a:cubicBezTo>
                  <a:pt x="175" y="83"/>
                  <a:pt x="173" y="82"/>
                  <a:pt x="171" y="82"/>
                </a:cubicBezTo>
                <a:cubicBezTo>
                  <a:pt x="169" y="82"/>
                  <a:pt x="166" y="83"/>
                  <a:pt x="165" y="86"/>
                </a:cubicBezTo>
                <a:cubicBezTo>
                  <a:pt x="165" y="86"/>
                  <a:pt x="165" y="86"/>
                  <a:pt x="165" y="86"/>
                </a:cubicBezTo>
                <a:cubicBezTo>
                  <a:pt x="147" y="91"/>
                  <a:pt x="130" y="101"/>
                  <a:pt x="118" y="113"/>
                </a:cubicBezTo>
                <a:cubicBezTo>
                  <a:pt x="100" y="131"/>
                  <a:pt x="93" y="157"/>
                  <a:pt x="91" y="182"/>
                </a:cubicBezTo>
                <a:cubicBezTo>
                  <a:pt x="88" y="213"/>
                  <a:pt x="89" y="245"/>
                  <a:pt x="91" y="276"/>
                </a:cubicBezTo>
                <a:cubicBezTo>
                  <a:pt x="92" y="285"/>
                  <a:pt x="93" y="293"/>
                  <a:pt x="93" y="301"/>
                </a:cubicBezTo>
                <a:cubicBezTo>
                  <a:pt x="86" y="296"/>
                  <a:pt x="80" y="289"/>
                  <a:pt x="77" y="281"/>
                </a:cubicBezTo>
                <a:cubicBezTo>
                  <a:pt x="72" y="270"/>
                  <a:pt x="74" y="258"/>
                  <a:pt x="76" y="246"/>
                </a:cubicBezTo>
                <a:cubicBezTo>
                  <a:pt x="78" y="231"/>
                  <a:pt x="77" y="216"/>
                  <a:pt x="78" y="201"/>
                </a:cubicBezTo>
                <a:cubicBezTo>
                  <a:pt x="78" y="194"/>
                  <a:pt x="80" y="186"/>
                  <a:pt x="80" y="179"/>
                </a:cubicBezTo>
                <a:cubicBezTo>
                  <a:pt x="81" y="172"/>
                  <a:pt x="80" y="165"/>
                  <a:pt x="79" y="158"/>
                </a:cubicBezTo>
                <a:cubicBezTo>
                  <a:pt x="77" y="143"/>
                  <a:pt x="73" y="129"/>
                  <a:pt x="75" y="114"/>
                </a:cubicBezTo>
                <a:cubicBezTo>
                  <a:pt x="78" y="100"/>
                  <a:pt x="86" y="88"/>
                  <a:pt x="97" y="79"/>
                </a:cubicBezTo>
                <a:cubicBezTo>
                  <a:pt x="108" y="70"/>
                  <a:pt x="121" y="64"/>
                  <a:pt x="135" y="62"/>
                </a:cubicBezTo>
                <a:cubicBezTo>
                  <a:pt x="143" y="61"/>
                  <a:pt x="151" y="61"/>
                  <a:pt x="160" y="60"/>
                </a:cubicBezTo>
                <a:cubicBezTo>
                  <a:pt x="167" y="59"/>
                  <a:pt x="174" y="57"/>
                  <a:pt x="181" y="56"/>
                </a:cubicBezTo>
                <a:cubicBezTo>
                  <a:pt x="182" y="56"/>
                  <a:pt x="182" y="56"/>
                  <a:pt x="182" y="56"/>
                </a:cubicBezTo>
                <a:cubicBezTo>
                  <a:pt x="184" y="57"/>
                  <a:pt x="187" y="58"/>
                  <a:pt x="189" y="60"/>
                </a:cubicBezTo>
                <a:cubicBezTo>
                  <a:pt x="210" y="72"/>
                  <a:pt x="229" y="90"/>
                  <a:pt x="241" y="111"/>
                </a:cubicBezTo>
                <a:close/>
                <a:moveTo>
                  <a:pt x="42" y="229"/>
                </a:moveTo>
                <a:cubicBezTo>
                  <a:pt x="40" y="243"/>
                  <a:pt x="39" y="257"/>
                  <a:pt x="39" y="272"/>
                </a:cubicBezTo>
                <a:cubicBezTo>
                  <a:pt x="39" y="272"/>
                  <a:pt x="39" y="272"/>
                  <a:pt x="39" y="272"/>
                </a:cubicBezTo>
                <a:cubicBezTo>
                  <a:pt x="39" y="275"/>
                  <a:pt x="40" y="278"/>
                  <a:pt x="41" y="280"/>
                </a:cubicBezTo>
                <a:cubicBezTo>
                  <a:pt x="34" y="277"/>
                  <a:pt x="25" y="275"/>
                  <a:pt x="29" y="266"/>
                </a:cubicBezTo>
                <a:cubicBezTo>
                  <a:pt x="29" y="266"/>
                  <a:pt x="29" y="266"/>
                  <a:pt x="29" y="266"/>
                </a:cubicBezTo>
                <a:cubicBezTo>
                  <a:pt x="34" y="262"/>
                  <a:pt x="36" y="256"/>
                  <a:pt x="37" y="250"/>
                </a:cubicBezTo>
                <a:cubicBezTo>
                  <a:pt x="37" y="243"/>
                  <a:pt x="35" y="237"/>
                  <a:pt x="35" y="231"/>
                </a:cubicBezTo>
                <a:cubicBezTo>
                  <a:pt x="34" y="222"/>
                  <a:pt x="37" y="213"/>
                  <a:pt x="38" y="204"/>
                </a:cubicBezTo>
                <a:cubicBezTo>
                  <a:pt x="40" y="189"/>
                  <a:pt x="40" y="174"/>
                  <a:pt x="43" y="160"/>
                </a:cubicBezTo>
                <a:cubicBezTo>
                  <a:pt x="44" y="169"/>
                  <a:pt x="45" y="178"/>
                  <a:pt x="45" y="187"/>
                </a:cubicBezTo>
                <a:cubicBezTo>
                  <a:pt x="45" y="188"/>
                  <a:pt x="45" y="189"/>
                  <a:pt x="45" y="190"/>
                </a:cubicBezTo>
                <a:cubicBezTo>
                  <a:pt x="45" y="190"/>
                  <a:pt x="45" y="190"/>
                  <a:pt x="45" y="190"/>
                </a:cubicBezTo>
                <a:cubicBezTo>
                  <a:pt x="45" y="203"/>
                  <a:pt x="43" y="216"/>
                  <a:pt x="42" y="229"/>
                </a:cubicBezTo>
                <a:close/>
                <a:moveTo>
                  <a:pt x="16" y="266"/>
                </a:moveTo>
                <a:cubicBezTo>
                  <a:pt x="20" y="265"/>
                  <a:pt x="23" y="262"/>
                  <a:pt x="27" y="259"/>
                </a:cubicBezTo>
                <a:cubicBezTo>
                  <a:pt x="28" y="258"/>
                  <a:pt x="33" y="252"/>
                  <a:pt x="31" y="256"/>
                </a:cubicBezTo>
                <a:cubicBezTo>
                  <a:pt x="29" y="259"/>
                  <a:pt x="25" y="262"/>
                  <a:pt x="23" y="264"/>
                </a:cubicBezTo>
                <a:cubicBezTo>
                  <a:pt x="22" y="265"/>
                  <a:pt x="23" y="265"/>
                  <a:pt x="23" y="265"/>
                </a:cubicBezTo>
                <a:cubicBezTo>
                  <a:pt x="26" y="265"/>
                  <a:pt x="28" y="262"/>
                  <a:pt x="31" y="260"/>
                </a:cubicBezTo>
                <a:cubicBezTo>
                  <a:pt x="31" y="260"/>
                  <a:pt x="31" y="260"/>
                  <a:pt x="31" y="260"/>
                </a:cubicBezTo>
                <a:cubicBezTo>
                  <a:pt x="29" y="263"/>
                  <a:pt x="26" y="266"/>
                  <a:pt x="20" y="266"/>
                </a:cubicBezTo>
                <a:cubicBezTo>
                  <a:pt x="19" y="267"/>
                  <a:pt x="17" y="266"/>
                  <a:pt x="16" y="266"/>
                </a:cubicBezTo>
                <a:close/>
                <a:moveTo>
                  <a:pt x="9" y="186"/>
                </a:moveTo>
                <a:cubicBezTo>
                  <a:pt x="9" y="186"/>
                  <a:pt x="9" y="186"/>
                  <a:pt x="9" y="186"/>
                </a:cubicBezTo>
                <a:cubicBezTo>
                  <a:pt x="14" y="183"/>
                  <a:pt x="20" y="182"/>
                  <a:pt x="25" y="180"/>
                </a:cubicBezTo>
                <a:cubicBezTo>
                  <a:pt x="27" y="179"/>
                  <a:pt x="29" y="178"/>
                  <a:pt x="31" y="177"/>
                </a:cubicBezTo>
                <a:cubicBezTo>
                  <a:pt x="33" y="176"/>
                  <a:pt x="35" y="175"/>
                  <a:pt x="36" y="175"/>
                </a:cubicBezTo>
                <a:cubicBezTo>
                  <a:pt x="35" y="175"/>
                  <a:pt x="34" y="176"/>
                  <a:pt x="33" y="177"/>
                </a:cubicBezTo>
                <a:cubicBezTo>
                  <a:pt x="25" y="182"/>
                  <a:pt x="16" y="184"/>
                  <a:pt x="9" y="190"/>
                </a:cubicBezTo>
                <a:cubicBezTo>
                  <a:pt x="9" y="188"/>
                  <a:pt x="9" y="187"/>
                  <a:pt x="9" y="186"/>
                </a:cubicBezTo>
                <a:close/>
                <a:moveTo>
                  <a:pt x="46" y="69"/>
                </a:moveTo>
                <a:cubicBezTo>
                  <a:pt x="51" y="66"/>
                  <a:pt x="57" y="63"/>
                  <a:pt x="63" y="60"/>
                </a:cubicBezTo>
                <a:cubicBezTo>
                  <a:pt x="66" y="58"/>
                  <a:pt x="69" y="57"/>
                  <a:pt x="72" y="55"/>
                </a:cubicBezTo>
                <a:cubicBezTo>
                  <a:pt x="72" y="55"/>
                  <a:pt x="72" y="55"/>
                  <a:pt x="72" y="55"/>
                </a:cubicBezTo>
                <a:cubicBezTo>
                  <a:pt x="62" y="61"/>
                  <a:pt x="52" y="67"/>
                  <a:pt x="42" y="74"/>
                </a:cubicBezTo>
                <a:cubicBezTo>
                  <a:pt x="44" y="72"/>
                  <a:pt x="45" y="71"/>
                  <a:pt x="46" y="69"/>
                </a:cubicBezTo>
                <a:close/>
                <a:moveTo>
                  <a:pt x="84" y="51"/>
                </a:moveTo>
                <a:cubicBezTo>
                  <a:pt x="83" y="52"/>
                  <a:pt x="82" y="52"/>
                  <a:pt x="81" y="53"/>
                </a:cubicBezTo>
                <a:cubicBezTo>
                  <a:pt x="77" y="55"/>
                  <a:pt x="72" y="57"/>
                  <a:pt x="68" y="60"/>
                </a:cubicBezTo>
                <a:cubicBezTo>
                  <a:pt x="60" y="64"/>
                  <a:pt x="52" y="68"/>
                  <a:pt x="45" y="73"/>
                </a:cubicBezTo>
                <a:cubicBezTo>
                  <a:pt x="45" y="73"/>
                  <a:pt x="46" y="72"/>
                  <a:pt x="46" y="72"/>
                </a:cubicBezTo>
                <a:cubicBezTo>
                  <a:pt x="50" y="69"/>
                  <a:pt x="54" y="67"/>
                  <a:pt x="58" y="64"/>
                </a:cubicBezTo>
                <a:cubicBezTo>
                  <a:pt x="65" y="60"/>
                  <a:pt x="72" y="56"/>
                  <a:pt x="79" y="52"/>
                </a:cubicBezTo>
                <a:cubicBezTo>
                  <a:pt x="81" y="52"/>
                  <a:pt x="82" y="51"/>
                  <a:pt x="84" y="51"/>
                </a:cubicBezTo>
                <a:close/>
                <a:moveTo>
                  <a:pt x="41" y="76"/>
                </a:moveTo>
                <a:cubicBezTo>
                  <a:pt x="41" y="76"/>
                  <a:pt x="41" y="76"/>
                  <a:pt x="41" y="76"/>
                </a:cubicBezTo>
                <a:cubicBezTo>
                  <a:pt x="49" y="71"/>
                  <a:pt x="56" y="67"/>
                  <a:pt x="64" y="63"/>
                </a:cubicBezTo>
                <a:cubicBezTo>
                  <a:pt x="68" y="60"/>
                  <a:pt x="72" y="58"/>
                  <a:pt x="77" y="56"/>
                </a:cubicBezTo>
                <a:cubicBezTo>
                  <a:pt x="79" y="55"/>
                  <a:pt x="81" y="54"/>
                  <a:pt x="83" y="52"/>
                </a:cubicBezTo>
                <a:cubicBezTo>
                  <a:pt x="84" y="52"/>
                  <a:pt x="85" y="51"/>
                  <a:pt x="85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5" y="51"/>
                  <a:pt x="85" y="51"/>
                </a:cubicBezTo>
                <a:cubicBezTo>
                  <a:pt x="77" y="57"/>
                  <a:pt x="68" y="61"/>
                  <a:pt x="60" y="65"/>
                </a:cubicBezTo>
                <a:cubicBezTo>
                  <a:pt x="53" y="70"/>
                  <a:pt x="46" y="75"/>
                  <a:pt x="39" y="80"/>
                </a:cubicBezTo>
                <a:cubicBezTo>
                  <a:pt x="39" y="79"/>
                  <a:pt x="40" y="78"/>
                  <a:pt x="41" y="76"/>
                </a:cubicBezTo>
                <a:close/>
                <a:moveTo>
                  <a:pt x="38" y="82"/>
                </a:moveTo>
                <a:cubicBezTo>
                  <a:pt x="41" y="80"/>
                  <a:pt x="45" y="78"/>
                  <a:pt x="49" y="76"/>
                </a:cubicBezTo>
                <a:cubicBezTo>
                  <a:pt x="54" y="73"/>
                  <a:pt x="59" y="71"/>
                  <a:pt x="64" y="68"/>
                </a:cubicBezTo>
                <a:cubicBezTo>
                  <a:pt x="66" y="67"/>
                  <a:pt x="69" y="65"/>
                  <a:pt x="71" y="64"/>
                </a:cubicBezTo>
                <a:cubicBezTo>
                  <a:pt x="69" y="66"/>
                  <a:pt x="67" y="68"/>
                  <a:pt x="65" y="69"/>
                </a:cubicBezTo>
                <a:cubicBezTo>
                  <a:pt x="56" y="75"/>
                  <a:pt x="46" y="80"/>
                  <a:pt x="37" y="84"/>
                </a:cubicBezTo>
                <a:cubicBezTo>
                  <a:pt x="37" y="83"/>
                  <a:pt x="37" y="83"/>
                  <a:pt x="38" y="82"/>
                </a:cubicBezTo>
                <a:close/>
                <a:moveTo>
                  <a:pt x="106" y="11"/>
                </a:moveTo>
                <a:cubicBezTo>
                  <a:pt x="107" y="11"/>
                  <a:pt x="108" y="11"/>
                  <a:pt x="109" y="10"/>
                </a:cubicBezTo>
                <a:cubicBezTo>
                  <a:pt x="110" y="10"/>
                  <a:pt x="111" y="9"/>
                  <a:pt x="112" y="9"/>
                </a:cubicBezTo>
                <a:cubicBezTo>
                  <a:pt x="112" y="9"/>
                  <a:pt x="116" y="6"/>
                  <a:pt x="114" y="8"/>
                </a:cubicBezTo>
                <a:cubicBezTo>
                  <a:pt x="111" y="10"/>
                  <a:pt x="108" y="11"/>
                  <a:pt x="105" y="12"/>
                </a:cubicBezTo>
                <a:cubicBezTo>
                  <a:pt x="105" y="12"/>
                  <a:pt x="106" y="11"/>
                  <a:pt x="106" y="11"/>
                </a:cubicBezTo>
                <a:close/>
                <a:moveTo>
                  <a:pt x="117" y="9"/>
                </a:moveTo>
                <a:cubicBezTo>
                  <a:pt x="117" y="9"/>
                  <a:pt x="117" y="9"/>
                  <a:pt x="117" y="9"/>
                </a:cubicBezTo>
                <a:cubicBezTo>
                  <a:pt x="115" y="10"/>
                  <a:pt x="113" y="10"/>
                  <a:pt x="110" y="11"/>
                </a:cubicBezTo>
                <a:cubicBezTo>
                  <a:pt x="109" y="12"/>
                  <a:pt x="107" y="13"/>
                  <a:pt x="106" y="13"/>
                </a:cubicBezTo>
                <a:cubicBezTo>
                  <a:pt x="106" y="13"/>
                  <a:pt x="105" y="13"/>
                  <a:pt x="104" y="14"/>
                </a:cubicBezTo>
                <a:cubicBezTo>
                  <a:pt x="104" y="14"/>
                  <a:pt x="104" y="13"/>
                  <a:pt x="104" y="13"/>
                </a:cubicBezTo>
                <a:cubicBezTo>
                  <a:pt x="108" y="12"/>
                  <a:pt x="112" y="10"/>
                  <a:pt x="115" y="8"/>
                </a:cubicBezTo>
                <a:cubicBezTo>
                  <a:pt x="116" y="8"/>
                  <a:pt x="117" y="8"/>
                  <a:pt x="117" y="9"/>
                </a:cubicBezTo>
                <a:close/>
                <a:moveTo>
                  <a:pt x="104" y="14"/>
                </a:moveTo>
                <a:cubicBezTo>
                  <a:pt x="105" y="14"/>
                  <a:pt x="107" y="13"/>
                  <a:pt x="109" y="13"/>
                </a:cubicBezTo>
                <a:cubicBezTo>
                  <a:pt x="110" y="12"/>
                  <a:pt x="112" y="12"/>
                  <a:pt x="113" y="11"/>
                </a:cubicBezTo>
                <a:cubicBezTo>
                  <a:pt x="115" y="10"/>
                  <a:pt x="117" y="9"/>
                  <a:pt x="114" y="11"/>
                </a:cubicBezTo>
                <a:cubicBezTo>
                  <a:pt x="110" y="13"/>
                  <a:pt x="106" y="14"/>
                  <a:pt x="103" y="16"/>
                </a:cubicBezTo>
                <a:cubicBezTo>
                  <a:pt x="103" y="15"/>
                  <a:pt x="103" y="15"/>
                  <a:pt x="104" y="14"/>
                </a:cubicBezTo>
                <a:close/>
                <a:moveTo>
                  <a:pt x="101" y="19"/>
                </a:moveTo>
                <a:cubicBezTo>
                  <a:pt x="104" y="18"/>
                  <a:pt x="106" y="17"/>
                  <a:pt x="108" y="16"/>
                </a:cubicBezTo>
                <a:cubicBezTo>
                  <a:pt x="107" y="17"/>
                  <a:pt x="106" y="18"/>
                  <a:pt x="106" y="19"/>
                </a:cubicBezTo>
                <a:cubicBezTo>
                  <a:pt x="104" y="19"/>
                  <a:pt x="102" y="20"/>
                  <a:pt x="100" y="21"/>
                </a:cubicBezTo>
                <a:cubicBezTo>
                  <a:pt x="101" y="20"/>
                  <a:pt x="101" y="19"/>
                  <a:pt x="101" y="19"/>
                </a:cubicBezTo>
                <a:close/>
                <a:moveTo>
                  <a:pt x="120" y="12"/>
                </a:moveTo>
                <a:cubicBezTo>
                  <a:pt x="120" y="13"/>
                  <a:pt x="120" y="13"/>
                  <a:pt x="121" y="14"/>
                </a:cubicBezTo>
                <a:cubicBezTo>
                  <a:pt x="119" y="14"/>
                  <a:pt x="118" y="14"/>
                  <a:pt x="116" y="15"/>
                </a:cubicBezTo>
                <a:cubicBezTo>
                  <a:pt x="116" y="15"/>
                  <a:pt x="115" y="15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7" y="13"/>
                  <a:pt x="118" y="13"/>
                  <a:pt x="120" y="12"/>
                </a:cubicBezTo>
                <a:cubicBezTo>
                  <a:pt x="120" y="12"/>
                  <a:pt x="120" y="12"/>
                  <a:pt x="120" y="12"/>
                </a:cubicBezTo>
                <a:close/>
                <a:moveTo>
                  <a:pt x="123" y="19"/>
                </a:moveTo>
                <a:cubicBezTo>
                  <a:pt x="123" y="18"/>
                  <a:pt x="123" y="18"/>
                  <a:pt x="122" y="18"/>
                </a:cubicBezTo>
                <a:cubicBezTo>
                  <a:pt x="123" y="18"/>
                  <a:pt x="123" y="18"/>
                  <a:pt x="122" y="17"/>
                </a:cubicBezTo>
                <a:cubicBezTo>
                  <a:pt x="120" y="16"/>
                  <a:pt x="120" y="16"/>
                  <a:pt x="121" y="15"/>
                </a:cubicBezTo>
                <a:cubicBezTo>
                  <a:pt x="122" y="16"/>
                  <a:pt x="123" y="17"/>
                  <a:pt x="123" y="19"/>
                </a:cubicBezTo>
                <a:close/>
                <a:moveTo>
                  <a:pt x="143" y="40"/>
                </a:moveTo>
                <a:cubicBezTo>
                  <a:pt x="142" y="40"/>
                  <a:pt x="141" y="40"/>
                  <a:pt x="140" y="40"/>
                </a:cubicBezTo>
                <a:cubicBezTo>
                  <a:pt x="140" y="40"/>
                  <a:pt x="140" y="39"/>
                  <a:pt x="140" y="39"/>
                </a:cubicBezTo>
                <a:cubicBezTo>
                  <a:pt x="143" y="38"/>
                  <a:pt x="145" y="37"/>
                  <a:pt x="148" y="37"/>
                </a:cubicBezTo>
                <a:cubicBezTo>
                  <a:pt x="149" y="37"/>
                  <a:pt x="146" y="39"/>
                  <a:pt x="145" y="39"/>
                </a:cubicBezTo>
                <a:cubicBezTo>
                  <a:pt x="144" y="39"/>
                  <a:pt x="144" y="40"/>
                  <a:pt x="143" y="40"/>
                </a:cubicBezTo>
                <a:close/>
                <a:moveTo>
                  <a:pt x="106" y="44"/>
                </a:moveTo>
                <a:cubicBezTo>
                  <a:pt x="106" y="37"/>
                  <a:pt x="104" y="23"/>
                  <a:pt x="110" y="18"/>
                </a:cubicBezTo>
                <a:cubicBezTo>
                  <a:pt x="115" y="15"/>
                  <a:pt x="122" y="22"/>
                  <a:pt x="126" y="24"/>
                </a:cubicBezTo>
                <a:cubicBezTo>
                  <a:pt x="131" y="28"/>
                  <a:pt x="138" y="32"/>
                  <a:pt x="137" y="40"/>
                </a:cubicBezTo>
                <a:cubicBezTo>
                  <a:pt x="126" y="39"/>
                  <a:pt x="116" y="40"/>
                  <a:pt x="106" y="44"/>
                </a:cubicBezTo>
                <a:close/>
                <a:moveTo>
                  <a:pt x="93" y="42"/>
                </a:moveTo>
                <a:cubicBezTo>
                  <a:pt x="95" y="41"/>
                  <a:pt x="97" y="40"/>
                  <a:pt x="99" y="39"/>
                </a:cubicBezTo>
                <a:cubicBezTo>
                  <a:pt x="99" y="40"/>
                  <a:pt x="99" y="40"/>
                  <a:pt x="98" y="41"/>
                </a:cubicBezTo>
                <a:cubicBezTo>
                  <a:pt x="98" y="42"/>
                  <a:pt x="97" y="42"/>
                  <a:pt x="96" y="42"/>
                </a:cubicBezTo>
                <a:cubicBezTo>
                  <a:pt x="95" y="43"/>
                  <a:pt x="94" y="44"/>
                  <a:pt x="93" y="44"/>
                </a:cubicBezTo>
                <a:cubicBezTo>
                  <a:pt x="93" y="43"/>
                  <a:pt x="93" y="43"/>
                  <a:pt x="93" y="42"/>
                </a:cubicBezTo>
                <a:close/>
                <a:moveTo>
                  <a:pt x="93" y="41"/>
                </a:moveTo>
                <a:cubicBezTo>
                  <a:pt x="93" y="40"/>
                  <a:pt x="93" y="39"/>
                  <a:pt x="93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4" y="38"/>
                  <a:pt x="94" y="38"/>
                  <a:pt x="95" y="37"/>
                </a:cubicBezTo>
                <a:cubicBezTo>
                  <a:pt x="96" y="37"/>
                  <a:pt x="101" y="36"/>
                  <a:pt x="98" y="37"/>
                </a:cubicBezTo>
                <a:cubicBezTo>
                  <a:pt x="97" y="39"/>
                  <a:pt x="95" y="39"/>
                  <a:pt x="93" y="41"/>
                </a:cubicBezTo>
                <a:close/>
                <a:moveTo>
                  <a:pt x="95" y="37"/>
                </a:moveTo>
                <a:cubicBezTo>
                  <a:pt x="95" y="37"/>
                  <a:pt x="96" y="36"/>
                  <a:pt x="97" y="36"/>
                </a:cubicBezTo>
                <a:cubicBezTo>
                  <a:pt x="95" y="37"/>
                  <a:pt x="92" y="38"/>
                  <a:pt x="95" y="37"/>
                </a:cubicBezTo>
                <a:close/>
                <a:moveTo>
                  <a:pt x="93" y="38"/>
                </a:moveTo>
                <a:cubicBezTo>
                  <a:pt x="93" y="37"/>
                  <a:pt x="93" y="36"/>
                  <a:pt x="93" y="35"/>
                </a:cubicBezTo>
                <a:cubicBezTo>
                  <a:pt x="94" y="35"/>
                  <a:pt x="94" y="35"/>
                  <a:pt x="95" y="35"/>
                </a:cubicBezTo>
                <a:cubicBezTo>
                  <a:pt x="96" y="34"/>
                  <a:pt x="103" y="31"/>
                  <a:pt x="100" y="34"/>
                </a:cubicBezTo>
                <a:cubicBezTo>
                  <a:pt x="97" y="35"/>
                  <a:pt x="95" y="36"/>
                  <a:pt x="93" y="38"/>
                </a:cubicBezTo>
                <a:close/>
                <a:moveTo>
                  <a:pt x="94" y="48"/>
                </a:moveTo>
                <a:cubicBezTo>
                  <a:pt x="94" y="47"/>
                  <a:pt x="94" y="46"/>
                  <a:pt x="93" y="45"/>
                </a:cubicBezTo>
                <a:cubicBezTo>
                  <a:pt x="95" y="45"/>
                  <a:pt x="96" y="44"/>
                  <a:pt x="98" y="44"/>
                </a:cubicBezTo>
                <a:cubicBezTo>
                  <a:pt x="99" y="44"/>
                  <a:pt x="100" y="44"/>
                  <a:pt x="101" y="44"/>
                </a:cubicBezTo>
                <a:cubicBezTo>
                  <a:pt x="100" y="45"/>
                  <a:pt x="99" y="45"/>
                  <a:pt x="98" y="46"/>
                </a:cubicBezTo>
                <a:cubicBezTo>
                  <a:pt x="97" y="46"/>
                  <a:pt x="96" y="47"/>
                  <a:pt x="95" y="47"/>
                </a:cubicBezTo>
                <a:cubicBezTo>
                  <a:pt x="95" y="48"/>
                  <a:pt x="95" y="48"/>
                  <a:pt x="95" y="48"/>
                </a:cubicBezTo>
                <a:cubicBezTo>
                  <a:pt x="95" y="48"/>
                  <a:pt x="94" y="48"/>
                  <a:pt x="94" y="48"/>
                </a:cubicBezTo>
                <a:close/>
                <a:moveTo>
                  <a:pt x="100" y="46"/>
                </a:moveTo>
                <a:cubicBezTo>
                  <a:pt x="100" y="46"/>
                  <a:pt x="100" y="46"/>
                  <a:pt x="100" y="46"/>
                </a:cubicBezTo>
                <a:cubicBezTo>
                  <a:pt x="100" y="46"/>
                  <a:pt x="99" y="46"/>
                  <a:pt x="99" y="46"/>
                </a:cubicBezTo>
                <a:cubicBezTo>
                  <a:pt x="101" y="45"/>
                  <a:pt x="102" y="44"/>
                  <a:pt x="102" y="43"/>
                </a:cubicBezTo>
                <a:cubicBezTo>
                  <a:pt x="102" y="43"/>
                  <a:pt x="102" y="42"/>
                  <a:pt x="102" y="42"/>
                </a:cubicBezTo>
                <a:cubicBezTo>
                  <a:pt x="101" y="42"/>
                  <a:pt x="100" y="42"/>
                  <a:pt x="99" y="43"/>
                </a:cubicBezTo>
                <a:cubicBezTo>
                  <a:pt x="98" y="43"/>
                  <a:pt x="92" y="46"/>
                  <a:pt x="95" y="44"/>
                </a:cubicBezTo>
                <a:cubicBezTo>
                  <a:pt x="97" y="43"/>
                  <a:pt x="100" y="42"/>
                  <a:pt x="101" y="39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99" y="38"/>
                  <a:pt x="97" y="39"/>
                  <a:pt x="95" y="40"/>
                </a:cubicBezTo>
                <a:cubicBezTo>
                  <a:pt x="98" y="38"/>
                  <a:pt x="100" y="37"/>
                  <a:pt x="102" y="35"/>
                </a:cubicBezTo>
                <a:cubicBezTo>
                  <a:pt x="102" y="35"/>
                  <a:pt x="102" y="34"/>
                  <a:pt x="102" y="34"/>
                </a:cubicBezTo>
                <a:cubicBezTo>
                  <a:pt x="101" y="34"/>
                  <a:pt x="100" y="34"/>
                  <a:pt x="99" y="35"/>
                </a:cubicBezTo>
                <a:cubicBezTo>
                  <a:pt x="99" y="35"/>
                  <a:pt x="99" y="35"/>
                  <a:pt x="99" y="35"/>
                </a:cubicBezTo>
                <a:cubicBezTo>
                  <a:pt x="100" y="34"/>
                  <a:pt x="101" y="33"/>
                  <a:pt x="102" y="32"/>
                </a:cubicBezTo>
                <a:cubicBezTo>
                  <a:pt x="102" y="32"/>
                  <a:pt x="102" y="31"/>
                  <a:pt x="102" y="31"/>
                </a:cubicBezTo>
                <a:cubicBezTo>
                  <a:pt x="100" y="32"/>
                  <a:pt x="99" y="32"/>
                  <a:pt x="98" y="33"/>
                </a:cubicBezTo>
                <a:cubicBezTo>
                  <a:pt x="96" y="33"/>
                  <a:pt x="91" y="36"/>
                  <a:pt x="95" y="33"/>
                </a:cubicBezTo>
                <a:cubicBezTo>
                  <a:pt x="98" y="31"/>
                  <a:pt x="101" y="30"/>
                  <a:pt x="102" y="28"/>
                </a:cubicBezTo>
                <a:cubicBezTo>
                  <a:pt x="103" y="27"/>
                  <a:pt x="102" y="27"/>
                  <a:pt x="102" y="27"/>
                </a:cubicBezTo>
                <a:cubicBezTo>
                  <a:pt x="101" y="27"/>
                  <a:pt x="100" y="27"/>
                  <a:pt x="99" y="28"/>
                </a:cubicBezTo>
                <a:cubicBezTo>
                  <a:pt x="99" y="28"/>
                  <a:pt x="96" y="29"/>
                  <a:pt x="95" y="30"/>
                </a:cubicBezTo>
                <a:cubicBezTo>
                  <a:pt x="95" y="29"/>
                  <a:pt x="95" y="29"/>
                  <a:pt x="95" y="28"/>
                </a:cubicBezTo>
                <a:cubicBezTo>
                  <a:pt x="98" y="27"/>
                  <a:pt x="101" y="26"/>
                  <a:pt x="104" y="24"/>
                </a:cubicBezTo>
                <a:cubicBezTo>
                  <a:pt x="104" y="23"/>
                  <a:pt x="104" y="23"/>
                  <a:pt x="103" y="23"/>
                </a:cubicBezTo>
                <a:cubicBezTo>
                  <a:pt x="102" y="23"/>
                  <a:pt x="101" y="23"/>
                  <a:pt x="100" y="24"/>
                </a:cubicBezTo>
                <a:cubicBezTo>
                  <a:pt x="99" y="24"/>
                  <a:pt x="98" y="25"/>
                  <a:pt x="97" y="25"/>
                </a:cubicBezTo>
                <a:cubicBezTo>
                  <a:pt x="97" y="25"/>
                  <a:pt x="97" y="25"/>
                  <a:pt x="98" y="25"/>
                </a:cubicBezTo>
                <a:cubicBezTo>
                  <a:pt x="98" y="25"/>
                  <a:pt x="98" y="25"/>
                  <a:pt x="98" y="25"/>
                </a:cubicBezTo>
                <a:cubicBezTo>
                  <a:pt x="100" y="23"/>
                  <a:pt x="102" y="22"/>
                  <a:pt x="105" y="21"/>
                </a:cubicBezTo>
                <a:cubicBezTo>
                  <a:pt x="102" y="28"/>
                  <a:pt x="103" y="39"/>
                  <a:pt x="103" y="44"/>
                </a:cubicBezTo>
                <a:cubicBezTo>
                  <a:pt x="103" y="44"/>
                  <a:pt x="103" y="44"/>
                  <a:pt x="103" y="45"/>
                </a:cubicBezTo>
                <a:cubicBezTo>
                  <a:pt x="102" y="45"/>
                  <a:pt x="101" y="45"/>
                  <a:pt x="100" y="46"/>
                </a:cubicBezTo>
                <a:close/>
                <a:moveTo>
                  <a:pt x="119" y="16"/>
                </a:moveTo>
                <a:cubicBezTo>
                  <a:pt x="118" y="16"/>
                  <a:pt x="117" y="15"/>
                  <a:pt x="117" y="15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18" y="14"/>
                  <a:pt x="119" y="14"/>
                  <a:pt x="120" y="15"/>
                </a:cubicBezTo>
                <a:cubicBezTo>
                  <a:pt x="119" y="15"/>
                  <a:pt x="119" y="16"/>
                  <a:pt x="119" y="16"/>
                </a:cubicBezTo>
                <a:close/>
                <a:moveTo>
                  <a:pt x="140" y="35"/>
                </a:moveTo>
                <a:cubicBezTo>
                  <a:pt x="142" y="35"/>
                  <a:pt x="144" y="34"/>
                  <a:pt x="147" y="34"/>
                </a:cubicBezTo>
                <a:cubicBezTo>
                  <a:pt x="147" y="34"/>
                  <a:pt x="145" y="35"/>
                  <a:pt x="145" y="35"/>
                </a:cubicBezTo>
                <a:cubicBezTo>
                  <a:pt x="144" y="36"/>
                  <a:pt x="143" y="36"/>
                  <a:pt x="142" y="37"/>
                </a:cubicBezTo>
                <a:cubicBezTo>
                  <a:pt x="141" y="37"/>
                  <a:pt x="141" y="37"/>
                  <a:pt x="140" y="38"/>
                </a:cubicBezTo>
                <a:cubicBezTo>
                  <a:pt x="140" y="37"/>
                  <a:pt x="140" y="36"/>
                  <a:pt x="140" y="35"/>
                </a:cubicBezTo>
                <a:close/>
                <a:moveTo>
                  <a:pt x="139" y="32"/>
                </a:moveTo>
                <a:cubicBezTo>
                  <a:pt x="139" y="32"/>
                  <a:pt x="140" y="32"/>
                  <a:pt x="140" y="32"/>
                </a:cubicBezTo>
                <a:cubicBezTo>
                  <a:pt x="141" y="32"/>
                  <a:pt x="145" y="31"/>
                  <a:pt x="145" y="30"/>
                </a:cubicBezTo>
                <a:cubicBezTo>
                  <a:pt x="144" y="32"/>
                  <a:pt x="141" y="33"/>
                  <a:pt x="139" y="34"/>
                </a:cubicBezTo>
                <a:cubicBezTo>
                  <a:pt x="139" y="34"/>
                  <a:pt x="139" y="33"/>
                  <a:pt x="139" y="32"/>
                </a:cubicBezTo>
                <a:close/>
                <a:moveTo>
                  <a:pt x="138" y="32"/>
                </a:moveTo>
                <a:cubicBezTo>
                  <a:pt x="138" y="32"/>
                  <a:pt x="138" y="31"/>
                  <a:pt x="138" y="31"/>
                </a:cubicBezTo>
                <a:cubicBezTo>
                  <a:pt x="139" y="31"/>
                  <a:pt x="140" y="30"/>
                  <a:pt x="140" y="30"/>
                </a:cubicBezTo>
                <a:cubicBezTo>
                  <a:pt x="141" y="29"/>
                  <a:pt x="141" y="29"/>
                  <a:pt x="142" y="28"/>
                </a:cubicBezTo>
                <a:cubicBezTo>
                  <a:pt x="143" y="29"/>
                  <a:pt x="144" y="29"/>
                  <a:pt x="145" y="30"/>
                </a:cubicBezTo>
                <a:cubicBezTo>
                  <a:pt x="143" y="30"/>
                  <a:pt x="140" y="31"/>
                  <a:pt x="138" y="32"/>
                </a:cubicBezTo>
                <a:close/>
                <a:moveTo>
                  <a:pt x="141" y="28"/>
                </a:moveTo>
                <a:cubicBezTo>
                  <a:pt x="140" y="29"/>
                  <a:pt x="139" y="30"/>
                  <a:pt x="138" y="30"/>
                </a:cubicBezTo>
                <a:cubicBezTo>
                  <a:pt x="138" y="30"/>
                  <a:pt x="138" y="30"/>
                  <a:pt x="137" y="31"/>
                </a:cubicBezTo>
                <a:cubicBezTo>
                  <a:pt x="137" y="30"/>
                  <a:pt x="137" y="30"/>
                  <a:pt x="137" y="29"/>
                </a:cubicBezTo>
                <a:cubicBezTo>
                  <a:pt x="138" y="29"/>
                  <a:pt x="139" y="29"/>
                  <a:pt x="141" y="28"/>
                </a:cubicBezTo>
                <a:cubicBezTo>
                  <a:pt x="141" y="28"/>
                  <a:pt x="141" y="28"/>
                  <a:pt x="141" y="28"/>
                </a:cubicBezTo>
                <a:close/>
                <a:moveTo>
                  <a:pt x="117" y="12"/>
                </a:moveTo>
                <a:cubicBezTo>
                  <a:pt x="116" y="13"/>
                  <a:pt x="115" y="14"/>
                  <a:pt x="114" y="15"/>
                </a:cubicBezTo>
                <a:cubicBezTo>
                  <a:pt x="113" y="15"/>
                  <a:pt x="113" y="15"/>
                  <a:pt x="112" y="15"/>
                </a:cubicBezTo>
                <a:cubicBezTo>
                  <a:pt x="112" y="15"/>
                  <a:pt x="111" y="15"/>
                  <a:pt x="111" y="15"/>
                </a:cubicBezTo>
                <a:cubicBezTo>
                  <a:pt x="112" y="14"/>
                  <a:pt x="113" y="14"/>
                  <a:pt x="114" y="13"/>
                </a:cubicBezTo>
                <a:cubicBezTo>
                  <a:pt x="115" y="13"/>
                  <a:pt x="116" y="13"/>
                  <a:pt x="117" y="13"/>
                </a:cubicBezTo>
                <a:cubicBezTo>
                  <a:pt x="117" y="12"/>
                  <a:pt x="117" y="12"/>
                  <a:pt x="118" y="12"/>
                </a:cubicBezTo>
                <a:cubicBezTo>
                  <a:pt x="118" y="12"/>
                  <a:pt x="117" y="12"/>
                  <a:pt x="117" y="12"/>
                </a:cubicBezTo>
                <a:close/>
                <a:moveTo>
                  <a:pt x="100" y="22"/>
                </a:moveTo>
                <a:cubicBezTo>
                  <a:pt x="101" y="21"/>
                  <a:pt x="102" y="21"/>
                  <a:pt x="103" y="20"/>
                </a:cubicBezTo>
                <a:cubicBezTo>
                  <a:pt x="107" y="19"/>
                  <a:pt x="104" y="21"/>
                  <a:pt x="103" y="21"/>
                </a:cubicBezTo>
                <a:cubicBezTo>
                  <a:pt x="101" y="22"/>
                  <a:pt x="100" y="23"/>
                  <a:pt x="98" y="24"/>
                </a:cubicBezTo>
                <a:cubicBezTo>
                  <a:pt x="99" y="23"/>
                  <a:pt x="99" y="22"/>
                  <a:pt x="100" y="22"/>
                </a:cubicBezTo>
                <a:close/>
                <a:moveTo>
                  <a:pt x="97" y="26"/>
                </a:moveTo>
                <a:cubicBezTo>
                  <a:pt x="98" y="26"/>
                  <a:pt x="98" y="25"/>
                  <a:pt x="99" y="25"/>
                </a:cubicBezTo>
                <a:cubicBezTo>
                  <a:pt x="101" y="24"/>
                  <a:pt x="103" y="23"/>
                  <a:pt x="100" y="25"/>
                </a:cubicBezTo>
                <a:cubicBezTo>
                  <a:pt x="99" y="26"/>
                  <a:pt x="97" y="27"/>
                  <a:pt x="96" y="28"/>
                </a:cubicBezTo>
                <a:cubicBezTo>
                  <a:pt x="96" y="27"/>
                  <a:pt x="97" y="26"/>
                  <a:pt x="97" y="26"/>
                </a:cubicBezTo>
                <a:close/>
                <a:moveTo>
                  <a:pt x="95" y="31"/>
                </a:moveTo>
                <a:cubicBezTo>
                  <a:pt x="95" y="30"/>
                  <a:pt x="96" y="30"/>
                  <a:pt x="97" y="30"/>
                </a:cubicBezTo>
                <a:cubicBezTo>
                  <a:pt x="98" y="29"/>
                  <a:pt x="99" y="29"/>
                  <a:pt x="100" y="29"/>
                </a:cubicBezTo>
                <a:cubicBezTo>
                  <a:pt x="98" y="31"/>
                  <a:pt x="95" y="32"/>
                  <a:pt x="93" y="34"/>
                </a:cubicBezTo>
                <a:cubicBezTo>
                  <a:pt x="93" y="33"/>
                  <a:pt x="93" y="32"/>
                  <a:pt x="94" y="31"/>
                </a:cubicBezTo>
                <a:cubicBezTo>
                  <a:pt x="94" y="31"/>
                  <a:pt x="94" y="31"/>
                  <a:pt x="95" y="31"/>
                </a:cubicBezTo>
                <a:close/>
                <a:moveTo>
                  <a:pt x="38" y="168"/>
                </a:moveTo>
                <a:cubicBezTo>
                  <a:pt x="34" y="170"/>
                  <a:pt x="29" y="173"/>
                  <a:pt x="25" y="175"/>
                </a:cubicBezTo>
                <a:cubicBezTo>
                  <a:pt x="22" y="177"/>
                  <a:pt x="20" y="178"/>
                  <a:pt x="17" y="179"/>
                </a:cubicBezTo>
                <a:cubicBezTo>
                  <a:pt x="16" y="180"/>
                  <a:pt x="15" y="181"/>
                  <a:pt x="14" y="181"/>
                </a:cubicBezTo>
                <a:cubicBezTo>
                  <a:pt x="13" y="182"/>
                  <a:pt x="8" y="185"/>
                  <a:pt x="12" y="182"/>
                </a:cubicBezTo>
                <a:cubicBezTo>
                  <a:pt x="17" y="178"/>
                  <a:pt x="23" y="175"/>
                  <a:pt x="28" y="171"/>
                </a:cubicBezTo>
                <a:cubicBezTo>
                  <a:pt x="32" y="169"/>
                  <a:pt x="36" y="167"/>
                  <a:pt x="39" y="164"/>
                </a:cubicBezTo>
                <a:cubicBezTo>
                  <a:pt x="39" y="165"/>
                  <a:pt x="39" y="167"/>
                  <a:pt x="38" y="168"/>
                </a:cubicBezTo>
                <a:close/>
                <a:moveTo>
                  <a:pt x="10" y="179"/>
                </a:moveTo>
                <a:cubicBezTo>
                  <a:pt x="15" y="177"/>
                  <a:pt x="20" y="174"/>
                  <a:pt x="26" y="171"/>
                </a:cubicBezTo>
                <a:cubicBezTo>
                  <a:pt x="28" y="170"/>
                  <a:pt x="31" y="168"/>
                  <a:pt x="33" y="167"/>
                </a:cubicBezTo>
                <a:cubicBezTo>
                  <a:pt x="34" y="167"/>
                  <a:pt x="34" y="166"/>
                  <a:pt x="35" y="166"/>
                </a:cubicBezTo>
                <a:cubicBezTo>
                  <a:pt x="26" y="172"/>
                  <a:pt x="17" y="177"/>
                  <a:pt x="9" y="183"/>
                </a:cubicBezTo>
                <a:cubicBezTo>
                  <a:pt x="10" y="182"/>
                  <a:pt x="10" y="180"/>
                  <a:pt x="10" y="179"/>
                </a:cubicBezTo>
                <a:close/>
                <a:moveTo>
                  <a:pt x="39" y="163"/>
                </a:moveTo>
                <a:cubicBezTo>
                  <a:pt x="35" y="166"/>
                  <a:pt x="30" y="168"/>
                  <a:pt x="25" y="170"/>
                </a:cubicBezTo>
                <a:cubicBezTo>
                  <a:pt x="23" y="172"/>
                  <a:pt x="20" y="173"/>
                  <a:pt x="17" y="175"/>
                </a:cubicBezTo>
                <a:cubicBezTo>
                  <a:pt x="16" y="176"/>
                  <a:pt x="14" y="176"/>
                  <a:pt x="13" y="177"/>
                </a:cubicBezTo>
                <a:cubicBezTo>
                  <a:pt x="9" y="179"/>
                  <a:pt x="13" y="177"/>
                  <a:pt x="13" y="176"/>
                </a:cubicBezTo>
                <a:cubicBezTo>
                  <a:pt x="22" y="170"/>
                  <a:pt x="31" y="165"/>
                  <a:pt x="40" y="159"/>
                </a:cubicBezTo>
                <a:cubicBezTo>
                  <a:pt x="40" y="160"/>
                  <a:pt x="40" y="161"/>
                  <a:pt x="39" y="163"/>
                </a:cubicBezTo>
                <a:close/>
                <a:moveTo>
                  <a:pt x="41" y="158"/>
                </a:moveTo>
                <a:cubicBezTo>
                  <a:pt x="34" y="162"/>
                  <a:pt x="26" y="165"/>
                  <a:pt x="19" y="169"/>
                </a:cubicBezTo>
                <a:cubicBezTo>
                  <a:pt x="17" y="170"/>
                  <a:pt x="15" y="171"/>
                  <a:pt x="13" y="172"/>
                </a:cubicBezTo>
                <a:cubicBezTo>
                  <a:pt x="13" y="172"/>
                  <a:pt x="14" y="172"/>
                  <a:pt x="14" y="172"/>
                </a:cubicBezTo>
                <a:cubicBezTo>
                  <a:pt x="17" y="168"/>
                  <a:pt x="22" y="167"/>
                  <a:pt x="26" y="164"/>
                </a:cubicBezTo>
                <a:cubicBezTo>
                  <a:pt x="28" y="162"/>
                  <a:pt x="31" y="160"/>
                  <a:pt x="33" y="158"/>
                </a:cubicBezTo>
                <a:cubicBezTo>
                  <a:pt x="36" y="157"/>
                  <a:pt x="39" y="155"/>
                  <a:pt x="42" y="153"/>
                </a:cubicBezTo>
                <a:cubicBezTo>
                  <a:pt x="41" y="154"/>
                  <a:pt x="41" y="156"/>
                  <a:pt x="41" y="158"/>
                </a:cubicBezTo>
                <a:close/>
                <a:moveTo>
                  <a:pt x="11" y="171"/>
                </a:moveTo>
                <a:cubicBezTo>
                  <a:pt x="17" y="169"/>
                  <a:pt x="22" y="166"/>
                  <a:pt x="26" y="163"/>
                </a:cubicBezTo>
                <a:cubicBezTo>
                  <a:pt x="26" y="163"/>
                  <a:pt x="26" y="163"/>
                  <a:pt x="25" y="163"/>
                </a:cubicBezTo>
                <a:cubicBezTo>
                  <a:pt x="21" y="167"/>
                  <a:pt x="15" y="169"/>
                  <a:pt x="11" y="173"/>
                </a:cubicBezTo>
                <a:cubicBezTo>
                  <a:pt x="11" y="173"/>
                  <a:pt x="11" y="172"/>
                  <a:pt x="11" y="171"/>
                </a:cubicBezTo>
                <a:close/>
                <a:moveTo>
                  <a:pt x="14" y="158"/>
                </a:moveTo>
                <a:cubicBezTo>
                  <a:pt x="14" y="158"/>
                  <a:pt x="14" y="158"/>
                  <a:pt x="14" y="158"/>
                </a:cubicBezTo>
                <a:cubicBezTo>
                  <a:pt x="15" y="158"/>
                  <a:pt x="15" y="158"/>
                  <a:pt x="15" y="158"/>
                </a:cubicBezTo>
                <a:cubicBezTo>
                  <a:pt x="19" y="156"/>
                  <a:pt x="23" y="153"/>
                  <a:pt x="27" y="151"/>
                </a:cubicBezTo>
                <a:cubicBezTo>
                  <a:pt x="30" y="150"/>
                  <a:pt x="33" y="148"/>
                  <a:pt x="36" y="147"/>
                </a:cubicBezTo>
                <a:cubicBezTo>
                  <a:pt x="33" y="149"/>
                  <a:pt x="29" y="152"/>
                  <a:pt x="25" y="154"/>
                </a:cubicBezTo>
                <a:cubicBezTo>
                  <a:pt x="21" y="157"/>
                  <a:pt x="17" y="158"/>
                  <a:pt x="13" y="162"/>
                </a:cubicBezTo>
                <a:cubicBezTo>
                  <a:pt x="13" y="161"/>
                  <a:pt x="14" y="160"/>
                  <a:pt x="14" y="158"/>
                </a:cubicBezTo>
                <a:close/>
                <a:moveTo>
                  <a:pt x="15" y="153"/>
                </a:moveTo>
                <a:cubicBezTo>
                  <a:pt x="15" y="153"/>
                  <a:pt x="16" y="153"/>
                  <a:pt x="16" y="153"/>
                </a:cubicBezTo>
                <a:cubicBezTo>
                  <a:pt x="17" y="151"/>
                  <a:pt x="19" y="150"/>
                  <a:pt x="21" y="149"/>
                </a:cubicBezTo>
                <a:cubicBezTo>
                  <a:pt x="23" y="148"/>
                  <a:pt x="25" y="147"/>
                  <a:pt x="27" y="145"/>
                </a:cubicBezTo>
                <a:cubicBezTo>
                  <a:pt x="32" y="143"/>
                  <a:pt x="37" y="139"/>
                  <a:pt x="42" y="136"/>
                </a:cubicBezTo>
                <a:cubicBezTo>
                  <a:pt x="42" y="137"/>
                  <a:pt x="42" y="138"/>
                  <a:pt x="42" y="139"/>
                </a:cubicBezTo>
                <a:cubicBezTo>
                  <a:pt x="38" y="140"/>
                  <a:pt x="34" y="143"/>
                  <a:pt x="30" y="145"/>
                </a:cubicBezTo>
                <a:cubicBezTo>
                  <a:pt x="25" y="148"/>
                  <a:pt x="21" y="150"/>
                  <a:pt x="16" y="153"/>
                </a:cubicBezTo>
                <a:cubicBezTo>
                  <a:pt x="16" y="153"/>
                  <a:pt x="15" y="153"/>
                  <a:pt x="15" y="153"/>
                </a:cubicBezTo>
                <a:cubicBezTo>
                  <a:pt x="15" y="153"/>
                  <a:pt x="15" y="153"/>
                  <a:pt x="15" y="153"/>
                </a:cubicBezTo>
                <a:close/>
                <a:moveTo>
                  <a:pt x="17" y="146"/>
                </a:moveTo>
                <a:cubicBezTo>
                  <a:pt x="17" y="145"/>
                  <a:pt x="17" y="145"/>
                  <a:pt x="17" y="145"/>
                </a:cubicBezTo>
                <a:cubicBezTo>
                  <a:pt x="18" y="145"/>
                  <a:pt x="19" y="144"/>
                  <a:pt x="20" y="143"/>
                </a:cubicBezTo>
                <a:cubicBezTo>
                  <a:pt x="24" y="140"/>
                  <a:pt x="28" y="138"/>
                  <a:pt x="32" y="136"/>
                </a:cubicBezTo>
                <a:cubicBezTo>
                  <a:pt x="36" y="134"/>
                  <a:pt x="39" y="132"/>
                  <a:pt x="42" y="129"/>
                </a:cubicBezTo>
                <a:cubicBezTo>
                  <a:pt x="42" y="130"/>
                  <a:pt x="42" y="131"/>
                  <a:pt x="42" y="132"/>
                </a:cubicBezTo>
                <a:cubicBezTo>
                  <a:pt x="37" y="134"/>
                  <a:pt x="33" y="136"/>
                  <a:pt x="29" y="138"/>
                </a:cubicBezTo>
                <a:cubicBezTo>
                  <a:pt x="27" y="140"/>
                  <a:pt x="24" y="141"/>
                  <a:pt x="22" y="143"/>
                </a:cubicBezTo>
                <a:cubicBezTo>
                  <a:pt x="21" y="143"/>
                  <a:pt x="20" y="144"/>
                  <a:pt x="20" y="144"/>
                </a:cubicBezTo>
                <a:cubicBezTo>
                  <a:pt x="18" y="145"/>
                  <a:pt x="18" y="145"/>
                  <a:pt x="17" y="146"/>
                </a:cubicBezTo>
                <a:cubicBezTo>
                  <a:pt x="17" y="146"/>
                  <a:pt x="17" y="146"/>
                  <a:pt x="17" y="146"/>
                </a:cubicBezTo>
                <a:close/>
                <a:moveTo>
                  <a:pt x="42" y="116"/>
                </a:moveTo>
                <a:cubicBezTo>
                  <a:pt x="43" y="116"/>
                  <a:pt x="43" y="115"/>
                  <a:pt x="43" y="115"/>
                </a:cubicBezTo>
                <a:cubicBezTo>
                  <a:pt x="43" y="115"/>
                  <a:pt x="43" y="115"/>
                  <a:pt x="43" y="115"/>
                </a:cubicBezTo>
                <a:cubicBezTo>
                  <a:pt x="43" y="116"/>
                  <a:pt x="43" y="117"/>
                  <a:pt x="43" y="117"/>
                </a:cubicBezTo>
                <a:cubicBezTo>
                  <a:pt x="40" y="118"/>
                  <a:pt x="38" y="120"/>
                  <a:pt x="35" y="122"/>
                </a:cubicBezTo>
                <a:cubicBezTo>
                  <a:pt x="32" y="124"/>
                  <a:pt x="30" y="125"/>
                  <a:pt x="27" y="126"/>
                </a:cubicBezTo>
                <a:cubicBezTo>
                  <a:pt x="29" y="125"/>
                  <a:pt x="30" y="124"/>
                  <a:pt x="32" y="123"/>
                </a:cubicBezTo>
                <a:cubicBezTo>
                  <a:pt x="35" y="121"/>
                  <a:pt x="39" y="118"/>
                  <a:pt x="42" y="116"/>
                </a:cubicBezTo>
                <a:close/>
                <a:moveTo>
                  <a:pt x="42" y="122"/>
                </a:moveTo>
                <a:cubicBezTo>
                  <a:pt x="39" y="124"/>
                  <a:pt x="35" y="126"/>
                  <a:pt x="31" y="128"/>
                </a:cubicBezTo>
                <a:cubicBezTo>
                  <a:pt x="29" y="129"/>
                  <a:pt x="27" y="130"/>
                  <a:pt x="25" y="132"/>
                </a:cubicBezTo>
                <a:cubicBezTo>
                  <a:pt x="24" y="132"/>
                  <a:pt x="23" y="133"/>
                  <a:pt x="22" y="133"/>
                </a:cubicBezTo>
                <a:cubicBezTo>
                  <a:pt x="21" y="134"/>
                  <a:pt x="20" y="134"/>
                  <a:pt x="20" y="134"/>
                </a:cubicBezTo>
                <a:cubicBezTo>
                  <a:pt x="20" y="134"/>
                  <a:pt x="21" y="134"/>
                  <a:pt x="21" y="133"/>
                </a:cubicBezTo>
                <a:cubicBezTo>
                  <a:pt x="24" y="130"/>
                  <a:pt x="27" y="128"/>
                  <a:pt x="31" y="126"/>
                </a:cubicBezTo>
                <a:cubicBezTo>
                  <a:pt x="35" y="124"/>
                  <a:pt x="39" y="121"/>
                  <a:pt x="43" y="118"/>
                </a:cubicBezTo>
                <a:cubicBezTo>
                  <a:pt x="43" y="119"/>
                  <a:pt x="42" y="121"/>
                  <a:pt x="42" y="122"/>
                </a:cubicBezTo>
                <a:close/>
                <a:moveTo>
                  <a:pt x="42" y="126"/>
                </a:moveTo>
                <a:cubicBezTo>
                  <a:pt x="38" y="128"/>
                  <a:pt x="34" y="131"/>
                  <a:pt x="30" y="134"/>
                </a:cubicBezTo>
                <a:cubicBezTo>
                  <a:pt x="28" y="135"/>
                  <a:pt x="25" y="136"/>
                  <a:pt x="23" y="137"/>
                </a:cubicBezTo>
                <a:cubicBezTo>
                  <a:pt x="22" y="138"/>
                  <a:pt x="17" y="141"/>
                  <a:pt x="20" y="138"/>
                </a:cubicBezTo>
                <a:cubicBezTo>
                  <a:pt x="27" y="132"/>
                  <a:pt x="36" y="129"/>
                  <a:pt x="42" y="123"/>
                </a:cubicBezTo>
                <a:cubicBezTo>
                  <a:pt x="42" y="124"/>
                  <a:pt x="42" y="125"/>
                  <a:pt x="42" y="126"/>
                </a:cubicBezTo>
                <a:close/>
                <a:moveTo>
                  <a:pt x="42" y="127"/>
                </a:moveTo>
                <a:cubicBezTo>
                  <a:pt x="42" y="127"/>
                  <a:pt x="42" y="127"/>
                  <a:pt x="42" y="128"/>
                </a:cubicBezTo>
                <a:cubicBezTo>
                  <a:pt x="41" y="128"/>
                  <a:pt x="41" y="128"/>
                  <a:pt x="40" y="128"/>
                </a:cubicBezTo>
                <a:cubicBezTo>
                  <a:pt x="41" y="128"/>
                  <a:pt x="41" y="127"/>
                  <a:pt x="42" y="127"/>
                </a:cubicBezTo>
                <a:close/>
                <a:moveTo>
                  <a:pt x="42" y="135"/>
                </a:moveTo>
                <a:cubicBezTo>
                  <a:pt x="37" y="137"/>
                  <a:pt x="33" y="139"/>
                  <a:pt x="29" y="142"/>
                </a:cubicBezTo>
                <a:cubicBezTo>
                  <a:pt x="27" y="143"/>
                  <a:pt x="25" y="144"/>
                  <a:pt x="22" y="146"/>
                </a:cubicBezTo>
                <a:cubicBezTo>
                  <a:pt x="21" y="146"/>
                  <a:pt x="20" y="147"/>
                  <a:pt x="19" y="147"/>
                </a:cubicBezTo>
                <a:cubicBezTo>
                  <a:pt x="19" y="147"/>
                  <a:pt x="15" y="150"/>
                  <a:pt x="18" y="148"/>
                </a:cubicBezTo>
                <a:cubicBezTo>
                  <a:pt x="22" y="145"/>
                  <a:pt x="27" y="142"/>
                  <a:pt x="32" y="139"/>
                </a:cubicBezTo>
                <a:cubicBezTo>
                  <a:pt x="35" y="137"/>
                  <a:pt x="39" y="136"/>
                  <a:pt x="42" y="133"/>
                </a:cubicBezTo>
                <a:cubicBezTo>
                  <a:pt x="42" y="134"/>
                  <a:pt x="42" y="135"/>
                  <a:pt x="42" y="135"/>
                </a:cubicBezTo>
                <a:close/>
                <a:moveTo>
                  <a:pt x="42" y="143"/>
                </a:moveTo>
                <a:cubicBezTo>
                  <a:pt x="42" y="144"/>
                  <a:pt x="41" y="144"/>
                  <a:pt x="41" y="144"/>
                </a:cubicBezTo>
                <a:cubicBezTo>
                  <a:pt x="41" y="144"/>
                  <a:pt x="41" y="144"/>
                  <a:pt x="41" y="144"/>
                </a:cubicBezTo>
                <a:cubicBezTo>
                  <a:pt x="40" y="145"/>
                  <a:pt x="38" y="145"/>
                  <a:pt x="37" y="146"/>
                </a:cubicBezTo>
                <a:cubicBezTo>
                  <a:pt x="32" y="148"/>
                  <a:pt x="27" y="151"/>
                  <a:pt x="22" y="153"/>
                </a:cubicBezTo>
                <a:cubicBezTo>
                  <a:pt x="21" y="154"/>
                  <a:pt x="20" y="154"/>
                  <a:pt x="20" y="155"/>
                </a:cubicBezTo>
                <a:cubicBezTo>
                  <a:pt x="20" y="154"/>
                  <a:pt x="20" y="154"/>
                  <a:pt x="20" y="154"/>
                </a:cubicBezTo>
                <a:cubicBezTo>
                  <a:pt x="27" y="150"/>
                  <a:pt x="36" y="146"/>
                  <a:pt x="42" y="140"/>
                </a:cubicBezTo>
                <a:cubicBezTo>
                  <a:pt x="42" y="141"/>
                  <a:pt x="42" y="142"/>
                  <a:pt x="42" y="143"/>
                </a:cubicBezTo>
                <a:close/>
                <a:moveTo>
                  <a:pt x="17" y="159"/>
                </a:moveTo>
                <a:cubicBezTo>
                  <a:pt x="21" y="157"/>
                  <a:pt x="26" y="155"/>
                  <a:pt x="29" y="152"/>
                </a:cubicBezTo>
                <a:cubicBezTo>
                  <a:pt x="32" y="151"/>
                  <a:pt x="34" y="149"/>
                  <a:pt x="37" y="147"/>
                </a:cubicBezTo>
                <a:cubicBezTo>
                  <a:pt x="38" y="147"/>
                  <a:pt x="40" y="146"/>
                  <a:pt x="41" y="145"/>
                </a:cubicBezTo>
                <a:cubicBezTo>
                  <a:pt x="41" y="145"/>
                  <a:pt x="41" y="145"/>
                  <a:pt x="41" y="145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2" y="145"/>
                  <a:pt x="42" y="146"/>
                  <a:pt x="42" y="146"/>
                </a:cubicBezTo>
                <a:cubicBezTo>
                  <a:pt x="37" y="149"/>
                  <a:pt x="31" y="152"/>
                  <a:pt x="26" y="155"/>
                </a:cubicBezTo>
                <a:cubicBezTo>
                  <a:pt x="23" y="157"/>
                  <a:pt x="20" y="158"/>
                  <a:pt x="18" y="160"/>
                </a:cubicBezTo>
                <a:cubicBezTo>
                  <a:pt x="17" y="160"/>
                  <a:pt x="16" y="161"/>
                  <a:pt x="14" y="162"/>
                </a:cubicBezTo>
                <a:cubicBezTo>
                  <a:pt x="12" y="163"/>
                  <a:pt x="18" y="159"/>
                  <a:pt x="17" y="159"/>
                </a:cubicBezTo>
                <a:close/>
                <a:moveTo>
                  <a:pt x="42" y="149"/>
                </a:moveTo>
                <a:cubicBezTo>
                  <a:pt x="40" y="150"/>
                  <a:pt x="38" y="151"/>
                  <a:pt x="36" y="153"/>
                </a:cubicBezTo>
                <a:cubicBezTo>
                  <a:pt x="32" y="155"/>
                  <a:pt x="29" y="157"/>
                  <a:pt x="25" y="159"/>
                </a:cubicBezTo>
                <a:cubicBezTo>
                  <a:pt x="22" y="161"/>
                  <a:pt x="18" y="164"/>
                  <a:pt x="14" y="166"/>
                </a:cubicBezTo>
                <a:cubicBezTo>
                  <a:pt x="10" y="168"/>
                  <a:pt x="15" y="165"/>
                  <a:pt x="16" y="164"/>
                </a:cubicBezTo>
                <a:cubicBezTo>
                  <a:pt x="18" y="163"/>
                  <a:pt x="20" y="161"/>
                  <a:pt x="22" y="160"/>
                </a:cubicBezTo>
                <a:cubicBezTo>
                  <a:pt x="29" y="156"/>
                  <a:pt x="36" y="152"/>
                  <a:pt x="42" y="147"/>
                </a:cubicBezTo>
                <a:cubicBezTo>
                  <a:pt x="42" y="148"/>
                  <a:pt x="42" y="148"/>
                  <a:pt x="42" y="149"/>
                </a:cubicBezTo>
                <a:close/>
                <a:moveTo>
                  <a:pt x="35" y="154"/>
                </a:moveTo>
                <a:cubicBezTo>
                  <a:pt x="35" y="154"/>
                  <a:pt x="36" y="154"/>
                  <a:pt x="37" y="153"/>
                </a:cubicBezTo>
                <a:cubicBezTo>
                  <a:pt x="39" y="152"/>
                  <a:pt x="41" y="151"/>
                  <a:pt x="42" y="150"/>
                </a:cubicBezTo>
                <a:cubicBezTo>
                  <a:pt x="42" y="150"/>
                  <a:pt x="42" y="151"/>
                  <a:pt x="42" y="151"/>
                </a:cubicBezTo>
                <a:cubicBezTo>
                  <a:pt x="39" y="153"/>
                  <a:pt x="36" y="155"/>
                  <a:pt x="34" y="157"/>
                </a:cubicBezTo>
                <a:cubicBezTo>
                  <a:pt x="30" y="159"/>
                  <a:pt x="27" y="161"/>
                  <a:pt x="24" y="163"/>
                </a:cubicBezTo>
                <a:cubicBezTo>
                  <a:pt x="22" y="165"/>
                  <a:pt x="20" y="166"/>
                  <a:pt x="19" y="167"/>
                </a:cubicBezTo>
                <a:cubicBezTo>
                  <a:pt x="17" y="168"/>
                  <a:pt x="13" y="169"/>
                  <a:pt x="12" y="170"/>
                </a:cubicBezTo>
                <a:cubicBezTo>
                  <a:pt x="15" y="167"/>
                  <a:pt x="19" y="165"/>
                  <a:pt x="23" y="163"/>
                </a:cubicBezTo>
                <a:cubicBezTo>
                  <a:pt x="27" y="160"/>
                  <a:pt x="31" y="157"/>
                  <a:pt x="35" y="154"/>
                </a:cubicBezTo>
                <a:close/>
                <a:moveTo>
                  <a:pt x="44" y="112"/>
                </a:moveTo>
                <a:cubicBezTo>
                  <a:pt x="44" y="113"/>
                  <a:pt x="44" y="113"/>
                  <a:pt x="43" y="114"/>
                </a:cubicBezTo>
                <a:cubicBezTo>
                  <a:pt x="40" y="116"/>
                  <a:pt x="36" y="118"/>
                  <a:pt x="32" y="120"/>
                </a:cubicBezTo>
                <a:cubicBezTo>
                  <a:pt x="30" y="121"/>
                  <a:pt x="28" y="122"/>
                  <a:pt x="26" y="123"/>
                </a:cubicBezTo>
                <a:cubicBezTo>
                  <a:pt x="25" y="123"/>
                  <a:pt x="24" y="124"/>
                  <a:pt x="23" y="124"/>
                </a:cubicBezTo>
                <a:cubicBezTo>
                  <a:pt x="24" y="124"/>
                  <a:pt x="25" y="123"/>
                  <a:pt x="25" y="122"/>
                </a:cubicBezTo>
                <a:cubicBezTo>
                  <a:pt x="31" y="118"/>
                  <a:pt x="38" y="114"/>
                  <a:pt x="44" y="110"/>
                </a:cubicBezTo>
                <a:cubicBezTo>
                  <a:pt x="44" y="111"/>
                  <a:pt x="44" y="112"/>
                  <a:pt x="44" y="112"/>
                </a:cubicBezTo>
                <a:close/>
                <a:moveTo>
                  <a:pt x="45" y="109"/>
                </a:moveTo>
                <a:cubicBezTo>
                  <a:pt x="41" y="111"/>
                  <a:pt x="37" y="113"/>
                  <a:pt x="33" y="115"/>
                </a:cubicBezTo>
                <a:cubicBezTo>
                  <a:pt x="30" y="116"/>
                  <a:pt x="27" y="117"/>
                  <a:pt x="25" y="119"/>
                </a:cubicBezTo>
                <a:cubicBezTo>
                  <a:pt x="25" y="119"/>
                  <a:pt x="25" y="119"/>
                  <a:pt x="25" y="119"/>
                </a:cubicBezTo>
                <a:cubicBezTo>
                  <a:pt x="27" y="117"/>
                  <a:pt x="31" y="115"/>
                  <a:pt x="34" y="114"/>
                </a:cubicBezTo>
                <a:cubicBezTo>
                  <a:pt x="37" y="111"/>
                  <a:pt x="41" y="109"/>
                  <a:pt x="45" y="106"/>
                </a:cubicBezTo>
                <a:cubicBezTo>
                  <a:pt x="45" y="107"/>
                  <a:pt x="45" y="108"/>
                  <a:pt x="45" y="109"/>
                </a:cubicBezTo>
                <a:close/>
                <a:moveTo>
                  <a:pt x="26" y="115"/>
                </a:moveTo>
                <a:cubicBezTo>
                  <a:pt x="29" y="114"/>
                  <a:pt x="32" y="112"/>
                  <a:pt x="35" y="111"/>
                </a:cubicBezTo>
                <a:cubicBezTo>
                  <a:pt x="37" y="110"/>
                  <a:pt x="39" y="109"/>
                  <a:pt x="41" y="108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38" y="110"/>
                  <a:pt x="34" y="113"/>
                  <a:pt x="30" y="115"/>
                </a:cubicBezTo>
                <a:cubicBezTo>
                  <a:pt x="28" y="116"/>
                  <a:pt x="26" y="117"/>
                  <a:pt x="25" y="118"/>
                </a:cubicBezTo>
                <a:cubicBezTo>
                  <a:pt x="25" y="117"/>
                  <a:pt x="25" y="116"/>
                  <a:pt x="26" y="115"/>
                </a:cubicBezTo>
                <a:close/>
                <a:moveTo>
                  <a:pt x="45" y="105"/>
                </a:moveTo>
                <a:cubicBezTo>
                  <a:pt x="42" y="107"/>
                  <a:pt x="39" y="108"/>
                  <a:pt x="36" y="109"/>
                </a:cubicBezTo>
                <a:cubicBezTo>
                  <a:pt x="34" y="110"/>
                  <a:pt x="32" y="111"/>
                  <a:pt x="31" y="112"/>
                </a:cubicBezTo>
                <a:cubicBezTo>
                  <a:pt x="29" y="113"/>
                  <a:pt x="28" y="114"/>
                  <a:pt x="27" y="114"/>
                </a:cubicBezTo>
                <a:cubicBezTo>
                  <a:pt x="26" y="114"/>
                  <a:pt x="26" y="114"/>
                  <a:pt x="26" y="115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4"/>
                  <a:pt x="28" y="113"/>
                  <a:pt x="28" y="113"/>
                </a:cubicBezTo>
                <a:cubicBezTo>
                  <a:pt x="34" y="109"/>
                  <a:pt x="41" y="107"/>
                  <a:pt x="46" y="102"/>
                </a:cubicBezTo>
                <a:cubicBezTo>
                  <a:pt x="46" y="103"/>
                  <a:pt x="46" y="104"/>
                  <a:pt x="45" y="105"/>
                </a:cubicBezTo>
                <a:close/>
                <a:moveTo>
                  <a:pt x="47" y="101"/>
                </a:moveTo>
                <a:cubicBezTo>
                  <a:pt x="44" y="102"/>
                  <a:pt x="40" y="104"/>
                  <a:pt x="37" y="105"/>
                </a:cubicBezTo>
                <a:cubicBezTo>
                  <a:pt x="35" y="106"/>
                  <a:pt x="33" y="107"/>
                  <a:pt x="30" y="108"/>
                </a:cubicBezTo>
                <a:cubicBezTo>
                  <a:pt x="26" y="110"/>
                  <a:pt x="33" y="106"/>
                  <a:pt x="33" y="106"/>
                </a:cubicBezTo>
                <a:cubicBezTo>
                  <a:pt x="38" y="104"/>
                  <a:pt x="44" y="101"/>
                  <a:pt x="48" y="97"/>
                </a:cubicBezTo>
                <a:cubicBezTo>
                  <a:pt x="48" y="99"/>
                  <a:pt x="47" y="100"/>
                  <a:pt x="47" y="101"/>
                </a:cubicBezTo>
                <a:close/>
                <a:moveTo>
                  <a:pt x="49" y="95"/>
                </a:moveTo>
                <a:cubicBezTo>
                  <a:pt x="46" y="97"/>
                  <a:pt x="42" y="98"/>
                  <a:pt x="39" y="100"/>
                </a:cubicBezTo>
                <a:cubicBezTo>
                  <a:pt x="37" y="101"/>
                  <a:pt x="35" y="102"/>
                  <a:pt x="33" y="103"/>
                </a:cubicBezTo>
                <a:cubicBezTo>
                  <a:pt x="32" y="104"/>
                  <a:pt x="31" y="104"/>
                  <a:pt x="30" y="104"/>
                </a:cubicBezTo>
                <a:cubicBezTo>
                  <a:pt x="31" y="104"/>
                  <a:pt x="31" y="104"/>
                  <a:pt x="32" y="103"/>
                </a:cubicBezTo>
                <a:cubicBezTo>
                  <a:pt x="37" y="100"/>
                  <a:pt x="45" y="98"/>
                  <a:pt x="50" y="93"/>
                </a:cubicBezTo>
                <a:cubicBezTo>
                  <a:pt x="49" y="94"/>
                  <a:pt x="49" y="95"/>
                  <a:pt x="49" y="95"/>
                </a:cubicBezTo>
                <a:close/>
                <a:moveTo>
                  <a:pt x="51" y="91"/>
                </a:moveTo>
                <a:cubicBezTo>
                  <a:pt x="48" y="93"/>
                  <a:pt x="45" y="94"/>
                  <a:pt x="41" y="96"/>
                </a:cubicBezTo>
                <a:cubicBezTo>
                  <a:pt x="39" y="96"/>
                  <a:pt x="38" y="97"/>
                  <a:pt x="36" y="98"/>
                </a:cubicBezTo>
                <a:cubicBezTo>
                  <a:pt x="34" y="99"/>
                  <a:pt x="27" y="103"/>
                  <a:pt x="32" y="100"/>
                </a:cubicBezTo>
                <a:cubicBezTo>
                  <a:pt x="38" y="95"/>
                  <a:pt x="46" y="94"/>
                  <a:pt x="52" y="89"/>
                </a:cubicBezTo>
                <a:cubicBezTo>
                  <a:pt x="52" y="89"/>
                  <a:pt x="51" y="90"/>
                  <a:pt x="51" y="91"/>
                </a:cubicBezTo>
                <a:close/>
                <a:moveTo>
                  <a:pt x="31" y="98"/>
                </a:moveTo>
                <a:cubicBezTo>
                  <a:pt x="35" y="97"/>
                  <a:pt x="38" y="95"/>
                  <a:pt x="42" y="93"/>
                </a:cubicBezTo>
                <a:cubicBezTo>
                  <a:pt x="44" y="92"/>
                  <a:pt x="46" y="91"/>
                  <a:pt x="47" y="90"/>
                </a:cubicBezTo>
                <a:cubicBezTo>
                  <a:pt x="49" y="90"/>
                  <a:pt x="55" y="86"/>
                  <a:pt x="50" y="90"/>
                </a:cubicBezTo>
                <a:cubicBezTo>
                  <a:pt x="44" y="94"/>
                  <a:pt x="36" y="95"/>
                  <a:pt x="30" y="100"/>
                </a:cubicBezTo>
                <a:cubicBezTo>
                  <a:pt x="31" y="99"/>
                  <a:pt x="31" y="99"/>
                  <a:pt x="31" y="98"/>
                </a:cubicBezTo>
                <a:close/>
                <a:moveTo>
                  <a:pt x="53" y="87"/>
                </a:moveTo>
                <a:cubicBezTo>
                  <a:pt x="53" y="87"/>
                  <a:pt x="53" y="87"/>
                  <a:pt x="53" y="87"/>
                </a:cubicBezTo>
                <a:cubicBezTo>
                  <a:pt x="49" y="89"/>
                  <a:pt x="45" y="91"/>
                  <a:pt x="41" y="93"/>
                </a:cubicBezTo>
                <a:cubicBezTo>
                  <a:pt x="39" y="94"/>
                  <a:pt x="37" y="95"/>
                  <a:pt x="34" y="96"/>
                </a:cubicBezTo>
                <a:cubicBezTo>
                  <a:pt x="33" y="96"/>
                  <a:pt x="29" y="99"/>
                  <a:pt x="33" y="96"/>
                </a:cubicBezTo>
                <a:cubicBezTo>
                  <a:pt x="40" y="91"/>
                  <a:pt x="47" y="88"/>
                  <a:pt x="55" y="84"/>
                </a:cubicBezTo>
                <a:cubicBezTo>
                  <a:pt x="54" y="85"/>
                  <a:pt x="53" y="86"/>
                  <a:pt x="53" y="87"/>
                </a:cubicBezTo>
                <a:close/>
                <a:moveTo>
                  <a:pt x="56" y="82"/>
                </a:moveTo>
                <a:cubicBezTo>
                  <a:pt x="52" y="83"/>
                  <a:pt x="49" y="85"/>
                  <a:pt x="46" y="86"/>
                </a:cubicBezTo>
                <a:cubicBezTo>
                  <a:pt x="42" y="88"/>
                  <a:pt x="36" y="91"/>
                  <a:pt x="33" y="93"/>
                </a:cubicBezTo>
                <a:cubicBezTo>
                  <a:pt x="33" y="93"/>
                  <a:pt x="33" y="93"/>
                  <a:pt x="33" y="93"/>
                </a:cubicBezTo>
                <a:cubicBezTo>
                  <a:pt x="41" y="88"/>
                  <a:pt x="50" y="84"/>
                  <a:pt x="58" y="79"/>
                </a:cubicBezTo>
                <a:cubicBezTo>
                  <a:pt x="57" y="80"/>
                  <a:pt x="56" y="81"/>
                  <a:pt x="56" y="82"/>
                </a:cubicBezTo>
                <a:close/>
                <a:moveTo>
                  <a:pt x="60" y="76"/>
                </a:moveTo>
                <a:cubicBezTo>
                  <a:pt x="56" y="77"/>
                  <a:pt x="52" y="79"/>
                  <a:pt x="48" y="81"/>
                </a:cubicBezTo>
                <a:cubicBezTo>
                  <a:pt x="45" y="82"/>
                  <a:pt x="43" y="83"/>
                  <a:pt x="40" y="84"/>
                </a:cubicBezTo>
                <a:cubicBezTo>
                  <a:pt x="39" y="85"/>
                  <a:pt x="38" y="85"/>
                  <a:pt x="37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5"/>
                  <a:pt x="39" y="84"/>
                  <a:pt x="39" y="84"/>
                </a:cubicBezTo>
                <a:cubicBezTo>
                  <a:pt x="47" y="81"/>
                  <a:pt x="55" y="77"/>
                  <a:pt x="63" y="72"/>
                </a:cubicBezTo>
                <a:cubicBezTo>
                  <a:pt x="62" y="73"/>
                  <a:pt x="61" y="75"/>
                  <a:pt x="60" y="76"/>
                </a:cubicBezTo>
                <a:close/>
                <a:moveTo>
                  <a:pt x="43" y="82"/>
                </a:moveTo>
                <a:cubicBezTo>
                  <a:pt x="46" y="81"/>
                  <a:pt x="48" y="79"/>
                  <a:pt x="51" y="78"/>
                </a:cubicBezTo>
                <a:cubicBezTo>
                  <a:pt x="52" y="78"/>
                  <a:pt x="52" y="77"/>
                  <a:pt x="53" y="77"/>
                </a:cubicBezTo>
                <a:cubicBezTo>
                  <a:pt x="51" y="78"/>
                  <a:pt x="49" y="79"/>
                  <a:pt x="47" y="80"/>
                </a:cubicBezTo>
                <a:cubicBezTo>
                  <a:pt x="46" y="81"/>
                  <a:pt x="44" y="81"/>
                  <a:pt x="43" y="82"/>
                </a:cubicBezTo>
                <a:close/>
                <a:moveTo>
                  <a:pt x="35" y="87"/>
                </a:moveTo>
                <a:cubicBezTo>
                  <a:pt x="39" y="86"/>
                  <a:pt x="42" y="84"/>
                  <a:pt x="46" y="83"/>
                </a:cubicBezTo>
                <a:cubicBezTo>
                  <a:pt x="50" y="81"/>
                  <a:pt x="55" y="79"/>
                  <a:pt x="59" y="77"/>
                </a:cubicBezTo>
                <a:cubicBezTo>
                  <a:pt x="59" y="77"/>
                  <a:pt x="59" y="77"/>
                  <a:pt x="59" y="77"/>
                </a:cubicBezTo>
                <a:cubicBezTo>
                  <a:pt x="51" y="82"/>
                  <a:pt x="42" y="87"/>
                  <a:pt x="33" y="92"/>
                </a:cubicBezTo>
                <a:cubicBezTo>
                  <a:pt x="34" y="90"/>
                  <a:pt x="35" y="88"/>
                  <a:pt x="35" y="87"/>
                </a:cubicBezTo>
                <a:close/>
                <a:moveTo>
                  <a:pt x="33" y="93"/>
                </a:moveTo>
                <a:cubicBezTo>
                  <a:pt x="36" y="92"/>
                  <a:pt x="40" y="90"/>
                  <a:pt x="43" y="88"/>
                </a:cubicBezTo>
                <a:cubicBezTo>
                  <a:pt x="47" y="87"/>
                  <a:pt x="53" y="84"/>
                  <a:pt x="55" y="83"/>
                </a:cubicBezTo>
                <a:cubicBezTo>
                  <a:pt x="55" y="83"/>
                  <a:pt x="55" y="83"/>
                  <a:pt x="55" y="83"/>
                </a:cubicBezTo>
                <a:cubicBezTo>
                  <a:pt x="48" y="88"/>
                  <a:pt x="39" y="91"/>
                  <a:pt x="32" y="96"/>
                </a:cubicBezTo>
                <a:cubicBezTo>
                  <a:pt x="32" y="95"/>
                  <a:pt x="32" y="94"/>
                  <a:pt x="33" y="93"/>
                </a:cubicBezTo>
                <a:close/>
                <a:moveTo>
                  <a:pt x="30" y="102"/>
                </a:moveTo>
                <a:cubicBezTo>
                  <a:pt x="33" y="101"/>
                  <a:pt x="37" y="99"/>
                  <a:pt x="40" y="97"/>
                </a:cubicBezTo>
                <a:cubicBezTo>
                  <a:pt x="44" y="95"/>
                  <a:pt x="48" y="94"/>
                  <a:pt x="50" y="92"/>
                </a:cubicBezTo>
                <a:cubicBezTo>
                  <a:pt x="50" y="92"/>
                  <a:pt x="50" y="92"/>
                  <a:pt x="50" y="92"/>
                </a:cubicBezTo>
                <a:cubicBezTo>
                  <a:pt x="48" y="95"/>
                  <a:pt x="44" y="96"/>
                  <a:pt x="40" y="98"/>
                </a:cubicBezTo>
                <a:cubicBezTo>
                  <a:pt x="37" y="100"/>
                  <a:pt x="33" y="102"/>
                  <a:pt x="29" y="104"/>
                </a:cubicBezTo>
                <a:cubicBezTo>
                  <a:pt x="29" y="103"/>
                  <a:pt x="30" y="103"/>
                  <a:pt x="30" y="102"/>
                </a:cubicBezTo>
                <a:close/>
                <a:moveTo>
                  <a:pt x="29" y="106"/>
                </a:moveTo>
                <a:cubicBezTo>
                  <a:pt x="32" y="104"/>
                  <a:pt x="35" y="103"/>
                  <a:pt x="38" y="101"/>
                </a:cubicBezTo>
                <a:cubicBezTo>
                  <a:pt x="40" y="100"/>
                  <a:pt x="42" y="99"/>
                  <a:pt x="44" y="99"/>
                </a:cubicBezTo>
                <a:cubicBezTo>
                  <a:pt x="45" y="98"/>
                  <a:pt x="50" y="95"/>
                  <a:pt x="47" y="97"/>
                </a:cubicBezTo>
                <a:cubicBezTo>
                  <a:pt x="42" y="102"/>
                  <a:pt x="34" y="104"/>
                  <a:pt x="28" y="107"/>
                </a:cubicBezTo>
                <a:cubicBezTo>
                  <a:pt x="28" y="107"/>
                  <a:pt x="29" y="106"/>
                  <a:pt x="29" y="106"/>
                </a:cubicBezTo>
                <a:close/>
                <a:moveTo>
                  <a:pt x="28" y="109"/>
                </a:moveTo>
                <a:cubicBezTo>
                  <a:pt x="30" y="109"/>
                  <a:pt x="32" y="108"/>
                  <a:pt x="35" y="107"/>
                </a:cubicBezTo>
                <a:cubicBezTo>
                  <a:pt x="37" y="106"/>
                  <a:pt x="39" y="105"/>
                  <a:pt x="42" y="104"/>
                </a:cubicBezTo>
                <a:cubicBezTo>
                  <a:pt x="42" y="104"/>
                  <a:pt x="43" y="104"/>
                  <a:pt x="43" y="103"/>
                </a:cubicBezTo>
                <a:cubicBezTo>
                  <a:pt x="44" y="103"/>
                  <a:pt x="48" y="100"/>
                  <a:pt x="46" y="102"/>
                </a:cubicBezTo>
                <a:cubicBezTo>
                  <a:pt x="42" y="105"/>
                  <a:pt x="38" y="106"/>
                  <a:pt x="34" y="108"/>
                </a:cubicBezTo>
                <a:cubicBezTo>
                  <a:pt x="32" y="109"/>
                  <a:pt x="29" y="111"/>
                  <a:pt x="26" y="113"/>
                </a:cubicBezTo>
                <a:cubicBezTo>
                  <a:pt x="27" y="112"/>
                  <a:pt x="27" y="111"/>
                  <a:pt x="28" y="109"/>
                </a:cubicBezTo>
                <a:close/>
                <a:moveTo>
                  <a:pt x="24" y="120"/>
                </a:moveTo>
                <a:cubicBezTo>
                  <a:pt x="28" y="118"/>
                  <a:pt x="32" y="116"/>
                  <a:pt x="36" y="115"/>
                </a:cubicBezTo>
                <a:cubicBezTo>
                  <a:pt x="36" y="114"/>
                  <a:pt x="37" y="114"/>
                  <a:pt x="37" y="114"/>
                </a:cubicBezTo>
                <a:cubicBezTo>
                  <a:pt x="32" y="117"/>
                  <a:pt x="28" y="120"/>
                  <a:pt x="23" y="123"/>
                </a:cubicBezTo>
                <a:cubicBezTo>
                  <a:pt x="24" y="122"/>
                  <a:pt x="24" y="121"/>
                  <a:pt x="24" y="120"/>
                </a:cubicBezTo>
                <a:close/>
                <a:moveTo>
                  <a:pt x="23" y="125"/>
                </a:moveTo>
                <a:cubicBezTo>
                  <a:pt x="26" y="124"/>
                  <a:pt x="29" y="122"/>
                  <a:pt x="32" y="120"/>
                </a:cubicBezTo>
                <a:cubicBezTo>
                  <a:pt x="34" y="119"/>
                  <a:pt x="36" y="118"/>
                  <a:pt x="38" y="117"/>
                </a:cubicBezTo>
                <a:cubicBezTo>
                  <a:pt x="39" y="117"/>
                  <a:pt x="39" y="117"/>
                  <a:pt x="40" y="117"/>
                </a:cubicBezTo>
                <a:cubicBezTo>
                  <a:pt x="37" y="119"/>
                  <a:pt x="34" y="121"/>
                  <a:pt x="31" y="123"/>
                </a:cubicBezTo>
                <a:cubicBezTo>
                  <a:pt x="28" y="125"/>
                  <a:pt x="25" y="127"/>
                  <a:pt x="22" y="129"/>
                </a:cubicBezTo>
                <a:cubicBezTo>
                  <a:pt x="22" y="128"/>
                  <a:pt x="22" y="126"/>
                  <a:pt x="23" y="125"/>
                </a:cubicBezTo>
                <a:close/>
                <a:moveTo>
                  <a:pt x="21" y="130"/>
                </a:moveTo>
                <a:cubicBezTo>
                  <a:pt x="26" y="128"/>
                  <a:pt x="30" y="126"/>
                  <a:pt x="34" y="123"/>
                </a:cubicBezTo>
                <a:cubicBezTo>
                  <a:pt x="36" y="122"/>
                  <a:pt x="37" y="121"/>
                  <a:pt x="39" y="120"/>
                </a:cubicBezTo>
                <a:cubicBezTo>
                  <a:pt x="39" y="120"/>
                  <a:pt x="40" y="119"/>
                  <a:pt x="41" y="119"/>
                </a:cubicBezTo>
                <a:cubicBezTo>
                  <a:pt x="44" y="117"/>
                  <a:pt x="39" y="120"/>
                  <a:pt x="39" y="120"/>
                </a:cubicBezTo>
                <a:cubicBezTo>
                  <a:pt x="35" y="123"/>
                  <a:pt x="31" y="126"/>
                  <a:pt x="27" y="128"/>
                </a:cubicBezTo>
                <a:cubicBezTo>
                  <a:pt x="24" y="129"/>
                  <a:pt x="23" y="131"/>
                  <a:pt x="21" y="133"/>
                </a:cubicBezTo>
                <a:cubicBezTo>
                  <a:pt x="21" y="132"/>
                  <a:pt x="21" y="131"/>
                  <a:pt x="21" y="130"/>
                </a:cubicBezTo>
                <a:close/>
                <a:moveTo>
                  <a:pt x="20" y="135"/>
                </a:moveTo>
                <a:cubicBezTo>
                  <a:pt x="24" y="133"/>
                  <a:pt x="29" y="130"/>
                  <a:pt x="33" y="128"/>
                </a:cubicBezTo>
                <a:cubicBezTo>
                  <a:pt x="35" y="127"/>
                  <a:pt x="37" y="125"/>
                  <a:pt x="39" y="124"/>
                </a:cubicBezTo>
                <a:cubicBezTo>
                  <a:pt x="40" y="124"/>
                  <a:pt x="41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1" y="123"/>
                  <a:pt x="39" y="125"/>
                  <a:pt x="39" y="125"/>
                </a:cubicBezTo>
                <a:cubicBezTo>
                  <a:pt x="33" y="130"/>
                  <a:pt x="25" y="133"/>
                  <a:pt x="19" y="139"/>
                </a:cubicBezTo>
                <a:cubicBezTo>
                  <a:pt x="19" y="137"/>
                  <a:pt x="20" y="136"/>
                  <a:pt x="20" y="135"/>
                </a:cubicBezTo>
                <a:close/>
                <a:moveTo>
                  <a:pt x="18" y="141"/>
                </a:moveTo>
                <a:cubicBezTo>
                  <a:pt x="19" y="140"/>
                  <a:pt x="19" y="140"/>
                  <a:pt x="19" y="140"/>
                </a:cubicBezTo>
                <a:cubicBezTo>
                  <a:pt x="19" y="141"/>
                  <a:pt x="19" y="141"/>
                  <a:pt x="18" y="141"/>
                </a:cubicBezTo>
                <a:cubicBezTo>
                  <a:pt x="18" y="141"/>
                  <a:pt x="18" y="141"/>
                  <a:pt x="18" y="141"/>
                </a:cubicBezTo>
                <a:close/>
                <a:moveTo>
                  <a:pt x="18" y="142"/>
                </a:moveTo>
                <a:cubicBezTo>
                  <a:pt x="21" y="140"/>
                  <a:pt x="25" y="137"/>
                  <a:pt x="28" y="136"/>
                </a:cubicBezTo>
                <a:cubicBezTo>
                  <a:pt x="31" y="135"/>
                  <a:pt x="33" y="134"/>
                  <a:pt x="35" y="132"/>
                </a:cubicBezTo>
                <a:cubicBezTo>
                  <a:pt x="35" y="132"/>
                  <a:pt x="36" y="131"/>
                  <a:pt x="37" y="131"/>
                </a:cubicBezTo>
                <a:cubicBezTo>
                  <a:pt x="38" y="130"/>
                  <a:pt x="41" y="129"/>
                  <a:pt x="42" y="129"/>
                </a:cubicBezTo>
                <a:cubicBezTo>
                  <a:pt x="38" y="133"/>
                  <a:pt x="33" y="135"/>
                  <a:pt x="28" y="137"/>
                </a:cubicBezTo>
                <a:cubicBezTo>
                  <a:pt x="24" y="139"/>
                  <a:pt x="21" y="142"/>
                  <a:pt x="17" y="144"/>
                </a:cubicBezTo>
                <a:cubicBezTo>
                  <a:pt x="18" y="144"/>
                  <a:pt x="18" y="143"/>
                  <a:pt x="18" y="142"/>
                </a:cubicBezTo>
                <a:close/>
                <a:moveTo>
                  <a:pt x="17" y="146"/>
                </a:moveTo>
                <a:cubicBezTo>
                  <a:pt x="21" y="145"/>
                  <a:pt x="24" y="142"/>
                  <a:pt x="28" y="140"/>
                </a:cubicBezTo>
                <a:cubicBezTo>
                  <a:pt x="30" y="138"/>
                  <a:pt x="33" y="137"/>
                  <a:pt x="35" y="136"/>
                </a:cubicBezTo>
                <a:cubicBezTo>
                  <a:pt x="36" y="135"/>
                  <a:pt x="37" y="135"/>
                  <a:pt x="38" y="134"/>
                </a:cubicBezTo>
                <a:cubicBezTo>
                  <a:pt x="38" y="134"/>
                  <a:pt x="43" y="132"/>
                  <a:pt x="40" y="133"/>
                </a:cubicBezTo>
                <a:cubicBezTo>
                  <a:pt x="38" y="135"/>
                  <a:pt x="36" y="136"/>
                  <a:pt x="34" y="137"/>
                </a:cubicBezTo>
                <a:cubicBezTo>
                  <a:pt x="32" y="138"/>
                  <a:pt x="29" y="140"/>
                  <a:pt x="27" y="141"/>
                </a:cubicBezTo>
                <a:cubicBezTo>
                  <a:pt x="23" y="144"/>
                  <a:pt x="20" y="146"/>
                  <a:pt x="16" y="148"/>
                </a:cubicBezTo>
                <a:cubicBezTo>
                  <a:pt x="17" y="147"/>
                  <a:pt x="17" y="147"/>
                  <a:pt x="17" y="146"/>
                </a:cubicBezTo>
                <a:close/>
                <a:moveTo>
                  <a:pt x="16" y="149"/>
                </a:moveTo>
                <a:cubicBezTo>
                  <a:pt x="21" y="147"/>
                  <a:pt x="25" y="145"/>
                  <a:pt x="30" y="142"/>
                </a:cubicBezTo>
                <a:cubicBezTo>
                  <a:pt x="32" y="141"/>
                  <a:pt x="34" y="139"/>
                  <a:pt x="37" y="138"/>
                </a:cubicBezTo>
                <a:cubicBezTo>
                  <a:pt x="37" y="138"/>
                  <a:pt x="37" y="138"/>
                  <a:pt x="38" y="138"/>
                </a:cubicBezTo>
                <a:cubicBezTo>
                  <a:pt x="33" y="141"/>
                  <a:pt x="29" y="144"/>
                  <a:pt x="24" y="146"/>
                </a:cubicBezTo>
                <a:cubicBezTo>
                  <a:pt x="21" y="148"/>
                  <a:pt x="18" y="150"/>
                  <a:pt x="15" y="152"/>
                </a:cubicBezTo>
                <a:cubicBezTo>
                  <a:pt x="16" y="151"/>
                  <a:pt x="16" y="150"/>
                  <a:pt x="16" y="149"/>
                </a:cubicBezTo>
                <a:close/>
                <a:moveTo>
                  <a:pt x="15" y="154"/>
                </a:moveTo>
                <a:cubicBezTo>
                  <a:pt x="19" y="152"/>
                  <a:pt x="23" y="149"/>
                  <a:pt x="28" y="147"/>
                </a:cubicBezTo>
                <a:cubicBezTo>
                  <a:pt x="30" y="146"/>
                  <a:pt x="32" y="145"/>
                  <a:pt x="34" y="144"/>
                </a:cubicBezTo>
                <a:cubicBezTo>
                  <a:pt x="36" y="143"/>
                  <a:pt x="37" y="142"/>
                  <a:pt x="39" y="141"/>
                </a:cubicBezTo>
                <a:cubicBezTo>
                  <a:pt x="39" y="141"/>
                  <a:pt x="43" y="138"/>
                  <a:pt x="41" y="140"/>
                </a:cubicBezTo>
                <a:cubicBezTo>
                  <a:pt x="37" y="144"/>
                  <a:pt x="32" y="147"/>
                  <a:pt x="27" y="149"/>
                </a:cubicBezTo>
                <a:cubicBezTo>
                  <a:pt x="23" y="151"/>
                  <a:pt x="19" y="155"/>
                  <a:pt x="14" y="157"/>
                </a:cubicBezTo>
                <a:cubicBezTo>
                  <a:pt x="15" y="156"/>
                  <a:pt x="15" y="155"/>
                  <a:pt x="15" y="154"/>
                </a:cubicBezTo>
                <a:close/>
                <a:moveTo>
                  <a:pt x="13" y="163"/>
                </a:moveTo>
                <a:cubicBezTo>
                  <a:pt x="13" y="163"/>
                  <a:pt x="13" y="163"/>
                  <a:pt x="13" y="163"/>
                </a:cubicBezTo>
                <a:cubicBezTo>
                  <a:pt x="19" y="160"/>
                  <a:pt x="24" y="157"/>
                  <a:pt x="30" y="154"/>
                </a:cubicBezTo>
                <a:cubicBezTo>
                  <a:pt x="32" y="152"/>
                  <a:pt x="35" y="151"/>
                  <a:pt x="38" y="149"/>
                </a:cubicBezTo>
                <a:cubicBezTo>
                  <a:pt x="39" y="149"/>
                  <a:pt x="40" y="148"/>
                  <a:pt x="41" y="147"/>
                </a:cubicBezTo>
                <a:cubicBezTo>
                  <a:pt x="40" y="148"/>
                  <a:pt x="38" y="150"/>
                  <a:pt x="37" y="151"/>
                </a:cubicBezTo>
                <a:cubicBezTo>
                  <a:pt x="28" y="156"/>
                  <a:pt x="20" y="160"/>
                  <a:pt x="12" y="166"/>
                </a:cubicBezTo>
                <a:cubicBezTo>
                  <a:pt x="12" y="165"/>
                  <a:pt x="13" y="164"/>
                  <a:pt x="13" y="163"/>
                </a:cubicBezTo>
                <a:close/>
                <a:moveTo>
                  <a:pt x="12" y="168"/>
                </a:moveTo>
                <a:cubicBezTo>
                  <a:pt x="15" y="166"/>
                  <a:pt x="17" y="165"/>
                  <a:pt x="20" y="163"/>
                </a:cubicBezTo>
                <a:cubicBezTo>
                  <a:pt x="17" y="165"/>
                  <a:pt x="14" y="167"/>
                  <a:pt x="12" y="169"/>
                </a:cubicBezTo>
                <a:cubicBezTo>
                  <a:pt x="12" y="169"/>
                  <a:pt x="12" y="168"/>
                  <a:pt x="12" y="168"/>
                </a:cubicBezTo>
                <a:close/>
                <a:moveTo>
                  <a:pt x="11" y="175"/>
                </a:moveTo>
                <a:cubicBezTo>
                  <a:pt x="16" y="171"/>
                  <a:pt x="21" y="168"/>
                  <a:pt x="26" y="166"/>
                </a:cubicBezTo>
                <a:cubicBezTo>
                  <a:pt x="29" y="165"/>
                  <a:pt x="31" y="164"/>
                  <a:pt x="34" y="162"/>
                </a:cubicBezTo>
                <a:cubicBezTo>
                  <a:pt x="26" y="167"/>
                  <a:pt x="18" y="172"/>
                  <a:pt x="10" y="178"/>
                </a:cubicBezTo>
                <a:cubicBezTo>
                  <a:pt x="10" y="177"/>
                  <a:pt x="10" y="176"/>
                  <a:pt x="11" y="175"/>
                </a:cubicBezTo>
                <a:close/>
                <a:moveTo>
                  <a:pt x="9" y="184"/>
                </a:moveTo>
                <a:cubicBezTo>
                  <a:pt x="9" y="184"/>
                  <a:pt x="9" y="184"/>
                  <a:pt x="10" y="184"/>
                </a:cubicBezTo>
                <a:cubicBezTo>
                  <a:pt x="14" y="183"/>
                  <a:pt x="18" y="180"/>
                  <a:pt x="22" y="178"/>
                </a:cubicBezTo>
                <a:cubicBezTo>
                  <a:pt x="27" y="175"/>
                  <a:pt x="33" y="172"/>
                  <a:pt x="38" y="169"/>
                </a:cubicBezTo>
                <a:cubicBezTo>
                  <a:pt x="38" y="170"/>
                  <a:pt x="38" y="172"/>
                  <a:pt x="38" y="173"/>
                </a:cubicBezTo>
                <a:cubicBezTo>
                  <a:pt x="32" y="175"/>
                  <a:pt x="27" y="178"/>
                  <a:pt x="22" y="180"/>
                </a:cubicBezTo>
                <a:cubicBezTo>
                  <a:pt x="17" y="182"/>
                  <a:pt x="13" y="183"/>
                  <a:pt x="9" y="186"/>
                </a:cubicBezTo>
                <a:cubicBezTo>
                  <a:pt x="9" y="185"/>
                  <a:pt x="9" y="185"/>
                  <a:pt x="9" y="184"/>
                </a:cubicBezTo>
                <a:close/>
                <a:moveTo>
                  <a:pt x="4" y="244"/>
                </a:moveTo>
                <a:cubicBezTo>
                  <a:pt x="4" y="244"/>
                  <a:pt x="4" y="244"/>
                  <a:pt x="4" y="244"/>
                </a:cubicBezTo>
                <a:cubicBezTo>
                  <a:pt x="6" y="244"/>
                  <a:pt x="9" y="241"/>
                  <a:pt x="11" y="240"/>
                </a:cubicBezTo>
                <a:cubicBezTo>
                  <a:pt x="13" y="238"/>
                  <a:pt x="16" y="236"/>
                  <a:pt x="19" y="235"/>
                </a:cubicBezTo>
                <a:cubicBezTo>
                  <a:pt x="23" y="232"/>
                  <a:pt x="28" y="229"/>
                  <a:pt x="32" y="226"/>
                </a:cubicBezTo>
                <a:cubicBezTo>
                  <a:pt x="32" y="227"/>
                  <a:pt x="32" y="228"/>
                  <a:pt x="32" y="229"/>
                </a:cubicBezTo>
                <a:cubicBezTo>
                  <a:pt x="22" y="233"/>
                  <a:pt x="14" y="242"/>
                  <a:pt x="4" y="244"/>
                </a:cubicBezTo>
                <a:close/>
                <a:moveTo>
                  <a:pt x="6" y="238"/>
                </a:moveTo>
                <a:cubicBezTo>
                  <a:pt x="6" y="238"/>
                  <a:pt x="6" y="237"/>
                  <a:pt x="7" y="237"/>
                </a:cubicBezTo>
                <a:cubicBezTo>
                  <a:pt x="15" y="231"/>
                  <a:pt x="25" y="228"/>
                  <a:pt x="32" y="221"/>
                </a:cubicBezTo>
                <a:cubicBezTo>
                  <a:pt x="32" y="223"/>
                  <a:pt x="32" y="224"/>
                  <a:pt x="32" y="225"/>
                </a:cubicBezTo>
                <a:cubicBezTo>
                  <a:pt x="32" y="225"/>
                  <a:pt x="32" y="225"/>
                  <a:pt x="32" y="225"/>
                </a:cubicBezTo>
                <a:cubicBezTo>
                  <a:pt x="27" y="226"/>
                  <a:pt x="23" y="229"/>
                  <a:pt x="19" y="231"/>
                </a:cubicBezTo>
                <a:cubicBezTo>
                  <a:pt x="16" y="233"/>
                  <a:pt x="14" y="234"/>
                  <a:pt x="11" y="235"/>
                </a:cubicBezTo>
                <a:cubicBezTo>
                  <a:pt x="10" y="236"/>
                  <a:pt x="6" y="238"/>
                  <a:pt x="5" y="238"/>
                </a:cubicBezTo>
                <a:cubicBezTo>
                  <a:pt x="5" y="238"/>
                  <a:pt x="6" y="238"/>
                  <a:pt x="6" y="238"/>
                </a:cubicBezTo>
                <a:close/>
                <a:moveTo>
                  <a:pt x="32" y="220"/>
                </a:moveTo>
                <a:cubicBezTo>
                  <a:pt x="28" y="222"/>
                  <a:pt x="24" y="224"/>
                  <a:pt x="20" y="225"/>
                </a:cubicBezTo>
                <a:cubicBezTo>
                  <a:pt x="17" y="227"/>
                  <a:pt x="14" y="228"/>
                  <a:pt x="12" y="229"/>
                </a:cubicBezTo>
                <a:cubicBezTo>
                  <a:pt x="11" y="230"/>
                  <a:pt x="5" y="233"/>
                  <a:pt x="9" y="231"/>
                </a:cubicBezTo>
                <a:cubicBezTo>
                  <a:pt x="16" y="225"/>
                  <a:pt x="25" y="222"/>
                  <a:pt x="33" y="216"/>
                </a:cubicBezTo>
                <a:cubicBezTo>
                  <a:pt x="32" y="218"/>
                  <a:pt x="32" y="219"/>
                  <a:pt x="32" y="220"/>
                </a:cubicBezTo>
                <a:close/>
                <a:moveTo>
                  <a:pt x="33" y="215"/>
                </a:moveTo>
                <a:cubicBezTo>
                  <a:pt x="24" y="217"/>
                  <a:pt x="17" y="223"/>
                  <a:pt x="8" y="226"/>
                </a:cubicBezTo>
                <a:cubicBezTo>
                  <a:pt x="10" y="226"/>
                  <a:pt x="11" y="224"/>
                  <a:pt x="13" y="223"/>
                </a:cubicBezTo>
                <a:cubicBezTo>
                  <a:pt x="15" y="222"/>
                  <a:pt x="17" y="221"/>
                  <a:pt x="20" y="220"/>
                </a:cubicBezTo>
                <a:cubicBezTo>
                  <a:pt x="24" y="217"/>
                  <a:pt x="28" y="214"/>
                  <a:pt x="33" y="213"/>
                </a:cubicBezTo>
                <a:cubicBezTo>
                  <a:pt x="33" y="213"/>
                  <a:pt x="33" y="214"/>
                  <a:pt x="33" y="215"/>
                </a:cubicBezTo>
                <a:close/>
                <a:moveTo>
                  <a:pt x="33" y="212"/>
                </a:moveTo>
                <a:cubicBezTo>
                  <a:pt x="30" y="213"/>
                  <a:pt x="26" y="214"/>
                  <a:pt x="23" y="216"/>
                </a:cubicBezTo>
                <a:cubicBezTo>
                  <a:pt x="18" y="218"/>
                  <a:pt x="15" y="221"/>
                  <a:pt x="10" y="222"/>
                </a:cubicBezTo>
                <a:cubicBezTo>
                  <a:pt x="14" y="221"/>
                  <a:pt x="18" y="217"/>
                  <a:pt x="21" y="215"/>
                </a:cubicBezTo>
                <a:cubicBezTo>
                  <a:pt x="26" y="213"/>
                  <a:pt x="30" y="211"/>
                  <a:pt x="34" y="209"/>
                </a:cubicBezTo>
                <a:cubicBezTo>
                  <a:pt x="34" y="210"/>
                  <a:pt x="34" y="211"/>
                  <a:pt x="33" y="212"/>
                </a:cubicBezTo>
                <a:close/>
                <a:moveTo>
                  <a:pt x="25" y="200"/>
                </a:moveTo>
                <a:cubicBezTo>
                  <a:pt x="24" y="200"/>
                  <a:pt x="24" y="201"/>
                  <a:pt x="23" y="201"/>
                </a:cubicBezTo>
                <a:cubicBezTo>
                  <a:pt x="18" y="204"/>
                  <a:pt x="13" y="206"/>
                  <a:pt x="8" y="209"/>
                </a:cubicBezTo>
                <a:cubicBezTo>
                  <a:pt x="8" y="209"/>
                  <a:pt x="8" y="208"/>
                  <a:pt x="8" y="207"/>
                </a:cubicBezTo>
                <a:cubicBezTo>
                  <a:pt x="14" y="204"/>
                  <a:pt x="19" y="202"/>
                  <a:pt x="25" y="200"/>
                </a:cubicBezTo>
                <a:close/>
                <a:moveTo>
                  <a:pt x="33" y="197"/>
                </a:moveTo>
                <a:cubicBezTo>
                  <a:pt x="35" y="197"/>
                  <a:pt x="35" y="196"/>
                  <a:pt x="35" y="196"/>
                </a:cubicBezTo>
                <a:cubicBezTo>
                  <a:pt x="36" y="196"/>
                  <a:pt x="36" y="195"/>
                  <a:pt x="36" y="195"/>
                </a:cubicBezTo>
                <a:cubicBezTo>
                  <a:pt x="36" y="196"/>
                  <a:pt x="36" y="197"/>
                  <a:pt x="36" y="198"/>
                </a:cubicBezTo>
                <a:cubicBezTo>
                  <a:pt x="32" y="200"/>
                  <a:pt x="27" y="202"/>
                  <a:pt x="23" y="203"/>
                </a:cubicBezTo>
                <a:cubicBezTo>
                  <a:pt x="19" y="205"/>
                  <a:pt x="14" y="207"/>
                  <a:pt x="10" y="209"/>
                </a:cubicBezTo>
                <a:cubicBezTo>
                  <a:pt x="14" y="206"/>
                  <a:pt x="18" y="205"/>
                  <a:pt x="22" y="202"/>
                </a:cubicBezTo>
                <a:cubicBezTo>
                  <a:pt x="24" y="201"/>
                  <a:pt x="26" y="200"/>
                  <a:pt x="28" y="199"/>
                </a:cubicBezTo>
                <a:cubicBezTo>
                  <a:pt x="28" y="199"/>
                  <a:pt x="29" y="199"/>
                  <a:pt x="29" y="198"/>
                </a:cubicBezTo>
                <a:cubicBezTo>
                  <a:pt x="31" y="198"/>
                  <a:pt x="32" y="197"/>
                  <a:pt x="33" y="197"/>
                </a:cubicBezTo>
                <a:close/>
                <a:moveTo>
                  <a:pt x="11" y="211"/>
                </a:moveTo>
                <a:cubicBezTo>
                  <a:pt x="10" y="211"/>
                  <a:pt x="9" y="211"/>
                  <a:pt x="9" y="211"/>
                </a:cubicBezTo>
                <a:cubicBezTo>
                  <a:pt x="9" y="212"/>
                  <a:pt x="9" y="212"/>
                  <a:pt x="8" y="212"/>
                </a:cubicBezTo>
                <a:cubicBezTo>
                  <a:pt x="8" y="211"/>
                  <a:pt x="8" y="211"/>
                  <a:pt x="8" y="210"/>
                </a:cubicBezTo>
                <a:cubicBezTo>
                  <a:pt x="17" y="207"/>
                  <a:pt x="26" y="203"/>
                  <a:pt x="35" y="199"/>
                </a:cubicBezTo>
                <a:cubicBezTo>
                  <a:pt x="27" y="203"/>
                  <a:pt x="19" y="207"/>
                  <a:pt x="11" y="211"/>
                </a:cubicBezTo>
                <a:close/>
                <a:moveTo>
                  <a:pt x="8" y="213"/>
                </a:moveTo>
                <a:cubicBezTo>
                  <a:pt x="13" y="211"/>
                  <a:pt x="18" y="208"/>
                  <a:pt x="22" y="206"/>
                </a:cubicBezTo>
                <a:cubicBezTo>
                  <a:pt x="25" y="205"/>
                  <a:pt x="27" y="204"/>
                  <a:pt x="30" y="203"/>
                </a:cubicBezTo>
                <a:cubicBezTo>
                  <a:pt x="31" y="203"/>
                  <a:pt x="31" y="203"/>
                  <a:pt x="32" y="202"/>
                </a:cubicBezTo>
                <a:cubicBezTo>
                  <a:pt x="28" y="204"/>
                  <a:pt x="24" y="206"/>
                  <a:pt x="20" y="209"/>
                </a:cubicBezTo>
                <a:cubicBezTo>
                  <a:pt x="16" y="211"/>
                  <a:pt x="12" y="212"/>
                  <a:pt x="8" y="215"/>
                </a:cubicBezTo>
                <a:cubicBezTo>
                  <a:pt x="8" y="214"/>
                  <a:pt x="8" y="213"/>
                  <a:pt x="8" y="213"/>
                </a:cubicBezTo>
                <a:close/>
                <a:moveTo>
                  <a:pt x="30" y="202"/>
                </a:moveTo>
                <a:cubicBezTo>
                  <a:pt x="32" y="201"/>
                  <a:pt x="34" y="200"/>
                  <a:pt x="36" y="199"/>
                </a:cubicBezTo>
                <a:cubicBezTo>
                  <a:pt x="36" y="199"/>
                  <a:pt x="36" y="200"/>
                  <a:pt x="35" y="201"/>
                </a:cubicBezTo>
                <a:cubicBezTo>
                  <a:pt x="34" y="201"/>
                  <a:pt x="32" y="202"/>
                  <a:pt x="30" y="202"/>
                </a:cubicBezTo>
                <a:close/>
                <a:moveTo>
                  <a:pt x="8" y="216"/>
                </a:moveTo>
                <a:cubicBezTo>
                  <a:pt x="12" y="215"/>
                  <a:pt x="16" y="214"/>
                  <a:pt x="20" y="212"/>
                </a:cubicBezTo>
                <a:cubicBezTo>
                  <a:pt x="16" y="214"/>
                  <a:pt x="12" y="216"/>
                  <a:pt x="8" y="219"/>
                </a:cubicBezTo>
                <a:cubicBezTo>
                  <a:pt x="8" y="218"/>
                  <a:pt x="8" y="217"/>
                  <a:pt x="8" y="216"/>
                </a:cubicBezTo>
                <a:close/>
                <a:moveTo>
                  <a:pt x="35" y="206"/>
                </a:moveTo>
                <a:cubicBezTo>
                  <a:pt x="35" y="206"/>
                  <a:pt x="34" y="207"/>
                  <a:pt x="34" y="208"/>
                </a:cubicBezTo>
                <a:cubicBezTo>
                  <a:pt x="27" y="211"/>
                  <a:pt x="18" y="213"/>
                  <a:pt x="11" y="217"/>
                </a:cubicBezTo>
                <a:cubicBezTo>
                  <a:pt x="8" y="219"/>
                  <a:pt x="12" y="217"/>
                  <a:pt x="13" y="216"/>
                </a:cubicBezTo>
                <a:cubicBezTo>
                  <a:pt x="15" y="215"/>
                  <a:pt x="18" y="214"/>
                  <a:pt x="20" y="213"/>
                </a:cubicBezTo>
                <a:cubicBezTo>
                  <a:pt x="24" y="211"/>
                  <a:pt x="28" y="209"/>
                  <a:pt x="31" y="207"/>
                </a:cubicBezTo>
                <a:cubicBezTo>
                  <a:pt x="33" y="206"/>
                  <a:pt x="34" y="206"/>
                  <a:pt x="35" y="206"/>
                </a:cubicBezTo>
                <a:close/>
                <a:moveTo>
                  <a:pt x="8" y="220"/>
                </a:moveTo>
                <a:cubicBezTo>
                  <a:pt x="12" y="218"/>
                  <a:pt x="16" y="216"/>
                  <a:pt x="20" y="214"/>
                </a:cubicBezTo>
                <a:cubicBezTo>
                  <a:pt x="23" y="213"/>
                  <a:pt x="25" y="212"/>
                  <a:pt x="28" y="211"/>
                </a:cubicBezTo>
                <a:cubicBezTo>
                  <a:pt x="26" y="212"/>
                  <a:pt x="23" y="214"/>
                  <a:pt x="21" y="215"/>
                </a:cubicBezTo>
                <a:cubicBezTo>
                  <a:pt x="17" y="217"/>
                  <a:pt x="12" y="220"/>
                  <a:pt x="8" y="223"/>
                </a:cubicBezTo>
                <a:cubicBezTo>
                  <a:pt x="8" y="222"/>
                  <a:pt x="8" y="221"/>
                  <a:pt x="8" y="220"/>
                </a:cubicBezTo>
                <a:close/>
                <a:moveTo>
                  <a:pt x="35" y="205"/>
                </a:moveTo>
                <a:cubicBezTo>
                  <a:pt x="33" y="205"/>
                  <a:pt x="32" y="206"/>
                  <a:pt x="31" y="206"/>
                </a:cubicBezTo>
                <a:cubicBezTo>
                  <a:pt x="31" y="207"/>
                  <a:pt x="30" y="207"/>
                  <a:pt x="30" y="207"/>
                </a:cubicBezTo>
                <a:cubicBezTo>
                  <a:pt x="27" y="208"/>
                  <a:pt x="25" y="209"/>
                  <a:pt x="22" y="210"/>
                </a:cubicBezTo>
                <a:cubicBezTo>
                  <a:pt x="18" y="212"/>
                  <a:pt x="14" y="214"/>
                  <a:pt x="9" y="215"/>
                </a:cubicBezTo>
                <a:cubicBezTo>
                  <a:pt x="11" y="215"/>
                  <a:pt x="12" y="213"/>
                  <a:pt x="14" y="213"/>
                </a:cubicBezTo>
                <a:cubicBezTo>
                  <a:pt x="16" y="212"/>
                  <a:pt x="18" y="211"/>
                  <a:pt x="21" y="209"/>
                </a:cubicBezTo>
                <a:cubicBezTo>
                  <a:pt x="25" y="207"/>
                  <a:pt x="30" y="204"/>
                  <a:pt x="35" y="202"/>
                </a:cubicBezTo>
                <a:cubicBezTo>
                  <a:pt x="35" y="203"/>
                  <a:pt x="35" y="204"/>
                  <a:pt x="35" y="205"/>
                </a:cubicBezTo>
                <a:close/>
                <a:moveTo>
                  <a:pt x="36" y="193"/>
                </a:moveTo>
                <a:cubicBezTo>
                  <a:pt x="36" y="194"/>
                  <a:pt x="36" y="194"/>
                  <a:pt x="36" y="194"/>
                </a:cubicBezTo>
                <a:cubicBezTo>
                  <a:pt x="34" y="195"/>
                  <a:pt x="31" y="197"/>
                  <a:pt x="28" y="198"/>
                </a:cubicBezTo>
                <a:cubicBezTo>
                  <a:pt x="26" y="199"/>
                  <a:pt x="23" y="200"/>
                  <a:pt x="20" y="201"/>
                </a:cubicBezTo>
                <a:cubicBezTo>
                  <a:pt x="19" y="201"/>
                  <a:pt x="18" y="202"/>
                  <a:pt x="17" y="202"/>
                </a:cubicBezTo>
                <a:cubicBezTo>
                  <a:pt x="19" y="202"/>
                  <a:pt x="20" y="201"/>
                  <a:pt x="21" y="200"/>
                </a:cubicBezTo>
                <a:cubicBezTo>
                  <a:pt x="25" y="198"/>
                  <a:pt x="29" y="195"/>
                  <a:pt x="33" y="193"/>
                </a:cubicBezTo>
                <a:cubicBezTo>
                  <a:pt x="34" y="193"/>
                  <a:pt x="35" y="193"/>
                  <a:pt x="36" y="192"/>
                </a:cubicBezTo>
                <a:cubicBezTo>
                  <a:pt x="36" y="193"/>
                  <a:pt x="36" y="193"/>
                  <a:pt x="36" y="193"/>
                </a:cubicBezTo>
                <a:close/>
                <a:moveTo>
                  <a:pt x="36" y="192"/>
                </a:moveTo>
                <a:cubicBezTo>
                  <a:pt x="35" y="192"/>
                  <a:pt x="34" y="192"/>
                  <a:pt x="33" y="193"/>
                </a:cubicBezTo>
                <a:cubicBezTo>
                  <a:pt x="32" y="193"/>
                  <a:pt x="32" y="193"/>
                  <a:pt x="32" y="193"/>
                </a:cubicBezTo>
                <a:cubicBezTo>
                  <a:pt x="30" y="194"/>
                  <a:pt x="27" y="194"/>
                  <a:pt x="25" y="195"/>
                </a:cubicBezTo>
                <a:cubicBezTo>
                  <a:pt x="21" y="197"/>
                  <a:pt x="17" y="198"/>
                  <a:pt x="13" y="200"/>
                </a:cubicBezTo>
                <a:cubicBezTo>
                  <a:pt x="7" y="203"/>
                  <a:pt x="12" y="200"/>
                  <a:pt x="13" y="200"/>
                </a:cubicBezTo>
                <a:cubicBezTo>
                  <a:pt x="15" y="198"/>
                  <a:pt x="18" y="197"/>
                  <a:pt x="20" y="196"/>
                </a:cubicBezTo>
                <a:cubicBezTo>
                  <a:pt x="25" y="193"/>
                  <a:pt x="29" y="190"/>
                  <a:pt x="34" y="188"/>
                </a:cubicBezTo>
                <a:cubicBezTo>
                  <a:pt x="34" y="188"/>
                  <a:pt x="34" y="188"/>
                  <a:pt x="34" y="188"/>
                </a:cubicBezTo>
                <a:cubicBezTo>
                  <a:pt x="35" y="188"/>
                  <a:pt x="36" y="188"/>
                  <a:pt x="37" y="187"/>
                </a:cubicBezTo>
                <a:cubicBezTo>
                  <a:pt x="37" y="189"/>
                  <a:pt x="36" y="190"/>
                  <a:pt x="36" y="192"/>
                </a:cubicBezTo>
                <a:close/>
                <a:moveTo>
                  <a:pt x="35" y="187"/>
                </a:moveTo>
                <a:cubicBezTo>
                  <a:pt x="35" y="187"/>
                  <a:pt x="35" y="187"/>
                  <a:pt x="34" y="188"/>
                </a:cubicBezTo>
                <a:cubicBezTo>
                  <a:pt x="33" y="188"/>
                  <a:pt x="32" y="188"/>
                  <a:pt x="31" y="189"/>
                </a:cubicBezTo>
                <a:cubicBezTo>
                  <a:pt x="28" y="190"/>
                  <a:pt x="25" y="191"/>
                  <a:pt x="22" y="192"/>
                </a:cubicBezTo>
                <a:cubicBezTo>
                  <a:pt x="18" y="193"/>
                  <a:pt x="13" y="195"/>
                  <a:pt x="9" y="197"/>
                </a:cubicBezTo>
                <a:cubicBezTo>
                  <a:pt x="19" y="192"/>
                  <a:pt x="28" y="188"/>
                  <a:pt x="37" y="183"/>
                </a:cubicBezTo>
                <a:cubicBezTo>
                  <a:pt x="37" y="184"/>
                  <a:pt x="37" y="185"/>
                  <a:pt x="37" y="186"/>
                </a:cubicBezTo>
                <a:cubicBezTo>
                  <a:pt x="36" y="187"/>
                  <a:pt x="36" y="187"/>
                  <a:pt x="35" y="187"/>
                </a:cubicBezTo>
                <a:close/>
                <a:moveTo>
                  <a:pt x="37" y="182"/>
                </a:moveTo>
                <a:cubicBezTo>
                  <a:pt x="37" y="182"/>
                  <a:pt x="37" y="182"/>
                  <a:pt x="37" y="182"/>
                </a:cubicBezTo>
                <a:cubicBezTo>
                  <a:pt x="32" y="183"/>
                  <a:pt x="27" y="185"/>
                  <a:pt x="22" y="187"/>
                </a:cubicBezTo>
                <a:cubicBezTo>
                  <a:pt x="21" y="187"/>
                  <a:pt x="19" y="188"/>
                  <a:pt x="18" y="189"/>
                </a:cubicBezTo>
                <a:cubicBezTo>
                  <a:pt x="20" y="187"/>
                  <a:pt x="23" y="186"/>
                  <a:pt x="25" y="185"/>
                </a:cubicBezTo>
                <a:cubicBezTo>
                  <a:pt x="29" y="184"/>
                  <a:pt x="33" y="182"/>
                  <a:pt x="37" y="179"/>
                </a:cubicBezTo>
                <a:cubicBezTo>
                  <a:pt x="37" y="180"/>
                  <a:pt x="37" y="181"/>
                  <a:pt x="37" y="182"/>
                </a:cubicBezTo>
                <a:close/>
                <a:moveTo>
                  <a:pt x="22" y="186"/>
                </a:moveTo>
                <a:cubicBezTo>
                  <a:pt x="18" y="187"/>
                  <a:pt x="14" y="190"/>
                  <a:pt x="10" y="192"/>
                </a:cubicBezTo>
                <a:cubicBezTo>
                  <a:pt x="10" y="192"/>
                  <a:pt x="10" y="192"/>
                  <a:pt x="10" y="192"/>
                </a:cubicBezTo>
                <a:cubicBezTo>
                  <a:pt x="9" y="192"/>
                  <a:pt x="9" y="193"/>
                  <a:pt x="9" y="193"/>
                </a:cubicBezTo>
                <a:cubicBezTo>
                  <a:pt x="9" y="193"/>
                  <a:pt x="9" y="192"/>
                  <a:pt x="9" y="192"/>
                </a:cubicBezTo>
                <a:cubicBezTo>
                  <a:pt x="9" y="192"/>
                  <a:pt x="9" y="191"/>
                  <a:pt x="9" y="191"/>
                </a:cubicBezTo>
                <a:cubicBezTo>
                  <a:pt x="14" y="188"/>
                  <a:pt x="19" y="186"/>
                  <a:pt x="24" y="184"/>
                </a:cubicBezTo>
                <a:cubicBezTo>
                  <a:pt x="28" y="183"/>
                  <a:pt x="32" y="182"/>
                  <a:pt x="35" y="180"/>
                </a:cubicBezTo>
                <a:cubicBezTo>
                  <a:pt x="31" y="182"/>
                  <a:pt x="27" y="184"/>
                  <a:pt x="22" y="186"/>
                </a:cubicBezTo>
                <a:close/>
                <a:moveTo>
                  <a:pt x="9" y="194"/>
                </a:moveTo>
                <a:cubicBezTo>
                  <a:pt x="14" y="191"/>
                  <a:pt x="19" y="189"/>
                  <a:pt x="24" y="187"/>
                </a:cubicBezTo>
                <a:cubicBezTo>
                  <a:pt x="26" y="186"/>
                  <a:pt x="28" y="185"/>
                  <a:pt x="30" y="184"/>
                </a:cubicBezTo>
                <a:cubicBezTo>
                  <a:pt x="31" y="184"/>
                  <a:pt x="33" y="184"/>
                  <a:pt x="34" y="183"/>
                </a:cubicBezTo>
                <a:cubicBezTo>
                  <a:pt x="34" y="183"/>
                  <a:pt x="35" y="183"/>
                  <a:pt x="35" y="183"/>
                </a:cubicBezTo>
                <a:cubicBezTo>
                  <a:pt x="35" y="183"/>
                  <a:pt x="34" y="183"/>
                  <a:pt x="34" y="184"/>
                </a:cubicBezTo>
                <a:cubicBezTo>
                  <a:pt x="26" y="188"/>
                  <a:pt x="16" y="192"/>
                  <a:pt x="8" y="197"/>
                </a:cubicBezTo>
                <a:cubicBezTo>
                  <a:pt x="8" y="196"/>
                  <a:pt x="9" y="195"/>
                  <a:pt x="9" y="194"/>
                </a:cubicBezTo>
                <a:close/>
                <a:moveTo>
                  <a:pt x="8" y="198"/>
                </a:moveTo>
                <a:cubicBezTo>
                  <a:pt x="15" y="195"/>
                  <a:pt x="21" y="193"/>
                  <a:pt x="28" y="191"/>
                </a:cubicBezTo>
                <a:cubicBezTo>
                  <a:pt x="26" y="191"/>
                  <a:pt x="24" y="192"/>
                  <a:pt x="23" y="193"/>
                </a:cubicBezTo>
                <a:cubicBezTo>
                  <a:pt x="18" y="196"/>
                  <a:pt x="13" y="198"/>
                  <a:pt x="8" y="202"/>
                </a:cubicBezTo>
                <a:cubicBezTo>
                  <a:pt x="8" y="201"/>
                  <a:pt x="8" y="199"/>
                  <a:pt x="8" y="198"/>
                </a:cubicBezTo>
                <a:close/>
                <a:moveTo>
                  <a:pt x="37" y="179"/>
                </a:moveTo>
                <a:cubicBezTo>
                  <a:pt x="37" y="179"/>
                  <a:pt x="37" y="179"/>
                  <a:pt x="37" y="179"/>
                </a:cubicBezTo>
                <a:cubicBezTo>
                  <a:pt x="32" y="181"/>
                  <a:pt x="26" y="182"/>
                  <a:pt x="21" y="184"/>
                </a:cubicBezTo>
                <a:cubicBezTo>
                  <a:pt x="18" y="185"/>
                  <a:pt x="16" y="186"/>
                  <a:pt x="14" y="187"/>
                </a:cubicBezTo>
                <a:cubicBezTo>
                  <a:pt x="13" y="188"/>
                  <a:pt x="12" y="188"/>
                  <a:pt x="11" y="189"/>
                </a:cubicBezTo>
                <a:cubicBezTo>
                  <a:pt x="7" y="191"/>
                  <a:pt x="11" y="188"/>
                  <a:pt x="12" y="188"/>
                </a:cubicBezTo>
                <a:cubicBezTo>
                  <a:pt x="20" y="183"/>
                  <a:pt x="30" y="181"/>
                  <a:pt x="38" y="174"/>
                </a:cubicBezTo>
                <a:cubicBezTo>
                  <a:pt x="37" y="176"/>
                  <a:pt x="37" y="177"/>
                  <a:pt x="37" y="179"/>
                </a:cubicBezTo>
                <a:close/>
                <a:moveTo>
                  <a:pt x="8" y="202"/>
                </a:moveTo>
                <a:cubicBezTo>
                  <a:pt x="8" y="202"/>
                  <a:pt x="9" y="202"/>
                  <a:pt x="9" y="202"/>
                </a:cubicBezTo>
                <a:cubicBezTo>
                  <a:pt x="13" y="201"/>
                  <a:pt x="18" y="199"/>
                  <a:pt x="22" y="197"/>
                </a:cubicBezTo>
                <a:cubicBezTo>
                  <a:pt x="24" y="196"/>
                  <a:pt x="26" y="196"/>
                  <a:pt x="28" y="195"/>
                </a:cubicBezTo>
                <a:cubicBezTo>
                  <a:pt x="27" y="196"/>
                  <a:pt x="25" y="197"/>
                  <a:pt x="24" y="198"/>
                </a:cubicBezTo>
                <a:cubicBezTo>
                  <a:pt x="19" y="201"/>
                  <a:pt x="15" y="203"/>
                  <a:pt x="10" y="205"/>
                </a:cubicBezTo>
                <a:cubicBezTo>
                  <a:pt x="9" y="205"/>
                  <a:pt x="9" y="205"/>
                  <a:pt x="9" y="206"/>
                </a:cubicBezTo>
                <a:cubicBezTo>
                  <a:pt x="9" y="206"/>
                  <a:pt x="9" y="206"/>
                  <a:pt x="8" y="206"/>
                </a:cubicBezTo>
                <a:cubicBezTo>
                  <a:pt x="8" y="205"/>
                  <a:pt x="8" y="204"/>
                  <a:pt x="8" y="202"/>
                </a:cubicBezTo>
                <a:close/>
                <a:moveTo>
                  <a:pt x="8" y="223"/>
                </a:moveTo>
                <a:cubicBezTo>
                  <a:pt x="8" y="223"/>
                  <a:pt x="8" y="223"/>
                  <a:pt x="8" y="223"/>
                </a:cubicBezTo>
                <a:cubicBezTo>
                  <a:pt x="12" y="223"/>
                  <a:pt x="15" y="220"/>
                  <a:pt x="19" y="218"/>
                </a:cubicBezTo>
                <a:cubicBezTo>
                  <a:pt x="21" y="217"/>
                  <a:pt x="24" y="216"/>
                  <a:pt x="26" y="215"/>
                </a:cubicBezTo>
                <a:cubicBezTo>
                  <a:pt x="23" y="217"/>
                  <a:pt x="20" y="219"/>
                  <a:pt x="18" y="220"/>
                </a:cubicBezTo>
                <a:cubicBezTo>
                  <a:pt x="14" y="222"/>
                  <a:pt x="11" y="223"/>
                  <a:pt x="8" y="226"/>
                </a:cubicBezTo>
                <a:cubicBezTo>
                  <a:pt x="8" y="225"/>
                  <a:pt x="8" y="224"/>
                  <a:pt x="8" y="223"/>
                </a:cubicBezTo>
                <a:close/>
                <a:moveTo>
                  <a:pt x="8" y="227"/>
                </a:moveTo>
                <a:cubicBezTo>
                  <a:pt x="16" y="225"/>
                  <a:pt x="23" y="219"/>
                  <a:pt x="32" y="216"/>
                </a:cubicBezTo>
                <a:cubicBezTo>
                  <a:pt x="30" y="217"/>
                  <a:pt x="28" y="219"/>
                  <a:pt x="27" y="220"/>
                </a:cubicBezTo>
                <a:cubicBezTo>
                  <a:pt x="25" y="221"/>
                  <a:pt x="22" y="222"/>
                  <a:pt x="20" y="223"/>
                </a:cubicBezTo>
                <a:cubicBezTo>
                  <a:pt x="15" y="226"/>
                  <a:pt x="11" y="228"/>
                  <a:pt x="7" y="231"/>
                </a:cubicBezTo>
                <a:cubicBezTo>
                  <a:pt x="7" y="230"/>
                  <a:pt x="7" y="229"/>
                  <a:pt x="8" y="227"/>
                </a:cubicBezTo>
                <a:close/>
                <a:moveTo>
                  <a:pt x="6" y="236"/>
                </a:moveTo>
                <a:cubicBezTo>
                  <a:pt x="6" y="235"/>
                  <a:pt x="7" y="234"/>
                  <a:pt x="7" y="233"/>
                </a:cubicBezTo>
                <a:cubicBezTo>
                  <a:pt x="11" y="231"/>
                  <a:pt x="15" y="229"/>
                  <a:pt x="18" y="227"/>
                </a:cubicBezTo>
                <a:cubicBezTo>
                  <a:pt x="21" y="225"/>
                  <a:pt x="24" y="224"/>
                  <a:pt x="27" y="223"/>
                </a:cubicBezTo>
                <a:cubicBezTo>
                  <a:pt x="28" y="222"/>
                  <a:pt x="30" y="222"/>
                  <a:pt x="31" y="221"/>
                </a:cubicBezTo>
                <a:cubicBezTo>
                  <a:pt x="33" y="221"/>
                  <a:pt x="27" y="225"/>
                  <a:pt x="28" y="224"/>
                </a:cubicBezTo>
                <a:cubicBezTo>
                  <a:pt x="21" y="229"/>
                  <a:pt x="12" y="231"/>
                  <a:pt x="6" y="237"/>
                </a:cubicBezTo>
                <a:cubicBezTo>
                  <a:pt x="6" y="236"/>
                  <a:pt x="6" y="236"/>
                  <a:pt x="6" y="236"/>
                </a:cubicBezTo>
                <a:close/>
                <a:moveTo>
                  <a:pt x="5" y="239"/>
                </a:moveTo>
                <a:cubicBezTo>
                  <a:pt x="10" y="237"/>
                  <a:pt x="14" y="235"/>
                  <a:pt x="18" y="233"/>
                </a:cubicBezTo>
                <a:cubicBezTo>
                  <a:pt x="20" y="232"/>
                  <a:pt x="22" y="230"/>
                  <a:pt x="25" y="229"/>
                </a:cubicBezTo>
                <a:cubicBezTo>
                  <a:pt x="26" y="228"/>
                  <a:pt x="34" y="223"/>
                  <a:pt x="28" y="228"/>
                </a:cubicBezTo>
                <a:cubicBezTo>
                  <a:pt x="20" y="234"/>
                  <a:pt x="12" y="237"/>
                  <a:pt x="4" y="243"/>
                </a:cubicBezTo>
                <a:cubicBezTo>
                  <a:pt x="5" y="242"/>
                  <a:pt x="5" y="240"/>
                  <a:pt x="5" y="239"/>
                </a:cubicBezTo>
                <a:close/>
                <a:moveTo>
                  <a:pt x="4" y="245"/>
                </a:moveTo>
                <a:cubicBezTo>
                  <a:pt x="9" y="244"/>
                  <a:pt x="13" y="241"/>
                  <a:pt x="18" y="238"/>
                </a:cubicBezTo>
                <a:cubicBezTo>
                  <a:pt x="20" y="237"/>
                  <a:pt x="23" y="235"/>
                  <a:pt x="25" y="234"/>
                </a:cubicBezTo>
                <a:cubicBezTo>
                  <a:pt x="26" y="233"/>
                  <a:pt x="27" y="232"/>
                  <a:pt x="29" y="231"/>
                </a:cubicBezTo>
                <a:cubicBezTo>
                  <a:pt x="29" y="231"/>
                  <a:pt x="33" y="228"/>
                  <a:pt x="31" y="230"/>
                </a:cubicBezTo>
                <a:cubicBezTo>
                  <a:pt x="29" y="233"/>
                  <a:pt x="25" y="234"/>
                  <a:pt x="22" y="235"/>
                </a:cubicBezTo>
                <a:cubicBezTo>
                  <a:pt x="20" y="237"/>
                  <a:pt x="17" y="239"/>
                  <a:pt x="15" y="241"/>
                </a:cubicBezTo>
                <a:cubicBezTo>
                  <a:pt x="11" y="244"/>
                  <a:pt x="7" y="246"/>
                  <a:pt x="4" y="249"/>
                </a:cubicBezTo>
                <a:cubicBezTo>
                  <a:pt x="4" y="247"/>
                  <a:pt x="4" y="246"/>
                  <a:pt x="4" y="245"/>
                </a:cubicBezTo>
                <a:close/>
                <a:moveTo>
                  <a:pt x="6" y="248"/>
                </a:moveTo>
                <a:cubicBezTo>
                  <a:pt x="10" y="244"/>
                  <a:pt x="16" y="241"/>
                  <a:pt x="22" y="237"/>
                </a:cubicBezTo>
                <a:cubicBezTo>
                  <a:pt x="25" y="235"/>
                  <a:pt x="29" y="233"/>
                  <a:pt x="32" y="230"/>
                </a:cubicBezTo>
                <a:cubicBezTo>
                  <a:pt x="32" y="231"/>
                  <a:pt x="32" y="231"/>
                  <a:pt x="32" y="232"/>
                </a:cubicBezTo>
                <a:cubicBezTo>
                  <a:pt x="26" y="235"/>
                  <a:pt x="21" y="238"/>
                  <a:pt x="16" y="242"/>
                </a:cubicBezTo>
                <a:cubicBezTo>
                  <a:pt x="14" y="244"/>
                  <a:pt x="11" y="245"/>
                  <a:pt x="8" y="247"/>
                </a:cubicBezTo>
                <a:cubicBezTo>
                  <a:pt x="6" y="248"/>
                  <a:pt x="2" y="252"/>
                  <a:pt x="6" y="248"/>
                </a:cubicBezTo>
                <a:close/>
                <a:moveTo>
                  <a:pt x="32" y="234"/>
                </a:moveTo>
                <a:cubicBezTo>
                  <a:pt x="32" y="235"/>
                  <a:pt x="32" y="235"/>
                  <a:pt x="32" y="236"/>
                </a:cubicBezTo>
                <a:cubicBezTo>
                  <a:pt x="26" y="239"/>
                  <a:pt x="20" y="244"/>
                  <a:pt x="14" y="249"/>
                </a:cubicBezTo>
                <a:cubicBezTo>
                  <a:pt x="20" y="244"/>
                  <a:pt x="26" y="238"/>
                  <a:pt x="32" y="233"/>
                </a:cubicBezTo>
                <a:cubicBezTo>
                  <a:pt x="32" y="233"/>
                  <a:pt x="32" y="234"/>
                  <a:pt x="32" y="234"/>
                </a:cubicBezTo>
                <a:close/>
                <a:moveTo>
                  <a:pt x="31" y="238"/>
                </a:moveTo>
                <a:cubicBezTo>
                  <a:pt x="30" y="239"/>
                  <a:pt x="28" y="240"/>
                  <a:pt x="27" y="241"/>
                </a:cubicBezTo>
                <a:cubicBezTo>
                  <a:pt x="25" y="243"/>
                  <a:pt x="23" y="244"/>
                  <a:pt x="21" y="245"/>
                </a:cubicBezTo>
                <a:cubicBezTo>
                  <a:pt x="20" y="246"/>
                  <a:pt x="19" y="246"/>
                  <a:pt x="19" y="247"/>
                </a:cubicBezTo>
                <a:cubicBezTo>
                  <a:pt x="23" y="244"/>
                  <a:pt x="26" y="240"/>
                  <a:pt x="30" y="238"/>
                </a:cubicBezTo>
                <a:cubicBezTo>
                  <a:pt x="32" y="236"/>
                  <a:pt x="32" y="236"/>
                  <a:pt x="31" y="238"/>
                </a:cubicBezTo>
                <a:close/>
                <a:moveTo>
                  <a:pt x="23" y="244"/>
                </a:moveTo>
                <a:cubicBezTo>
                  <a:pt x="27" y="242"/>
                  <a:pt x="30" y="240"/>
                  <a:pt x="32" y="237"/>
                </a:cubicBezTo>
                <a:cubicBezTo>
                  <a:pt x="32" y="238"/>
                  <a:pt x="33" y="238"/>
                  <a:pt x="33" y="239"/>
                </a:cubicBezTo>
                <a:cubicBezTo>
                  <a:pt x="28" y="243"/>
                  <a:pt x="23" y="246"/>
                  <a:pt x="19" y="249"/>
                </a:cubicBezTo>
                <a:cubicBezTo>
                  <a:pt x="17" y="251"/>
                  <a:pt x="15" y="252"/>
                  <a:pt x="13" y="253"/>
                </a:cubicBezTo>
                <a:cubicBezTo>
                  <a:pt x="11" y="254"/>
                  <a:pt x="10" y="255"/>
                  <a:pt x="9" y="255"/>
                </a:cubicBezTo>
                <a:cubicBezTo>
                  <a:pt x="9" y="256"/>
                  <a:pt x="8" y="256"/>
                  <a:pt x="8" y="256"/>
                </a:cubicBezTo>
                <a:cubicBezTo>
                  <a:pt x="13" y="252"/>
                  <a:pt x="18" y="248"/>
                  <a:pt x="23" y="244"/>
                </a:cubicBezTo>
                <a:close/>
                <a:moveTo>
                  <a:pt x="33" y="240"/>
                </a:moveTo>
                <a:cubicBezTo>
                  <a:pt x="33" y="241"/>
                  <a:pt x="33" y="243"/>
                  <a:pt x="33" y="244"/>
                </a:cubicBezTo>
                <a:cubicBezTo>
                  <a:pt x="33" y="244"/>
                  <a:pt x="33" y="244"/>
                  <a:pt x="33" y="244"/>
                </a:cubicBezTo>
                <a:cubicBezTo>
                  <a:pt x="29" y="246"/>
                  <a:pt x="25" y="249"/>
                  <a:pt x="21" y="252"/>
                </a:cubicBezTo>
                <a:cubicBezTo>
                  <a:pt x="18" y="254"/>
                  <a:pt x="16" y="255"/>
                  <a:pt x="14" y="257"/>
                </a:cubicBezTo>
                <a:cubicBezTo>
                  <a:pt x="12" y="258"/>
                  <a:pt x="8" y="261"/>
                  <a:pt x="11" y="258"/>
                </a:cubicBezTo>
                <a:cubicBezTo>
                  <a:pt x="18" y="251"/>
                  <a:pt x="26" y="247"/>
                  <a:pt x="33" y="240"/>
                </a:cubicBezTo>
                <a:close/>
                <a:moveTo>
                  <a:pt x="33" y="245"/>
                </a:moveTo>
                <a:cubicBezTo>
                  <a:pt x="33" y="246"/>
                  <a:pt x="33" y="247"/>
                  <a:pt x="33" y="248"/>
                </a:cubicBezTo>
                <a:cubicBezTo>
                  <a:pt x="30" y="251"/>
                  <a:pt x="27" y="254"/>
                  <a:pt x="23" y="256"/>
                </a:cubicBezTo>
                <a:cubicBezTo>
                  <a:pt x="20" y="258"/>
                  <a:pt x="16" y="261"/>
                  <a:pt x="13" y="263"/>
                </a:cubicBezTo>
                <a:cubicBezTo>
                  <a:pt x="16" y="260"/>
                  <a:pt x="19" y="256"/>
                  <a:pt x="23" y="254"/>
                </a:cubicBezTo>
                <a:cubicBezTo>
                  <a:pt x="26" y="251"/>
                  <a:pt x="30" y="248"/>
                  <a:pt x="33" y="245"/>
                </a:cubicBezTo>
                <a:close/>
                <a:moveTo>
                  <a:pt x="33" y="254"/>
                </a:moveTo>
                <a:cubicBezTo>
                  <a:pt x="33" y="254"/>
                  <a:pt x="33" y="253"/>
                  <a:pt x="33" y="253"/>
                </a:cubicBezTo>
                <a:cubicBezTo>
                  <a:pt x="27" y="257"/>
                  <a:pt x="23" y="263"/>
                  <a:pt x="16" y="265"/>
                </a:cubicBezTo>
                <a:cubicBezTo>
                  <a:pt x="17" y="265"/>
                  <a:pt x="19" y="263"/>
                  <a:pt x="19" y="262"/>
                </a:cubicBezTo>
                <a:cubicBezTo>
                  <a:pt x="21" y="261"/>
                  <a:pt x="23" y="259"/>
                  <a:pt x="25" y="258"/>
                </a:cubicBezTo>
                <a:cubicBezTo>
                  <a:pt x="28" y="255"/>
                  <a:pt x="31" y="253"/>
                  <a:pt x="33" y="250"/>
                </a:cubicBezTo>
                <a:cubicBezTo>
                  <a:pt x="33" y="251"/>
                  <a:pt x="33" y="252"/>
                  <a:pt x="33" y="254"/>
                </a:cubicBezTo>
                <a:close/>
                <a:moveTo>
                  <a:pt x="33" y="254"/>
                </a:moveTo>
                <a:cubicBezTo>
                  <a:pt x="33" y="256"/>
                  <a:pt x="32" y="258"/>
                  <a:pt x="31" y="260"/>
                </a:cubicBezTo>
                <a:cubicBezTo>
                  <a:pt x="31" y="259"/>
                  <a:pt x="31" y="259"/>
                  <a:pt x="30" y="259"/>
                </a:cubicBezTo>
                <a:cubicBezTo>
                  <a:pt x="29" y="260"/>
                  <a:pt x="28" y="261"/>
                  <a:pt x="27" y="263"/>
                </a:cubicBezTo>
                <a:cubicBezTo>
                  <a:pt x="21" y="267"/>
                  <a:pt x="25" y="263"/>
                  <a:pt x="26" y="262"/>
                </a:cubicBezTo>
                <a:cubicBezTo>
                  <a:pt x="29" y="260"/>
                  <a:pt x="31" y="257"/>
                  <a:pt x="33" y="254"/>
                </a:cubicBezTo>
                <a:cubicBezTo>
                  <a:pt x="33" y="254"/>
                  <a:pt x="33" y="254"/>
                  <a:pt x="33" y="254"/>
                </a:cubicBezTo>
                <a:close/>
                <a:moveTo>
                  <a:pt x="47" y="178"/>
                </a:moveTo>
                <a:cubicBezTo>
                  <a:pt x="46" y="150"/>
                  <a:pt x="41" y="123"/>
                  <a:pt x="51" y="96"/>
                </a:cubicBezTo>
                <a:cubicBezTo>
                  <a:pt x="62" y="71"/>
                  <a:pt x="85" y="52"/>
                  <a:pt x="111" y="45"/>
                </a:cubicBezTo>
                <a:cubicBezTo>
                  <a:pt x="120" y="43"/>
                  <a:pt x="129" y="42"/>
                  <a:pt x="138" y="43"/>
                </a:cubicBezTo>
                <a:cubicBezTo>
                  <a:pt x="138" y="43"/>
                  <a:pt x="139" y="43"/>
                  <a:pt x="139" y="43"/>
                </a:cubicBezTo>
                <a:cubicBezTo>
                  <a:pt x="152" y="44"/>
                  <a:pt x="165" y="48"/>
                  <a:pt x="177" y="54"/>
                </a:cubicBezTo>
                <a:cubicBezTo>
                  <a:pt x="172" y="55"/>
                  <a:pt x="166" y="56"/>
                  <a:pt x="160" y="57"/>
                </a:cubicBezTo>
                <a:cubicBezTo>
                  <a:pt x="152" y="58"/>
                  <a:pt x="144" y="58"/>
                  <a:pt x="136" y="59"/>
                </a:cubicBezTo>
                <a:cubicBezTo>
                  <a:pt x="124" y="61"/>
                  <a:pt x="113" y="65"/>
                  <a:pt x="103" y="71"/>
                </a:cubicBezTo>
                <a:cubicBezTo>
                  <a:pt x="82" y="85"/>
                  <a:pt x="70" y="108"/>
                  <a:pt x="72" y="132"/>
                </a:cubicBezTo>
                <a:cubicBezTo>
                  <a:pt x="73" y="146"/>
                  <a:pt x="77" y="160"/>
                  <a:pt x="77" y="174"/>
                </a:cubicBezTo>
                <a:cubicBezTo>
                  <a:pt x="77" y="181"/>
                  <a:pt x="76" y="188"/>
                  <a:pt x="75" y="195"/>
                </a:cubicBezTo>
                <a:cubicBezTo>
                  <a:pt x="75" y="198"/>
                  <a:pt x="75" y="201"/>
                  <a:pt x="75" y="203"/>
                </a:cubicBezTo>
                <a:cubicBezTo>
                  <a:pt x="75" y="203"/>
                  <a:pt x="74" y="203"/>
                  <a:pt x="74" y="203"/>
                </a:cubicBezTo>
                <a:cubicBezTo>
                  <a:pt x="63" y="206"/>
                  <a:pt x="53" y="199"/>
                  <a:pt x="47" y="189"/>
                </a:cubicBezTo>
                <a:cubicBezTo>
                  <a:pt x="48" y="186"/>
                  <a:pt x="48" y="182"/>
                  <a:pt x="47" y="178"/>
                </a:cubicBezTo>
                <a:close/>
                <a:moveTo>
                  <a:pt x="147" y="41"/>
                </a:moveTo>
                <a:cubicBezTo>
                  <a:pt x="148" y="41"/>
                  <a:pt x="149" y="41"/>
                  <a:pt x="149" y="41"/>
                </a:cubicBezTo>
                <a:cubicBezTo>
                  <a:pt x="148" y="41"/>
                  <a:pt x="148" y="41"/>
                  <a:pt x="147" y="41"/>
                </a:cubicBezTo>
                <a:close/>
                <a:moveTo>
                  <a:pt x="148" y="33"/>
                </a:moveTo>
                <a:cubicBezTo>
                  <a:pt x="150" y="36"/>
                  <a:pt x="150" y="39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39"/>
                  <a:pt x="148" y="40"/>
                  <a:pt x="147" y="40"/>
                </a:cubicBezTo>
                <a:cubicBezTo>
                  <a:pt x="146" y="40"/>
                  <a:pt x="145" y="40"/>
                  <a:pt x="145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40"/>
                  <a:pt x="145" y="40"/>
                  <a:pt x="145" y="40"/>
                </a:cubicBezTo>
                <a:cubicBezTo>
                  <a:pt x="147" y="39"/>
                  <a:pt x="148" y="39"/>
                  <a:pt x="149" y="37"/>
                </a:cubicBezTo>
                <a:cubicBezTo>
                  <a:pt x="150" y="37"/>
                  <a:pt x="150" y="37"/>
                  <a:pt x="149" y="36"/>
                </a:cubicBezTo>
                <a:cubicBezTo>
                  <a:pt x="146" y="35"/>
                  <a:pt x="143" y="37"/>
                  <a:pt x="140" y="38"/>
                </a:cubicBezTo>
                <a:cubicBezTo>
                  <a:pt x="143" y="37"/>
                  <a:pt x="146" y="36"/>
                  <a:pt x="148" y="34"/>
                </a:cubicBezTo>
                <a:cubicBezTo>
                  <a:pt x="148" y="34"/>
                  <a:pt x="148" y="34"/>
                  <a:pt x="148" y="34"/>
                </a:cubicBezTo>
                <a:cubicBezTo>
                  <a:pt x="145" y="33"/>
                  <a:pt x="142" y="34"/>
                  <a:pt x="140" y="35"/>
                </a:cubicBezTo>
                <a:cubicBezTo>
                  <a:pt x="142" y="33"/>
                  <a:pt x="145" y="33"/>
                  <a:pt x="146" y="30"/>
                </a:cubicBezTo>
                <a:cubicBezTo>
                  <a:pt x="147" y="31"/>
                  <a:pt x="148" y="32"/>
                  <a:pt x="148" y="33"/>
                </a:cubicBezTo>
                <a:close/>
                <a:moveTo>
                  <a:pt x="139" y="28"/>
                </a:moveTo>
                <a:cubicBezTo>
                  <a:pt x="138" y="28"/>
                  <a:pt x="137" y="29"/>
                  <a:pt x="136" y="28"/>
                </a:cubicBezTo>
                <a:cubicBezTo>
                  <a:pt x="136" y="28"/>
                  <a:pt x="135" y="28"/>
                  <a:pt x="135" y="28"/>
                </a:cubicBezTo>
                <a:cubicBezTo>
                  <a:pt x="136" y="28"/>
                  <a:pt x="138" y="28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lose/>
                <a:moveTo>
                  <a:pt x="119" y="11"/>
                </a:moveTo>
                <a:cubicBezTo>
                  <a:pt x="119" y="11"/>
                  <a:pt x="119" y="11"/>
                  <a:pt x="119" y="11"/>
                </a:cubicBezTo>
                <a:cubicBezTo>
                  <a:pt x="117" y="12"/>
                  <a:pt x="114" y="13"/>
                  <a:pt x="111" y="14"/>
                </a:cubicBezTo>
                <a:cubicBezTo>
                  <a:pt x="109" y="15"/>
                  <a:pt x="107" y="16"/>
                  <a:pt x="105" y="17"/>
                </a:cubicBezTo>
                <a:cubicBezTo>
                  <a:pt x="104" y="17"/>
                  <a:pt x="103" y="18"/>
                  <a:pt x="102" y="18"/>
                </a:cubicBezTo>
                <a:cubicBezTo>
                  <a:pt x="102" y="18"/>
                  <a:pt x="102" y="17"/>
                  <a:pt x="102" y="17"/>
                </a:cubicBezTo>
                <a:cubicBezTo>
                  <a:pt x="107" y="14"/>
                  <a:pt x="113" y="13"/>
                  <a:pt x="118" y="9"/>
                </a:cubicBezTo>
                <a:cubicBezTo>
                  <a:pt x="118" y="9"/>
                  <a:pt x="118" y="9"/>
                  <a:pt x="118" y="9"/>
                </a:cubicBezTo>
                <a:cubicBezTo>
                  <a:pt x="118" y="10"/>
                  <a:pt x="119" y="10"/>
                  <a:pt x="119" y="11"/>
                </a:cubicBezTo>
                <a:close/>
                <a:moveTo>
                  <a:pt x="109" y="8"/>
                </a:moveTo>
                <a:cubicBezTo>
                  <a:pt x="111" y="7"/>
                  <a:pt x="113" y="7"/>
                  <a:pt x="114" y="7"/>
                </a:cubicBezTo>
                <a:cubicBezTo>
                  <a:pt x="112" y="8"/>
                  <a:pt x="109" y="10"/>
                  <a:pt x="107" y="10"/>
                </a:cubicBezTo>
                <a:cubicBezTo>
                  <a:pt x="107" y="9"/>
                  <a:pt x="108" y="9"/>
                  <a:pt x="109" y="8"/>
                </a:cubicBezTo>
                <a:close/>
                <a:moveTo>
                  <a:pt x="91" y="50"/>
                </a:moveTo>
                <a:cubicBezTo>
                  <a:pt x="91" y="50"/>
                  <a:pt x="91" y="50"/>
                  <a:pt x="91" y="50"/>
                </a:cubicBezTo>
                <a:cubicBezTo>
                  <a:pt x="86" y="52"/>
                  <a:pt x="81" y="56"/>
                  <a:pt x="77" y="59"/>
                </a:cubicBezTo>
                <a:cubicBezTo>
                  <a:pt x="76" y="59"/>
                  <a:pt x="76" y="60"/>
                  <a:pt x="76" y="60"/>
                </a:cubicBezTo>
                <a:cubicBezTo>
                  <a:pt x="73" y="62"/>
                  <a:pt x="70" y="64"/>
                  <a:pt x="67" y="66"/>
                </a:cubicBezTo>
                <a:cubicBezTo>
                  <a:pt x="58" y="71"/>
                  <a:pt x="48" y="75"/>
                  <a:pt x="38" y="81"/>
                </a:cubicBezTo>
                <a:cubicBezTo>
                  <a:pt x="40" y="80"/>
                  <a:pt x="41" y="79"/>
                  <a:pt x="42" y="79"/>
                </a:cubicBezTo>
                <a:cubicBezTo>
                  <a:pt x="44" y="77"/>
                  <a:pt x="46" y="75"/>
                  <a:pt x="49" y="74"/>
                </a:cubicBezTo>
                <a:cubicBezTo>
                  <a:pt x="54" y="70"/>
                  <a:pt x="58" y="67"/>
                  <a:pt x="64" y="64"/>
                </a:cubicBezTo>
                <a:cubicBezTo>
                  <a:pt x="72" y="60"/>
                  <a:pt x="80" y="56"/>
                  <a:pt x="88" y="50"/>
                </a:cubicBezTo>
                <a:cubicBezTo>
                  <a:pt x="89" y="50"/>
                  <a:pt x="90" y="50"/>
                  <a:pt x="91" y="50"/>
                </a:cubicBezTo>
                <a:close/>
                <a:moveTo>
                  <a:pt x="75" y="53"/>
                </a:moveTo>
                <a:cubicBezTo>
                  <a:pt x="66" y="57"/>
                  <a:pt x="57" y="62"/>
                  <a:pt x="48" y="67"/>
                </a:cubicBezTo>
                <a:cubicBezTo>
                  <a:pt x="48" y="67"/>
                  <a:pt x="48" y="67"/>
                  <a:pt x="49" y="66"/>
                </a:cubicBezTo>
                <a:cubicBezTo>
                  <a:pt x="56" y="59"/>
                  <a:pt x="65" y="55"/>
                  <a:pt x="75" y="53"/>
                </a:cubicBezTo>
                <a:close/>
                <a:moveTo>
                  <a:pt x="6" y="259"/>
                </a:moveTo>
                <a:cubicBezTo>
                  <a:pt x="5" y="256"/>
                  <a:pt x="4" y="253"/>
                  <a:pt x="4" y="250"/>
                </a:cubicBezTo>
                <a:cubicBezTo>
                  <a:pt x="14" y="245"/>
                  <a:pt x="22" y="238"/>
                  <a:pt x="31" y="233"/>
                </a:cubicBezTo>
                <a:cubicBezTo>
                  <a:pt x="28" y="235"/>
                  <a:pt x="24" y="239"/>
                  <a:pt x="20" y="242"/>
                </a:cubicBezTo>
                <a:cubicBezTo>
                  <a:pt x="16" y="247"/>
                  <a:pt x="10" y="251"/>
                  <a:pt x="5" y="254"/>
                </a:cubicBezTo>
                <a:cubicBezTo>
                  <a:pt x="4" y="254"/>
                  <a:pt x="5" y="255"/>
                  <a:pt x="5" y="254"/>
                </a:cubicBezTo>
                <a:cubicBezTo>
                  <a:pt x="9" y="253"/>
                  <a:pt x="13" y="251"/>
                  <a:pt x="16" y="248"/>
                </a:cubicBezTo>
                <a:cubicBezTo>
                  <a:pt x="13" y="251"/>
                  <a:pt x="10" y="254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10" y="257"/>
                  <a:pt x="15" y="253"/>
                  <a:pt x="18" y="251"/>
                </a:cubicBezTo>
                <a:cubicBezTo>
                  <a:pt x="20" y="249"/>
                  <a:pt x="22" y="248"/>
                  <a:pt x="24" y="247"/>
                </a:cubicBezTo>
                <a:cubicBezTo>
                  <a:pt x="22" y="248"/>
                  <a:pt x="21" y="249"/>
                  <a:pt x="19" y="251"/>
                </a:cubicBezTo>
                <a:cubicBezTo>
                  <a:pt x="15" y="254"/>
                  <a:pt x="11" y="256"/>
                  <a:pt x="8" y="260"/>
                </a:cubicBezTo>
                <a:cubicBezTo>
                  <a:pt x="8" y="260"/>
                  <a:pt x="8" y="261"/>
                  <a:pt x="8" y="261"/>
                </a:cubicBezTo>
                <a:cubicBezTo>
                  <a:pt x="17" y="256"/>
                  <a:pt x="24" y="250"/>
                  <a:pt x="32" y="245"/>
                </a:cubicBezTo>
                <a:cubicBezTo>
                  <a:pt x="29" y="247"/>
                  <a:pt x="25" y="251"/>
                  <a:pt x="22" y="253"/>
                </a:cubicBezTo>
                <a:cubicBezTo>
                  <a:pt x="18" y="256"/>
                  <a:pt x="15" y="260"/>
                  <a:pt x="12" y="263"/>
                </a:cubicBezTo>
                <a:cubicBezTo>
                  <a:pt x="11" y="263"/>
                  <a:pt x="11" y="264"/>
                  <a:pt x="12" y="264"/>
                </a:cubicBezTo>
                <a:cubicBezTo>
                  <a:pt x="15" y="263"/>
                  <a:pt x="17" y="261"/>
                  <a:pt x="20" y="259"/>
                </a:cubicBezTo>
                <a:cubicBezTo>
                  <a:pt x="23" y="256"/>
                  <a:pt x="27" y="254"/>
                  <a:pt x="31" y="251"/>
                </a:cubicBezTo>
                <a:cubicBezTo>
                  <a:pt x="32" y="250"/>
                  <a:pt x="35" y="248"/>
                  <a:pt x="32" y="251"/>
                </a:cubicBezTo>
                <a:cubicBezTo>
                  <a:pt x="30" y="252"/>
                  <a:pt x="28" y="254"/>
                  <a:pt x="27" y="255"/>
                </a:cubicBezTo>
                <a:cubicBezTo>
                  <a:pt x="23" y="259"/>
                  <a:pt x="19" y="262"/>
                  <a:pt x="15" y="265"/>
                </a:cubicBezTo>
                <a:cubicBezTo>
                  <a:pt x="15" y="266"/>
                  <a:pt x="15" y="266"/>
                  <a:pt x="15" y="266"/>
                </a:cubicBezTo>
                <a:cubicBezTo>
                  <a:pt x="11" y="265"/>
                  <a:pt x="8" y="262"/>
                  <a:pt x="6" y="259"/>
                </a:cubicBezTo>
                <a:close/>
                <a:moveTo>
                  <a:pt x="34" y="285"/>
                </a:moveTo>
                <a:cubicBezTo>
                  <a:pt x="23" y="286"/>
                  <a:pt x="20" y="277"/>
                  <a:pt x="17" y="269"/>
                </a:cubicBezTo>
                <a:cubicBezTo>
                  <a:pt x="18" y="269"/>
                  <a:pt x="20" y="269"/>
                  <a:pt x="22" y="269"/>
                </a:cubicBezTo>
                <a:cubicBezTo>
                  <a:pt x="23" y="269"/>
                  <a:pt x="24" y="269"/>
                  <a:pt x="26" y="268"/>
                </a:cubicBezTo>
                <a:cubicBezTo>
                  <a:pt x="25" y="272"/>
                  <a:pt x="27" y="275"/>
                  <a:pt x="30" y="279"/>
                </a:cubicBezTo>
                <a:cubicBezTo>
                  <a:pt x="34" y="282"/>
                  <a:pt x="40" y="281"/>
                  <a:pt x="43" y="284"/>
                </a:cubicBezTo>
                <a:cubicBezTo>
                  <a:pt x="43" y="284"/>
                  <a:pt x="43" y="284"/>
                  <a:pt x="43" y="284"/>
                </a:cubicBezTo>
                <a:cubicBezTo>
                  <a:pt x="44" y="284"/>
                  <a:pt x="44" y="285"/>
                  <a:pt x="44" y="285"/>
                </a:cubicBezTo>
                <a:cubicBezTo>
                  <a:pt x="41" y="284"/>
                  <a:pt x="37" y="285"/>
                  <a:pt x="34" y="285"/>
                </a:cubicBezTo>
                <a:close/>
                <a:moveTo>
                  <a:pt x="62" y="304"/>
                </a:moveTo>
                <a:cubicBezTo>
                  <a:pt x="57" y="299"/>
                  <a:pt x="54" y="292"/>
                  <a:pt x="50" y="286"/>
                </a:cubicBezTo>
                <a:cubicBezTo>
                  <a:pt x="49" y="286"/>
                  <a:pt x="48" y="285"/>
                  <a:pt x="47" y="284"/>
                </a:cubicBezTo>
                <a:cubicBezTo>
                  <a:pt x="47" y="284"/>
                  <a:pt x="47" y="284"/>
                  <a:pt x="47" y="284"/>
                </a:cubicBezTo>
                <a:cubicBezTo>
                  <a:pt x="47" y="283"/>
                  <a:pt x="46" y="283"/>
                  <a:pt x="46" y="282"/>
                </a:cubicBezTo>
                <a:cubicBezTo>
                  <a:pt x="46" y="282"/>
                  <a:pt x="45" y="282"/>
                  <a:pt x="45" y="282"/>
                </a:cubicBezTo>
                <a:cubicBezTo>
                  <a:pt x="43" y="279"/>
                  <a:pt x="42" y="275"/>
                  <a:pt x="42" y="272"/>
                </a:cubicBezTo>
                <a:cubicBezTo>
                  <a:pt x="42" y="256"/>
                  <a:pt x="43" y="240"/>
                  <a:pt x="45" y="225"/>
                </a:cubicBezTo>
                <a:cubicBezTo>
                  <a:pt x="46" y="215"/>
                  <a:pt x="47" y="205"/>
                  <a:pt x="47" y="194"/>
                </a:cubicBezTo>
                <a:cubicBezTo>
                  <a:pt x="54" y="203"/>
                  <a:pt x="64" y="209"/>
                  <a:pt x="75" y="206"/>
                </a:cubicBezTo>
                <a:cubicBezTo>
                  <a:pt x="75" y="206"/>
                  <a:pt x="75" y="206"/>
                  <a:pt x="75" y="206"/>
                </a:cubicBezTo>
                <a:cubicBezTo>
                  <a:pt x="75" y="210"/>
                  <a:pt x="74" y="215"/>
                  <a:pt x="74" y="219"/>
                </a:cubicBezTo>
                <a:cubicBezTo>
                  <a:pt x="74" y="226"/>
                  <a:pt x="74" y="233"/>
                  <a:pt x="73" y="240"/>
                </a:cubicBezTo>
                <a:cubicBezTo>
                  <a:pt x="73" y="248"/>
                  <a:pt x="71" y="255"/>
                  <a:pt x="71" y="262"/>
                </a:cubicBezTo>
                <a:cubicBezTo>
                  <a:pt x="71" y="272"/>
                  <a:pt x="73" y="281"/>
                  <a:pt x="78" y="289"/>
                </a:cubicBezTo>
                <a:cubicBezTo>
                  <a:pt x="79" y="291"/>
                  <a:pt x="80" y="292"/>
                  <a:pt x="81" y="293"/>
                </a:cubicBezTo>
                <a:cubicBezTo>
                  <a:pt x="81" y="299"/>
                  <a:pt x="77" y="312"/>
                  <a:pt x="70" y="311"/>
                </a:cubicBezTo>
                <a:cubicBezTo>
                  <a:pt x="67" y="309"/>
                  <a:pt x="64" y="307"/>
                  <a:pt x="62" y="304"/>
                </a:cubicBezTo>
                <a:close/>
                <a:moveTo>
                  <a:pt x="208" y="328"/>
                </a:moveTo>
                <a:cubicBezTo>
                  <a:pt x="198" y="330"/>
                  <a:pt x="188" y="329"/>
                  <a:pt x="178" y="328"/>
                </a:cubicBezTo>
                <a:cubicBezTo>
                  <a:pt x="168" y="327"/>
                  <a:pt x="157" y="327"/>
                  <a:pt x="147" y="327"/>
                </a:cubicBezTo>
                <a:cubicBezTo>
                  <a:pt x="131" y="326"/>
                  <a:pt x="115" y="327"/>
                  <a:pt x="99" y="324"/>
                </a:cubicBezTo>
                <a:cubicBezTo>
                  <a:pt x="90" y="322"/>
                  <a:pt x="81" y="319"/>
                  <a:pt x="73" y="314"/>
                </a:cubicBezTo>
                <a:cubicBezTo>
                  <a:pt x="79" y="312"/>
                  <a:pt x="83" y="303"/>
                  <a:pt x="83" y="297"/>
                </a:cubicBezTo>
                <a:cubicBezTo>
                  <a:pt x="98" y="312"/>
                  <a:pt x="122" y="318"/>
                  <a:pt x="142" y="318"/>
                </a:cubicBezTo>
                <a:cubicBezTo>
                  <a:pt x="179" y="320"/>
                  <a:pt x="215" y="312"/>
                  <a:pt x="248" y="296"/>
                </a:cubicBezTo>
                <a:cubicBezTo>
                  <a:pt x="239" y="311"/>
                  <a:pt x="225" y="324"/>
                  <a:pt x="208" y="32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20" name="Freeform 13">
            <a:extLst>
              <a:ext uri="{FF2B5EF4-FFF2-40B4-BE49-F238E27FC236}">
                <a16:creationId xmlns="" xmlns:a16="http://schemas.microsoft.com/office/drawing/2014/main" id="{08F63712-C0B2-4B26-8E56-6C379FF285EA}"/>
              </a:ext>
            </a:extLst>
          </p:cNvPr>
          <p:cNvSpPr/>
          <p:nvPr/>
        </p:nvSpPr>
        <p:spPr bwMode="auto">
          <a:xfrm>
            <a:off x="9872666" y="995366"/>
            <a:ext cx="134937" cy="360364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1" name="Freeform 59">
            <a:extLst>
              <a:ext uri="{FF2B5EF4-FFF2-40B4-BE49-F238E27FC236}">
                <a16:creationId xmlns="" xmlns:a16="http://schemas.microsoft.com/office/drawing/2014/main" id="{94F4F4BC-19A5-43C9-A65D-505022D8AA9C}"/>
              </a:ext>
            </a:extLst>
          </p:cNvPr>
          <p:cNvSpPr>
            <a:spLocks noEditPoints="1"/>
          </p:cNvSpPr>
          <p:nvPr/>
        </p:nvSpPr>
        <p:spPr bwMode="auto">
          <a:xfrm>
            <a:off x="11411437" y="1477964"/>
            <a:ext cx="206376" cy="239713"/>
          </a:xfrm>
          <a:custGeom>
            <a:avLst/>
            <a:gdLst>
              <a:gd name="T0" fmla="*/ 16 w 55"/>
              <a:gd name="T1" fmla="*/ 2 h 64"/>
              <a:gd name="T2" fmla="*/ 25 w 55"/>
              <a:gd name="T3" fmla="*/ 63 h 64"/>
              <a:gd name="T4" fmla="*/ 55 w 55"/>
              <a:gd name="T5" fmla="*/ 10 h 64"/>
              <a:gd name="T6" fmla="*/ 26 w 55"/>
              <a:gd name="T7" fmla="*/ 59 h 64"/>
              <a:gd name="T8" fmla="*/ 30 w 55"/>
              <a:gd name="T9" fmla="*/ 51 h 64"/>
              <a:gd name="T10" fmla="*/ 35 w 55"/>
              <a:gd name="T11" fmla="*/ 47 h 64"/>
              <a:gd name="T12" fmla="*/ 37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4 w 55"/>
              <a:gd name="T21" fmla="*/ 41 h 64"/>
              <a:gd name="T22" fmla="*/ 36 w 55"/>
              <a:gd name="T23" fmla="*/ 35 h 64"/>
              <a:gd name="T24" fmla="*/ 15 w 55"/>
              <a:gd name="T25" fmla="*/ 41 h 64"/>
              <a:gd name="T26" fmla="*/ 17 w 55"/>
              <a:gd name="T27" fmla="*/ 45 h 64"/>
              <a:gd name="T28" fmla="*/ 51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2 w 55"/>
              <a:gd name="T35" fmla="*/ 13 h 64"/>
              <a:gd name="T36" fmla="*/ 21 w 55"/>
              <a:gd name="T37" fmla="*/ 32 h 64"/>
              <a:gd name="T38" fmla="*/ 49 w 55"/>
              <a:gd name="T39" fmla="*/ 8 h 64"/>
              <a:gd name="T40" fmla="*/ 26 w 55"/>
              <a:gd name="T41" fmla="*/ 40 h 64"/>
              <a:gd name="T42" fmla="*/ 48 w 55"/>
              <a:gd name="T43" fmla="*/ 26 h 64"/>
              <a:gd name="T44" fmla="*/ 35 w 55"/>
              <a:gd name="T45" fmla="*/ 43 h 64"/>
              <a:gd name="T46" fmla="*/ 43 w 55"/>
              <a:gd name="T47" fmla="*/ 35 h 64"/>
              <a:gd name="T48" fmla="*/ 21 w 55"/>
              <a:gd name="T49" fmla="*/ 50 h 64"/>
              <a:gd name="T50" fmla="*/ 46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1 h 64"/>
              <a:gd name="T58" fmla="*/ 48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19 h 64"/>
              <a:gd name="T70" fmla="*/ 13 w 55"/>
              <a:gd name="T71" fmla="*/ 15 h 64"/>
              <a:gd name="T72" fmla="*/ 5 w 55"/>
              <a:gd name="T73" fmla="*/ 19 h 64"/>
              <a:gd name="T74" fmla="*/ 5 w 55"/>
              <a:gd name="T75" fmla="*/ 15 h 64"/>
              <a:gd name="T76" fmla="*/ 16 w 55"/>
              <a:gd name="T77" fmla="*/ 8 h 64"/>
              <a:gd name="T78" fmla="*/ 22 w 55"/>
              <a:gd name="T79" fmla="*/ 12 h 64"/>
              <a:gd name="T80" fmla="*/ 20 w 55"/>
              <a:gd name="T81" fmla="*/ 10 h 64"/>
              <a:gd name="T82" fmla="*/ 10 w 55"/>
              <a:gd name="T83" fmla="*/ 24 h 64"/>
              <a:gd name="T84" fmla="*/ 25 w 55"/>
              <a:gd name="T85" fmla="*/ 19 h 64"/>
              <a:gd name="T86" fmla="*/ 25 w 55"/>
              <a:gd name="T87" fmla="*/ 20 h 64"/>
              <a:gd name="T88" fmla="*/ 22 w 55"/>
              <a:gd name="T89" fmla="*/ 26 h 64"/>
              <a:gd name="T90" fmla="*/ 25 w 55"/>
              <a:gd name="T91" fmla="*/ 20 h 64"/>
              <a:gd name="T92" fmla="*/ 35 w 55"/>
              <a:gd name="T93" fmla="*/ 14 h 64"/>
              <a:gd name="T94" fmla="*/ 28 w 55"/>
              <a:gd name="T95" fmla="*/ 22 h 64"/>
              <a:gd name="T96" fmla="*/ 36 w 55"/>
              <a:gd name="T97" fmla="*/ 15 h 64"/>
              <a:gd name="T98" fmla="*/ 46 w 55"/>
              <a:gd name="T99" fmla="*/ 7 h 64"/>
              <a:gd name="T100" fmla="*/ 30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8 w 55"/>
              <a:gd name="T111" fmla="*/ 6 h 64"/>
              <a:gd name="T112" fmla="*/ 13 w 55"/>
              <a:gd name="T113" fmla="*/ 36 h 64"/>
              <a:gd name="T114" fmla="*/ 34 w 55"/>
              <a:gd name="T115" fmla="*/ 26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5" y="10"/>
                </a:moveTo>
                <a:cubicBezTo>
                  <a:pt x="54" y="4"/>
                  <a:pt x="48" y="1"/>
                  <a:pt x="42" y="2"/>
                </a:cubicBezTo>
                <a:cubicBezTo>
                  <a:pt x="35" y="4"/>
                  <a:pt x="31" y="11"/>
                  <a:pt x="27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0" y="0"/>
                  <a:pt x="4" y="3"/>
                  <a:pt x="2" y="8"/>
                </a:cubicBezTo>
                <a:cubicBezTo>
                  <a:pt x="0" y="15"/>
                  <a:pt x="3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3" y="42"/>
                  <a:pt x="49" y="31"/>
                </a:cubicBezTo>
                <a:cubicBezTo>
                  <a:pt x="52" y="24"/>
                  <a:pt x="55" y="17"/>
                  <a:pt x="55" y="10"/>
                </a:cubicBezTo>
                <a:close/>
                <a:moveTo>
                  <a:pt x="26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7" y="58"/>
                  <a:pt x="29" y="56"/>
                  <a:pt x="30" y="55"/>
                </a:cubicBezTo>
                <a:cubicBezTo>
                  <a:pt x="29" y="56"/>
                  <a:pt x="27" y="58"/>
                  <a:pt x="26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6" y="54"/>
                </a:cubicBezTo>
                <a:cubicBezTo>
                  <a:pt x="28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4" y="56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6"/>
                  <a:pt x="36" y="46"/>
                  <a:pt x="35" y="46"/>
                </a:cubicBezTo>
                <a:cubicBezTo>
                  <a:pt x="36" y="46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1"/>
                </a:moveTo>
                <a:cubicBezTo>
                  <a:pt x="24" y="50"/>
                  <a:pt x="26" y="49"/>
                  <a:pt x="29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2" y="52"/>
                  <a:pt x="21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9"/>
                  <a:pt x="34" y="41"/>
                </a:cubicBezTo>
                <a:cubicBezTo>
                  <a:pt x="29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4" y="37"/>
                  <a:pt x="25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5" y="41"/>
                  <a:pt x="16" y="41"/>
                  <a:pt x="16" y="41"/>
                </a:cubicBezTo>
                <a:cubicBezTo>
                  <a:pt x="22" y="38"/>
                  <a:pt x="28" y="34"/>
                  <a:pt x="34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2" y="40"/>
                  <a:pt x="17" y="45"/>
                </a:cubicBezTo>
                <a:cubicBezTo>
                  <a:pt x="16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2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1" y="14"/>
                  <a:pt x="52" y="14"/>
                </a:cubicBezTo>
                <a:cubicBezTo>
                  <a:pt x="52" y="15"/>
                  <a:pt x="51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7"/>
                  <a:pt x="34" y="30"/>
                </a:cubicBezTo>
                <a:cubicBezTo>
                  <a:pt x="30" y="32"/>
                  <a:pt x="27" y="35"/>
                  <a:pt x="23" y="37"/>
                </a:cubicBezTo>
                <a:cubicBezTo>
                  <a:pt x="22" y="38"/>
                  <a:pt x="20" y="38"/>
                  <a:pt x="18" y="39"/>
                </a:cubicBezTo>
                <a:cubicBezTo>
                  <a:pt x="15" y="41"/>
                  <a:pt x="19" y="39"/>
                  <a:pt x="19" y="38"/>
                </a:cubicBezTo>
                <a:cubicBezTo>
                  <a:pt x="25" y="33"/>
                  <a:pt x="31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0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0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6"/>
                </a:cubicBezTo>
                <a:cubicBezTo>
                  <a:pt x="44" y="13"/>
                  <a:pt x="47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4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5"/>
                </a:cubicBezTo>
                <a:cubicBezTo>
                  <a:pt x="24" y="40"/>
                  <a:pt x="29" y="35"/>
                  <a:pt x="35" y="31"/>
                </a:cubicBezTo>
                <a:cubicBezTo>
                  <a:pt x="40" y="27"/>
                  <a:pt x="45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0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8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39" y="39"/>
                  <a:pt x="42" y="37"/>
                </a:cubicBezTo>
                <a:cubicBezTo>
                  <a:pt x="41" y="38"/>
                  <a:pt x="41" y="39"/>
                  <a:pt x="40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5" y="49"/>
                  <a:pt x="23" y="50"/>
                  <a:pt x="21" y="50"/>
                </a:cubicBezTo>
                <a:cubicBezTo>
                  <a:pt x="22" y="50"/>
                  <a:pt x="25" y="48"/>
                  <a:pt x="26" y="47"/>
                </a:cubicBezTo>
                <a:cubicBezTo>
                  <a:pt x="33" y="42"/>
                  <a:pt x="39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5" y="30"/>
                  <a:pt x="45" y="30"/>
                </a:cubicBezTo>
                <a:cubicBezTo>
                  <a:pt x="40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6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6" y="27"/>
                  <a:pt x="22" y="30"/>
                  <a:pt x="18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5" y="32"/>
                  <a:pt x="16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0" y="28"/>
                  <a:pt x="22" y="27"/>
                </a:cubicBezTo>
                <a:cubicBezTo>
                  <a:pt x="27" y="23"/>
                  <a:pt x="31" y="20"/>
                  <a:pt x="36" y="17"/>
                </a:cubicBezTo>
                <a:cubicBezTo>
                  <a:pt x="41" y="14"/>
                  <a:pt x="45" y="11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9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4" y="20"/>
                </a:cubicBezTo>
                <a:cubicBezTo>
                  <a:pt x="20" y="25"/>
                  <a:pt x="15" y="28"/>
                  <a:pt x="11" y="33"/>
                </a:cubicBezTo>
                <a:cubicBezTo>
                  <a:pt x="11" y="32"/>
                  <a:pt x="10" y="31"/>
                  <a:pt x="9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0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30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0"/>
                  <a:pt x="15" y="17"/>
                  <a:pt x="20" y="14"/>
                </a:cubicBezTo>
                <a:cubicBezTo>
                  <a:pt x="23" y="12"/>
                  <a:pt x="19" y="16"/>
                  <a:pt x="19" y="16"/>
                </a:cubicBezTo>
                <a:cubicBezTo>
                  <a:pt x="17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1"/>
                  <a:pt x="6" y="20"/>
                  <a:pt x="5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9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19" y="14"/>
                  <a:pt x="17" y="15"/>
                  <a:pt x="15" y="17"/>
                </a:cubicBezTo>
                <a:cubicBezTo>
                  <a:pt x="12" y="19"/>
                  <a:pt x="9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5"/>
                  <a:pt x="20" y="10"/>
                </a:cubicBezTo>
                <a:cubicBezTo>
                  <a:pt x="21" y="11"/>
                  <a:pt x="22" y="12"/>
                  <a:pt x="22" y="12"/>
                </a:cubicBezTo>
                <a:close/>
                <a:moveTo>
                  <a:pt x="24" y="16"/>
                </a:moveTo>
                <a:cubicBezTo>
                  <a:pt x="18" y="18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2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5" y="26"/>
                  <a:pt x="10" y="29"/>
                </a:cubicBezTo>
                <a:cubicBezTo>
                  <a:pt x="15" y="26"/>
                  <a:pt x="20" y="21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5" y="20"/>
                </a:moveTo>
                <a:cubicBezTo>
                  <a:pt x="26" y="21"/>
                  <a:pt x="26" y="21"/>
                  <a:pt x="26" y="21"/>
                </a:cubicBezTo>
                <a:cubicBezTo>
                  <a:pt x="26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8" y="12"/>
                  <a:pt x="37" y="13"/>
                  <a:pt x="35" y="14"/>
                </a:cubicBezTo>
                <a:cubicBezTo>
                  <a:pt x="34" y="15"/>
                  <a:pt x="32" y="17"/>
                  <a:pt x="30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30" y="20"/>
                </a:moveTo>
                <a:cubicBezTo>
                  <a:pt x="32" y="18"/>
                  <a:pt x="33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6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5" y="16"/>
                </a:cubicBezTo>
                <a:cubicBezTo>
                  <a:pt x="33" y="18"/>
                  <a:pt x="31" y="19"/>
                  <a:pt x="29" y="21"/>
                </a:cubicBezTo>
                <a:cubicBezTo>
                  <a:pt x="29" y="20"/>
                  <a:pt x="29" y="20"/>
                  <a:pt x="30" y="20"/>
                </a:cubicBezTo>
                <a:close/>
                <a:moveTo>
                  <a:pt x="43" y="6"/>
                </a:moveTo>
                <a:cubicBezTo>
                  <a:pt x="43" y="5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3" y="13"/>
                </a:cubicBezTo>
                <a:cubicBezTo>
                  <a:pt x="36" y="10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4" y="12"/>
                </a:cubicBezTo>
                <a:cubicBezTo>
                  <a:pt x="35" y="9"/>
                  <a:pt x="37" y="7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2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4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4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4" y="26"/>
                  <a:pt x="34" y="26"/>
                  <a:pt x="35" y="26"/>
                </a:cubicBezTo>
                <a:cubicBezTo>
                  <a:pt x="34" y="26"/>
                  <a:pt x="34" y="26"/>
                  <a:pt x="34" y="26"/>
                </a:cubicBezTo>
                <a:cubicBezTo>
                  <a:pt x="28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2" name="Freeform 105">
            <a:extLst>
              <a:ext uri="{FF2B5EF4-FFF2-40B4-BE49-F238E27FC236}">
                <a16:creationId xmlns="" xmlns:a16="http://schemas.microsoft.com/office/drawing/2014/main" id="{356DD671-0CDA-4ECF-9323-D21022F88CC4}"/>
              </a:ext>
            </a:extLst>
          </p:cNvPr>
          <p:cNvSpPr/>
          <p:nvPr/>
        </p:nvSpPr>
        <p:spPr bwMode="auto">
          <a:xfrm>
            <a:off x="10106027" y="785815"/>
            <a:ext cx="292100" cy="282576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3" name="Freeform 122">
            <a:extLst>
              <a:ext uri="{FF2B5EF4-FFF2-40B4-BE49-F238E27FC236}">
                <a16:creationId xmlns="" xmlns:a16="http://schemas.microsoft.com/office/drawing/2014/main" id="{8AA506DE-0458-4BC7-AC7A-483FA77646D6}"/>
              </a:ext>
            </a:extLst>
          </p:cNvPr>
          <p:cNvSpPr>
            <a:spLocks noEditPoints="1"/>
          </p:cNvSpPr>
          <p:nvPr/>
        </p:nvSpPr>
        <p:spPr bwMode="auto">
          <a:xfrm>
            <a:off x="5193100" y="5833949"/>
            <a:ext cx="652464" cy="319088"/>
          </a:xfrm>
          <a:custGeom>
            <a:avLst/>
            <a:gdLst>
              <a:gd name="T0" fmla="*/ 172 w 174"/>
              <a:gd name="T1" fmla="*/ 6 h 85"/>
              <a:gd name="T2" fmla="*/ 129 w 174"/>
              <a:gd name="T3" fmla="*/ 27 h 85"/>
              <a:gd name="T4" fmla="*/ 62 w 174"/>
              <a:gd name="T5" fmla="*/ 77 h 85"/>
              <a:gd name="T6" fmla="*/ 32 w 174"/>
              <a:gd name="T7" fmla="*/ 70 h 85"/>
              <a:gd name="T8" fmla="*/ 29 w 174"/>
              <a:gd name="T9" fmla="*/ 64 h 85"/>
              <a:gd name="T10" fmla="*/ 39 w 174"/>
              <a:gd name="T11" fmla="*/ 67 h 85"/>
              <a:gd name="T12" fmla="*/ 34 w 174"/>
              <a:gd name="T13" fmla="*/ 62 h 85"/>
              <a:gd name="T14" fmla="*/ 38 w 174"/>
              <a:gd name="T15" fmla="*/ 59 h 85"/>
              <a:gd name="T16" fmla="*/ 58 w 174"/>
              <a:gd name="T17" fmla="*/ 69 h 85"/>
              <a:gd name="T18" fmla="*/ 63 w 174"/>
              <a:gd name="T19" fmla="*/ 67 h 85"/>
              <a:gd name="T20" fmla="*/ 50 w 174"/>
              <a:gd name="T21" fmla="*/ 56 h 85"/>
              <a:gd name="T22" fmla="*/ 75 w 174"/>
              <a:gd name="T23" fmla="*/ 65 h 85"/>
              <a:gd name="T24" fmla="*/ 79 w 174"/>
              <a:gd name="T25" fmla="*/ 62 h 85"/>
              <a:gd name="T26" fmla="*/ 84 w 174"/>
              <a:gd name="T27" fmla="*/ 62 h 85"/>
              <a:gd name="T28" fmla="*/ 89 w 174"/>
              <a:gd name="T29" fmla="*/ 59 h 85"/>
              <a:gd name="T30" fmla="*/ 77 w 174"/>
              <a:gd name="T31" fmla="*/ 46 h 85"/>
              <a:gd name="T32" fmla="*/ 82 w 174"/>
              <a:gd name="T33" fmla="*/ 44 h 85"/>
              <a:gd name="T34" fmla="*/ 106 w 174"/>
              <a:gd name="T35" fmla="*/ 51 h 85"/>
              <a:gd name="T36" fmla="*/ 96 w 174"/>
              <a:gd name="T37" fmla="*/ 40 h 85"/>
              <a:gd name="T38" fmla="*/ 114 w 174"/>
              <a:gd name="T39" fmla="*/ 44 h 85"/>
              <a:gd name="T40" fmla="*/ 121 w 174"/>
              <a:gd name="T41" fmla="*/ 42 h 85"/>
              <a:gd name="T42" fmla="*/ 124 w 174"/>
              <a:gd name="T43" fmla="*/ 39 h 85"/>
              <a:gd name="T44" fmla="*/ 125 w 174"/>
              <a:gd name="T45" fmla="*/ 36 h 85"/>
              <a:gd name="T46" fmla="*/ 5 w 174"/>
              <a:gd name="T47" fmla="*/ 74 h 85"/>
              <a:gd name="T48" fmla="*/ 13 w 174"/>
              <a:gd name="T49" fmla="*/ 79 h 85"/>
              <a:gd name="T50" fmla="*/ 7 w 174"/>
              <a:gd name="T51" fmla="*/ 72 h 85"/>
              <a:gd name="T52" fmla="*/ 10 w 174"/>
              <a:gd name="T53" fmla="*/ 70 h 85"/>
              <a:gd name="T54" fmla="*/ 14 w 174"/>
              <a:gd name="T55" fmla="*/ 70 h 85"/>
              <a:gd name="T56" fmla="*/ 22 w 174"/>
              <a:gd name="T57" fmla="*/ 72 h 85"/>
              <a:gd name="T58" fmla="*/ 20 w 174"/>
              <a:gd name="T59" fmla="*/ 68 h 85"/>
              <a:gd name="T60" fmla="*/ 20 w 174"/>
              <a:gd name="T61" fmla="*/ 77 h 85"/>
              <a:gd name="T62" fmla="*/ 41 w 174"/>
              <a:gd name="T63" fmla="*/ 71 h 85"/>
              <a:gd name="T64" fmla="*/ 110 w 174"/>
              <a:gd name="T65" fmla="*/ 35 h 85"/>
              <a:gd name="T66" fmla="*/ 125 w 174"/>
              <a:gd name="T67" fmla="*/ 34 h 85"/>
              <a:gd name="T68" fmla="*/ 121 w 174"/>
              <a:gd name="T69" fmla="*/ 35 h 85"/>
              <a:gd name="T70" fmla="*/ 116 w 174"/>
              <a:gd name="T71" fmla="*/ 36 h 85"/>
              <a:gd name="T72" fmla="*/ 154 w 174"/>
              <a:gd name="T73" fmla="*/ 22 h 85"/>
              <a:gd name="T74" fmla="*/ 165 w 174"/>
              <a:gd name="T75" fmla="*/ 8 h 85"/>
              <a:gd name="T76" fmla="*/ 145 w 174"/>
              <a:gd name="T77" fmla="*/ 30 h 85"/>
              <a:gd name="T78" fmla="*/ 160 w 174"/>
              <a:gd name="T79" fmla="*/ 7 h 85"/>
              <a:gd name="T80" fmla="*/ 128 w 174"/>
              <a:gd name="T81" fmla="*/ 31 h 85"/>
              <a:gd name="T82" fmla="*/ 165 w 174"/>
              <a:gd name="T83" fmla="*/ 22 h 85"/>
              <a:gd name="T84" fmla="*/ 22 w 174"/>
              <a:gd name="T85" fmla="*/ 58 h 85"/>
              <a:gd name="T86" fmla="*/ 102 w 174"/>
              <a:gd name="T87" fmla="*/ 38 h 85"/>
              <a:gd name="T88" fmla="*/ 94 w 174"/>
              <a:gd name="T89" fmla="*/ 39 h 85"/>
              <a:gd name="T90" fmla="*/ 100 w 174"/>
              <a:gd name="T91" fmla="*/ 48 h 85"/>
              <a:gd name="T92" fmla="*/ 79 w 174"/>
              <a:gd name="T93" fmla="*/ 43 h 85"/>
              <a:gd name="T94" fmla="*/ 76 w 174"/>
              <a:gd name="T95" fmla="*/ 46 h 85"/>
              <a:gd name="T96" fmla="*/ 87 w 174"/>
              <a:gd name="T97" fmla="*/ 58 h 85"/>
              <a:gd name="T98" fmla="*/ 60 w 174"/>
              <a:gd name="T99" fmla="*/ 50 h 85"/>
              <a:gd name="T100" fmla="*/ 49 w 174"/>
              <a:gd name="T101" fmla="*/ 51 h 85"/>
              <a:gd name="T102" fmla="*/ 44 w 174"/>
              <a:gd name="T103" fmla="*/ 54 h 85"/>
              <a:gd name="T104" fmla="*/ 36 w 174"/>
              <a:gd name="T105" fmla="*/ 59 h 85"/>
              <a:gd name="T106" fmla="*/ 25 w 174"/>
              <a:gd name="T107" fmla="*/ 60 h 85"/>
              <a:gd name="T108" fmla="*/ 21 w 174"/>
              <a:gd name="T109" fmla="*/ 64 h 85"/>
              <a:gd name="T110" fmla="*/ 15 w 174"/>
              <a:gd name="T111" fmla="*/ 69 h 85"/>
              <a:gd name="T112" fmla="*/ 7 w 174"/>
              <a:gd name="T113" fmla="*/ 69 h 85"/>
              <a:gd name="T114" fmla="*/ 4 w 174"/>
              <a:gd name="T115" fmla="*/ 7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4" h="85">
                <a:moveTo>
                  <a:pt x="129" y="41"/>
                </a:moveTo>
                <a:cubicBezTo>
                  <a:pt x="132" y="39"/>
                  <a:pt x="134" y="37"/>
                  <a:pt x="136" y="35"/>
                </a:cubicBezTo>
                <a:cubicBezTo>
                  <a:pt x="146" y="37"/>
                  <a:pt x="156" y="38"/>
                  <a:pt x="164" y="30"/>
                </a:cubicBezTo>
                <a:cubicBezTo>
                  <a:pt x="171" y="24"/>
                  <a:pt x="167" y="14"/>
                  <a:pt x="171" y="7"/>
                </a:cubicBezTo>
                <a:cubicBezTo>
                  <a:pt x="171" y="7"/>
                  <a:pt x="171" y="7"/>
                  <a:pt x="171" y="7"/>
                </a:cubicBezTo>
                <a:cubicBezTo>
                  <a:pt x="172" y="6"/>
                  <a:pt x="172" y="6"/>
                  <a:pt x="172" y="6"/>
                </a:cubicBezTo>
                <a:cubicBezTo>
                  <a:pt x="172" y="5"/>
                  <a:pt x="172" y="5"/>
                  <a:pt x="173" y="5"/>
                </a:cubicBezTo>
                <a:cubicBezTo>
                  <a:pt x="173" y="5"/>
                  <a:pt x="173" y="5"/>
                  <a:pt x="173" y="4"/>
                </a:cubicBezTo>
                <a:cubicBezTo>
                  <a:pt x="174" y="4"/>
                  <a:pt x="173" y="3"/>
                  <a:pt x="173" y="3"/>
                </a:cubicBezTo>
                <a:cubicBezTo>
                  <a:pt x="173" y="2"/>
                  <a:pt x="172" y="2"/>
                  <a:pt x="171" y="2"/>
                </a:cubicBezTo>
                <a:cubicBezTo>
                  <a:pt x="161" y="6"/>
                  <a:pt x="149" y="0"/>
                  <a:pt x="139" y="6"/>
                </a:cubicBezTo>
                <a:cubicBezTo>
                  <a:pt x="133" y="10"/>
                  <a:pt x="127" y="20"/>
                  <a:pt x="129" y="27"/>
                </a:cubicBezTo>
                <a:cubicBezTo>
                  <a:pt x="129" y="27"/>
                  <a:pt x="129" y="27"/>
                  <a:pt x="129" y="27"/>
                </a:cubicBezTo>
                <a:cubicBezTo>
                  <a:pt x="99" y="35"/>
                  <a:pt x="69" y="40"/>
                  <a:pt x="39" y="50"/>
                </a:cubicBezTo>
                <a:cubicBezTo>
                  <a:pt x="31" y="52"/>
                  <a:pt x="22" y="55"/>
                  <a:pt x="13" y="59"/>
                </a:cubicBezTo>
                <a:cubicBezTo>
                  <a:pt x="8" y="61"/>
                  <a:pt x="0" y="67"/>
                  <a:pt x="2" y="74"/>
                </a:cubicBezTo>
                <a:cubicBezTo>
                  <a:pt x="4" y="82"/>
                  <a:pt x="14" y="82"/>
                  <a:pt x="21" y="83"/>
                </a:cubicBezTo>
                <a:cubicBezTo>
                  <a:pt x="34" y="85"/>
                  <a:pt x="49" y="80"/>
                  <a:pt x="62" y="77"/>
                </a:cubicBezTo>
                <a:cubicBezTo>
                  <a:pt x="87" y="70"/>
                  <a:pt x="111" y="59"/>
                  <a:pt x="129" y="41"/>
                </a:cubicBezTo>
                <a:close/>
                <a:moveTo>
                  <a:pt x="74" y="70"/>
                </a:moveTo>
                <a:cubicBezTo>
                  <a:pt x="63" y="74"/>
                  <a:pt x="51" y="77"/>
                  <a:pt x="39" y="79"/>
                </a:cubicBezTo>
                <a:cubicBezTo>
                  <a:pt x="34" y="75"/>
                  <a:pt x="29" y="71"/>
                  <a:pt x="24" y="66"/>
                </a:cubicBezTo>
                <a:cubicBezTo>
                  <a:pt x="22" y="65"/>
                  <a:pt x="27" y="67"/>
                  <a:pt x="27" y="67"/>
                </a:cubicBezTo>
                <a:cubicBezTo>
                  <a:pt x="29" y="68"/>
                  <a:pt x="31" y="69"/>
                  <a:pt x="32" y="70"/>
                </a:cubicBezTo>
                <a:cubicBezTo>
                  <a:pt x="35" y="72"/>
                  <a:pt x="37" y="74"/>
                  <a:pt x="40" y="76"/>
                </a:cubicBezTo>
                <a:cubicBezTo>
                  <a:pt x="40" y="76"/>
                  <a:pt x="41" y="75"/>
                  <a:pt x="40" y="75"/>
                </a:cubicBezTo>
                <a:cubicBezTo>
                  <a:pt x="37" y="73"/>
                  <a:pt x="34" y="71"/>
                  <a:pt x="31" y="68"/>
                </a:cubicBezTo>
                <a:cubicBezTo>
                  <a:pt x="30" y="67"/>
                  <a:pt x="28" y="66"/>
                  <a:pt x="26" y="64"/>
                </a:cubicBezTo>
                <a:cubicBezTo>
                  <a:pt x="26" y="64"/>
                  <a:pt x="21" y="60"/>
                  <a:pt x="25" y="62"/>
                </a:cubicBezTo>
                <a:cubicBezTo>
                  <a:pt x="26" y="62"/>
                  <a:pt x="27" y="63"/>
                  <a:pt x="29" y="64"/>
                </a:cubicBezTo>
                <a:cubicBezTo>
                  <a:pt x="33" y="68"/>
                  <a:pt x="38" y="72"/>
                  <a:pt x="44" y="74"/>
                </a:cubicBezTo>
                <a:cubicBezTo>
                  <a:pt x="44" y="74"/>
                  <a:pt x="45" y="73"/>
                  <a:pt x="44" y="73"/>
                </a:cubicBezTo>
                <a:cubicBezTo>
                  <a:pt x="40" y="69"/>
                  <a:pt x="35" y="66"/>
                  <a:pt x="30" y="63"/>
                </a:cubicBezTo>
                <a:cubicBezTo>
                  <a:pt x="29" y="63"/>
                  <a:pt x="29" y="63"/>
                  <a:pt x="29" y="62"/>
                </a:cubicBezTo>
                <a:cubicBezTo>
                  <a:pt x="27" y="61"/>
                  <a:pt x="25" y="60"/>
                  <a:pt x="29" y="61"/>
                </a:cubicBezTo>
                <a:cubicBezTo>
                  <a:pt x="32" y="63"/>
                  <a:pt x="36" y="65"/>
                  <a:pt x="39" y="67"/>
                </a:cubicBezTo>
                <a:cubicBezTo>
                  <a:pt x="40" y="67"/>
                  <a:pt x="41" y="68"/>
                  <a:pt x="43" y="69"/>
                </a:cubicBezTo>
                <a:cubicBezTo>
                  <a:pt x="45" y="70"/>
                  <a:pt x="47" y="72"/>
                  <a:pt x="50" y="73"/>
                </a:cubicBezTo>
                <a:cubicBezTo>
                  <a:pt x="50" y="73"/>
                  <a:pt x="50" y="73"/>
                  <a:pt x="50" y="73"/>
                </a:cubicBezTo>
                <a:cubicBezTo>
                  <a:pt x="50" y="72"/>
                  <a:pt x="49" y="72"/>
                  <a:pt x="49" y="72"/>
                </a:cubicBezTo>
                <a:cubicBezTo>
                  <a:pt x="49" y="72"/>
                  <a:pt x="48" y="71"/>
                  <a:pt x="48" y="71"/>
                </a:cubicBezTo>
                <a:cubicBezTo>
                  <a:pt x="43" y="68"/>
                  <a:pt x="38" y="66"/>
                  <a:pt x="34" y="62"/>
                </a:cubicBezTo>
                <a:cubicBezTo>
                  <a:pt x="32" y="60"/>
                  <a:pt x="38" y="62"/>
                  <a:pt x="38" y="62"/>
                </a:cubicBezTo>
                <a:cubicBezTo>
                  <a:pt x="39" y="62"/>
                  <a:pt x="39" y="62"/>
                  <a:pt x="40" y="62"/>
                </a:cubicBezTo>
                <a:cubicBezTo>
                  <a:pt x="44" y="66"/>
                  <a:pt x="50" y="69"/>
                  <a:pt x="55" y="72"/>
                </a:cubicBezTo>
                <a:cubicBezTo>
                  <a:pt x="55" y="73"/>
                  <a:pt x="56" y="72"/>
                  <a:pt x="55" y="72"/>
                </a:cubicBezTo>
                <a:cubicBezTo>
                  <a:pt x="50" y="68"/>
                  <a:pt x="45" y="64"/>
                  <a:pt x="40" y="62"/>
                </a:cubicBezTo>
                <a:cubicBezTo>
                  <a:pt x="39" y="61"/>
                  <a:pt x="38" y="60"/>
                  <a:pt x="38" y="59"/>
                </a:cubicBezTo>
                <a:cubicBezTo>
                  <a:pt x="37" y="59"/>
                  <a:pt x="41" y="60"/>
                  <a:pt x="42" y="61"/>
                </a:cubicBezTo>
                <a:cubicBezTo>
                  <a:pt x="44" y="61"/>
                  <a:pt x="46" y="62"/>
                  <a:pt x="47" y="63"/>
                </a:cubicBezTo>
                <a:cubicBezTo>
                  <a:pt x="48" y="63"/>
                  <a:pt x="48" y="64"/>
                  <a:pt x="48" y="64"/>
                </a:cubicBezTo>
                <a:cubicBezTo>
                  <a:pt x="50" y="65"/>
                  <a:pt x="52" y="66"/>
                  <a:pt x="53" y="67"/>
                </a:cubicBezTo>
                <a:cubicBezTo>
                  <a:pt x="55" y="68"/>
                  <a:pt x="57" y="69"/>
                  <a:pt x="58" y="69"/>
                </a:cubicBezTo>
                <a:cubicBezTo>
                  <a:pt x="59" y="70"/>
                  <a:pt x="59" y="69"/>
                  <a:pt x="58" y="69"/>
                </a:cubicBezTo>
                <a:cubicBezTo>
                  <a:pt x="55" y="67"/>
                  <a:pt x="52" y="65"/>
                  <a:pt x="49" y="63"/>
                </a:cubicBezTo>
                <a:cubicBezTo>
                  <a:pt x="47" y="62"/>
                  <a:pt x="45" y="61"/>
                  <a:pt x="43" y="59"/>
                </a:cubicBezTo>
                <a:cubicBezTo>
                  <a:pt x="41" y="57"/>
                  <a:pt x="39" y="55"/>
                  <a:pt x="44" y="57"/>
                </a:cubicBezTo>
                <a:cubicBezTo>
                  <a:pt x="46" y="58"/>
                  <a:pt x="48" y="59"/>
                  <a:pt x="50" y="60"/>
                </a:cubicBezTo>
                <a:cubicBezTo>
                  <a:pt x="54" y="63"/>
                  <a:pt x="58" y="65"/>
                  <a:pt x="61" y="67"/>
                </a:cubicBezTo>
                <a:cubicBezTo>
                  <a:pt x="62" y="67"/>
                  <a:pt x="62" y="67"/>
                  <a:pt x="63" y="67"/>
                </a:cubicBezTo>
                <a:cubicBezTo>
                  <a:pt x="63" y="68"/>
                  <a:pt x="63" y="68"/>
                  <a:pt x="64" y="68"/>
                </a:cubicBezTo>
                <a:cubicBezTo>
                  <a:pt x="64" y="68"/>
                  <a:pt x="65" y="68"/>
                  <a:pt x="64" y="67"/>
                </a:cubicBezTo>
                <a:cubicBezTo>
                  <a:pt x="60" y="65"/>
                  <a:pt x="56" y="62"/>
                  <a:pt x="52" y="60"/>
                </a:cubicBezTo>
                <a:cubicBezTo>
                  <a:pt x="51" y="60"/>
                  <a:pt x="50" y="59"/>
                  <a:pt x="49" y="58"/>
                </a:cubicBezTo>
                <a:cubicBezTo>
                  <a:pt x="48" y="57"/>
                  <a:pt x="46" y="56"/>
                  <a:pt x="45" y="54"/>
                </a:cubicBezTo>
                <a:cubicBezTo>
                  <a:pt x="46" y="55"/>
                  <a:pt x="48" y="56"/>
                  <a:pt x="50" y="56"/>
                </a:cubicBezTo>
                <a:cubicBezTo>
                  <a:pt x="57" y="60"/>
                  <a:pt x="65" y="65"/>
                  <a:pt x="73" y="68"/>
                </a:cubicBezTo>
                <a:cubicBezTo>
                  <a:pt x="74" y="68"/>
                  <a:pt x="74" y="67"/>
                  <a:pt x="73" y="67"/>
                </a:cubicBezTo>
                <a:cubicBezTo>
                  <a:pt x="66" y="61"/>
                  <a:pt x="57" y="58"/>
                  <a:pt x="50" y="52"/>
                </a:cubicBezTo>
                <a:cubicBezTo>
                  <a:pt x="52" y="53"/>
                  <a:pt x="55" y="54"/>
                  <a:pt x="57" y="55"/>
                </a:cubicBezTo>
                <a:cubicBezTo>
                  <a:pt x="59" y="56"/>
                  <a:pt x="61" y="58"/>
                  <a:pt x="63" y="59"/>
                </a:cubicBezTo>
                <a:cubicBezTo>
                  <a:pt x="67" y="61"/>
                  <a:pt x="71" y="63"/>
                  <a:pt x="75" y="65"/>
                </a:cubicBezTo>
                <a:cubicBezTo>
                  <a:pt x="75" y="65"/>
                  <a:pt x="76" y="64"/>
                  <a:pt x="75" y="64"/>
                </a:cubicBezTo>
                <a:cubicBezTo>
                  <a:pt x="68" y="60"/>
                  <a:pt x="61" y="57"/>
                  <a:pt x="55" y="52"/>
                </a:cubicBezTo>
                <a:cubicBezTo>
                  <a:pt x="52" y="50"/>
                  <a:pt x="57" y="52"/>
                  <a:pt x="57" y="52"/>
                </a:cubicBezTo>
                <a:cubicBezTo>
                  <a:pt x="59" y="52"/>
                  <a:pt x="61" y="53"/>
                  <a:pt x="62" y="54"/>
                </a:cubicBezTo>
                <a:cubicBezTo>
                  <a:pt x="66" y="56"/>
                  <a:pt x="69" y="58"/>
                  <a:pt x="73" y="60"/>
                </a:cubicBezTo>
                <a:cubicBezTo>
                  <a:pt x="75" y="61"/>
                  <a:pt x="77" y="62"/>
                  <a:pt x="79" y="62"/>
                </a:cubicBezTo>
                <a:cubicBezTo>
                  <a:pt x="80" y="63"/>
                  <a:pt x="80" y="62"/>
                  <a:pt x="79" y="62"/>
                </a:cubicBezTo>
                <a:cubicBezTo>
                  <a:pt x="77" y="61"/>
                  <a:pt x="75" y="60"/>
                  <a:pt x="73" y="59"/>
                </a:cubicBezTo>
                <a:cubicBezTo>
                  <a:pt x="73" y="59"/>
                  <a:pt x="73" y="59"/>
                  <a:pt x="72" y="59"/>
                </a:cubicBezTo>
                <a:cubicBezTo>
                  <a:pt x="70" y="57"/>
                  <a:pt x="68" y="56"/>
                  <a:pt x="65" y="54"/>
                </a:cubicBezTo>
                <a:cubicBezTo>
                  <a:pt x="64" y="53"/>
                  <a:pt x="62" y="51"/>
                  <a:pt x="61" y="51"/>
                </a:cubicBezTo>
                <a:cubicBezTo>
                  <a:pt x="70" y="53"/>
                  <a:pt x="77" y="58"/>
                  <a:pt x="84" y="62"/>
                </a:cubicBezTo>
                <a:cubicBezTo>
                  <a:pt x="85" y="62"/>
                  <a:pt x="85" y="62"/>
                  <a:pt x="85" y="61"/>
                </a:cubicBezTo>
                <a:cubicBezTo>
                  <a:pt x="82" y="59"/>
                  <a:pt x="79" y="58"/>
                  <a:pt x="75" y="56"/>
                </a:cubicBezTo>
                <a:cubicBezTo>
                  <a:pt x="73" y="54"/>
                  <a:pt x="71" y="53"/>
                  <a:pt x="69" y="52"/>
                </a:cubicBezTo>
                <a:cubicBezTo>
                  <a:pt x="67" y="50"/>
                  <a:pt x="65" y="49"/>
                  <a:pt x="69" y="49"/>
                </a:cubicBezTo>
                <a:cubicBezTo>
                  <a:pt x="76" y="51"/>
                  <a:pt x="82" y="57"/>
                  <a:pt x="89" y="59"/>
                </a:cubicBezTo>
                <a:cubicBezTo>
                  <a:pt x="90" y="60"/>
                  <a:pt x="90" y="59"/>
                  <a:pt x="89" y="59"/>
                </a:cubicBezTo>
                <a:cubicBezTo>
                  <a:pt x="86" y="57"/>
                  <a:pt x="83" y="55"/>
                  <a:pt x="80" y="53"/>
                </a:cubicBezTo>
                <a:cubicBezTo>
                  <a:pt x="79" y="52"/>
                  <a:pt x="77" y="51"/>
                  <a:pt x="76" y="50"/>
                </a:cubicBezTo>
                <a:cubicBezTo>
                  <a:pt x="74" y="49"/>
                  <a:pt x="73" y="49"/>
                  <a:pt x="76" y="49"/>
                </a:cubicBezTo>
                <a:cubicBezTo>
                  <a:pt x="82" y="51"/>
                  <a:pt x="88" y="55"/>
                  <a:pt x="93" y="58"/>
                </a:cubicBezTo>
                <a:cubicBezTo>
                  <a:pt x="94" y="58"/>
                  <a:pt x="94" y="58"/>
                  <a:pt x="94" y="58"/>
                </a:cubicBezTo>
                <a:cubicBezTo>
                  <a:pt x="88" y="54"/>
                  <a:pt x="82" y="51"/>
                  <a:pt x="77" y="46"/>
                </a:cubicBezTo>
                <a:cubicBezTo>
                  <a:pt x="78" y="46"/>
                  <a:pt x="81" y="47"/>
                  <a:pt x="82" y="48"/>
                </a:cubicBezTo>
                <a:cubicBezTo>
                  <a:pt x="84" y="49"/>
                  <a:pt x="85" y="50"/>
                  <a:pt x="87" y="51"/>
                </a:cubicBezTo>
                <a:cubicBezTo>
                  <a:pt x="90" y="52"/>
                  <a:pt x="93" y="54"/>
                  <a:pt x="96" y="55"/>
                </a:cubicBezTo>
                <a:cubicBezTo>
                  <a:pt x="97" y="55"/>
                  <a:pt x="97" y="54"/>
                  <a:pt x="97" y="54"/>
                </a:cubicBezTo>
                <a:cubicBezTo>
                  <a:pt x="92" y="50"/>
                  <a:pt x="86" y="48"/>
                  <a:pt x="81" y="45"/>
                </a:cubicBezTo>
                <a:cubicBezTo>
                  <a:pt x="79" y="43"/>
                  <a:pt x="81" y="44"/>
                  <a:pt x="82" y="44"/>
                </a:cubicBezTo>
                <a:cubicBezTo>
                  <a:pt x="84" y="45"/>
                  <a:pt x="87" y="46"/>
                  <a:pt x="89" y="47"/>
                </a:cubicBezTo>
                <a:cubicBezTo>
                  <a:pt x="93" y="49"/>
                  <a:pt x="96" y="51"/>
                  <a:pt x="100" y="53"/>
                </a:cubicBezTo>
                <a:cubicBezTo>
                  <a:pt x="100" y="53"/>
                  <a:pt x="101" y="53"/>
                  <a:pt x="100" y="52"/>
                </a:cubicBezTo>
                <a:cubicBezTo>
                  <a:pt x="99" y="51"/>
                  <a:pt x="97" y="49"/>
                  <a:pt x="95" y="48"/>
                </a:cubicBezTo>
                <a:cubicBezTo>
                  <a:pt x="93" y="47"/>
                  <a:pt x="89" y="43"/>
                  <a:pt x="87" y="43"/>
                </a:cubicBezTo>
                <a:cubicBezTo>
                  <a:pt x="94" y="44"/>
                  <a:pt x="100" y="49"/>
                  <a:pt x="106" y="51"/>
                </a:cubicBezTo>
                <a:cubicBezTo>
                  <a:pt x="107" y="51"/>
                  <a:pt x="107" y="50"/>
                  <a:pt x="106" y="50"/>
                </a:cubicBezTo>
                <a:cubicBezTo>
                  <a:pt x="104" y="49"/>
                  <a:pt x="102" y="47"/>
                  <a:pt x="99" y="46"/>
                </a:cubicBezTo>
                <a:cubicBezTo>
                  <a:pt x="98" y="45"/>
                  <a:pt x="95" y="43"/>
                  <a:pt x="94" y="43"/>
                </a:cubicBezTo>
                <a:cubicBezTo>
                  <a:pt x="100" y="44"/>
                  <a:pt x="105" y="48"/>
                  <a:pt x="111" y="50"/>
                </a:cubicBezTo>
                <a:cubicBezTo>
                  <a:pt x="111" y="50"/>
                  <a:pt x="112" y="50"/>
                  <a:pt x="111" y="49"/>
                </a:cubicBezTo>
                <a:cubicBezTo>
                  <a:pt x="106" y="46"/>
                  <a:pt x="101" y="44"/>
                  <a:pt x="96" y="40"/>
                </a:cubicBezTo>
                <a:cubicBezTo>
                  <a:pt x="98" y="42"/>
                  <a:pt x="101" y="42"/>
                  <a:pt x="103" y="43"/>
                </a:cubicBezTo>
                <a:cubicBezTo>
                  <a:pt x="107" y="45"/>
                  <a:pt x="110" y="46"/>
                  <a:pt x="113" y="47"/>
                </a:cubicBezTo>
                <a:cubicBezTo>
                  <a:pt x="113" y="48"/>
                  <a:pt x="113" y="47"/>
                  <a:pt x="113" y="47"/>
                </a:cubicBezTo>
                <a:cubicBezTo>
                  <a:pt x="109" y="44"/>
                  <a:pt x="105" y="42"/>
                  <a:pt x="100" y="40"/>
                </a:cubicBezTo>
                <a:cubicBezTo>
                  <a:pt x="104" y="42"/>
                  <a:pt x="109" y="44"/>
                  <a:pt x="114" y="45"/>
                </a:cubicBezTo>
                <a:cubicBezTo>
                  <a:pt x="114" y="45"/>
                  <a:pt x="114" y="45"/>
                  <a:pt x="114" y="44"/>
                </a:cubicBezTo>
                <a:cubicBezTo>
                  <a:pt x="111" y="42"/>
                  <a:pt x="107" y="38"/>
                  <a:pt x="104" y="38"/>
                </a:cubicBezTo>
                <a:cubicBezTo>
                  <a:pt x="109" y="39"/>
                  <a:pt x="113" y="42"/>
                  <a:pt x="117" y="43"/>
                </a:cubicBezTo>
                <a:cubicBezTo>
                  <a:pt x="118" y="43"/>
                  <a:pt x="118" y="42"/>
                  <a:pt x="118" y="42"/>
                </a:cubicBezTo>
                <a:cubicBezTo>
                  <a:pt x="116" y="41"/>
                  <a:pt x="114" y="40"/>
                  <a:pt x="112" y="39"/>
                </a:cubicBezTo>
                <a:cubicBezTo>
                  <a:pt x="111" y="39"/>
                  <a:pt x="105" y="36"/>
                  <a:pt x="109" y="37"/>
                </a:cubicBezTo>
                <a:cubicBezTo>
                  <a:pt x="113" y="39"/>
                  <a:pt x="117" y="41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0"/>
                  <a:pt x="117" y="39"/>
                  <a:pt x="115" y="37"/>
                </a:cubicBezTo>
                <a:cubicBezTo>
                  <a:pt x="117" y="39"/>
                  <a:pt x="120" y="40"/>
                  <a:pt x="122" y="41"/>
                </a:cubicBezTo>
                <a:cubicBezTo>
                  <a:pt x="122" y="41"/>
                  <a:pt x="123" y="40"/>
                  <a:pt x="122" y="40"/>
                </a:cubicBezTo>
                <a:cubicBezTo>
                  <a:pt x="121" y="38"/>
                  <a:pt x="119" y="37"/>
                  <a:pt x="117" y="36"/>
                </a:cubicBezTo>
                <a:cubicBezTo>
                  <a:pt x="119" y="37"/>
                  <a:pt x="122" y="38"/>
                  <a:pt x="124" y="39"/>
                </a:cubicBezTo>
                <a:cubicBezTo>
                  <a:pt x="124" y="39"/>
                  <a:pt x="125" y="39"/>
                  <a:pt x="124" y="39"/>
                </a:cubicBezTo>
                <a:cubicBezTo>
                  <a:pt x="124" y="38"/>
                  <a:pt x="124" y="38"/>
                  <a:pt x="123" y="37"/>
                </a:cubicBezTo>
                <a:cubicBezTo>
                  <a:pt x="124" y="38"/>
                  <a:pt x="124" y="38"/>
                  <a:pt x="124" y="38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5" y="37"/>
                  <a:pt x="125" y="37"/>
                  <a:pt x="124" y="36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4" y="34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7" y="36"/>
                  <a:pt x="128" y="37"/>
                  <a:pt x="129" y="38"/>
                </a:cubicBezTo>
                <a:cubicBezTo>
                  <a:pt x="113" y="53"/>
                  <a:pt x="94" y="63"/>
                  <a:pt x="74" y="70"/>
                </a:cubicBezTo>
                <a:close/>
                <a:moveTo>
                  <a:pt x="6" y="76"/>
                </a:moveTo>
                <a:cubicBezTo>
                  <a:pt x="6" y="76"/>
                  <a:pt x="5" y="75"/>
                  <a:pt x="5" y="74"/>
                </a:cubicBezTo>
                <a:cubicBezTo>
                  <a:pt x="7" y="76"/>
                  <a:pt x="9" y="77"/>
                  <a:pt x="11" y="79"/>
                </a:cubicBezTo>
                <a:cubicBezTo>
                  <a:pt x="10" y="78"/>
                  <a:pt x="10" y="78"/>
                  <a:pt x="9" y="78"/>
                </a:cubicBezTo>
                <a:cubicBezTo>
                  <a:pt x="8" y="77"/>
                  <a:pt x="7" y="77"/>
                  <a:pt x="6" y="76"/>
                </a:cubicBezTo>
                <a:close/>
                <a:moveTo>
                  <a:pt x="12" y="79"/>
                </a:moveTo>
                <a:cubicBezTo>
                  <a:pt x="12" y="79"/>
                  <a:pt x="12" y="79"/>
                  <a:pt x="12" y="79"/>
                </a:cubicBezTo>
                <a:cubicBezTo>
                  <a:pt x="12" y="79"/>
                  <a:pt x="13" y="79"/>
                  <a:pt x="13" y="79"/>
                </a:cubicBezTo>
                <a:cubicBezTo>
                  <a:pt x="13" y="79"/>
                  <a:pt x="12" y="79"/>
                  <a:pt x="12" y="79"/>
                </a:cubicBezTo>
                <a:close/>
                <a:moveTo>
                  <a:pt x="35" y="80"/>
                </a:moveTo>
                <a:cubicBezTo>
                  <a:pt x="29" y="80"/>
                  <a:pt x="24" y="81"/>
                  <a:pt x="18" y="80"/>
                </a:cubicBezTo>
                <a:cubicBezTo>
                  <a:pt x="17" y="80"/>
                  <a:pt x="16" y="80"/>
                  <a:pt x="15" y="80"/>
                </a:cubicBezTo>
                <a:cubicBezTo>
                  <a:pt x="14" y="79"/>
                  <a:pt x="12" y="77"/>
                  <a:pt x="11" y="76"/>
                </a:cubicBezTo>
                <a:cubicBezTo>
                  <a:pt x="10" y="76"/>
                  <a:pt x="8" y="72"/>
                  <a:pt x="7" y="72"/>
                </a:cubicBezTo>
                <a:cubicBezTo>
                  <a:pt x="11" y="74"/>
                  <a:pt x="15" y="77"/>
                  <a:pt x="18" y="80"/>
                </a:cubicBezTo>
                <a:cubicBezTo>
                  <a:pt x="18" y="80"/>
                  <a:pt x="19" y="80"/>
                  <a:pt x="18" y="79"/>
                </a:cubicBezTo>
                <a:cubicBezTo>
                  <a:pt x="18" y="79"/>
                  <a:pt x="18" y="78"/>
                  <a:pt x="17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16" y="77"/>
                  <a:pt x="14" y="76"/>
                  <a:pt x="13" y="75"/>
                </a:cubicBezTo>
                <a:cubicBezTo>
                  <a:pt x="12" y="74"/>
                  <a:pt x="5" y="68"/>
                  <a:pt x="10" y="70"/>
                </a:cubicBezTo>
                <a:cubicBezTo>
                  <a:pt x="11" y="71"/>
                  <a:pt x="11" y="71"/>
                  <a:pt x="12" y="71"/>
                </a:cubicBezTo>
                <a:cubicBezTo>
                  <a:pt x="15" y="75"/>
                  <a:pt x="19" y="78"/>
                  <a:pt x="23" y="79"/>
                </a:cubicBezTo>
                <a:cubicBezTo>
                  <a:pt x="24" y="80"/>
                  <a:pt x="24" y="79"/>
                  <a:pt x="24" y="79"/>
                </a:cubicBezTo>
                <a:cubicBezTo>
                  <a:pt x="20" y="76"/>
                  <a:pt x="16" y="73"/>
                  <a:pt x="12" y="71"/>
                </a:cubicBezTo>
                <a:cubicBezTo>
                  <a:pt x="12" y="70"/>
                  <a:pt x="11" y="69"/>
                  <a:pt x="11" y="69"/>
                </a:cubicBezTo>
                <a:cubicBezTo>
                  <a:pt x="10" y="68"/>
                  <a:pt x="14" y="70"/>
                  <a:pt x="14" y="70"/>
                </a:cubicBezTo>
                <a:cubicBezTo>
                  <a:pt x="17" y="71"/>
                  <a:pt x="19" y="73"/>
                  <a:pt x="21" y="75"/>
                </a:cubicBezTo>
                <a:cubicBezTo>
                  <a:pt x="23" y="76"/>
                  <a:pt x="25" y="78"/>
                  <a:pt x="27" y="79"/>
                </a:cubicBezTo>
                <a:cubicBezTo>
                  <a:pt x="28" y="79"/>
                  <a:pt x="28" y="78"/>
                  <a:pt x="27" y="78"/>
                </a:cubicBezTo>
                <a:cubicBezTo>
                  <a:pt x="25" y="77"/>
                  <a:pt x="23" y="75"/>
                  <a:pt x="21" y="74"/>
                </a:cubicBezTo>
                <a:cubicBezTo>
                  <a:pt x="20" y="73"/>
                  <a:pt x="19" y="71"/>
                  <a:pt x="18" y="70"/>
                </a:cubicBezTo>
                <a:cubicBezTo>
                  <a:pt x="15" y="67"/>
                  <a:pt x="22" y="72"/>
                  <a:pt x="22" y="72"/>
                </a:cubicBezTo>
                <a:cubicBezTo>
                  <a:pt x="23" y="73"/>
                  <a:pt x="24" y="73"/>
                  <a:pt x="25" y="73"/>
                </a:cubicBezTo>
                <a:cubicBezTo>
                  <a:pt x="27" y="76"/>
                  <a:pt x="30" y="78"/>
                  <a:pt x="33" y="79"/>
                </a:cubicBezTo>
                <a:cubicBezTo>
                  <a:pt x="33" y="80"/>
                  <a:pt x="34" y="79"/>
                  <a:pt x="33" y="79"/>
                </a:cubicBezTo>
                <a:cubicBezTo>
                  <a:pt x="31" y="77"/>
                  <a:pt x="28" y="75"/>
                  <a:pt x="25" y="73"/>
                </a:cubicBezTo>
                <a:cubicBezTo>
                  <a:pt x="25" y="73"/>
                  <a:pt x="25" y="72"/>
                  <a:pt x="24" y="72"/>
                </a:cubicBezTo>
                <a:cubicBezTo>
                  <a:pt x="24" y="72"/>
                  <a:pt x="20" y="68"/>
                  <a:pt x="20" y="68"/>
                </a:cubicBezTo>
                <a:cubicBezTo>
                  <a:pt x="23" y="68"/>
                  <a:pt x="25" y="70"/>
                  <a:pt x="27" y="71"/>
                </a:cubicBezTo>
                <a:cubicBezTo>
                  <a:pt x="31" y="74"/>
                  <a:pt x="34" y="77"/>
                  <a:pt x="38" y="79"/>
                </a:cubicBezTo>
                <a:cubicBezTo>
                  <a:pt x="37" y="79"/>
                  <a:pt x="36" y="79"/>
                  <a:pt x="35" y="80"/>
                </a:cubicBezTo>
                <a:close/>
                <a:moveTo>
                  <a:pt x="14" y="73"/>
                </a:moveTo>
                <a:cubicBezTo>
                  <a:pt x="16" y="74"/>
                  <a:pt x="17" y="75"/>
                  <a:pt x="19" y="76"/>
                </a:cubicBezTo>
                <a:cubicBezTo>
                  <a:pt x="19" y="77"/>
                  <a:pt x="20" y="77"/>
                  <a:pt x="20" y="77"/>
                </a:cubicBezTo>
                <a:cubicBezTo>
                  <a:pt x="18" y="76"/>
                  <a:pt x="16" y="74"/>
                  <a:pt x="14" y="73"/>
                </a:cubicBezTo>
                <a:cubicBezTo>
                  <a:pt x="14" y="73"/>
                  <a:pt x="14" y="73"/>
                  <a:pt x="14" y="73"/>
                </a:cubicBezTo>
                <a:close/>
                <a:moveTo>
                  <a:pt x="32" y="65"/>
                </a:moveTo>
                <a:cubicBezTo>
                  <a:pt x="33" y="66"/>
                  <a:pt x="34" y="66"/>
                  <a:pt x="35" y="67"/>
                </a:cubicBezTo>
                <a:cubicBezTo>
                  <a:pt x="37" y="68"/>
                  <a:pt x="39" y="70"/>
                  <a:pt x="41" y="72"/>
                </a:cubicBezTo>
                <a:cubicBezTo>
                  <a:pt x="44" y="74"/>
                  <a:pt x="41" y="72"/>
                  <a:pt x="41" y="71"/>
                </a:cubicBezTo>
                <a:cubicBezTo>
                  <a:pt x="38" y="70"/>
                  <a:pt x="35" y="68"/>
                  <a:pt x="32" y="66"/>
                </a:cubicBezTo>
                <a:cubicBezTo>
                  <a:pt x="32" y="66"/>
                  <a:pt x="32" y="65"/>
                  <a:pt x="32" y="65"/>
                </a:cubicBezTo>
                <a:close/>
                <a:moveTo>
                  <a:pt x="64" y="59"/>
                </a:moveTo>
                <a:cubicBezTo>
                  <a:pt x="67" y="61"/>
                  <a:pt x="71" y="63"/>
                  <a:pt x="74" y="63"/>
                </a:cubicBezTo>
                <a:cubicBezTo>
                  <a:pt x="70" y="62"/>
                  <a:pt x="67" y="61"/>
                  <a:pt x="64" y="59"/>
                </a:cubicBezTo>
                <a:close/>
                <a:moveTo>
                  <a:pt x="110" y="35"/>
                </a:moveTo>
                <a:cubicBezTo>
                  <a:pt x="112" y="38"/>
                  <a:pt x="116" y="39"/>
                  <a:pt x="119" y="41"/>
                </a:cubicBezTo>
                <a:cubicBezTo>
                  <a:pt x="121" y="42"/>
                  <a:pt x="114" y="39"/>
                  <a:pt x="114" y="39"/>
                </a:cubicBezTo>
                <a:cubicBezTo>
                  <a:pt x="112" y="38"/>
                  <a:pt x="109" y="37"/>
                  <a:pt x="107" y="36"/>
                </a:cubicBezTo>
                <a:cubicBezTo>
                  <a:pt x="108" y="35"/>
                  <a:pt x="109" y="35"/>
                  <a:pt x="110" y="35"/>
                </a:cubicBezTo>
                <a:close/>
                <a:moveTo>
                  <a:pt x="125" y="32"/>
                </a:moveTo>
                <a:cubicBezTo>
                  <a:pt x="125" y="32"/>
                  <a:pt x="125" y="33"/>
                  <a:pt x="125" y="34"/>
                </a:cubicBezTo>
                <a:cubicBezTo>
                  <a:pt x="125" y="33"/>
                  <a:pt x="125" y="33"/>
                  <a:pt x="124" y="33"/>
                </a:cubicBezTo>
                <a:cubicBezTo>
                  <a:pt x="124" y="33"/>
                  <a:pt x="123" y="33"/>
                  <a:pt x="123" y="34"/>
                </a:cubicBezTo>
                <a:cubicBezTo>
                  <a:pt x="124" y="36"/>
                  <a:pt x="122" y="33"/>
                  <a:pt x="122" y="33"/>
                </a:cubicBezTo>
                <a:cubicBezTo>
                  <a:pt x="121" y="33"/>
                  <a:pt x="121" y="33"/>
                  <a:pt x="121" y="33"/>
                </a:cubicBezTo>
                <a:cubicBezTo>
                  <a:pt x="122" y="34"/>
                  <a:pt x="123" y="36"/>
                  <a:pt x="124" y="37"/>
                </a:cubicBezTo>
                <a:cubicBezTo>
                  <a:pt x="123" y="36"/>
                  <a:pt x="122" y="35"/>
                  <a:pt x="121" y="35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0" y="34"/>
                  <a:pt x="119" y="34"/>
                  <a:pt x="119" y="34"/>
                </a:cubicBezTo>
                <a:cubicBezTo>
                  <a:pt x="118" y="34"/>
                  <a:pt x="118" y="34"/>
                  <a:pt x="118" y="34"/>
                </a:cubicBezTo>
                <a:cubicBezTo>
                  <a:pt x="119" y="35"/>
                  <a:pt x="125" y="39"/>
                  <a:pt x="122" y="37"/>
                </a:cubicBezTo>
                <a:cubicBezTo>
                  <a:pt x="120" y="36"/>
                  <a:pt x="118" y="35"/>
                  <a:pt x="116" y="35"/>
                </a:cubicBezTo>
                <a:cubicBezTo>
                  <a:pt x="116" y="35"/>
                  <a:pt x="116" y="35"/>
                  <a:pt x="116" y="36"/>
                </a:cubicBezTo>
                <a:cubicBezTo>
                  <a:pt x="117" y="36"/>
                  <a:pt x="118" y="37"/>
                  <a:pt x="119" y="38"/>
                </a:cubicBezTo>
                <a:cubicBezTo>
                  <a:pt x="120" y="39"/>
                  <a:pt x="123" y="40"/>
                  <a:pt x="119" y="39"/>
                </a:cubicBezTo>
                <a:cubicBezTo>
                  <a:pt x="117" y="38"/>
                  <a:pt x="114" y="36"/>
                  <a:pt x="111" y="35"/>
                </a:cubicBezTo>
                <a:cubicBezTo>
                  <a:pt x="116" y="34"/>
                  <a:pt x="120" y="33"/>
                  <a:pt x="125" y="32"/>
                </a:cubicBezTo>
                <a:close/>
                <a:moveTo>
                  <a:pt x="165" y="9"/>
                </a:moveTo>
                <a:cubicBezTo>
                  <a:pt x="161" y="13"/>
                  <a:pt x="159" y="18"/>
                  <a:pt x="154" y="22"/>
                </a:cubicBezTo>
                <a:cubicBezTo>
                  <a:pt x="151" y="24"/>
                  <a:pt x="148" y="27"/>
                  <a:pt x="144" y="28"/>
                </a:cubicBezTo>
                <a:cubicBezTo>
                  <a:pt x="140" y="28"/>
                  <a:pt x="137" y="28"/>
                  <a:pt x="133" y="29"/>
                </a:cubicBezTo>
                <a:cubicBezTo>
                  <a:pt x="133" y="29"/>
                  <a:pt x="133" y="29"/>
                  <a:pt x="133" y="29"/>
                </a:cubicBezTo>
                <a:cubicBezTo>
                  <a:pt x="134" y="29"/>
                  <a:pt x="134" y="29"/>
                  <a:pt x="134" y="28"/>
                </a:cubicBezTo>
                <a:cubicBezTo>
                  <a:pt x="134" y="21"/>
                  <a:pt x="144" y="20"/>
                  <a:pt x="148" y="18"/>
                </a:cubicBezTo>
                <a:cubicBezTo>
                  <a:pt x="154" y="16"/>
                  <a:pt x="159" y="11"/>
                  <a:pt x="165" y="8"/>
                </a:cubicBezTo>
                <a:cubicBezTo>
                  <a:pt x="165" y="8"/>
                  <a:pt x="165" y="9"/>
                  <a:pt x="165" y="9"/>
                </a:cubicBezTo>
                <a:close/>
                <a:moveTo>
                  <a:pt x="147" y="30"/>
                </a:moveTo>
                <a:cubicBezTo>
                  <a:pt x="150" y="29"/>
                  <a:pt x="153" y="26"/>
                  <a:pt x="156" y="24"/>
                </a:cubicBezTo>
                <a:cubicBezTo>
                  <a:pt x="159" y="22"/>
                  <a:pt x="161" y="19"/>
                  <a:pt x="162" y="17"/>
                </a:cubicBezTo>
                <a:cubicBezTo>
                  <a:pt x="162" y="18"/>
                  <a:pt x="162" y="20"/>
                  <a:pt x="161" y="21"/>
                </a:cubicBezTo>
                <a:cubicBezTo>
                  <a:pt x="158" y="27"/>
                  <a:pt x="152" y="29"/>
                  <a:pt x="145" y="30"/>
                </a:cubicBezTo>
                <a:cubicBezTo>
                  <a:pt x="146" y="30"/>
                  <a:pt x="146" y="30"/>
                  <a:pt x="147" y="30"/>
                </a:cubicBezTo>
                <a:close/>
                <a:moveTo>
                  <a:pt x="160" y="7"/>
                </a:moveTo>
                <a:cubicBezTo>
                  <a:pt x="155" y="11"/>
                  <a:pt x="149" y="15"/>
                  <a:pt x="143" y="17"/>
                </a:cubicBezTo>
                <a:cubicBezTo>
                  <a:pt x="140" y="18"/>
                  <a:pt x="136" y="19"/>
                  <a:pt x="134" y="21"/>
                </a:cubicBezTo>
                <a:cubicBezTo>
                  <a:pt x="136" y="16"/>
                  <a:pt x="140" y="12"/>
                  <a:pt x="145" y="10"/>
                </a:cubicBezTo>
                <a:cubicBezTo>
                  <a:pt x="150" y="8"/>
                  <a:pt x="155" y="8"/>
                  <a:pt x="160" y="7"/>
                </a:cubicBezTo>
                <a:close/>
                <a:moveTo>
                  <a:pt x="130" y="30"/>
                </a:moveTo>
                <a:cubicBezTo>
                  <a:pt x="130" y="30"/>
                  <a:pt x="130" y="30"/>
                  <a:pt x="130" y="30"/>
                </a:cubicBezTo>
                <a:cubicBezTo>
                  <a:pt x="131" y="31"/>
                  <a:pt x="132" y="32"/>
                  <a:pt x="133" y="33"/>
                </a:cubicBezTo>
                <a:cubicBezTo>
                  <a:pt x="132" y="34"/>
                  <a:pt x="132" y="35"/>
                  <a:pt x="131" y="36"/>
                </a:cubicBezTo>
                <a:cubicBezTo>
                  <a:pt x="131" y="36"/>
                  <a:pt x="131" y="36"/>
                  <a:pt x="130" y="35"/>
                </a:cubicBezTo>
                <a:cubicBezTo>
                  <a:pt x="129" y="35"/>
                  <a:pt x="128" y="33"/>
                  <a:pt x="128" y="31"/>
                </a:cubicBezTo>
                <a:cubicBezTo>
                  <a:pt x="128" y="31"/>
                  <a:pt x="129" y="30"/>
                  <a:pt x="130" y="30"/>
                </a:cubicBezTo>
                <a:close/>
                <a:moveTo>
                  <a:pt x="145" y="33"/>
                </a:moveTo>
                <a:cubicBezTo>
                  <a:pt x="150" y="33"/>
                  <a:pt x="154" y="31"/>
                  <a:pt x="159" y="28"/>
                </a:cubicBezTo>
                <a:cubicBezTo>
                  <a:pt x="161" y="26"/>
                  <a:pt x="163" y="23"/>
                  <a:pt x="165" y="20"/>
                </a:cubicBezTo>
                <a:cubicBezTo>
                  <a:pt x="165" y="18"/>
                  <a:pt x="166" y="16"/>
                  <a:pt x="166" y="13"/>
                </a:cubicBezTo>
                <a:cubicBezTo>
                  <a:pt x="166" y="16"/>
                  <a:pt x="166" y="19"/>
                  <a:pt x="165" y="22"/>
                </a:cubicBezTo>
                <a:cubicBezTo>
                  <a:pt x="163" y="32"/>
                  <a:pt x="154" y="34"/>
                  <a:pt x="145" y="33"/>
                </a:cubicBezTo>
                <a:close/>
                <a:moveTo>
                  <a:pt x="153" y="5"/>
                </a:moveTo>
                <a:cubicBezTo>
                  <a:pt x="149" y="6"/>
                  <a:pt x="145" y="6"/>
                  <a:pt x="142" y="8"/>
                </a:cubicBezTo>
                <a:cubicBezTo>
                  <a:pt x="143" y="7"/>
                  <a:pt x="144" y="7"/>
                  <a:pt x="145" y="6"/>
                </a:cubicBezTo>
                <a:cubicBezTo>
                  <a:pt x="148" y="6"/>
                  <a:pt x="150" y="5"/>
                  <a:pt x="153" y="5"/>
                </a:cubicBezTo>
                <a:close/>
                <a:moveTo>
                  <a:pt x="22" y="58"/>
                </a:moveTo>
                <a:cubicBezTo>
                  <a:pt x="31" y="55"/>
                  <a:pt x="40" y="52"/>
                  <a:pt x="49" y="50"/>
                </a:cubicBezTo>
                <a:cubicBezTo>
                  <a:pt x="68" y="44"/>
                  <a:pt x="87" y="40"/>
                  <a:pt x="106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9" y="38"/>
                  <a:pt x="113" y="41"/>
                  <a:pt x="116" y="42"/>
                </a:cubicBezTo>
                <a:cubicBezTo>
                  <a:pt x="111" y="41"/>
                  <a:pt x="108" y="38"/>
                  <a:pt x="103" y="37"/>
                </a:cubicBezTo>
                <a:cubicBezTo>
                  <a:pt x="102" y="37"/>
                  <a:pt x="102" y="38"/>
                  <a:pt x="102" y="38"/>
                </a:cubicBezTo>
                <a:cubicBezTo>
                  <a:pt x="104" y="39"/>
                  <a:pt x="106" y="40"/>
                  <a:pt x="108" y="41"/>
                </a:cubicBezTo>
                <a:cubicBezTo>
                  <a:pt x="110" y="42"/>
                  <a:pt x="116" y="45"/>
                  <a:pt x="109" y="43"/>
                </a:cubicBezTo>
                <a:cubicBezTo>
                  <a:pt x="106" y="42"/>
                  <a:pt x="103" y="40"/>
                  <a:pt x="99" y="39"/>
                </a:cubicBezTo>
                <a:cubicBezTo>
                  <a:pt x="99" y="39"/>
                  <a:pt x="98" y="39"/>
                  <a:pt x="99" y="39"/>
                </a:cubicBezTo>
                <a:cubicBezTo>
                  <a:pt x="100" y="41"/>
                  <a:pt x="102" y="42"/>
                  <a:pt x="104" y="43"/>
                </a:cubicBezTo>
                <a:cubicBezTo>
                  <a:pt x="101" y="41"/>
                  <a:pt x="98" y="40"/>
                  <a:pt x="94" y="39"/>
                </a:cubicBezTo>
                <a:cubicBezTo>
                  <a:pt x="94" y="39"/>
                  <a:pt x="93" y="39"/>
                  <a:pt x="94" y="40"/>
                </a:cubicBezTo>
                <a:cubicBezTo>
                  <a:pt x="99" y="43"/>
                  <a:pt x="104" y="46"/>
                  <a:pt x="110" y="49"/>
                </a:cubicBezTo>
                <a:cubicBezTo>
                  <a:pt x="105" y="46"/>
                  <a:pt x="98" y="43"/>
                  <a:pt x="92" y="42"/>
                </a:cubicBezTo>
                <a:cubicBezTo>
                  <a:pt x="92" y="42"/>
                  <a:pt x="92" y="43"/>
                  <a:pt x="92" y="43"/>
                </a:cubicBezTo>
                <a:cubicBezTo>
                  <a:pt x="94" y="44"/>
                  <a:pt x="97" y="46"/>
                  <a:pt x="99" y="47"/>
                </a:cubicBezTo>
                <a:cubicBezTo>
                  <a:pt x="99" y="47"/>
                  <a:pt x="100" y="47"/>
                  <a:pt x="100" y="48"/>
                </a:cubicBezTo>
                <a:cubicBezTo>
                  <a:pt x="96" y="45"/>
                  <a:pt x="91" y="43"/>
                  <a:pt x="86" y="42"/>
                </a:cubicBezTo>
                <a:cubicBezTo>
                  <a:pt x="86" y="42"/>
                  <a:pt x="85" y="43"/>
                  <a:pt x="86" y="43"/>
                </a:cubicBezTo>
                <a:cubicBezTo>
                  <a:pt x="88" y="45"/>
                  <a:pt x="90" y="46"/>
                  <a:pt x="92" y="47"/>
                </a:cubicBezTo>
                <a:cubicBezTo>
                  <a:pt x="93" y="48"/>
                  <a:pt x="94" y="49"/>
                  <a:pt x="96" y="49"/>
                </a:cubicBezTo>
                <a:cubicBezTo>
                  <a:pt x="96" y="49"/>
                  <a:pt x="102" y="53"/>
                  <a:pt x="97" y="51"/>
                </a:cubicBezTo>
                <a:cubicBezTo>
                  <a:pt x="91" y="48"/>
                  <a:pt x="86" y="44"/>
                  <a:pt x="79" y="43"/>
                </a:cubicBezTo>
                <a:cubicBezTo>
                  <a:pt x="78" y="43"/>
                  <a:pt x="78" y="43"/>
                  <a:pt x="78" y="43"/>
                </a:cubicBezTo>
                <a:cubicBezTo>
                  <a:pt x="83" y="48"/>
                  <a:pt x="88" y="49"/>
                  <a:pt x="93" y="52"/>
                </a:cubicBezTo>
                <a:cubicBezTo>
                  <a:pt x="98" y="55"/>
                  <a:pt x="93" y="53"/>
                  <a:pt x="92" y="52"/>
                </a:cubicBezTo>
                <a:cubicBezTo>
                  <a:pt x="90" y="51"/>
                  <a:pt x="88" y="50"/>
                  <a:pt x="86" y="49"/>
                </a:cubicBezTo>
                <a:cubicBezTo>
                  <a:pt x="83" y="47"/>
                  <a:pt x="80" y="46"/>
                  <a:pt x="76" y="45"/>
                </a:cubicBezTo>
                <a:cubicBezTo>
                  <a:pt x="76" y="45"/>
                  <a:pt x="75" y="45"/>
                  <a:pt x="76" y="46"/>
                </a:cubicBezTo>
                <a:cubicBezTo>
                  <a:pt x="78" y="48"/>
                  <a:pt x="81" y="50"/>
                  <a:pt x="84" y="52"/>
                </a:cubicBezTo>
                <a:cubicBezTo>
                  <a:pt x="81" y="50"/>
                  <a:pt x="77" y="49"/>
                  <a:pt x="73" y="48"/>
                </a:cubicBezTo>
                <a:cubicBezTo>
                  <a:pt x="72" y="48"/>
                  <a:pt x="72" y="48"/>
                  <a:pt x="73" y="49"/>
                </a:cubicBezTo>
                <a:cubicBezTo>
                  <a:pt x="76" y="51"/>
                  <a:pt x="80" y="53"/>
                  <a:pt x="83" y="55"/>
                </a:cubicBezTo>
                <a:cubicBezTo>
                  <a:pt x="84" y="56"/>
                  <a:pt x="85" y="57"/>
                  <a:pt x="86" y="57"/>
                </a:cubicBezTo>
                <a:cubicBezTo>
                  <a:pt x="86" y="58"/>
                  <a:pt x="86" y="58"/>
                  <a:pt x="87" y="58"/>
                </a:cubicBezTo>
                <a:cubicBezTo>
                  <a:pt x="85" y="57"/>
                  <a:pt x="84" y="56"/>
                  <a:pt x="82" y="56"/>
                </a:cubicBezTo>
                <a:cubicBezTo>
                  <a:pt x="77" y="52"/>
                  <a:pt x="72" y="48"/>
                  <a:pt x="65" y="48"/>
                </a:cubicBezTo>
                <a:cubicBezTo>
                  <a:pt x="65" y="48"/>
                  <a:pt x="64" y="49"/>
                  <a:pt x="65" y="49"/>
                </a:cubicBezTo>
                <a:cubicBezTo>
                  <a:pt x="67" y="51"/>
                  <a:pt x="69" y="53"/>
                  <a:pt x="72" y="54"/>
                </a:cubicBezTo>
                <a:cubicBezTo>
                  <a:pt x="68" y="52"/>
                  <a:pt x="64" y="51"/>
                  <a:pt x="60" y="50"/>
                </a:cubicBezTo>
                <a:cubicBezTo>
                  <a:pt x="60" y="50"/>
                  <a:pt x="60" y="50"/>
                  <a:pt x="60" y="50"/>
                </a:cubicBezTo>
                <a:cubicBezTo>
                  <a:pt x="62" y="52"/>
                  <a:pt x="65" y="54"/>
                  <a:pt x="67" y="56"/>
                </a:cubicBezTo>
                <a:cubicBezTo>
                  <a:pt x="66" y="56"/>
                  <a:pt x="65" y="55"/>
                  <a:pt x="64" y="54"/>
                </a:cubicBezTo>
                <a:cubicBezTo>
                  <a:pt x="60" y="52"/>
                  <a:pt x="57" y="50"/>
                  <a:pt x="52" y="50"/>
                </a:cubicBezTo>
                <a:cubicBezTo>
                  <a:pt x="52" y="50"/>
                  <a:pt x="52" y="50"/>
                  <a:pt x="52" y="51"/>
                </a:cubicBezTo>
                <a:cubicBezTo>
                  <a:pt x="54" y="52"/>
                  <a:pt x="55" y="53"/>
                  <a:pt x="56" y="54"/>
                </a:cubicBezTo>
                <a:cubicBezTo>
                  <a:pt x="54" y="53"/>
                  <a:pt x="52" y="52"/>
                  <a:pt x="49" y="51"/>
                </a:cubicBezTo>
                <a:cubicBezTo>
                  <a:pt x="49" y="51"/>
                  <a:pt x="49" y="51"/>
                  <a:pt x="49" y="51"/>
                </a:cubicBezTo>
                <a:cubicBezTo>
                  <a:pt x="55" y="58"/>
                  <a:pt x="64" y="61"/>
                  <a:pt x="72" y="67"/>
                </a:cubicBezTo>
                <a:cubicBezTo>
                  <a:pt x="70" y="66"/>
                  <a:pt x="68" y="65"/>
                  <a:pt x="66" y="64"/>
                </a:cubicBezTo>
                <a:cubicBezTo>
                  <a:pt x="63" y="63"/>
                  <a:pt x="61" y="62"/>
                  <a:pt x="59" y="60"/>
                </a:cubicBezTo>
                <a:cubicBezTo>
                  <a:pt x="54" y="58"/>
                  <a:pt x="49" y="55"/>
                  <a:pt x="44" y="53"/>
                </a:cubicBezTo>
                <a:cubicBezTo>
                  <a:pt x="44" y="53"/>
                  <a:pt x="43" y="53"/>
                  <a:pt x="44" y="54"/>
                </a:cubicBezTo>
                <a:cubicBezTo>
                  <a:pt x="45" y="55"/>
                  <a:pt x="46" y="57"/>
                  <a:pt x="48" y="58"/>
                </a:cubicBezTo>
                <a:cubicBezTo>
                  <a:pt x="45" y="57"/>
                  <a:pt x="42" y="56"/>
                  <a:pt x="40" y="55"/>
                </a:cubicBezTo>
                <a:cubicBezTo>
                  <a:pt x="39" y="55"/>
                  <a:pt x="39" y="55"/>
                  <a:pt x="39" y="56"/>
                </a:cubicBezTo>
                <a:cubicBezTo>
                  <a:pt x="41" y="58"/>
                  <a:pt x="42" y="59"/>
                  <a:pt x="44" y="61"/>
                </a:cubicBezTo>
                <a:cubicBezTo>
                  <a:pt x="41" y="60"/>
                  <a:pt x="39" y="59"/>
                  <a:pt x="36" y="58"/>
                </a:cubicBezTo>
                <a:cubicBezTo>
                  <a:pt x="36" y="58"/>
                  <a:pt x="36" y="59"/>
                  <a:pt x="36" y="59"/>
                </a:cubicBezTo>
                <a:cubicBezTo>
                  <a:pt x="37" y="59"/>
                  <a:pt x="37" y="60"/>
                  <a:pt x="38" y="61"/>
                </a:cubicBezTo>
                <a:cubicBezTo>
                  <a:pt x="36" y="60"/>
                  <a:pt x="34" y="60"/>
                  <a:pt x="32" y="59"/>
                </a:cubicBezTo>
                <a:cubicBezTo>
                  <a:pt x="32" y="59"/>
                  <a:pt x="32" y="60"/>
                  <a:pt x="32" y="60"/>
                </a:cubicBezTo>
                <a:cubicBezTo>
                  <a:pt x="33" y="61"/>
                  <a:pt x="34" y="62"/>
                  <a:pt x="35" y="64"/>
                </a:cubicBezTo>
                <a:cubicBezTo>
                  <a:pt x="32" y="62"/>
                  <a:pt x="29" y="60"/>
                  <a:pt x="26" y="59"/>
                </a:cubicBezTo>
                <a:cubicBezTo>
                  <a:pt x="26" y="59"/>
                  <a:pt x="25" y="60"/>
                  <a:pt x="25" y="60"/>
                </a:cubicBezTo>
                <a:cubicBezTo>
                  <a:pt x="26" y="61"/>
                  <a:pt x="27" y="61"/>
                  <a:pt x="28" y="62"/>
                </a:cubicBezTo>
                <a:cubicBezTo>
                  <a:pt x="26" y="61"/>
                  <a:pt x="24" y="61"/>
                  <a:pt x="22" y="60"/>
                </a:cubicBezTo>
                <a:cubicBezTo>
                  <a:pt x="22" y="60"/>
                  <a:pt x="22" y="60"/>
                  <a:pt x="22" y="61"/>
                </a:cubicBezTo>
                <a:cubicBezTo>
                  <a:pt x="24" y="63"/>
                  <a:pt x="26" y="65"/>
                  <a:pt x="28" y="67"/>
                </a:cubicBezTo>
                <a:cubicBezTo>
                  <a:pt x="26" y="65"/>
                  <a:pt x="24" y="65"/>
                  <a:pt x="22" y="64"/>
                </a:cubicBezTo>
                <a:cubicBezTo>
                  <a:pt x="21" y="64"/>
                  <a:pt x="21" y="64"/>
                  <a:pt x="21" y="64"/>
                </a:cubicBezTo>
                <a:cubicBezTo>
                  <a:pt x="23" y="66"/>
                  <a:pt x="24" y="68"/>
                  <a:pt x="26" y="69"/>
                </a:cubicBezTo>
                <a:cubicBezTo>
                  <a:pt x="24" y="68"/>
                  <a:pt x="21" y="67"/>
                  <a:pt x="19" y="67"/>
                </a:cubicBezTo>
                <a:cubicBezTo>
                  <a:pt x="19" y="67"/>
                  <a:pt x="19" y="67"/>
                  <a:pt x="19" y="68"/>
                </a:cubicBezTo>
                <a:cubicBezTo>
                  <a:pt x="20" y="69"/>
                  <a:pt x="21" y="70"/>
                  <a:pt x="22" y="71"/>
                </a:cubicBezTo>
                <a:cubicBezTo>
                  <a:pt x="20" y="70"/>
                  <a:pt x="18" y="69"/>
                  <a:pt x="16" y="68"/>
                </a:cubicBezTo>
                <a:cubicBezTo>
                  <a:pt x="15" y="68"/>
                  <a:pt x="15" y="68"/>
                  <a:pt x="15" y="69"/>
                </a:cubicBezTo>
                <a:cubicBezTo>
                  <a:pt x="16" y="69"/>
                  <a:pt x="17" y="70"/>
                  <a:pt x="17" y="71"/>
                </a:cubicBezTo>
                <a:cubicBezTo>
                  <a:pt x="15" y="69"/>
                  <a:pt x="13" y="68"/>
                  <a:pt x="10" y="67"/>
                </a:cubicBezTo>
                <a:cubicBezTo>
                  <a:pt x="10" y="67"/>
                  <a:pt x="9" y="68"/>
                  <a:pt x="9" y="68"/>
                </a:cubicBezTo>
                <a:cubicBezTo>
                  <a:pt x="10" y="69"/>
                  <a:pt x="10" y="69"/>
                  <a:pt x="11" y="70"/>
                </a:cubicBezTo>
                <a:cubicBezTo>
                  <a:pt x="10" y="69"/>
                  <a:pt x="8" y="69"/>
                  <a:pt x="7" y="69"/>
                </a:cubicBezTo>
                <a:cubicBezTo>
                  <a:pt x="7" y="69"/>
                  <a:pt x="6" y="69"/>
                  <a:pt x="7" y="69"/>
                </a:cubicBezTo>
                <a:cubicBezTo>
                  <a:pt x="8" y="71"/>
                  <a:pt x="9" y="72"/>
                  <a:pt x="10" y="73"/>
                </a:cubicBezTo>
                <a:cubicBezTo>
                  <a:pt x="9" y="72"/>
                  <a:pt x="8" y="72"/>
                  <a:pt x="6" y="71"/>
                </a:cubicBezTo>
                <a:cubicBezTo>
                  <a:pt x="6" y="71"/>
                  <a:pt x="6" y="71"/>
                  <a:pt x="6" y="72"/>
                </a:cubicBezTo>
                <a:cubicBezTo>
                  <a:pt x="7" y="74"/>
                  <a:pt x="9" y="75"/>
                  <a:pt x="11" y="77"/>
                </a:cubicBezTo>
                <a:cubicBezTo>
                  <a:pt x="9" y="76"/>
                  <a:pt x="7" y="75"/>
                  <a:pt x="5" y="73"/>
                </a:cubicBezTo>
                <a:cubicBezTo>
                  <a:pt x="5" y="73"/>
                  <a:pt x="5" y="73"/>
                  <a:pt x="4" y="73"/>
                </a:cubicBezTo>
                <a:cubicBezTo>
                  <a:pt x="2" y="66"/>
                  <a:pt x="17" y="60"/>
                  <a:pt x="22" y="5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155E889-BCD1-4161-BB66-94983670E71A}"/>
              </a:ext>
            </a:extLst>
          </p:cNvPr>
          <p:cNvSpPr/>
          <p:nvPr/>
        </p:nvSpPr>
        <p:spPr>
          <a:xfrm>
            <a:off x="3082926" y="3017522"/>
            <a:ext cx="6536564" cy="341461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500"/>
          </a:p>
        </p:txBody>
      </p:sp>
      <p:pic>
        <p:nvPicPr>
          <p:cNvPr id="24" name="Picture 2" descr="Image result for ‫بسم الله الرحمن الرحيم‬‎">
            <a:extLst>
              <a:ext uri="{FF2B5EF4-FFF2-40B4-BE49-F238E27FC236}">
                <a16:creationId xmlns="" xmlns:a16="http://schemas.microsoft.com/office/drawing/2014/main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733" y="513728"/>
            <a:ext cx="5502500" cy="130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4" name="AutoShape 14" descr="تحميل و شرح برنامج Bitmoji اصنع ايموجي سناب شات خاص بك شرح بالصور"/>
          <p:cNvSpPr>
            <a:spLocks noChangeAspect="1" noChangeArrowheads="1"/>
          </p:cNvSpPr>
          <p:nvPr/>
        </p:nvSpPr>
        <p:spPr bwMode="auto">
          <a:xfrm>
            <a:off x="11971339" y="-144462"/>
            <a:ext cx="304800" cy="304801"/>
          </a:xfrm>
          <a:prstGeom prst="rect">
            <a:avLst/>
          </a:prstGeom>
          <a:noFill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78" t="47649" r="46474" b="26690"/>
          <a:stretch>
            <a:fillRect/>
          </a:stretch>
        </p:blipFill>
        <p:spPr bwMode="auto">
          <a:xfrm>
            <a:off x="1556101" y="1879517"/>
            <a:ext cx="1463023" cy="186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صورة 2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52101" y="-76199"/>
            <a:ext cx="1739900" cy="1739900"/>
          </a:xfrm>
          <a:prstGeom prst="rect">
            <a:avLst/>
          </a:prstGeom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8444296" y="3488632"/>
            <a:ext cx="1814121" cy="2572027"/>
          </a:xfrm>
          <a:prstGeom prst="rect">
            <a:avLst/>
          </a:prstGeom>
          <a:solidFill>
            <a:srgbClr val="FFFFFF">
              <a:shade val="85000"/>
            </a:srgbClr>
          </a:solidFill>
          <a:ln w="0">
            <a:solidFill>
              <a:schemeClr val="tx1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471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711" y="2194931"/>
            <a:ext cx="5432502" cy="3837050"/>
          </a:xfrm>
          <a:prstGeom prst="rect">
            <a:avLst/>
          </a:prstGeom>
          <a:ln w="114300" cap="sq" cmpd="thickThin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مربع نص 12"/>
          <p:cNvSpPr txBox="1"/>
          <p:nvPr/>
        </p:nvSpPr>
        <p:spPr>
          <a:xfrm>
            <a:off x="5488591" y="1630694"/>
            <a:ext cx="6361084" cy="510778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1/ كم عدد الطلاب في الصورة ؟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6375208" y="2970731"/>
            <a:ext cx="5399576" cy="40011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0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ما هو موقع الطالب الذي يرتدي بلوزة </a:t>
            </a:r>
            <a:r>
              <a:rPr lang="ar-SA" sz="2000" u="sng" dirty="0" smtClean="0">
                <a:solidFill>
                  <a:srgbClr val="FF0000"/>
                </a:solidFill>
                <a:cs typeface="PT Bold Heading" pitchFamily="2" charset="-78"/>
              </a:rPr>
              <a:t>حمراء</a:t>
            </a:r>
            <a:r>
              <a:rPr lang="ar-SA" sz="2000" dirty="0" smtClean="0">
                <a:solidFill>
                  <a:srgbClr val="FF0000"/>
                </a:solidFill>
                <a:cs typeface="PT Bold Heading" pitchFamily="2" charset="-78"/>
              </a:rPr>
              <a:t> </a:t>
            </a:r>
            <a:r>
              <a:rPr lang="ar-SA" sz="20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اللون</a:t>
            </a:r>
            <a:endParaRPr lang="ar-EG" sz="2000" u="sng" dirty="0">
              <a:solidFill>
                <a:srgbClr val="C00000"/>
              </a:solidFill>
              <a:cs typeface="PT Bold Heading" pitchFamily="2" charset="-78"/>
            </a:endParaRPr>
          </a:p>
        </p:txBody>
      </p:sp>
      <p:pic>
        <p:nvPicPr>
          <p:cNvPr id="20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953" y="154154"/>
            <a:ext cx="567683" cy="107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مجموعة 25"/>
          <p:cNvGrpSpPr/>
          <p:nvPr/>
        </p:nvGrpSpPr>
        <p:grpSpPr>
          <a:xfrm>
            <a:off x="-424523" y="-10276"/>
            <a:ext cx="9168467" cy="1638300"/>
            <a:chOff x="153759" y="97864"/>
            <a:chExt cx="9168467" cy="1849757"/>
          </a:xfrm>
        </p:grpSpPr>
        <p:grpSp>
          <p:nvGrpSpPr>
            <p:cNvPr id="27" name="Group 7">
              <a:extLst>
                <a:ext uri="{FF2B5EF4-FFF2-40B4-BE49-F238E27FC236}">
                  <a16:creationId xmlns="" xmlns:a16="http://schemas.microsoft.com/office/drawing/2014/main" id="{8B71BD67-7582-4B62-AA8B-B08A4CC09A40}"/>
                </a:ext>
              </a:extLst>
            </p:cNvPr>
            <p:cNvGrpSpPr/>
            <p:nvPr/>
          </p:nvGrpSpPr>
          <p:grpSpPr>
            <a:xfrm>
              <a:off x="562064" y="482889"/>
              <a:ext cx="8760162" cy="911500"/>
              <a:chOff x="-4297358" y="544884"/>
              <a:chExt cx="13489190" cy="1402232"/>
            </a:xfrm>
          </p:grpSpPr>
          <p:sp>
            <p:nvSpPr>
              <p:cNvPr id="32" name="AutoShape 8">
                <a:extLst>
                  <a:ext uri="{FF2B5EF4-FFF2-40B4-BE49-F238E27FC236}">
                    <a16:creationId xmlns="" xmlns:a16="http://schemas.microsoft.com/office/drawing/2014/main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4297358" y="544884"/>
                <a:ext cx="13169647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33" name="TextBox 9">
                <a:extLst>
                  <a:ext uri="{FF2B5EF4-FFF2-40B4-BE49-F238E27FC236}">
                    <a16:creationId xmlns="" xmlns:a16="http://schemas.microsoft.com/office/drawing/2014/main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1163000" y="760572"/>
                <a:ext cx="10354832" cy="85534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3200" spc="-56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4 -  7  </a:t>
                </a:r>
                <a:r>
                  <a:rPr lang="ar-SA" sz="3200" spc="-56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ترتيب الاعداد حتى 10</a:t>
                </a:r>
                <a:endParaRPr lang="ar-SA" sz="3200" spc="-56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28" name="Google Shape;181;p29"/>
            <p:cNvPicPr preferRelativeResize="0"/>
            <p:nvPr/>
          </p:nvPicPr>
          <p:blipFill rotWithShape="1">
            <a:blip r:embed="rId5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182;p29"/>
            <p:cNvPicPr preferRelativeResize="0"/>
            <p:nvPr/>
          </p:nvPicPr>
          <p:blipFill rotWithShape="1">
            <a:blip r:embed="rId6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365193" cy="756773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84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1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53089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21-3-1443هـ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21" name="مربع نص 12"/>
          <p:cNvSpPr txBox="1"/>
          <p:nvPr/>
        </p:nvSpPr>
        <p:spPr>
          <a:xfrm>
            <a:off x="1910670" y="1174178"/>
            <a:ext cx="8769365" cy="510778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400" dirty="0" smtClean="0">
                <a:solidFill>
                  <a:schemeClr val="bg1">
                    <a:lumMod val="75000"/>
                  </a:schemeClr>
                </a:solidFill>
                <a:cs typeface="PT Bold Heading" pitchFamily="2" charset="-78"/>
              </a:rPr>
              <a:t>انظر الى الصورة ....</a:t>
            </a:r>
            <a:endParaRPr lang="ar-EG" sz="2400" dirty="0">
              <a:solidFill>
                <a:schemeClr val="bg1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6375208" y="4114703"/>
            <a:ext cx="5399576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ar-SA" sz="20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ما هو موقع الطالب الذي يرتدي </a:t>
            </a:r>
            <a:r>
              <a:rPr lang="ar-SA" sz="20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بنطلون </a:t>
            </a:r>
            <a:r>
              <a:rPr lang="ar-SA" sz="2000" u="sng" dirty="0" smtClean="0">
                <a:solidFill>
                  <a:srgbClr val="7030A0"/>
                </a:solidFill>
                <a:cs typeface="PT Bold Heading" pitchFamily="2" charset="-78"/>
              </a:rPr>
              <a:t>بنفسجي</a:t>
            </a:r>
            <a:r>
              <a:rPr lang="ar-SA" sz="2000" u="sng" dirty="0" smtClean="0">
                <a:solidFill>
                  <a:srgbClr val="009900"/>
                </a:solidFill>
                <a:cs typeface="PT Bold Heading" pitchFamily="2" charset="-78"/>
              </a:rPr>
              <a:t> </a:t>
            </a:r>
            <a:r>
              <a:rPr lang="ar-SA" sz="20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اللون</a:t>
            </a:r>
            <a:endParaRPr lang="ar-EG" sz="2000" u="sng" dirty="0">
              <a:solidFill>
                <a:schemeClr val="accent4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6411115" y="5412493"/>
            <a:ext cx="5399576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0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ما هو موقع الطالب الذي يرتدي بلوزة </a:t>
            </a:r>
            <a:r>
              <a:rPr lang="ar-SA" sz="2000" u="sng" dirty="0" smtClean="0">
                <a:solidFill>
                  <a:srgbClr val="663300"/>
                </a:solidFill>
                <a:cs typeface="PT Bold Heading" pitchFamily="2" charset="-78"/>
              </a:rPr>
              <a:t>بنية</a:t>
            </a:r>
            <a:r>
              <a:rPr lang="ar-SA" sz="2000" u="sng" dirty="0" smtClean="0">
                <a:solidFill>
                  <a:srgbClr val="FF0000"/>
                </a:solidFill>
                <a:cs typeface="PT Bold Heading" pitchFamily="2" charset="-78"/>
              </a:rPr>
              <a:t> </a:t>
            </a:r>
            <a:r>
              <a:rPr lang="ar-SA" sz="20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اللون</a:t>
            </a:r>
            <a:endParaRPr lang="ar-EG" sz="2000" u="sng" dirty="0">
              <a:solidFill>
                <a:schemeClr val="tx2">
                  <a:lumMod val="5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7598863" y="4546150"/>
            <a:ext cx="107027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SA" sz="2000" u="sng" dirty="0">
                <a:solidFill>
                  <a:schemeClr val="accent4">
                    <a:lumMod val="75000"/>
                  </a:schemeClr>
                </a:solidFill>
                <a:cs typeface="PT Bold Heading" pitchFamily="2" charset="-78"/>
              </a:rPr>
              <a:t>التاسع</a:t>
            </a:r>
            <a:endParaRPr lang="ar-EG" sz="2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pic>
        <p:nvPicPr>
          <p:cNvPr id="19" name="Picture 2" descr="Look Clip Art at Clker.com - vector clip art online, royalty free &amp;amp; public  domain">
            <a:extLst>
              <a:ext uri="{FF2B5EF4-FFF2-40B4-BE49-F238E27FC236}">
                <a16:creationId xmlns:a16="http://schemas.microsoft.com/office/drawing/2014/main" xmlns="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42" y="1309497"/>
            <a:ext cx="1001961" cy="108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ربع نص 13"/>
          <p:cNvSpPr txBox="1"/>
          <p:nvPr/>
        </p:nvSpPr>
        <p:spPr>
          <a:xfrm>
            <a:off x="7673675" y="5860159"/>
            <a:ext cx="1070269" cy="40011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u="sng" dirty="0">
                <a:solidFill>
                  <a:srgbClr val="663300"/>
                </a:solidFill>
                <a:cs typeface="PT Bold Heading" pitchFamily="2" charset="-78"/>
              </a:rPr>
              <a:t>الثامن</a:t>
            </a:r>
            <a:endParaRPr lang="ar-EG" sz="2000" dirty="0">
              <a:solidFill>
                <a:srgbClr val="663300"/>
              </a:solidFill>
              <a:cs typeface="PT Bold Heading" pitchFamily="2" charset="-78"/>
            </a:endParaRPr>
          </a:p>
        </p:txBody>
      </p:sp>
      <p:sp>
        <p:nvSpPr>
          <p:cNvPr id="34" name="مربع نص 33"/>
          <p:cNvSpPr txBox="1"/>
          <p:nvPr/>
        </p:nvSpPr>
        <p:spPr>
          <a:xfrm>
            <a:off x="7839104" y="2194931"/>
            <a:ext cx="1904119" cy="442674"/>
          </a:xfrm>
          <a:prstGeom prst="round2Diag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0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عددهم </a:t>
            </a:r>
            <a:r>
              <a:rPr lang="ar-SA" sz="2000" u="sng" dirty="0" smtClean="0">
                <a:solidFill>
                  <a:srgbClr val="C00000"/>
                </a:solidFill>
                <a:cs typeface="PT Bold Heading" pitchFamily="2" charset="-78"/>
              </a:rPr>
              <a:t>10</a:t>
            </a:r>
            <a:r>
              <a:rPr lang="ar-SA" sz="2000" dirty="0" smtClean="0">
                <a:solidFill>
                  <a:srgbClr val="C00000"/>
                </a:solidFill>
                <a:cs typeface="PT Bold Heading" pitchFamily="2" charset="-78"/>
              </a:rPr>
              <a:t> </a:t>
            </a:r>
            <a:r>
              <a:rPr lang="ar-SA" sz="20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طلاب</a:t>
            </a:r>
            <a:endParaRPr lang="ar-EG" sz="2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61" name="مربع نص 60"/>
          <p:cNvSpPr txBox="1"/>
          <p:nvPr/>
        </p:nvSpPr>
        <p:spPr>
          <a:xfrm>
            <a:off x="7581571" y="3409177"/>
            <a:ext cx="107027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000" u="sng" dirty="0">
                <a:solidFill>
                  <a:srgbClr val="C00000"/>
                </a:solidFill>
                <a:cs typeface="PT Bold Heading" pitchFamily="2" charset="-78"/>
              </a:rPr>
              <a:t>السادس</a:t>
            </a:r>
            <a:endParaRPr lang="ar-EG" sz="2000" u="sng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11" name="AutoShape 4" descr="طرق تعليم الحروف والأرقام العربية للأطفال | 3a2ilati"/>
          <p:cNvSpPr>
            <a:spLocks noChangeAspect="1" noChangeArrowheads="1"/>
          </p:cNvSpPr>
          <p:nvPr/>
        </p:nvSpPr>
        <p:spPr bwMode="auto">
          <a:xfrm>
            <a:off x="11971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2" name="AutoShape 6" descr="طرق تعليم الحروف والأرقام العربية للأطفال | 3a2ilati"/>
          <p:cNvSpPr>
            <a:spLocks noChangeAspect="1" noChangeArrowheads="1"/>
          </p:cNvSpPr>
          <p:nvPr/>
        </p:nvSpPr>
        <p:spPr bwMode="auto">
          <a:xfrm>
            <a:off x="12123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3" name="AutoShape 8" descr="طرق تعليم الحروف والأرقام العربية للأطفال"/>
          <p:cNvSpPr>
            <a:spLocks noChangeAspect="1" noChangeArrowheads="1"/>
          </p:cNvSpPr>
          <p:nvPr/>
        </p:nvSpPr>
        <p:spPr bwMode="auto">
          <a:xfrm>
            <a:off x="12276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7" name="Picture 9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18" t="54341" r="17527" b="21153"/>
          <a:stretch/>
        </p:blipFill>
        <p:spPr bwMode="auto">
          <a:xfrm>
            <a:off x="5861401" y="2607826"/>
            <a:ext cx="810311" cy="1047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9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4" t="55634" r="49366" b="18889"/>
          <a:stretch/>
        </p:blipFill>
        <p:spPr bwMode="auto">
          <a:xfrm>
            <a:off x="5565453" y="3707687"/>
            <a:ext cx="1044574" cy="1226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 descr="C:\Users\Naar\Desktop\صورة2.png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1"/>
          <a:stretch/>
        </p:blipFill>
        <p:spPr bwMode="auto">
          <a:xfrm>
            <a:off x="6091760" y="4952574"/>
            <a:ext cx="982105" cy="128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مجموعة 13"/>
          <p:cNvGrpSpPr/>
          <p:nvPr/>
        </p:nvGrpSpPr>
        <p:grpSpPr>
          <a:xfrm>
            <a:off x="7162800" y="1628024"/>
            <a:ext cx="958498" cy="1177608"/>
            <a:chOff x="6622369" y="6223726"/>
            <a:chExt cx="459075" cy="503972"/>
          </a:xfrm>
        </p:grpSpPr>
        <p:pic>
          <p:nvPicPr>
            <p:cNvPr id="72" name="Picture 9"/>
            <p:cNvPicPr>
              <a:picLocks noChangeAspect="1" noChangeArrowheads="1"/>
            </p:cNvPicPr>
            <p:nvPr/>
          </p:nvPicPr>
          <p:blipFill rotWithShape="1"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01" t="41959" r="16270" b="44991"/>
            <a:stretch/>
          </p:blipFill>
          <p:spPr bwMode="auto">
            <a:xfrm>
              <a:off x="6767869" y="6362568"/>
              <a:ext cx="313575" cy="357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3" name="Picture 12" descr="C:\Users\Naar\Desktop\صورة5.png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2369" y="6223726"/>
              <a:ext cx="285835" cy="503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3" name="مربع نص 42"/>
          <p:cNvSpPr txBox="1"/>
          <p:nvPr/>
        </p:nvSpPr>
        <p:spPr>
          <a:xfrm>
            <a:off x="4182612" y="4903622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rgbClr val="C00000"/>
                </a:solidFill>
                <a:cs typeface="PT Bold Heading" pitchFamily="2" charset="-78"/>
              </a:rPr>
              <a:t>1</a:t>
            </a:r>
            <a:endParaRPr lang="ar-SA" sz="48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44" name="مربع نص 43"/>
          <p:cNvSpPr txBox="1"/>
          <p:nvPr/>
        </p:nvSpPr>
        <p:spPr>
          <a:xfrm>
            <a:off x="3797632" y="4901428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chemeClr val="accent2">
                    <a:lumMod val="50000"/>
                  </a:schemeClr>
                </a:solidFill>
                <a:cs typeface="PT Bold Heading" pitchFamily="2" charset="-78"/>
              </a:rPr>
              <a:t>2</a:t>
            </a:r>
            <a:endParaRPr lang="ar-SA" sz="4800" dirty="0">
              <a:solidFill>
                <a:schemeClr val="accent2">
                  <a:lumMod val="5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45" name="مربع نص 44"/>
          <p:cNvSpPr txBox="1"/>
          <p:nvPr/>
        </p:nvSpPr>
        <p:spPr>
          <a:xfrm>
            <a:off x="2885384" y="4926828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chemeClr val="accent2">
                    <a:lumMod val="50000"/>
                  </a:schemeClr>
                </a:solidFill>
                <a:cs typeface="PT Bold Heading" pitchFamily="2" charset="-78"/>
              </a:rPr>
              <a:t>4</a:t>
            </a:r>
            <a:endParaRPr lang="ar-SA" sz="4800" dirty="0">
              <a:solidFill>
                <a:schemeClr val="accent2">
                  <a:lumMod val="5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46" name="مربع نص 45"/>
          <p:cNvSpPr txBox="1"/>
          <p:nvPr/>
        </p:nvSpPr>
        <p:spPr>
          <a:xfrm>
            <a:off x="2029685" y="4933396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chemeClr val="accent2">
                    <a:lumMod val="50000"/>
                  </a:schemeClr>
                </a:solidFill>
                <a:cs typeface="PT Bold Heading" pitchFamily="2" charset="-78"/>
              </a:rPr>
              <a:t>6</a:t>
            </a:r>
            <a:endParaRPr lang="ar-SA" sz="4800" dirty="0">
              <a:solidFill>
                <a:schemeClr val="accent2">
                  <a:lumMod val="5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47" name="مربع نص 46"/>
          <p:cNvSpPr txBox="1"/>
          <p:nvPr/>
        </p:nvSpPr>
        <p:spPr>
          <a:xfrm>
            <a:off x="3369812" y="4929022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rgbClr val="C00000"/>
                </a:solidFill>
                <a:cs typeface="PT Bold Heading" pitchFamily="2" charset="-78"/>
              </a:rPr>
              <a:t>3</a:t>
            </a:r>
            <a:endParaRPr lang="ar-SA" sz="48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48" name="مربع نص 47"/>
          <p:cNvSpPr txBox="1"/>
          <p:nvPr/>
        </p:nvSpPr>
        <p:spPr>
          <a:xfrm>
            <a:off x="2426032" y="4901428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rgbClr val="C00000"/>
                </a:solidFill>
                <a:cs typeface="PT Bold Heading" pitchFamily="2" charset="-78"/>
              </a:rPr>
              <a:t>5</a:t>
            </a:r>
            <a:endParaRPr lang="ar-SA" sz="48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49" name="مربع نص 48"/>
          <p:cNvSpPr txBox="1"/>
          <p:nvPr/>
        </p:nvSpPr>
        <p:spPr>
          <a:xfrm>
            <a:off x="1158184" y="4888728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chemeClr val="accent2">
                    <a:lumMod val="50000"/>
                  </a:schemeClr>
                </a:solidFill>
                <a:cs typeface="PT Bold Heading" pitchFamily="2" charset="-78"/>
              </a:rPr>
              <a:t>8</a:t>
            </a:r>
            <a:endParaRPr lang="ar-SA" sz="4800" dirty="0">
              <a:solidFill>
                <a:schemeClr val="accent2">
                  <a:lumMod val="5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50" name="مربع نص 49"/>
          <p:cNvSpPr txBox="1"/>
          <p:nvPr/>
        </p:nvSpPr>
        <p:spPr>
          <a:xfrm>
            <a:off x="-127000" y="4907996"/>
            <a:ext cx="10414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 smtClean="0">
                <a:solidFill>
                  <a:schemeClr val="accent2">
                    <a:lumMod val="50000"/>
                  </a:schemeClr>
                </a:solidFill>
                <a:cs typeface="PT Bold Heading" pitchFamily="2" charset="-78"/>
              </a:rPr>
              <a:t>10</a:t>
            </a:r>
            <a:endParaRPr lang="ar-SA" sz="4400" dirty="0">
              <a:solidFill>
                <a:schemeClr val="accent2">
                  <a:lumMod val="5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51" name="مربع نص 50"/>
          <p:cNvSpPr txBox="1"/>
          <p:nvPr/>
        </p:nvSpPr>
        <p:spPr>
          <a:xfrm>
            <a:off x="1642612" y="4890922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rgbClr val="C00000"/>
                </a:solidFill>
                <a:cs typeface="PT Bold Heading" pitchFamily="2" charset="-78"/>
              </a:rPr>
              <a:t>7</a:t>
            </a:r>
            <a:endParaRPr lang="ar-SA" sz="48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52" name="مربع نص 51"/>
          <p:cNvSpPr txBox="1"/>
          <p:nvPr/>
        </p:nvSpPr>
        <p:spPr>
          <a:xfrm>
            <a:off x="698832" y="4863328"/>
            <a:ext cx="2207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800" dirty="0" smtClean="0">
                <a:solidFill>
                  <a:srgbClr val="C00000"/>
                </a:solidFill>
                <a:cs typeface="PT Bold Heading" pitchFamily="2" charset="-78"/>
              </a:rPr>
              <a:t>9</a:t>
            </a:r>
            <a:endParaRPr lang="ar-SA" sz="48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pic>
        <p:nvPicPr>
          <p:cNvPr id="1026" name="Picture 2" descr="Lining up clipart 5 » Clipart Station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428" y="5787097"/>
            <a:ext cx="2001348" cy="123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rite sprites GIF on GIFER - by Granilmeena"/>
          <p:cNvPicPr>
            <a:picLocks noChangeAspect="1" noChangeArrowheads="1" noCrop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58" y="6351523"/>
            <a:ext cx="623929" cy="51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60 صور للكتابة عليها ideas in 2021 | صورة, إطار, مدرسة"/>
          <p:cNvPicPr>
            <a:picLocks noChangeAspect="1" noChangeArrowheads="1" noCrop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742" y="5993650"/>
            <a:ext cx="1738581" cy="86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48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21" grpId="0"/>
      <p:bldP spid="2" grpId="0" animBg="1"/>
      <p:bldP spid="23" grpId="0" animBg="1"/>
      <p:bldP spid="24" grpId="0" animBg="1"/>
      <p:bldP spid="25" grpId="0" animBg="1"/>
      <p:bldP spid="34" grpId="0" animBg="1"/>
      <p:bldP spid="61" grpId="0" animBg="1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صورة 39">
            <a:extLst>
              <a:ext uri="{FF2B5EF4-FFF2-40B4-BE49-F238E27FC236}">
                <a16:creationId xmlns:a16="http://schemas.microsoft.com/office/drawing/2014/main" xmlns="" id="{B3DBA7A8-7070-4A12-9206-0B39DE266F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68" y="1502522"/>
            <a:ext cx="5466068" cy="2804526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xmlns="" id="{AD2A85CC-F98D-4252-9FA7-E76FDBE245F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553" y="3970924"/>
            <a:ext cx="6181770" cy="2596082"/>
          </a:xfrm>
          <a:prstGeom prst="rect">
            <a:avLst/>
          </a:prstGeom>
        </p:spPr>
      </p:pic>
      <p:pic>
        <p:nvPicPr>
          <p:cNvPr id="16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218" y="347404"/>
            <a:ext cx="516570" cy="97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سهم إلى اليسار والأعلى 35"/>
          <p:cNvSpPr/>
          <p:nvPr/>
        </p:nvSpPr>
        <p:spPr>
          <a:xfrm>
            <a:off x="2182288" y="3760698"/>
            <a:ext cx="8081438" cy="288181"/>
          </a:xfrm>
          <a:prstGeom prst="leftUpArrow">
            <a:avLst/>
          </a:prstGeom>
          <a:solidFill>
            <a:srgbClr val="CC0066">
              <a:alpha val="39000"/>
            </a:srgbClr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2" name="مجموعة 21"/>
          <p:cNvGrpSpPr/>
          <p:nvPr/>
        </p:nvGrpSpPr>
        <p:grpSpPr>
          <a:xfrm>
            <a:off x="-424523" y="-10276"/>
            <a:ext cx="9168467" cy="1638300"/>
            <a:chOff x="153759" y="97864"/>
            <a:chExt cx="9168467" cy="1849757"/>
          </a:xfrm>
        </p:grpSpPr>
        <p:grpSp>
          <p:nvGrpSpPr>
            <p:cNvPr id="23" name="Group 7">
              <a:extLst>
                <a:ext uri="{FF2B5EF4-FFF2-40B4-BE49-F238E27FC236}">
                  <a16:creationId xmlns="" xmlns:a16="http://schemas.microsoft.com/office/drawing/2014/main" id="{8B71BD67-7582-4B62-AA8B-B08A4CC09A40}"/>
                </a:ext>
              </a:extLst>
            </p:cNvPr>
            <p:cNvGrpSpPr/>
            <p:nvPr/>
          </p:nvGrpSpPr>
          <p:grpSpPr>
            <a:xfrm>
              <a:off x="562064" y="482889"/>
              <a:ext cx="8760162" cy="911500"/>
              <a:chOff x="-4297358" y="544884"/>
              <a:chExt cx="13489190" cy="1402232"/>
            </a:xfrm>
          </p:grpSpPr>
          <p:sp>
            <p:nvSpPr>
              <p:cNvPr id="28" name="AutoShape 8">
                <a:extLst>
                  <a:ext uri="{FF2B5EF4-FFF2-40B4-BE49-F238E27FC236}">
                    <a16:creationId xmlns="" xmlns:a16="http://schemas.microsoft.com/office/drawing/2014/main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4297358" y="544884"/>
                <a:ext cx="13169647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29" name="TextBox 9">
                <a:extLst>
                  <a:ext uri="{FF2B5EF4-FFF2-40B4-BE49-F238E27FC236}">
                    <a16:creationId xmlns="" xmlns:a16="http://schemas.microsoft.com/office/drawing/2014/main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1163000" y="760572"/>
                <a:ext cx="10354832" cy="85534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3200" spc="-56" dirty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4 -  8  </a:t>
                </a:r>
                <a:r>
                  <a:rPr lang="ar-SA" sz="3200" spc="-56" dirty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العدد الترتيبي</a:t>
                </a:r>
              </a:p>
            </p:txBody>
          </p:sp>
        </p:grpSp>
        <p:pic>
          <p:nvPicPr>
            <p:cNvPr id="24" name="Google Shape;181;p29"/>
            <p:cNvPicPr preferRelativeResize="0"/>
            <p:nvPr/>
          </p:nvPicPr>
          <p:blipFill rotWithShape="1">
            <a:blip r:embed="rId6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182;p29"/>
            <p:cNvPicPr preferRelativeResize="0"/>
            <p:nvPr/>
          </p:nvPicPr>
          <p:blipFill rotWithShape="1">
            <a:blip r:embed="rId7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365193" cy="756773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84 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27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53089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21-3-1443هـ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34" name="مربع نص 33"/>
          <p:cNvSpPr txBox="1"/>
          <p:nvPr/>
        </p:nvSpPr>
        <p:spPr>
          <a:xfrm>
            <a:off x="7732554" y="5602095"/>
            <a:ext cx="73355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400" dirty="0" smtClean="0">
                <a:solidFill>
                  <a:schemeClr val="accent2">
                    <a:lumMod val="50000"/>
                  </a:schemeClr>
                </a:solidFill>
                <a:cs typeface="PT Bold Heading" pitchFamily="2" charset="-78"/>
              </a:rPr>
              <a:t>الاولى</a:t>
            </a:r>
            <a:endParaRPr lang="ar-SA" sz="1400" dirty="0">
              <a:solidFill>
                <a:schemeClr val="accent2">
                  <a:lumMod val="5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35" name="مربع نص 34"/>
          <p:cNvSpPr txBox="1"/>
          <p:nvPr/>
        </p:nvSpPr>
        <p:spPr>
          <a:xfrm>
            <a:off x="7235577" y="5500495"/>
            <a:ext cx="797949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400" dirty="0" smtClean="0">
                <a:solidFill>
                  <a:schemeClr val="accent2">
                    <a:lumMod val="50000"/>
                  </a:schemeClr>
                </a:solidFill>
                <a:cs typeface="PT Bold Heading" pitchFamily="2" charset="-78"/>
              </a:rPr>
              <a:t>الثانية</a:t>
            </a:r>
            <a:endParaRPr lang="ar-SA" sz="1400" dirty="0">
              <a:solidFill>
                <a:schemeClr val="accent2">
                  <a:lumMod val="5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37" name="مربع نص 36"/>
          <p:cNvSpPr txBox="1"/>
          <p:nvPr/>
        </p:nvSpPr>
        <p:spPr>
          <a:xfrm>
            <a:off x="6770735" y="5588368"/>
            <a:ext cx="81301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400" dirty="0" smtClean="0">
                <a:solidFill>
                  <a:schemeClr val="accent2">
                    <a:lumMod val="50000"/>
                  </a:schemeClr>
                </a:solidFill>
                <a:cs typeface="PT Bold Heading" pitchFamily="2" charset="-78"/>
              </a:rPr>
              <a:t>الثالثة</a:t>
            </a:r>
            <a:endParaRPr lang="ar-SA" sz="1400" dirty="0">
              <a:solidFill>
                <a:schemeClr val="accent2">
                  <a:lumMod val="5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39" name="مربع نص 38"/>
          <p:cNvSpPr txBox="1"/>
          <p:nvPr/>
        </p:nvSpPr>
        <p:spPr>
          <a:xfrm>
            <a:off x="6282128" y="5462394"/>
            <a:ext cx="72116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400" dirty="0" smtClean="0">
                <a:solidFill>
                  <a:schemeClr val="accent2">
                    <a:lumMod val="50000"/>
                  </a:schemeClr>
                </a:solidFill>
                <a:cs typeface="PT Bold Heading" pitchFamily="2" charset="-78"/>
              </a:rPr>
              <a:t>الرابعة</a:t>
            </a:r>
            <a:endParaRPr lang="ar-SA" sz="1400" dirty="0">
              <a:solidFill>
                <a:schemeClr val="accent2">
                  <a:lumMod val="50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3074" name="Picture 2" descr="Guess Who! - Scratch Studio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03905" y="-246223"/>
            <a:ext cx="1326960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10" descr="C:\Users\Naar\Desktop\صورة4.pn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618" y="3392627"/>
            <a:ext cx="380713" cy="63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11" descr="C:\Users\Naar\Desktop\صورة3.pn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566" y="3518178"/>
            <a:ext cx="499478" cy="52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9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4" t="55634" r="49366" b="18889"/>
          <a:stretch/>
        </p:blipFill>
        <p:spPr bwMode="auto">
          <a:xfrm>
            <a:off x="4231349" y="6283227"/>
            <a:ext cx="365301" cy="428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مجموعة 86"/>
          <p:cNvGrpSpPr/>
          <p:nvPr/>
        </p:nvGrpSpPr>
        <p:grpSpPr>
          <a:xfrm>
            <a:off x="3899828" y="6284483"/>
            <a:ext cx="258676" cy="337080"/>
            <a:chOff x="6622369" y="6223726"/>
            <a:chExt cx="459075" cy="503972"/>
          </a:xfrm>
        </p:grpSpPr>
        <p:pic>
          <p:nvPicPr>
            <p:cNvPr id="88" name="Picture 9"/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01" t="41959" r="16270" b="44991"/>
            <a:stretch/>
          </p:blipFill>
          <p:spPr bwMode="auto">
            <a:xfrm>
              <a:off x="6767869" y="6362568"/>
              <a:ext cx="313575" cy="357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9" name="Picture 12" descr="C:\Users\Naar\Desktop\صورة5.png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2369" y="6223726"/>
              <a:ext cx="285835" cy="503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" name="مربع نص 40"/>
          <p:cNvSpPr txBox="1"/>
          <p:nvPr/>
        </p:nvSpPr>
        <p:spPr>
          <a:xfrm>
            <a:off x="5800749" y="5587860"/>
            <a:ext cx="82850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400" dirty="0" smtClean="0">
                <a:solidFill>
                  <a:schemeClr val="accent2">
                    <a:lumMod val="50000"/>
                  </a:schemeClr>
                </a:solidFill>
                <a:cs typeface="PT Bold Heading" pitchFamily="2" charset="-78"/>
              </a:rPr>
              <a:t>الخامسة</a:t>
            </a:r>
            <a:endParaRPr lang="ar-SA" sz="1400" dirty="0">
              <a:solidFill>
                <a:schemeClr val="accent2">
                  <a:lumMod val="50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42" name="Picture 9"/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11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435" t="31707" r="26884" b="46427"/>
          <a:stretch/>
        </p:blipFill>
        <p:spPr bwMode="auto">
          <a:xfrm>
            <a:off x="5910248" y="3430727"/>
            <a:ext cx="355504" cy="569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9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01" t="34073" r="50292" b="44366"/>
          <a:stretch/>
        </p:blipFill>
        <p:spPr bwMode="auto">
          <a:xfrm>
            <a:off x="3954408" y="3521618"/>
            <a:ext cx="430918" cy="527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12" descr="C:\Users\Naar\Desktop\صورة5.png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287" y="3503696"/>
            <a:ext cx="288545" cy="50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/>
          <p:cNvSpPr/>
          <p:nvPr/>
        </p:nvSpPr>
        <p:spPr>
          <a:xfrm>
            <a:off x="2160055" y="1294619"/>
            <a:ext cx="8231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SA" sz="2000" dirty="0" smtClean="0">
                <a:solidFill>
                  <a:srgbClr val="CC0066"/>
                </a:solidFill>
                <a:cs typeface="PT Bold Heading" pitchFamily="2" charset="-78"/>
              </a:rPr>
              <a:t>* حوط الارنب الأول , وضع علامة خطاء على الارنب الثالث , وخطاً تحت الارنب الخامس </a:t>
            </a:r>
          </a:p>
        </p:txBody>
      </p:sp>
      <p:sp>
        <p:nvSpPr>
          <p:cNvPr id="2" name="شكل بيضاوي 1"/>
          <p:cNvSpPr/>
          <p:nvPr/>
        </p:nvSpPr>
        <p:spPr>
          <a:xfrm>
            <a:off x="6444154" y="2667000"/>
            <a:ext cx="543938" cy="813078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8" name="مجموعة 7"/>
          <p:cNvGrpSpPr/>
          <p:nvPr/>
        </p:nvGrpSpPr>
        <p:grpSpPr>
          <a:xfrm>
            <a:off x="5328999" y="2667000"/>
            <a:ext cx="504345" cy="705916"/>
            <a:chOff x="5328999" y="2667000"/>
            <a:chExt cx="504345" cy="705916"/>
          </a:xfrm>
        </p:grpSpPr>
        <p:cxnSp>
          <p:nvCxnSpPr>
            <p:cNvPr id="5" name="رابط مستقيم 4"/>
            <p:cNvCxnSpPr/>
            <p:nvPr/>
          </p:nvCxnSpPr>
          <p:spPr>
            <a:xfrm flipH="1">
              <a:off x="5328999" y="2667000"/>
              <a:ext cx="402745" cy="705916"/>
            </a:xfrm>
            <a:prstGeom prst="line">
              <a:avLst/>
            </a:prstGeom>
            <a:ln w="539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رابط مستقيم 49"/>
            <p:cNvCxnSpPr/>
            <p:nvPr/>
          </p:nvCxnSpPr>
          <p:spPr>
            <a:xfrm>
              <a:off x="5333866" y="2857500"/>
              <a:ext cx="499478" cy="352958"/>
            </a:xfrm>
            <a:prstGeom prst="line">
              <a:avLst/>
            </a:prstGeom>
            <a:ln w="539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رابط مستقيم 9"/>
          <p:cNvCxnSpPr/>
          <p:nvPr/>
        </p:nvCxnSpPr>
        <p:spPr>
          <a:xfrm flipH="1">
            <a:off x="3776398" y="3530878"/>
            <a:ext cx="884502" cy="3440"/>
          </a:xfrm>
          <a:prstGeom prst="line">
            <a:avLst/>
          </a:prstGeom>
          <a:ln w="539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مستطيل 51"/>
          <p:cNvSpPr/>
          <p:nvPr/>
        </p:nvSpPr>
        <p:spPr>
          <a:xfrm>
            <a:off x="1458360" y="4240946"/>
            <a:ext cx="79816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SA" sz="2000" dirty="0" smtClean="0">
                <a:solidFill>
                  <a:srgbClr val="CC0066"/>
                </a:solidFill>
                <a:cs typeface="PT Bold Heading" pitchFamily="2" charset="-78"/>
              </a:rPr>
              <a:t>* حوط البطة الثانية, وضع علامة خطاء على البطة الرابعة, وخطاً تحت البطة السابعة</a:t>
            </a:r>
          </a:p>
        </p:txBody>
      </p:sp>
      <p:pic>
        <p:nvPicPr>
          <p:cNvPr id="53" name="Picture 10" descr="C:\Users\Naar\Desktop\صورة4.png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23" y="6305499"/>
            <a:ext cx="276109" cy="45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Naar\Desktop\صورة3.png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010" y="6351352"/>
            <a:ext cx="362242" cy="381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9"/>
          <p:cNvPicPr>
            <a:picLocks noChangeAspect="1" noChangeArrowheads="1"/>
          </p:cNvPicPr>
          <p:nvPr/>
        </p:nvPicPr>
        <p:blipFill rotWithShape="1"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colorTemperature colorTemp="11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435" t="31707" r="26884" b="46427"/>
          <a:stretch/>
        </p:blipFill>
        <p:spPr bwMode="auto">
          <a:xfrm>
            <a:off x="7685002" y="6254699"/>
            <a:ext cx="301711" cy="482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9"/>
          <p:cNvPicPr>
            <a:picLocks noChangeAspect="1" noChangeArrowheads="1"/>
          </p:cNvPicPr>
          <p:nvPr/>
        </p:nvPicPr>
        <p:blipFill rotWithShape="1"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01" t="34073" r="50292" b="44366"/>
          <a:stretch/>
        </p:blipFill>
        <p:spPr bwMode="auto">
          <a:xfrm>
            <a:off x="6110935" y="6319578"/>
            <a:ext cx="312519" cy="382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12" descr="C:\Users\Naar\Desktop\صورة5.png"/>
          <p:cNvPicPr>
            <a:picLocks noChangeAspect="1" noChangeArrowheads="1"/>
          </p:cNvPicPr>
          <p:nvPr/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1" y="6287397"/>
            <a:ext cx="214911" cy="37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9"/>
          <p:cNvPicPr>
            <a:picLocks noChangeAspect="1" noChangeArrowheads="1"/>
          </p:cNvPicPr>
          <p:nvPr/>
        </p:nvPicPr>
        <p:blipFill rotWithShape="1"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18" t="54341" r="17527" b="21153"/>
          <a:stretch/>
        </p:blipFill>
        <p:spPr bwMode="auto">
          <a:xfrm>
            <a:off x="5633964" y="6340595"/>
            <a:ext cx="280328" cy="36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13" descr="C:\Users\Naar\Desktop\صورة2.png"/>
          <p:cNvPicPr>
            <a:picLocks noChangeAspect="1" noChangeArrowheads="1"/>
          </p:cNvPicPr>
          <p:nvPr/>
        </p:nvPicPr>
        <p:blipFill rotWithShape="1"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1"/>
          <a:stretch/>
        </p:blipFill>
        <p:spPr bwMode="auto">
          <a:xfrm>
            <a:off x="4755518" y="6303357"/>
            <a:ext cx="282105" cy="36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4" descr="C:\Users\Naar\Desktop\صورة6.png"/>
          <p:cNvPicPr>
            <a:picLocks noChangeAspect="1" noChangeArrowheads="1"/>
          </p:cNvPicPr>
          <p:nvPr/>
        </p:nvPicPr>
        <p:blipFill>
          <a:blip r:embed="rId3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932" y="6304037"/>
            <a:ext cx="365766" cy="36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مربع نص 60"/>
          <p:cNvSpPr txBox="1"/>
          <p:nvPr/>
        </p:nvSpPr>
        <p:spPr>
          <a:xfrm>
            <a:off x="5313462" y="5483886"/>
            <a:ext cx="91423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400" dirty="0" smtClean="0">
                <a:solidFill>
                  <a:schemeClr val="accent2">
                    <a:lumMod val="50000"/>
                  </a:schemeClr>
                </a:solidFill>
                <a:cs typeface="PT Bold Heading" pitchFamily="2" charset="-78"/>
              </a:rPr>
              <a:t>السادسة</a:t>
            </a:r>
            <a:endParaRPr lang="ar-SA" sz="1400" dirty="0">
              <a:solidFill>
                <a:schemeClr val="accent2">
                  <a:lumMod val="5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62" name="مربع نص 61"/>
          <p:cNvSpPr txBox="1"/>
          <p:nvPr/>
        </p:nvSpPr>
        <p:spPr>
          <a:xfrm>
            <a:off x="4804806" y="5587859"/>
            <a:ext cx="91423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400" dirty="0" smtClean="0">
                <a:solidFill>
                  <a:schemeClr val="accent2">
                    <a:lumMod val="50000"/>
                  </a:schemeClr>
                </a:solidFill>
                <a:cs typeface="PT Bold Heading" pitchFamily="2" charset="-78"/>
              </a:rPr>
              <a:t>السابعة</a:t>
            </a:r>
            <a:endParaRPr lang="ar-SA" sz="1400" dirty="0">
              <a:solidFill>
                <a:schemeClr val="accent2">
                  <a:lumMod val="5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63" name="مربع نص 62"/>
          <p:cNvSpPr txBox="1"/>
          <p:nvPr/>
        </p:nvSpPr>
        <p:spPr>
          <a:xfrm>
            <a:off x="4425204" y="5462394"/>
            <a:ext cx="91423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400" dirty="0" smtClean="0">
                <a:solidFill>
                  <a:schemeClr val="accent2">
                    <a:lumMod val="50000"/>
                  </a:schemeClr>
                </a:solidFill>
                <a:cs typeface="PT Bold Heading" pitchFamily="2" charset="-78"/>
              </a:rPr>
              <a:t>الثامنة</a:t>
            </a:r>
            <a:endParaRPr lang="ar-SA" sz="1400" dirty="0">
              <a:solidFill>
                <a:schemeClr val="accent2">
                  <a:lumMod val="5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64" name="مربع نص 63"/>
          <p:cNvSpPr txBox="1"/>
          <p:nvPr/>
        </p:nvSpPr>
        <p:spPr>
          <a:xfrm>
            <a:off x="3980704" y="5640194"/>
            <a:ext cx="91423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400" dirty="0" smtClean="0">
                <a:solidFill>
                  <a:schemeClr val="accent2">
                    <a:lumMod val="50000"/>
                  </a:schemeClr>
                </a:solidFill>
                <a:cs typeface="PT Bold Heading" pitchFamily="2" charset="-78"/>
              </a:rPr>
              <a:t>التاسعة</a:t>
            </a:r>
            <a:endParaRPr lang="ar-SA" sz="1400" dirty="0">
              <a:solidFill>
                <a:schemeClr val="accent2">
                  <a:lumMod val="5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65" name="مربع نص 64"/>
          <p:cNvSpPr txBox="1"/>
          <p:nvPr/>
        </p:nvSpPr>
        <p:spPr>
          <a:xfrm>
            <a:off x="3460004" y="5462394"/>
            <a:ext cx="91423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400" dirty="0" smtClean="0">
                <a:solidFill>
                  <a:schemeClr val="accent2">
                    <a:lumMod val="50000"/>
                  </a:schemeClr>
                </a:solidFill>
                <a:cs typeface="PT Bold Heading" pitchFamily="2" charset="-78"/>
              </a:rPr>
              <a:t>العاشرة</a:t>
            </a:r>
            <a:endParaRPr lang="ar-SA" sz="1400" dirty="0">
              <a:solidFill>
                <a:schemeClr val="accent2">
                  <a:lumMod val="5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66" name="شكل بيضاوي 65"/>
          <p:cNvSpPr/>
          <p:nvPr/>
        </p:nvSpPr>
        <p:spPr>
          <a:xfrm>
            <a:off x="7339131" y="5181829"/>
            <a:ext cx="543938" cy="813078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67" name="مجموعة 66"/>
          <p:cNvGrpSpPr/>
          <p:nvPr/>
        </p:nvGrpSpPr>
        <p:grpSpPr>
          <a:xfrm>
            <a:off x="6463950" y="5268965"/>
            <a:ext cx="504345" cy="705916"/>
            <a:chOff x="5328999" y="2667000"/>
            <a:chExt cx="504345" cy="705916"/>
          </a:xfrm>
        </p:grpSpPr>
        <p:cxnSp>
          <p:nvCxnSpPr>
            <p:cNvPr id="68" name="رابط مستقيم 67"/>
            <p:cNvCxnSpPr/>
            <p:nvPr/>
          </p:nvCxnSpPr>
          <p:spPr>
            <a:xfrm flipH="1">
              <a:off x="5328999" y="2667000"/>
              <a:ext cx="402745" cy="705916"/>
            </a:xfrm>
            <a:prstGeom prst="line">
              <a:avLst/>
            </a:prstGeom>
            <a:ln w="539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رابط مستقيم 68"/>
            <p:cNvCxnSpPr/>
            <p:nvPr/>
          </p:nvCxnSpPr>
          <p:spPr>
            <a:xfrm>
              <a:off x="5333866" y="2857500"/>
              <a:ext cx="499478" cy="352958"/>
            </a:xfrm>
            <a:prstGeom prst="line">
              <a:avLst/>
            </a:prstGeom>
            <a:ln w="539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0" name="رابط مستقيم 69"/>
          <p:cNvCxnSpPr/>
          <p:nvPr/>
        </p:nvCxnSpPr>
        <p:spPr>
          <a:xfrm flipH="1">
            <a:off x="5050323" y="6057805"/>
            <a:ext cx="545984" cy="0"/>
          </a:xfrm>
          <a:prstGeom prst="line">
            <a:avLst/>
          </a:prstGeom>
          <a:ln w="539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مربع نص 73"/>
          <p:cNvSpPr txBox="1"/>
          <p:nvPr/>
        </p:nvSpPr>
        <p:spPr>
          <a:xfrm>
            <a:off x="6564001" y="2134995"/>
            <a:ext cx="73355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400" dirty="0" smtClean="0">
                <a:solidFill>
                  <a:srgbClr val="FFFFFF"/>
                </a:solidFill>
                <a:cs typeface="PT Bold Heading" pitchFamily="2" charset="-78"/>
              </a:rPr>
              <a:t>الأول </a:t>
            </a:r>
            <a:endParaRPr lang="ar-SA" sz="14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sp>
        <p:nvSpPr>
          <p:cNvPr id="75" name="مربع نص 74"/>
          <p:cNvSpPr txBox="1"/>
          <p:nvPr/>
        </p:nvSpPr>
        <p:spPr>
          <a:xfrm>
            <a:off x="5813024" y="1995295"/>
            <a:ext cx="797949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400" dirty="0" smtClean="0">
                <a:solidFill>
                  <a:srgbClr val="FFFFFF"/>
                </a:solidFill>
                <a:cs typeface="PT Bold Heading" pitchFamily="2" charset="-78"/>
              </a:rPr>
              <a:t>الثاني</a:t>
            </a:r>
            <a:endParaRPr lang="ar-SA" sz="14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sp>
        <p:nvSpPr>
          <p:cNvPr id="76" name="مربع نص 75"/>
          <p:cNvSpPr txBox="1"/>
          <p:nvPr/>
        </p:nvSpPr>
        <p:spPr>
          <a:xfrm>
            <a:off x="5195782" y="1930768"/>
            <a:ext cx="81301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400" dirty="0" smtClean="0">
                <a:solidFill>
                  <a:srgbClr val="FFFFFF"/>
                </a:solidFill>
                <a:cs typeface="PT Bold Heading" pitchFamily="2" charset="-78"/>
              </a:rPr>
              <a:t>الثالث</a:t>
            </a:r>
            <a:endParaRPr lang="ar-SA" sz="14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sp>
        <p:nvSpPr>
          <p:cNvPr id="77" name="مربع نص 76"/>
          <p:cNvSpPr txBox="1"/>
          <p:nvPr/>
        </p:nvSpPr>
        <p:spPr>
          <a:xfrm>
            <a:off x="4580175" y="2173094"/>
            <a:ext cx="721163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400" dirty="0" smtClean="0">
                <a:solidFill>
                  <a:srgbClr val="FFFFFF"/>
                </a:solidFill>
                <a:cs typeface="PT Bold Heading" pitchFamily="2" charset="-78"/>
              </a:rPr>
              <a:t>الرابع</a:t>
            </a:r>
            <a:endParaRPr lang="ar-SA" sz="14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sp>
        <p:nvSpPr>
          <p:cNvPr id="82" name="مربع نص 81"/>
          <p:cNvSpPr txBox="1"/>
          <p:nvPr/>
        </p:nvSpPr>
        <p:spPr>
          <a:xfrm>
            <a:off x="3776609" y="2194586"/>
            <a:ext cx="91423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400" dirty="0" smtClean="0">
                <a:solidFill>
                  <a:srgbClr val="FFFFFF"/>
                </a:solidFill>
                <a:cs typeface="PT Bold Heading" pitchFamily="2" charset="-78"/>
              </a:rPr>
              <a:t>الخامس</a:t>
            </a:r>
            <a:endParaRPr lang="ar-SA" sz="1400" dirty="0">
              <a:solidFill>
                <a:srgbClr val="FFFFFF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3224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8" fill="hold">
                      <p:stCondLst>
                        <p:cond delay="indefinite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6" fill="hold">
                      <p:stCondLst>
                        <p:cond delay="indefinite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4" grpId="0"/>
      <p:bldP spid="35" grpId="0"/>
      <p:bldP spid="37" grpId="0"/>
      <p:bldP spid="39" grpId="0"/>
      <p:bldP spid="41" grpId="0"/>
      <p:bldP spid="2" grpId="0" animBg="1"/>
      <p:bldP spid="61" grpId="0"/>
      <p:bldP spid="62" grpId="0"/>
      <p:bldP spid="63" grpId="0"/>
      <p:bldP spid="64" grpId="0"/>
      <p:bldP spid="65" grpId="0"/>
      <p:bldP spid="66" grpId="0" animBg="1"/>
      <p:bldP spid="74" grpId="0"/>
      <p:bldP spid="75" grpId="0"/>
      <p:bldP spid="76" grpId="0"/>
      <p:bldP spid="77" grpId="0"/>
      <p:bldP spid="8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xmlns="" id="{A8A96125-F204-4D19-A5BB-5503189E91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12"/>
          <a:stretch/>
        </p:blipFill>
        <p:spPr>
          <a:xfrm>
            <a:off x="2997200" y="4412788"/>
            <a:ext cx="5746744" cy="2287173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xmlns="" id="{A8A96125-F204-4D19-A5BB-5503189E91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41"/>
          <a:stretch/>
        </p:blipFill>
        <p:spPr>
          <a:xfrm>
            <a:off x="1021574" y="2041831"/>
            <a:ext cx="4660949" cy="1736105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7482E614-F9A2-4D96-A5FC-84438683AC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163" y="1962658"/>
            <a:ext cx="5016505" cy="2234230"/>
          </a:xfrm>
          <a:prstGeom prst="rect">
            <a:avLst/>
          </a:prstGeom>
        </p:spPr>
      </p:pic>
      <p:pic>
        <p:nvPicPr>
          <p:cNvPr id="16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218" y="347404"/>
            <a:ext cx="516570" cy="97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سهم إلى اليسار والأعلى 35"/>
          <p:cNvSpPr/>
          <p:nvPr/>
        </p:nvSpPr>
        <p:spPr>
          <a:xfrm>
            <a:off x="2363172" y="4001673"/>
            <a:ext cx="8081438" cy="288181"/>
          </a:xfrm>
          <a:prstGeom prst="leftUpArrow">
            <a:avLst/>
          </a:prstGeom>
          <a:solidFill>
            <a:srgbClr val="CC0066">
              <a:alpha val="39000"/>
            </a:srgbClr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2" name="مجموعة 21"/>
          <p:cNvGrpSpPr/>
          <p:nvPr/>
        </p:nvGrpSpPr>
        <p:grpSpPr>
          <a:xfrm>
            <a:off x="-424523" y="-10276"/>
            <a:ext cx="9168467" cy="1638300"/>
            <a:chOff x="153759" y="97864"/>
            <a:chExt cx="9168467" cy="1849757"/>
          </a:xfrm>
        </p:grpSpPr>
        <p:grpSp>
          <p:nvGrpSpPr>
            <p:cNvPr id="23" name="Group 7">
              <a:extLst>
                <a:ext uri="{FF2B5EF4-FFF2-40B4-BE49-F238E27FC236}">
                  <a16:creationId xmlns="" xmlns:a16="http://schemas.microsoft.com/office/drawing/2014/main" id="{8B71BD67-7582-4B62-AA8B-B08A4CC09A40}"/>
                </a:ext>
              </a:extLst>
            </p:cNvPr>
            <p:cNvGrpSpPr/>
            <p:nvPr/>
          </p:nvGrpSpPr>
          <p:grpSpPr>
            <a:xfrm>
              <a:off x="562064" y="482889"/>
              <a:ext cx="8760162" cy="911500"/>
              <a:chOff x="-4297358" y="544884"/>
              <a:chExt cx="13489190" cy="1402232"/>
            </a:xfrm>
          </p:grpSpPr>
          <p:sp>
            <p:nvSpPr>
              <p:cNvPr id="28" name="AutoShape 8">
                <a:extLst>
                  <a:ext uri="{FF2B5EF4-FFF2-40B4-BE49-F238E27FC236}">
                    <a16:creationId xmlns="" xmlns:a16="http://schemas.microsoft.com/office/drawing/2014/main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4297358" y="544884"/>
                <a:ext cx="13169647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29" name="TextBox 9">
                <a:extLst>
                  <a:ext uri="{FF2B5EF4-FFF2-40B4-BE49-F238E27FC236}">
                    <a16:creationId xmlns="" xmlns:a16="http://schemas.microsoft.com/office/drawing/2014/main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1163000" y="760572"/>
                <a:ext cx="10354832" cy="85534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3200" spc="-56" dirty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4 -  8  </a:t>
                </a:r>
                <a:r>
                  <a:rPr lang="ar-SA" sz="3200" spc="-56" dirty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العدد الترتيبي</a:t>
                </a:r>
              </a:p>
            </p:txBody>
          </p:sp>
        </p:grpSp>
        <p:pic>
          <p:nvPicPr>
            <p:cNvPr id="24" name="Google Shape;181;p29"/>
            <p:cNvPicPr preferRelativeResize="0"/>
            <p:nvPr/>
          </p:nvPicPr>
          <p:blipFill rotWithShape="1">
            <a:blip r:embed="rId7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182;p29"/>
            <p:cNvPicPr preferRelativeResize="0"/>
            <p:nvPr/>
          </p:nvPicPr>
          <p:blipFill rotWithShape="1">
            <a:blip r:embed="rId8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365193" cy="756773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84 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27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53089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21-3-1443هـ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20" name="مستطيل 19"/>
          <p:cNvSpPr/>
          <p:nvPr/>
        </p:nvSpPr>
        <p:spPr>
          <a:xfrm>
            <a:off x="6934200" y="1294619"/>
            <a:ext cx="454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A" sz="2000" dirty="0" smtClean="0">
                <a:solidFill>
                  <a:srgbClr val="CC0066"/>
                </a:solidFill>
                <a:cs typeface="PT Bold Heading" pitchFamily="2" charset="-78"/>
              </a:rPr>
              <a:t>* اذكر ترتيب كل نسر , وحوط النسر السادس , وضع علامة خطاء على النسر الثالث.</a:t>
            </a:r>
          </a:p>
        </p:txBody>
      </p:sp>
      <p:sp>
        <p:nvSpPr>
          <p:cNvPr id="21" name="مربع نص 20"/>
          <p:cNvSpPr txBox="1"/>
          <p:nvPr/>
        </p:nvSpPr>
        <p:spPr>
          <a:xfrm>
            <a:off x="9882833" y="2492789"/>
            <a:ext cx="22071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C00000"/>
                </a:solidFill>
                <a:cs typeface="PT Bold Heading" pitchFamily="2" charset="-78"/>
              </a:rPr>
              <a:t>1</a:t>
            </a:r>
            <a:endParaRPr lang="ar-SA" sz="6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34" name="مربع نص 33"/>
          <p:cNvSpPr txBox="1"/>
          <p:nvPr/>
        </p:nvSpPr>
        <p:spPr>
          <a:xfrm>
            <a:off x="9408953" y="2503295"/>
            <a:ext cx="22071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C00000"/>
                </a:solidFill>
                <a:cs typeface="PT Bold Heading" pitchFamily="2" charset="-78"/>
              </a:rPr>
              <a:t>2</a:t>
            </a:r>
            <a:endParaRPr lang="ar-SA" sz="6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35" name="مربع نص 34"/>
          <p:cNvSpPr txBox="1"/>
          <p:nvPr/>
        </p:nvSpPr>
        <p:spPr>
          <a:xfrm>
            <a:off x="8293505" y="2452495"/>
            <a:ext cx="22071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C00000"/>
                </a:solidFill>
                <a:cs typeface="PT Bold Heading" pitchFamily="2" charset="-78"/>
              </a:rPr>
              <a:t>4</a:t>
            </a:r>
            <a:endParaRPr lang="ar-SA" sz="6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37" name="مربع نص 36"/>
          <p:cNvSpPr txBox="1"/>
          <p:nvPr/>
        </p:nvSpPr>
        <p:spPr>
          <a:xfrm>
            <a:off x="7082206" y="2471763"/>
            <a:ext cx="22071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C00000"/>
                </a:solidFill>
                <a:cs typeface="PT Bold Heading" pitchFamily="2" charset="-78"/>
              </a:rPr>
              <a:t>6</a:t>
            </a:r>
            <a:endParaRPr lang="ar-SA" sz="6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45" name="مربع نص 44"/>
          <p:cNvSpPr txBox="1"/>
          <p:nvPr/>
        </p:nvSpPr>
        <p:spPr>
          <a:xfrm>
            <a:off x="3410730" y="4874593"/>
            <a:ext cx="22071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FFFFFF"/>
                </a:solidFill>
                <a:cs typeface="PT Bold Heading" pitchFamily="2" charset="-78"/>
              </a:rPr>
              <a:t>1</a:t>
            </a:r>
            <a:endParaRPr lang="ar-SA" sz="60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sp>
        <p:nvSpPr>
          <p:cNvPr id="46" name="مربع نص 45"/>
          <p:cNvSpPr txBox="1"/>
          <p:nvPr/>
        </p:nvSpPr>
        <p:spPr>
          <a:xfrm>
            <a:off x="3975508" y="5264442"/>
            <a:ext cx="22071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FFFFFF"/>
                </a:solidFill>
                <a:cs typeface="PT Bold Heading" pitchFamily="2" charset="-78"/>
              </a:rPr>
              <a:t>2</a:t>
            </a:r>
            <a:endParaRPr lang="ar-SA" sz="60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sp>
        <p:nvSpPr>
          <p:cNvPr id="47" name="مربع نص 46"/>
          <p:cNvSpPr txBox="1"/>
          <p:nvPr/>
        </p:nvSpPr>
        <p:spPr>
          <a:xfrm>
            <a:off x="4674452" y="5503169"/>
            <a:ext cx="22071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FFFFFF"/>
                </a:solidFill>
                <a:cs typeface="PT Bold Heading" pitchFamily="2" charset="-78"/>
              </a:rPr>
              <a:t>3</a:t>
            </a:r>
            <a:endParaRPr lang="ar-SA" sz="60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sp>
        <p:nvSpPr>
          <p:cNvPr id="48" name="مربع نص 47"/>
          <p:cNvSpPr txBox="1"/>
          <p:nvPr/>
        </p:nvSpPr>
        <p:spPr>
          <a:xfrm>
            <a:off x="5746118" y="5685369"/>
            <a:ext cx="22071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FFFFFF"/>
                </a:solidFill>
                <a:cs typeface="PT Bold Heading" pitchFamily="2" charset="-78"/>
              </a:rPr>
              <a:t>4</a:t>
            </a:r>
            <a:endParaRPr lang="ar-SA" sz="60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pic>
        <p:nvPicPr>
          <p:cNvPr id="3074" name="Picture 2" descr="Guess Who! - Scratch Studio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03905" y="-246223"/>
            <a:ext cx="1326960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مربع نص 40"/>
          <p:cNvSpPr txBox="1"/>
          <p:nvPr/>
        </p:nvSpPr>
        <p:spPr>
          <a:xfrm>
            <a:off x="8866833" y="2492789"/>
            <a:ext cx="22071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C00000"/>
                </a:solidFill>
                <a:cs typeface="PT Bold Heading" pitchFamily="2" charset="-78"/>
              </a:rPr>
              <a:t>3</a:t>
            </a:r>
            <a:endParaRPr lang="ar-SA" sz="6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42" name="مربع نص 41"/>
          <p:cNvSpPr txBox="1"/>
          <p:nvPr/>
        </p:nvSpPr>
        <p:spPr>
          <a:xfrm>
            <a:off x="7669053" y="2452495"/>
            <a:ext cx="22071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C00000"/>
                </a:solidFill>
                <a:cs typeface="PT Bold Heading" pitchFamily="2" charset="-78"/>
              </a:rPr>
              <a:t>5</a:t>
            </a:r>
            <a:endParaRPr lang="ar-SA" sz="6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50" name="سهم إلى اليسار والأعلى 49"/>
          <p:cNvSpPr/>
          <p:nvPr/>
        </p:nvSpPr>
        <p:spPr>
          <a:xfrm>
            <a:off x="6184899" y="1748686"/>
            <a:ext cx="304801" cy="2499479"/>
          </a:xfrm>
          <a:prstGeom prst="leftUpArrow">
            <a:avLst/>
          </a:prstGeom>
          <a:solidFill>
            <a:srgbClr val="CC0066">
              <a:alpha val="39000"/>
            </a:srgbClr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2" name="مستطيل 51"/>
          <p:cNvSpPr/>
          <p:nvPr/>
        </p:nvSpPr>
        <p:spPr>
          <a:xfrm>
            <a:off x="1078749" y="1580216"/>
            <a:ext cx="4546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A" sz="2000" dirty="0" smtClean="0">
                <a:solidFill>
                  <a:srgbClr val="CC0066"/>
                </a:solidFill>
                <a:cs typeface="PT Bold Heading" pitchFamily="2" charset="-78"/>
              </a:rPr>
              <a:t>* اذكر ترتيب كل ثعبان, وحوط الثعبان الأول .</a:t>
            </a:r>
          </a:p>
        </p:txBody>
      </p:sp>
      <p:sp>
        <p:nvSpPr>
          <p:cNvPr id="53" name="مستطيل 52"/>
          <p:cNvSpPr/>
          <p:nvPr/>
        </p:nvSpPr>
        <p:spPr>
          <a:xfrm>
            <a:off x="8866833" y="4412788"/>
            <a:ext cx="30361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A" sz="2000" dirty="0" smtClean="0">
                <a:solidFill>
                  <a:srgbClr val="CC0066"/>
                </a:solidFill>
                <a:cs typeface="PT Bold Heading" pitchFamily="2" charset="-78"/>
              </a:rPr>
              <a:t>* اذكر ترتيب كل سحلية, وضع علامة خطاء على السحلية السابعة.</a:t>
            </a:r>
          </a:p>
        </p:txBody>
      </p:sp>
      <p:sp>
        <p:nvSpPr>
          <p:cNvPr id="54" name="مربع نص 53"/>
          <p:cNvSpPr txBox="1"/>
          <p:nvPr/>
        </p:nvSpPr>
        <p:spPr>
          <a:xfrm>
            <a:off x="2386864" y="2778225"/>
            <a:ext cx="22071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009900"/>
                </a:solidFill>
                <a:cs typeface="PT Bold Heading" pitchFamily="2" charset="-78"/>
              </a:rPr>
              <a:t>1</a:t>
            </a:r>
            <a:endParaRPr lang="ar-SA" sz="6000" dirty="0">
              <a:solidFill>
                <a:srgbClr val="009900"/>
              </a:solidFill>
              <a:cs typeface="PT Bold Heading" pitchFamily="2" charset="-78"/>
            </a:endParaRPr>
          </a:p>
        </p:txBody>
      </p:sp>
      <p:sp>
        <p:nvSpPr>
          <p:cNvPr id="55" name="مربع نص 54"/>
          <p:cNvSpPr txBox="1"/>
          <p:nvPr/>
        </p:nvSpPr>
        <p:spPr>
          <a:xfrm>
            <a:off x="3170587" y="2884295"/>
            <a:ext cx="22071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009900"/>
                </a:solidFill>
                <a:cs typeface="PT Bold Heading" pitchFamily="2" charset="-78"/>
              </a:rPr>
              <a:t>2</a:t>
            </a:r>
            <a:endParaRPr lang="ar-SA" sz="6000" dirty="0">
              <a:solidFill>
                <a:srgbClr val="009900"/>
              </a:solidFill>
              <a:cs typeface="PT Bold Heading" pitchFamily="2" charset="-78"/>
            </a:endParaRPr>
          </a:p>
        </p:txBody>
      </p:sp>
      <p:sp>
        <p:nvSpPr>
          <p:cNvPr id="56" name="مربع نص 55"/>
          <p:cNvSpPr txBox="1"/>
          <p:nvPr/>
        </p:nvSpPr>
        <p:spPr>
          <a:xfrm>
            <a:off x="4483931" y="2763331"/>
            <a:ext cx="32236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009900"/>
                </a:solidFill>
                <a:cs typeface="PT Bold Heading" pitchFamily="2" charset="-78"/>
              </a:rPr>
              <a:t>4</a:t>
            </a:r>
            <a:endParaRPr lang="ar-SA" sz="6000" dirty="0">
              <a:solidFill>
                <a:srgbClr val="009900"/>
              </a:solidFill>
              <a:cs typeface="PT Bold Heading" pitchFamily="2" charset="-78"/>
            </a:endParaRPr>
          </a:p>
        </p:txBody>
      </p:sp>
      <p:sp>
        <p:nvSpPr>
          <p:cNvPr id="58" name="مربع نص 57"/>
          <p:cNvSpPr txBox="1"/>
          <p:nvPr/>
        </p:nvSpPr>
        <p:spPr>
          <a:xfrm>
            <a:off x="3990033" y="2873789"/>
            <a:ext cx="22071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009900"/>
                </a:solidFill>
                <a:cs typeface="PT Bold Heading" pitchFamily="2" charset="-78"/>
              </a:rPr>
              <a:t>3</a:t>
            </a:r>
            <a:endParaRPr lang="ar-SA" sz="6000" dirty="0">
              <a:solidFill>
                <a:srgbClr val="009900"/>
              </a:solidFill>
              <a:cs typeface="PT Bold Heading" pitchFamily="2" charset="-78"/>
            </a:endParaRPr>
          </a:p>
        </p:txBody>
      </p:sp>
      <p:sp>
        <p:nvSpPr>
          <p:cNvPr id="59" name="مربع نص 58"/>
          <p:cNvSpPr txBox="1"/>
          <p:nvPr/>
        </p:nvSpPr>
        <p:spPr>
          <a:xfrm>
            <a:off x="5271263" y="2667625"/>
            <a:ext cx="22071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009900"/>
                </a:solidFill>
                <a:cs typeface="PT Bold Heading" pitchFamily="2" charset="-78"/>
              </a:rPr>
              <a:t>5</a:t>
            </a:r>
            <a:endParaRPr lang="ar-SA" sz="6000" dirty="0">
              <a:solidFill>
                <a:srgbClr val="009900"/>
              </a:solidFill>
              <a:cs typeface="PT Bold Heading" pitchFamily="2" charset="-78"/>
            </a:endParaRPr>
          </a:p>
        </p:txBody>
      </p:sp>
      <p:sp>
        <p:nvSpPr>
          <p:cNvPr id="60" name="مربع نص 59"/>
          <p:cNvSpPr txBox="1"/>
          <p:nvPr/>
        </p:nvSpPr>
        <p:spPr>
          <a:xfrm>
            <a:off x="6308445" y="5287100"/>
            <a:ext cx="22071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FFFFFF"/>
                </a:solidFill>
                <a:cs typeface="PT Bold Heading" pitchFamily="2" charset="-78"/>
              </a:rPr>
              <a:t>5</a:t>
            </a:r>
            <a:endParaRPr lang="ar-SA" sz="60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sp>
        <p:nvSpPr>
          <p:cNvPr id="61" name="مربع نص 60"/>
          <p:cNvSpPr txBox="1"/>
          <p:nvPr/>
        </p:nvSpPr>
        <p:spPr>
          <a:xfrm>
            <a:off x="7092250" y="5031274"/>
            <a:ext cx="22071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FFFFFF"/>
                </a:solidFill>
                <a:cs typeface="PT Bold Heading" pitchFamily="2" charset="-78"/>
              </a:rPr>
              <a:t>6</a:t>
            </a:r>
            <a:endParaRPr lang="ar-SA" sz="60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sp>
        <p:nvSpPr>
          <p:cNvPr id="64" name="مربع نص 63"/>
          <p:cNvSpPr txBox="1"/>
          <p:nvPr/>
        </p:nvSpPr>
        <p:spPr>
          <a:xfrm>
            <a:off x="7983187" y="5468849"/>
            <a:ext cx="22071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FFFFFF"/>
                </a:solidFill>
                <a:cs typeface="PT Bold Heading" pitchFamily="2" charset="-78"/>
              </a:rPr>
              <a:t>7</a:t>
            </a:r>
            <a:endParaRPr lang="ar-SA" sz="60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sp>
        <p:nvSpPr>
          <p:cNvPr id="66" name="شكل بيضاوي 65"/>
          <p:cNvSpPr/>
          <p:nvPr/>
        </p:nvSpPr>
        <p:spPr>
          <a:xfrm>
            <a:off x="6846867" y="2159000"/>
            <a:ext cx="654041" cy="540536"/>
          </a:xfrm>
          <a:prstGeom prst="ellipse">
            <a:avLst/>
          </a:prstGeom>
          <a:noFill/>
          <a:ln w="539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67" name="مجموعة 66"/>
          <p:cNvGrpSpPr/>
          <p:nvPr/>
        </p:nvGrpSpPr>
        <p:grpSpPr>
          <a:xfrm>
            <a:off x="7813807" y="4876967"/>
            <a:ext cx="504345" cy="705916"/>
            <a:chOff x="5328999" y="2667000"/>
            <a:chExt cx="504345" cy="705916"/>
          </a:xfrm>
        </p:grpSpPr>
        <p:cxnSp>
          <p:nvCxnSpPr>
            <p:cNvPr id="68" name="رابط مستقيم 67"/>
            <p:cNvCxnSpPr/>
            <p:nvPr/>
          </p:nvCxnSpPr>
          <p:spPr>
            <a:xfrm flipH="1">
              <a:off x="5328999" y="2667000"/>
              <a:ext cx="402745" cy="705916"/>
            </a:xfrm>
            <a:prstGeom prst="line">
              <a:avLst/>
            </a:prstGeom>
            <a:ln w="539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رابط مستقيم 68"/>
            <p:cNvCxnSpPr/>
            <p:nvPr/>
          </p:nvCxnSpPr>
          <p:spPr>
            <a:xfrm>
              <a:off x="5333866" y="2857500"/>
              <a:ext cx="499478" cy="352958"/>
            </a:xfrm>
            <a:prstGeom prst="line">
              <a:avLst/>
            </a:prstGeom>
            <a:ln w="53975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شكل بيضاوي 70"/>
          <p:cNvSpPr/>
          <p:nvPr/>
        </p:nvSpPr>
        <p:spPr>
          <a:xfrm>
            <a:off x="1887116" y="2429268"/>
            <a:ext cx="703089" cy="404228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72" name="مجموعة 71"/>
          <p:cNvGrpSpPr/>
          <p:nvPr/>
        </p:nvGrpSpPr>
        <p:grpSpPr>
          <a:xfrm>
            <a:off x="8614660" y="2127579"/>
            <a:ext cx="504345" cy="705916"/>
            <a:chOff x="5328999" y="2667000"/>
            <a:chExt cx="504345" cy="705916"/>
          </a:xfrm>
        </p:grpSpPr>
        <p:cxnSp>
          <p:nvCxnSpPr>
            <p:cNvPr id="73" name="رابط مستقيم 72"/>
            <p:cNvCxnSpPr/>
            <p:nvPr/>
          </p:nvCxnSpPr>
          <p:spPr>
            <a:xfrm flipH="1">
              <a:off x="5328999" y="2667000"/>
              <a:ext cx="402745" cy="705916"/>
            </a:xfrm>
            <a:prstGeom prst="line">
              <a:avLst/>
            </a:prstGeom>
            <a:ln w="539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رابط مستقيم 73"/>
            <p:cNvCxnSpPr/>
            <p:nvPr/>
          </p:nvCxnSpPr>
          <p:spPr>
            <a:xfrm>
              <a:off x="5333866" y="2857500"/>
              <a:ext cx="499478" cy="352958"/>
            </a:xfrm>
            <a:prstGeom prst="line">
              <a:avLst/>
            </a:prstGeom>
            <a:ln w="539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224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1" grpId="0"/>
      <p:bldP spid="34" grpId="0"/>
      <p:bldP spid="35" grpId="0"/>
      <p:bldP spid="37" grpId="0"/>
      <p:bldP spid="45" grpId="0"/>
      <p:bldP spid="46" grpId="0"/>
      <p:bldP spid="47" grpId="0"/>
      <p:bldP spid="48" grpId="0"/>
      <p:bldP spid="41" grpId="0"/>
      <p:bldP spid="42" grpId="0"/>
      <p:bldP spid="50" grpId="0" animBg="1"/>
      <p:bldP spid="54" grpId="0"/>
      <p:bldP spid="55" grpId="0"/>
      <p:bldP spid="56" grpId="0"/>
      <p:bldP spid="58" grpId="0"/>
      <p:bldP spid="59" grpId="0"/>
      <p:bldP spid="60" grpId="0"/>
      <p:bldP spid="61" grpId="0"/>
      <p:bldP spid="64" grpId="0"/>
      <p:bldP spid="66" grpId="0" animBg="1"/>
      <p:bldP spid="7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="" xmlns:a16="http://schemas.microsoft.com/office/drawing/2014/main" id="{5D8F0D43-7F27-4843-A1A2-5E96EFA4F092}"/>
              </a:ext>
            </a:extLst>
          </p:cNvPr>
          <p:cNvGrpSpPr/>
          <p:nvPr/>
        </p:nvGrpSpPr>
        <p:grpSpPr>
          <a:xfrm>
            <a:off x="25190" y="80053"/>
            <a:ext cx="7117903" cy="749730"/>
            <a:chOff x="186503" y="0"/>
            <a:chExt cx="7024854" cy="144884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="" xmlns:a16="http://schemas.microsoft.com/office/drawing/2014/main" id="{E4A16A1A-9DEB-4146-9266-3B6D1A8CBA7D}"/>
                </a:ext>
              </a:extLst>
            </p:cNvPr>
            <p:cNvSpPr/>
            <p:nvPr/>
          </p:nvSpPr>
          <p:spPr>
            <a:xfrm>
              <a:off x="265594" y="0"/>
              <a:ext cx="6945763" cy="1448849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="" xmlns:a16="http://schemas.microsoft.com/office/drawing/2014/main" id="{734319A3-E73C-4BFA-8D9A-506F72027DC0}"/>
                </a:ext>
              </a:extLst>
            </p:cNvPr>
            <p:cNvSpPr txBox="1"/>
            <p:nvPr/>
          </p:nvSpPr>
          <p:spPr>
            <a:xfrm>
              <a:off x="186503" y="27658"/>
              <a:ext cx="6223543" cy="1189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4000" spc="-56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4 -  </a:t>
              </a:r>
              <a:r>
                <a:rPr lang="ar-SA" sz="4000" spc="-56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8 العدد الترتيبي</a:t>
              </a:r>
              <a:endParaRPr lang="ar-SA" sz="4000" spc="-56" dirty="0">
                <a:solidFill>
                  <a:srgbClr val="FFFF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1590" y="1589"/>
            <a:ext cx="12176125" cy="685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noAutofit/>
          </a:bodyPr>
          <a:lstStyle/>
          <a:p>
            <a:endParaRPr sz="1500"/>
          </a:p>
        </p:txBody>
      </p:sp>
      <p:sp>
        <p:nvSpPr>
          <p:cNvPr id="13" name="Google Shape;115;p16">
            <a:extLst>
              <a:ext uri="{FF2B5EF4-FFF2-40B4-BE49-F238E27FC236}">
                <a16:creationId xmlns="" xmlns:a16="http://schemas.microsoft.com/office/drawing/2014/main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230361" y="1707255"/>
            <a:ext cx="9309849" cy="4888549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="" xmlns:a16="http://schemas.microsoft.com/office/drawing/2014/main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262005" y="838201"/>
            <a:ext cx="1034889" cy="123782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="" xmlns:a16="http://schemas.microsoft.com/office/drawing/2014/main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524237" y="1122290"/>
            <a:ext cx="507299" cy="3995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="" xmlns:a16="http://schemas.microsoft.com/office/drawing/2014/main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87324">
            <a:off x="387954" y="1011720"/>
            <a:ext cx="394052" cy="3496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="" xmlns:a16="http://schemas.microsoft.com/office/drawing/2014/main" id="{02DDE471-DB41-4939-B541-1335005CEAD1}"/>
              </a:ext>
            </a:extLst>
          </p:cNvPr>
          <p:cNvGrpSpPr/>
          <p:nvPr/>
        </p:nvGrpSpPr>
        <p:grpSpPr>
          <a:xfrm>
            <a:off x="6004646" y="71114"/>
            <a:ext cx="6048417" cy="762053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="" xmlns:a16="http://schemas.microsoft.com/office/drawing/2014/main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  <a:noFill/>
          </p:spPr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="" xmlns:a16="http://schemas.microsoft.com/office/drawing/2014/main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  <a:noFill/>
          </p:spPr>
        </p:pic>
      </p:grpSp>
      <p:sp>
        <p:nvSpPr>
          <p:cNvPr id="29" name="AutoShape 9">
            <a:extLst>
              <a:ext uri="{FF2B5EF4-FFF2-40B4-BE49-F238E27FC236}">
                <a16:creationId xmlns="" xmlns:a16="http://schemas.microsoft.com/office/drawing/2014/main" id="{A854F559-5BA0-4F49-9469-802D9598B1AD}"/>
              </a:ext>
            </a:extLst>
          </p:cNvPr>
          <p:cNvSpPr/>
          <p:nvPr/>
        </p:nvSpPr>
        <p:spPr>
          <a:xfrm rot="21571288">
            <a:off x="6907882" y="900436"/>
            <a:ext cx="2741244" cy="69988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="" xmlns:a16="http://schemas.microsoft.com/office/drawing/2014/main" id="{DECA73D4-218F-4F46-A104-FB98A641593B}"/>
              </a:ext>
            </a:extLst>
          </p:cNvPr>
          <p:cNvGrpSpPr/>
          <p:nvPr/>
        </p:nvGrpSpPr>
        <p:grpSpPr>
          <a:xfrm>
            <a:off x="9552772" y="930966"/>
            <a:ext cx="2791629" cy="636961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="" xmlns:a16="http://schemas.microsoft.com/office/drawing/2014/main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="" xmlns:a16="http://schemas.microsoft.com/office/drawing/2014/main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389448" hangingPunct="0"/>
              <a:r>
                <a:rPr lang="ar-SA" sz="29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29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="" xmlns:a16="http://schemas.microsoft.com/office/drawing/2014/main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0862247" y="1738048"/>
            <a:ext cx="1143189" cy="84348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="" xmlns:a16="http://schemas.microsoft.com/office/drawing/2014/main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9715975" y="2619355"/>
            <a:ext cx="1000132" cy="67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="" xmlns:a16="http://schemas.microsoft.com/office/drawing/2014/main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52992" y="1819523"/>
            <a:ext cx="762960" cy="762005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="" xmlns:a16="http://schemas.microsoft.com/office/drawing/2014/main" id="{A375F833-303C-4EA2-B0FB-D71CBF7E5F3E}"/>
              </a:ext>
            </a:extLst>
          </p:cNvPr>
          <p:cNvSpPr/>
          <p:nvPr/>
        </p:nvSpPr>
        <p:spPr>
          <a:xfrm>
            <a:off x="7157940" y="1017258"/>
            <a:ext cx="548768" cy="458725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4" name="Heart 38">
            <a:extLst>
              <a:ext uri="{FF2B5EF4-FFF2-40B4-BE49-F238E27FC236}">
                <a16:creationId xmlns="" xmlns:a16="http://schemas.microsoft.com/office/drawing/2014/main" id="{B1723344-60A1-4937-82D6-E71EDBB47841}"/>
              </a:ext>
            </a:extLst>
          </p:cNvPr>
          <p:cNvSpPr/>
          <p:nvPr/>
        </p:nvSpPr>
        <p:spPr>
          <a:xfrm>
            <a:off x="8464376" y="1013756"/>
            <a:ext cx="509576" cy="50957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ko-KR" altLang="en-US" sz="2400"/>
          </a:p>
        </p:txBody>
      </p:sp>
      <p:sp>
        <p:nvSpPr>
          <p:cNvPr id="45" name="Rectangle 18">
            <a:extLst>
              <a:ext uri="{FF2B5EF4-FFF2-40B4-BE49-F238E27FC236}">
                <a16:creationId xmlns="" xmlns:a16="http://schemas.microsoft.com/office/drawing/2014/main" id="{D32D8820-701A-45DF-9F07-8656434BFB40}"/>
              </a:ext>
            </a:extLst>
          </p:cNvPr>
          <p:cNvSpPr/>
          <p:nvPr/>
        </p:nvSpPr>
        <p:spPr>
          <a:xfrm>
            <a:off x="7881530" y="1072737"/>
            <a:ext cx="447132" cy="355256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6" name="Rounded Rectangle 51">
            <a:extLst>
              <a:ext uri="{FF2B5EF4-FFF2-40B4-BE49-F238E27FC236}">
                <a16:creationId xmlns="" xmlns:a16="http://schemas.microsoft.com/office/drawing/2014/main" id="{8A25F950-CACC-42AF-92B8-BBDF985714F2}"/>
              </a:ext>
            </a:extLst>
          </p:cNvPr>
          <p:cNvSpPr/>
          <p:nvPr/>
        </p:nvSpPr>
        <p:spPr>
          <a:xfrm rot="16200000" flipH="1">
            <a:off x="9046602" y="919357"/>
            <a:ext cx="608489" cy="595832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="" xmlns:a16="http://schemas.microsoft.com/office/drawing/2014/main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67" y="60175"/>
            <a:ext cx="821844" cy="786232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1023600" y="-70353"/>
            <a:ext cx="1230091" cy="106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Google Shape;1242;p68"/>
          <p:cNvPicPr preferRelativeResize="0"/>
          <p:nvPr/>
        </p:nvPicPr>
        <p:blipFill rotWithShape="1">
          <a:blip r:embed="rId16">
            <a:alphaModFix/>
          </a:blip>
          <a:srcRect t="11051" r="20000" b="26510"/>
          <a:stretch/>
        </p:blipFill>
        <p:spPr>
          <a:xfrm>
            <a:off x="9137825" y="3321917"/>
            <a:ext cx="2398916" cy="107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20324303">
            <a:off x="11211327" y="6088571"/>
            <a:ext cx="1024886" cy="967822"/>
          </a:xfrm>
          <a:prstGeom prst="rect">
            <a:avLst/>
          </a:prstGeom>
        </p:spPr>
      </p:pic>
      <p:pic>
        <p:nvPicPr>
          <p:cNvPr id="25" name="Picture 2" descr="Maths - Math Melonheadz Clip Art, HD Png Download - Original Size PNG Image  - PNGJoy">
            <a:extLst>
              <a:ext uri="{FF2B5EF4-FFF2-40B4-BE49-F238E27FC236}">
                <a16:creationId xmlns="" xmlns:a16="http://schemas.microsoft.com/office/drawing/2014/main" id="{127D0F6F-4CC4-4A15-9B4F-9C229B106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982" y="3677017"/>
            <a:ext cx="1283393" cy="36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oogle Shape;78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1023601" y="2619355"/>
            <a:ext cx="868872" cy="80301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مستطيل 34"/>
          <p:cNvSpPr/>
          <p:nvPr/>
        </p:nvSpPr>
        <p:spPr>
          <a:xfrm>
            <a:off x="9540210" y="5334053"/>
            <a:ext cx="26065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1200" dirty="0" smtClean="0">
                <a:solidFill>
                  <a:srgbClr val="CC0066"/>
                </a:solidFill>
              </a:rPr>
              <a:t>شكر خاص للأستاذ الفاضل</a:t>
            </a:r>
            <a:endParaRPr lang="en-US" sz="1200" dirty="0" smtClean="0">
              <a:solidFill>
                <a:srgbClr val="CC0066"/>
              </a:solidFill>
            </a:endParaRPr>
          </a:p>
          <a:p>
            <a:r>
              <a:rPr lang="en-US" sz="1200" dirty="0" smtClean="0">
                <a:solidFill>
                  <a:srgbClr val="CC0066"/>
                </a:solidFill>
              </a:rPr>
              <a:t>@</a:t>
            </a:r>
            <a:r>
              <a:rPr lang="en-US" sz="1200" dirty="0" err="1" smtClean="0">
                <a:solidFill>
                  <a:srgbClr val="CC0066"/>
                </a:solidFill>
              </a:rPr>
              <a:t>Hassan_Alqarnee</a:t>
            </a:r>
            <a:endParaRPr lang="en-US" sz="1200" dirty="0" smtClean="0">
              <a:solidFill>
                <a:srgbClr val="CC0066"/>
              </a:solidFill>
            </a:endParaRPr>
          </a:p>
          <a:p>
            <a:r>
              <a:rPr lang="en-US" sz="1200" dirty="0">
                <a:solidFill>
                  <a:schemeClr val="accent5">
                    <a:lumMod val="50000"/>
                  </a:schemeClr>
                </a:solidFill>
                <a:hlinkClick r:id="rId21"/>
              </a:rPr>
              <a:t>https://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hlinkClick r:id="rId21"/>
              </a:rPr>
              <a:t>www.youtube.com/playlist?list=PLyoodbH_5mVIlRVJAJof8blvnTy0aF9Rr</a:t>
            </a:r>
            <a:endParaRPr lang="en-US" sz="12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ar-SA" sz="1200" dirty="0">
              <a:solidFill>
                <a:srgbClr val="CC0066"/>
              </a:solidFill>
            </a:endParaRPr>
          </a:p>
        </p:txBody>
      </p:sp>
      <p:pic>
        <p:nvPicPr>
          <p:cNvPr id="2" name="- العدد الترتيبي  رياضيات الصف الأول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57160" y="2159788"/>
            <a:ext cx="8993686" cy="426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9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  <p:bldP spid="41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153532" y="1198717"/>
            <a:ext cx="9571472" cy="398230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4861631" y="16844"/>
            <a:ext cx="1374315" cy="1794461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10115734" y="5154455"/>
            <a:ext cx="527764" cy="434620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:a16="http://schemas.microsoft.com/office/drawing/2014/main" xmlns="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400" y="2533878"/>
            <a:ext cx="5213588" cy="521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:a16="http://schemas.microsoft.com/office/drawing/2014/main" xmlns="" id="{6157CA11-17C3-4032-A40D-E0459ED1C7AC}"/>
              </a:ext>
            </a:extLst>
          </p:cNvPr>
          <p:cNvSpPr txBox="1"/>
          <p:nvPr/>
        </p:nvSpPr>
        <p:spPr>
          <a:xfrm>
            <a:off x="1733618" y="1982755"/>
            <a:ext cx="8104817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54">
              <a:defRPr/>
            </a:pPr>
            <a:r>
              <a:rPr lang="ar-AE" sz="48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48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:a16="http://schemas.microsoft.com/office/drawing/2014/main" xmlns="" id="{EAD36180-9EE9-4BD2-B108-107DBF406D16}"/>
              </a:ext>
            </a:extLst>
          </p:cNvPr>
          <p:cNvSpPr txBox="1"/>
          <p:nvPr/>
        </p:nvSpPr>
        <p:spPr>
          <a:xfrm>
            <a:off x="2117660" y="2925525"/>
            <a:ext cx="8104817" cy="76944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54">
              <a:defRPr/>
            </a:pPr>
            <a:r>
              <a:rPr lang="ar-SA" sz="44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44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44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5312138" y="398263"/>
            <a:ext cx="490421" cy="401437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789" y="2645211"/>
            <a:ext cx="2081544" cy="1300965"/>
          </a:xfrm>
          <a:prstGeom prst="rect">
            <a:avLst/>
          </a:prstGeom>
        </p:spPr>
      </p:pic>
      <p:pic>
        <p:nvPicPr>
          <p:cNvPr id="71" name="Picture 2" descr="C:\Users\Naar\Downloads\Imasdar 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860" y="2111054"/>
            <a:ext cx="2103009" cy="442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194" y="113779"/>
            <a:ext cx="1704634" cy="182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266;p39">
            <a:hlinkClick r:id="" action="ppaction://noaction"/>
          </p:cNvPr>
          <p:cNvSpPr/>
          <p:nvPr/>
        </p:nvSpPr>
        <p:spPr>
          <a:xfrm>
            <a:off x="9278452" y="193852"/>
            <a:ext cx="2681573" cy="102690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Google Shape;265;p39">
            <a:hlinkClick r:id="" action="ppaction://noaction"/>
          </p:cNvPr>
          <p:cNvSpPr txBox="1">
            <a:spLocks/>
          </p:cNvSpPr>
          <p:nvPr/>
        </p:nvSpPr>
        <p:spPr>
          <a:xfrm>
            <a:off x="8990420" y="304733"/>
            <a:ext cx="3154253" cy="724000"/>
          </a:xfrm>
          <a:prstGeom prst="rect">
            <a:avLst/>
          </a:prstGeom>
        </p:spPr>
        <p:txBody>
          <a:bodyPr spcFirstLastPara="1" vert="horz" wrap="square" lIns="121894" tIns="121894" rIns="121894" bIns="121894" rtlCol="1" anchor="t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24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تحدث مع عائلتك</a:t>
            </a:r>
          </a:p>
        </p:txBody>
      </p:sp>
    </p:spTree>
    <p:extLst>
      <p:ext uri="{BB962C8B-B14F-4D97-AF65-F5344CB8AC3E}">
        <p14:creationId xmlns:p14="http://schemas.microsoft.com/office/powerpoint/2010/main" val="61384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7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44"/>
          <p:cNvGrpSpPr/>
          <p:nvPr/>
        </p:nvGrpSpPr>
        <p:grpSpPr>
          <a:xfrm>
            <a:off x="699951" y="313676"/>
            <a:ext cx="8192284" cy="179441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295304" y="4157939"/>
            <a:ext cx="1056936" cy="1656036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endParaRPr/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7569870" y="2118825"/>
            <a:ext cx="1056943" cy="937207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9641094" y="5104370"/>
            <a:ext cx="623175" cy="604716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="" xmlns:a16="http://schemas.microsoft.com/office/drawing/2014/main" id="{AF4D5308-FBE9-48AA-9EEA-D927CA1D104B}"/>
              </a:ext>
            </a:extLst>
          </p:cNvPr>
          <p:cNvSpPr/>
          <p:nvPr/>
        </p:nvSpPr>
        <p:spPr>
          <a:xfrm>
            <a:off x="1297672" y="2663745"/>
            <a:ext cx="5874353" cy="1107990"/>
          </a:xfrm>
          <a:prstGeom prst="rect">
            <a:avLst/>
          </a:prstGeom>
          <a:noFill/>
        </p:spPr>
        <p:txBody>
          <a:bodyPr wrap="none" lIns="121914" tIns="60957" rIns="121914" bIns="60957">
            <a:spAutoFit/>
          </a:bodyPr>
          <a:lstStyle/>
          <a:p>
            <a:pPr algn="ctr"/>
            <a:r>
              <a:rPr lang="ar-SA" sz="6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حل الواجب في منصة</a:t>
            </a:r>
            <a:endParaRPr lang="ar-SA" sz="6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99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xmlns="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8191225" y="2356470"/>
            <a:ext cx="2078908" cy="2940861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="" xmlns:a16="http://schemas.microsoft.com/office/drawing/2014/main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196" y="3864035"/>
            <a:ext cx="2963579" cy="2889490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:a16="http://schemas.microsoft.com/office/drawing/2014/main" xmlns="" id="{2153D432-752F-4DF4-8E34-7587FC866516}"/>
              </a:ext>
            </a:extLst>
          </p:cNvPr>
          <p:cNvGrpSpPr/>
          <p:nvPr/>
        </p:nvGrpSpPr>
        <p:grpSpPr>
          <a:xfrm>
            <a:off x="232295" y="2582703"/>
            <a:ext cx="7794127" cy="1530253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:a16="http://schemas.microsoft.com/office/drawing/2014/main" xmlns="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:a16="http://schemas.microsoft.com/office/drawing/2014/main" xmlns="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:a16="http://schemas.microsoft.com/office/drawing/2014/main" xmlns="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:a16="http://schemas.microsoft.com/office/drawing/2014/main" xmlns="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:a16="http://schemas.microsoft.com/office/drawing/2014/main" xmlns="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:a16="http://schemas.microsoft.com/office/drawing/2014/main" xmlns="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:a16="http://schemas.microsoft.com/office/drawing/2014/main" xmlns="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:a16="http://schemas.microsoft.com/office/drawing/2014/main" xmlns="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:a16="http://schemas.microsoft.com/office/drawing/2014/main" xmlns="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:a16="http://schemas.microsoft.com/office/drawing/2014/main" xmlns="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:a16="http://schemas.microsoft.com/office/drawing/2014/main" xmlns="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:a16="http://schemas.microsoft.com/office/drawing/2014/main" xmlns="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:a16="http://schemas.microsoft.com/office/drawing/2014/main" xmlns="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:a16="http://schemas.microsoft.com/office/drawing/2014/main" xmlns="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:a16="http://schemas.microsoft.com/office/drawing/2014/main" xmlns="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:a16="http://schemas.microsoft.com/office/drawing/2014/main" xmlns="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:a16="http://schemas.microsoft.com/office/drawing/2014/main" xmlns="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:a16="http://schemas.microsoft.com/office/drawing/2014/main" xmlns="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:a16="http://schemas.microsoft.com/office/drawing/2014/main" xmlns="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:a16="http://schemas.microsoft.com/office/drawing/2014/main" xmlns="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:a16="http://schemas.microsoft.com/office/drawing/2014/main" xmlns="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:a16="http://schemas.microsoft.com/office/drawing/2014/main" xmlns="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:a16="http://schemas.microsoft.com/office/drawing/2014/main" xmlns="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:a16="http://schemas.microsoft.com/office/drawing/2014/main" xmlns="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:a16="http://schemas.microsoft.com/office/drawing/2014/main" xmlns="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:a16="http://schemas.microsoft.com/office/drawing/2014/main" xmlns="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:a16="http://schemas.microsoft.com/office/drawing/2014/main" xmlns="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:a16="http://schemas.microsoft.com/office/drawing/2014/main" xmlns="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:a16="http://schemas.microsoft.com/office/drawing/2014/main" xmlns="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:a16="http://schemas.microsoft.com/office/drawing/2014/main" xmlns="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:a16="http://schemas.microsoft.com/office/drawing/2014/main" xmlns="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:a16="http://schemas.microsoft.com/office/drawing/2014/main" xmlns="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:a16="http://schemas.microsoft.com/office/drawing/2014/main" xmlns="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:a16="http://schemas.microsoft.com/office/drawing/2014/main" xmlns="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:a16="http://schemas.microsoft.com/office/drawing/2014/main" xmlns="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:a16="http://schemas.microsoft.com/office/drawing/2014/main" xmlns="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:a16="http://schemas.microsoft.com/office/drawing/2014/main" xmlns="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:a16="http://schemas.microsoft.com/office/drawing/2014/main" xmlns="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:a16="http://schemas.microsoft.com/office/drawing/2014/main" xmlns="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:a16="http://schemas.microsoft.com/office/drawing/2014/main" xmlns="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:a16="http://schemas.microsoft.com/office/drawing/2014/main" xmlns="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:a16="http://schemas.microsoft.com/office/drawing/2014/main" xmlns="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:a16="http://schemas.microsoft.com/office/drawing/2014/main" xmlns="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:a16="http://schemas.microsoft.com/office/drawing/2014/main" xmlns="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:a16="http://schemas.microsoft.com/office/drawing/2014/main" xmlns="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:a16="http://schemas.microsoft.com/office/drawing/2014/main" xmlns="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:a16="http://schemas.microsoft.com/office/drawing/2014/main" xmlns="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:a16="http://schemas.microsoft.com/office/drawing/2014/main" xmlns="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:a16="http://schemas.microsoft.com/office/drawing/2014/main" xmlns="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:a16="http://schemas.microsoft.com/office/drawing/2014/main" xmlns="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:a16="http://schemas.microsoft.com/office/drawing/2014/main" xmlns="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:a16="http://schemas.microsoft.com/office/drawing/2014/main" xmlns="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:a16="http://schemas.microsoft.com/office/drawing/2014/main" xmlns="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:a16="http://schemas.microsoft.com/office/drawing/2014/main" xmlns="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:a16="http://schemas.microsoft.com/office/drawing/2014/main" xmlns="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:a16="http://schemas.microsoft.com/office/drawing/2014/main" xmlns="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:a16="http://schemas.microsoft.com/office/drawing/2014/main" xmlns="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:a16="http://schemas.microsoft.com/office/drawing/2014/main" xmlns="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:a16="http://schemas.microsoft.com/office/drawing/2014/main" xmlns="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:a16="http://schemas.microsoft.com/office/drawing/2014/main" xmlns="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:a16="http://schemas.microsoft.com/office/drawing/2014/main" xmlns="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:a16="http://schemas.microsoft.com/office/drawing/2014/main" xmlns="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:a16="http://schemas.microsoft.com/office/drawing/2014/main" xmlns="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:a16="http://schemas.microsoft.com/office/drawing/2014/main" xmlns="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:a16="http://schemas.microsoft.com/office/drawing/2014/main" xmlns="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:a16="http://schemas.microsoft.com/office/drawing/2014/main" xmlns="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:a16="http://schemas.microsoft.com/office/drawing/2014/main" xmlns="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:a16="http://schemas.microsoft.com/office/drawing/2014/main" xmlns="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:a16="http://schemas.microsoft.com/office/drawing/2014/main" xmlns="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:a16="http://schemas.microsoft.com/office/drawing/2014/main" xmlns="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:a16="http://schemas.microsoft.com/office/drawing/2014/main" xmlns="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:a16="http://schemas.microsoft.com/office/drawing/2014/main" xmlns="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:a16="http://schemas.microsoft.com/office/drawing/2014/main" xmlns="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:a16="http://schemas.microsoft.com/office/drawing/2014/main" xmlns="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:a16="http://schemas.microsoft.com/office/drawing/2014/main" xmlns="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:a16="http://schemas.microsoft.com/office/drawing/2014/main" xmlns="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:a16="http://schemas.microsoft.com/office/drawing/2014/main" xmlns="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:a16="http://schemas.microsoft.com/office/drawing/2014/main" xmlns="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:a16="http://schemas.microsoft.com/office/drawing/2014/main" xmlns="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:a16="http://schemas.microsoft.com/office/drawing/2014/main" xmlns="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:a16="http://schemas.microsoft.com/office/drawing/2014/main" xmlns="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:a16="http://schemas.microsoft.com/office/drawing/2014/main" xmlns="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:a16="http://schemas.microsoft.com/office/drawing/2014/main" xmlns="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:a16="http://schemas.microsoft.com/office/drawing/2014/main" xmlns="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:a16="http://schemas.microsoft.com/office/drawing/2014/main" xmlns="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:a16="http://schemas.microsoft.com/office/drawing/2014/main" xmlns="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:a16="http://schemas.microsoft.com/office/drawing/2014/main" xmlns="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:a16="http://schemas.microsoft.com/office/drawing/2014/main" xmlns="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:a16="http://schemas.microsoft.com/office/drawing/2014/main" xmlns="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:a16="http://schemas.microsoft.com/office/drawing/2014/main" xmlns="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:a16="http://schemas.microsoft.com/office/drawing/2014/main" xmlns="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:a16="http://schemas.microsoft.com/office/drawing/2014/main" xmlns="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:a16="http://schemas.microsoft.com/office/drawing/2014/main" xmlns="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:a16="http://schemas.microsoft.com/office/drawing/2014/main" xmlns="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:a16="http://schemas.microsoft.com/office/drawing/2014/main" xmlns="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:a16="http://schemas.microsoft.com/office/drawing/2014/main" xmlns="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:a16="http://schemas.microsoft.com/office/drawing/2014/main" xmlns="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:a16="http://schemas.microsoft.com/office/drawing/2014/main" xmlns="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:a16="http://schemas.microsoft.com/office/drawing/2014/main" xmlns="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:a16="http://schemas.microsoft.com/office/drawing/2014/main" xmlns="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:a16="http://schemas.microsoft.com/office/drawing/2014/main" xmlns="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:a16="http://schemas.microsoft.com/office/drawing/2014/main" xmlns="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:a16="http://schemas.microsoft.com/office/drawing/2014/main" xmlns="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:a16="http://schemas.microsoft.com/office/drawing/2014/main" xmlns="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2" name="Picture 2" descr="نتيجة بحث الصور عن numbers gif clipart">
            <a:extLst>
              <a:ext uri="{FF2B5EF4-FFF2-40B4-BE49-F238E27FC236}">
                <a16:creationId xmlns:a16="http://schemas.microsoft.com/office/drawing/2014/main" xmlns="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795" y="-108245"/>
            <a:ext cx="3141925" cy="235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95" y="2388867"/>
            <a:ext cx="1192439" cy="119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مربع نص 184"/>
          <p:cNvSpPr txBox="1"/>
          <p:nvPr/>
        </p:nvSpPr>
        <p:spPr>
          <a:xfrm>
            <a:off x="2221788" y="503047"/>
            <a:ext cx="5534513" cy="1015663"/>
          </a:xfrm>
          <a:prstGeom prst="rect">
            <a:avLst/>
          </a:prstGeom>
          <a:noFill/>
        </p:spPr>
        <p:txBody>
          <a:bodyPr wrap="square" lIns="91438" tIns="45719" rIns="91438" bIns="45719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الواجب</a:t>
            </a:r>
          </a:p>
        </p:txBody>
      </p:sp>
      <p:pic>
        <p:nvPicPr>
          <p:cNvPr id="186" name="Picture 6" descr="Patrenia Gooden: Writi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270" y="4304541"/>
            <a:ext cx="2878615" cy="166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08" y="562551"/>
            <a:ext cx="1715957" cy="133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Miss Elaina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65" y="4743394"/>
            <a:ext cx="3420803" cy="1924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88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10057119" y="2563878"/>
            <a:ext cx="2307200" cy="2519295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rId3" action="ppaction://hlinksldjump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9825126" y="3119219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rId3" action="ppaction://hlinksldjump"/>
          </p:cNvPr>
          <p:cNvSpPr/>
          <p:nvPr/>
        </p:nvSpPr>
        <p:spPr>
          <a:xfrm rot="-5400000">
            <a:off x="9825126" y="3856354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9825126" y="4593487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7714348" y="5703753"/>
            <a:ext cx="291396" cy="356316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4" name="Rectangle 3">
            <a:extLst>
              <a:ext uri="{FF2B5EF4-FFF2-40B4-BE49-F238E27FC236}">
                <a16:creationId xmlns:a16="http://schemas.microsoft.com/office/drawing/2014/main" xmlns="" id="{5EE9856E-C120-403F-9AD8-7F072859FA6D}"/>
              </a:ext>
            </a:extLst>
          </p:cNvPr>
          <p:cNvSpPr/>
          <p:nvPr/>
        </p:nvSpPr>
        <p:spPr>
          <a:xfrm>
            <a:off x="-1128865" y="870829"/>
            <a:ext cx="7012800" cy="507829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54" rtl="1">
              <a:defRPr/>
            </a:pP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27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27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27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27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27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27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27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27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27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27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:a16="http://schemas.microsoft.com/office/drawing/2014/main" xmlns="" id="{94E47E75-B5CF-487C-8B40-9F43D607B58F}"/>
              </a:ext>
            </a:extLst>
          </p:cNvPr>
          <p:cNvSpPr/>
          <p:nvPr/>
        </p:nvSpPr>
        <p:spPr>
          <a:xfrm>
            <a:off x="1146130" y="350166"/>
            <a:ext cx="4024493" cy="538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21914" tIns="60957" rIns="121914" bIns="60957">
            <a:spAutoFit/>
          </a:bodyPr>
          <a:lstStyle/>
          <a:p>
            <a:pPr algn="ctr"/>
            <a:r>
              <a:rPr lang="ar-SA" sz="27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27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27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27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27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 rot="10328227">
            <a:off x="1039239" y="878002"/>
            <a:ext cx="732763" cy="563661"/>
          </a:xfrm>
          <a:prstGeom prst="rect">
            <a:avLst/>
          </a:prstGeom>
        </p:spPr>
      </p:pic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3486856">
            <a:off x="250279" y="5448155"/>
            <a:ext cx="1243358" cy="1174127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:a16="http://schemas.microsoft.com/office/drawing/2014/main" xmlns="" id="{39345CDE-8D93-42F1-89C5-0A0E659C9C6D}"/>
              </a:ext>
            </a:extLst>
          </p:cNvPr>
          <p:cNvSpPr/>
          <p:nvPr/>
        </p:nvSpPr>
        <p:spPr>
          <a:xfrm>
            <a:off x="2389256" y="2135966"/>
            <a:ext cx="3818384" cy="1004173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</a:t>
            </a:r>
            <a:r>
              <a:rPr lang="ar-SA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  <a:p>
            <a:pPr algn="ctr" defTabSz="914332"/>
            <a:endParaRPr lang="ar-SA" sz="28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:a16="http://schemas.microsoft.com/office/drawing/2014/main" xmlns="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166728" y="3722071"/>
            <a:ext cx="2572028" cy="1286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:a16="http://schemas.microsoft.com/office/drawing/2014/main" xmlns="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802" t="78057" r="35493" b="17140"/>
          <a:stretch/>
        </p:blipFill>
        <p:spPr>
          <a:xfrm>
            <a:off x="1931938" y="4838473"/>
            <a:ext cx="5778513" cy="63166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:a16="http://schemas.microsoft.com/office/drawing/2014/main" xmlns="" id="{8E4724F8-A11D-4680-92A8-7CB5FCC1C745}"/>
              </a:ext>
            </a:extLst>
          </p:cNvPr>
          <p:cNvSpPr/>
          <p:nvPr/>
        </p:nvSpPr>
        <p:spPr>
          <a:xfrm>
            <a:off x="811122" y="5736213"/>
            <a:ext cx="8636000" cy="420564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ar-AE" sz="2100" dirty="0">
                <a:solidFill>
                  <a:schemeClr val="bg1">
                    <a:lumMod val="60000"/>
                    <a:lumOff val="4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21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:a16="http://schemas.microsoft.com/office/drawing/2014/main" xmlns="" id="{29379E6A-4607-48A3-8AD2-909D460AC40D}"/>
              </a:ext>
            </a:extLst>
          </p:cNvPr>
          <p:cNvSpPr/>
          <p:nvPr/>
        </p:nvSpPr>
        <p:spPr>
          <a:xfrm>
            <a:off x="6927860" y="4600373"/>
            <a:ext cx="1110344" cy="10424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/>
          </a:p>
        </p:txBody>
      </p:sp>
      <p:sp>
        <p:nvSpPr>
          <p:cNvPr id="142" name="Google_teacher"/>
          <p:cNvSpPr/>
          <p:nvPr/>
        </p:nvSpPr>
        <p:spPr>
          <a:xfrm>
            <a:off x="8724173" y="6156777"/>
            <a:ext cx="3230760" cy="78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01595" tIns="101595" rIns="101595" bIns="101595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3200" dirty="0" err="1">
                <a:solidFill>
                  <a:srgbClr val="CC3399"/>
                </a:solidFill>
              </a:rPr>
              <a:t>Jcliiio</a:t>
            </a:r>
            <a:endParaRPr sz="32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811445" y="5881911"/>
            <a:ext cx="1098301" cy="1098303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004017" y="5844181"/>
            <a:ext cx="958919" cy="95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21894" tIns="121894" rIns="121894" bIns="121894" rtlCol="1" anchor="t" anchorCtr="0">
            <a:noAutofit/>
          </a:bodyPr>
          <a:lstStyle/>
          <a:p>
            <a:r>
              <a:rPr lang="ar-SA" sz="16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0516909" y="3073324"/>
            <a:ext cx="1826897" cy="48048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94" tIns="121894" rIns="121894" bIns="121894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16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16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4995198" y="317490"/>
            <a:ext cx="643628" cy="562627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Google Shape;2823;p70"/>
          <p:cNvGrpSpPr/>
          <p:nvPr/>
        </p:nvGrpSpPr>
        <p:grpSpPr>
          <a:xfrm>
            <a:off x="-278687" y="1556852"/>
            <a:ext cx="1684307" cy="1263721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5607423" y="-163430"/>
            <a:ext cx="1168060" cy="1359032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0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47" y="1436877"/>
            <a:ext cx="1462648" cy="1462648"/>
          </a:xfrm>
          <a:prstGeom prst="rect">
            <a:avLst/>
          </a:prstGeom>
        </p:spPr>
      </p:pic>
      <p:pic>
        <p:nvPicPr>
          <p:cNvPr id="71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405" y="2159526"/>
            <a:ext cx="2018172" cy="2018172"/>
          </a:xfrm>
          <a:prstGeom prst="rect">
            <a:avLst/>
          </a:prstGeom>
        </p:spPr>
      </p:pic>
      <p:sp>
        <p:nvSpPr>
          <p:cNvPr id="76" name="Google Shape;681;p51">
            <a:hlinkClick r:id="rId3" action="ppaction://hlinksldjump"/>
          </p:cNvPr>
          <p:cNvSpPr txBox="1">
            <a:spLocks/>
          </p:cNvSpPr>
          <p:nvPr/>
        </p:nvSpPr>
        <p:spPr>
          <a:xfrm>
            <a:off x="10256629" y="3717974"/>
            <a:ext cx="1919607" cy="4778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94" tIns="121894" rIns="121894" bIns="121894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ncert One"/>
              <a:buNone/>
              <a:defRPr sz="32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1600" smtClean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lang="ar-SA"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77" name="Google Shape;684;p51">
            <a:hlinkClick r:id="" action="ppaction://noaction"/>
          </p:cNvPr>
          <p:cNvSpPr txBox="1">
            <a:spLocks/>
          </p:cNvSpPr>
          <p:nvPr/>
        </p:nvSpPr>
        <p:spPr>
          <a:xfrm>
            <a:off x="10615613" y="4454526"/>
            <a:ext cx="1576387" cy="4778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94" tIns="121894" rIns="121894" bIns="121894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1600" smtClean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lang="ar-SA"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pic>
        <p:nvPicPr>
          <p:cNvPr id="78" name="Picture 2" descr="من قدك يامدلل .. آمر تــدلل [الأرشيف] - الصفحة 6 - منتديات قصايد ليل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049" y="5045810"/>
            <a:ext cx="1570878" cy="98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صور للمقدمات | Miraculous / Arabic Amino"/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966" y="2994494"/>
            <a:ext cx="3057363" cy="135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25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065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3286126" y="2451100"/>
            <a:ext cx="5622900" cy="2654318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3" tIns="45699" rIns="91423" bIns="45699" anchor="t" anchorCtr="0">
            <a:noAutofit/>
          </a:bodyPr>
          <a:lstStyle/>
          <a:p>
            <a:endParaRPr sz="1500"/>
          </a:p>
        </p:txBody>
      </p:sp>
      <p:sp>
        <p:nvSpPr>
          <p:cNvPr id="86" name="Google Shape;86;p13"/>
          <p:cNvSpPr/>
          <p:nvPr/>
        </p:nvSpPr>
        <p:spPr>
          <a:xfrm>
            <a:off x="3669325" y="2726669"/>
            <a:ext cx="4668839" cy="144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72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72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5" name="Google Shape;181;p29" descr="Google Shape;181;p29">
            <a:extLst>
              <a:ext uri="{FF2B5EF4-FFF2-40B4-BE49-F238E27FC236}">
                <a16:creationId xmlns="" xmlns:a16="http://schemas.microsoft.com/office/drawing/2014/main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970" r="8892" b="21025"/>
          <a:stretch>
            <a:fillRect/>
          </a:stretch>
        </p:blipFill>
        <p:spPr>
          <a:xfrm>
            <a:off x="8536024" y="2875856"/>
            <a:ext cx="2715801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oogle Shape;182;p29" descr="Google Shape;182;p29">
            <a:extLst>
              <a:ext uri="{FF2B5EF4-FFF2-40B4-BE49-F238E27FC236}">
                <a16:creationId xmlns="" xmlns:a16="http://schemas.microsoft.com/office/drawing/2014/main" id="{0029B81D-6C69-4CD5-BC66-843C999C6A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734" r="8892" b="18300"/>
          <a:stretch>
            <a:fillRect/>
          </a:stretch>
        </p:blipFill>
        <p:spPr>
          <a:xfrm>
            <a:off x="8536024" y="2278374"/>
            <a:ext cx="2715801" cy="1128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icture 10" descr="Shape, arrow&#10;&#10;Description automatically generated">
            <a:extLst>
              <a:ext uri="{FF2B5EF4-FFF2-40B4-BE49-F238E27FC236}">
                <a16:creationId xmlns="" xmlns:a16="http://schemas.microsoft.com/office/drawing/2014/main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7485435" y="1263012"/>
            <a:ext cx="1733730" cy="1733730"/>
          </a:xfrm>
          <a:prstGeom prst="rect">
            <a:avLst/>
          </a:prstGeom>
        </p:spPr>
      </p:pic>
      <p:pic>
        <p:nvPicPr>
          <p:cNvPr id="29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34831"/>
            <a:ext cx="1462648" cy="1462648"/>
          </a:xfrm>
          <a:prstGeom prst="rect">
            <a:avLst/>
          </a:prstGeom>
        </p:spPr>
      </p:pic>
      <p:pic>
        <p:nvPicPr>
          <p:cNvPr id="30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311" y="3516478"/>
            <a:ext cx="2018172" cy="2018172"/>
          </a:xfrm>
          <a:prstGeom prst="rect">
            <a:avLst/>
          </a:prstGeom>
        </p:spPr>
      </p:pic>
      <p:pic>
        <p:nvPicPr>
          <p:cNvPr id="41" name="Picture 12">
            <a:extLst>
              <a:ext uri="{FF2B5EF4-FFF2-40B4-BE49-F238E27FC236}">
                <a16:creationId xmlns="" xmlns:a16="http://schemas.microsoft.com/office/drawing/2014/main" id="{DD691AA4-52FE-4AB2-9F72-235F71DE720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 rot="20104625">
            <a:off x="2958002" y="2327132"/>
            <a:ext cx="903739" cy="372101"/>
          </a:xfrm>
          <a:prstGeom prst="rect">
            <a:avLst/>
          </a:prstGeom>
        </p:spPr>
      </p:pic>
      <p:pic>
        <p:nvPicPr>
          <p:cNvPr id="46" name="صورة 45">
            <a:extLst>
              <a:ext uri="{FF2B5EF4-FFF2-40B4-BE49-F238E27FC236}">
                <a16:creationId xmlns="" xmlns:a16="http://schemas.microsoft.com/office/drawing/2014/main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195" y="4383400"/>
            <a:ext cx="1081256" cy="1034400"/>
          </a:xfrm>
          <a:prstGeom prst="rect">
            <a:avLst/>
          </a:prstGeom>
        </p:spPr>
      </p:pic>
      <p:sp>
        <p:nvSpPr>
          <p:cNvPr id="54" name="Google Shape;180;p29">
            <a:extLst>
              <a:ext uri="{FF2B5EF4-FFF2-40B4-BE49-F238E27FC236}">
                <a16:creationId xmlns="" xmlns:a16="http://schemas.microsoft.com/office/drawing/2014/main" id="{0D814740-2A31-4E3A-B77B-25FF74077357}"/>
              </a:ext>
            </a:extLst>
          </p:cNvPr>
          <p:cNvSpPr/>
          <p:nvPr/>
        </p:nvSpPr>
        <p:spPr>
          <a:xfrm rot="21016105">
            <a:off x="1282917" y="4686743"/>
            <a:ext cx="1853423" cy="263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2919" extrusionOk="0">
                <a:moveTo>
                  <a:pt x="0" y="12919"/>
                </a:moveTo>
                <a:cubicBezTo>
                  <a:pt x="6191" y="-8681"/>
                  <a:pt x="14379" y="3330"/>
                  <a:pt x="21600" y="3330"/>
                </a:cubicBezTo>
              </a:path>
            </a:pathLst>
          </a:custGeom>
          <a:ln w="28575">
            <a:solidFill>
              <a:schemeClr val="accent4"/>
            </a:solidFill>
          </a:ln>
        </p:spPr>
        <p:txBody>
          <a:bodyPr lIns="60958" tIns="45719" rIns="60958" bIns="45719"/>
          <a:lstStyle/>
          <a:p>
            <a:pPr rtl="0">
              <a:defRPr>
                <a:solidFill>
                  <a:srgbClr val="000000"/>
                </a:solidFill>
              </a:defRPr>
            </a:pPr>
            <a:endParaRPr sz="2400"/>
          </a:p>
        </p:txBody>
      </p:sp>
      <p:pic>
        <p:nvPicPr>
          <p:cNvPr id="53" name="Picture 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4741724" y="3515857"/>
            <a:ext cx="30480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714459" y="1870518"/>
            <a:ext cx="2073824" cy="276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6289950">
            <a:off x="-196009" y="5393206"/>
            <a:ext cx="1585081" cy="1601967"/>
          </a:xfrm>
          <a:prstGeom prst="rect">
            <a:avLst/>
          </a:prstGeom>
        </p:spPr>
      </p:pic>
      <p:sp>
        <p:nvSpPr>
          <p:cNvPr id="56" name="Rectangle 1">
            <a:extLst>
              <a:ext uri="{FF2B5EF4-FFF2-40B4-BE49-F238E27FC236}">
                <a16:creationId xmlns="" xmlns:a16="http://schemas.microsoft.com/office/drawing/2014/main" id="{393E2D00-3651-4910-9BA4-866B9E5F69A9}"/>
              </a:ext>
            </a:extLst>
          </p:cNvPr>
          <p:cNvSpPr/>
          <p:nvPr/>
        </p:nvSpPr>
        <p:spPr>
          <a:xfrm>
            <a:off x="9307363" y="2381250"/>
            <a:ext cx="1208237" cy="738664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/>
            <a:r>
              <a:rPr lang="ar-SA" sz="21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 </a:t>
            </a:r>
          </a:p>
          <a:p>
            <a:pPr algn="ctr"/>
            <a:r>
              <a:rPr lang="ar-SA" sz="2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2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7" name="Rectangle 22">
            <a:extLst>
              <a:ext uri="{FF2B5EF4-FFF2-40B4-BE49-F238E27FC236}">
                <a16:creationId xmlns="" xmlns:a16="http://schemas.microsoft.com/office/drawing/2014/main" id="{589B359A-BB65-4B80-A53C-DE694F3CD31D}"/>
              </a:ext>
            </a:extLst>
          </p:cNvPr>
          <p:cNvSpPr/>
          <p:nvPr/>
        </p:nvSpPr>
        <p:spPr>
          <a:xfrm>
            <a:off x="9059255" y="3111535"/>
            <a:ext cx="1669364" cy="497570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 84 +85</a:t>
            </a:r>
            <a:endParaRPr lang="en-US" sz="27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AutoShape 2" descr="data:image/png;base64,iVBORw0KGgoAAAANSUhEUgAAAfQAAADICAMAAAApx+PaAAAC/VBMVEUAAAARERAHCQdZWVcAAAADAwMBAQEKRBB1iXoAAAAAAABvcW0taCMDAwM5akIuejdnlXYDAwNDh1QZXQkCAgLp5+Lu7Oj08u729PD29O/39fD49vH6+PP69/P69/P49vH49fD7+fX7+fT6+PP59vH49fD49e+4trJth16NmoJ4lXn8+vb18+2+u7YZUwjer6T74NqrqY6srKbV08/v7ejj8+Pp9edXekfLnI35xLoquEjn5eDDjnrjyLjNysfz9+9fynU7vlaq4rTGwr6mfGj62tOWlJFozX0gtUD5+fT5y8L608vE6cl40oqh3q0Usjfw9Pba5/XO4fXU5PX6+fbN69Dd8d3u9uv2+PHf3diSW0bv8fO91Oquy+iW26OK2JlVx2309vZ6su5VnetpqO07jukziehDwF1Lw2SA1JGz47u75sIzu0+0s67f6/Wzz+o4iN1Mkdrl7fX9/PgjgObq8fb3tqr79fDt6+dwz4TD2/T3+PZEk+orhOdfouz7+PH54aD32IL79+vV79cHrCr1k4Tyblr75uAbe+W+2PNyre766bv77cjzwTfupgDzuyDJ3vSTwPH79eXtOR7wVj70g3Ll49+Bte+vz/O41fOYw/GHufDzviv31XX19PKjyfL4vbLzdWHvTjX3rqH1xUP7893wXUcSduQAaOBNmOv20Wr1ylLvrAD76+b1i3r2ppjsJQjuQSb55a7tMRUIcOOrzfOcxfH78NOgx/L53ZDyuBXytAzxZlCEq4aRjlH78u3vRy72nI4ccwoMgAcKdwkbgyGny/KOvPDxsQNEcjUFWwINgBIGiQxstHX77+q00vMeZgubzZ7y+/9arGb8+fP2zV6JnsOjo57zfGloi6sTmy9Hp1Pa2NQTZQs1oUIYg/zR4eSTpJTo4sKJxZHJx8PHalU8dK7///+bm5X7LhSpxOF4u4iqqaYHjRymtb/FyteFrt/5+fiuSjnx7+tc0Y9yuj/TxXNFREO3jBi2lz+YeyfhpwnHqBLS0bUmLicoiEFAAAAA/3RSTlMAAU85BQIQ/sEeCVT+McX/6Bf//yYTLkdddX6Q89m+pur///////+B////////////////////////////////////////Yv/////////////////////////////////////////////////////////////////W///////////////////////////////////////D////////////////////////////////////////////////////////////////////////////////////////////rP////////+W/////////3D////////i////Rf///////3c5KPQFAACHS0lEQVR4AezUBQ6FQAxF0Sm/uDsz+98nTuS7W99BI+hNqgAAAADgCqRAGCJrxzahvCBEjuv5gW2juhhk22HkxQ5Lio7oQZJmVh6wmOhgc+4WmeUHbCuQgWwOS1nRgXic7mP0Skx0oHm6y45Ot7jqHtd74Qufix6E5X9Gr29JUTejdtU09YhuU9fTDbpOa22MnvaT+dxsdHf9va9XL5rm2nvb83Sfojts3/9UOqA+bSCWLBIjhmEouisvy1HAkoKecu9/tv5v1VPczzNbyQvIjbSVru/7Zg+yAJgCLHrQde0gCahq0sRqJsOAG3kn6DDjHFm7rjDBsECBEA2uRWE0mLmP41TgyOrqhoCNIkX9+VblLPA0kCvCLF5DXWjumwpf9B+GQcZxdFfA1x7gphna2zhklXhrMh9fLOt2Mt/RXr1D8N3dBRSyga5eLN8uZqzhNxw6703KOeXEvqJYsQv025A55lxjlYgwVOf0Za6BKntG1WKpTDeCag4i5ZH0EVN312REWYF7LNy0YJOLyCAmqSxZoSVh15wsIpCNAAYHRLWKGXOlvMyF+YHXzc3oHHcPj8vT88vr2/vOlRgbhCElMEQP2HHOzvcvhWYfxJmF0ttADITL3OEySrJL15+ZmZmZmfn9G2tPmjovEE1yYzjQ+NPuBZCMYI6Ev5X6x54PBtxo4UgZGWt28Pl+zCEbGvSorj6QnnoX1BJHHox5mFlsMlA3pSt5PdInpoz16QO8sscFD0JjTzcQDrCMPWJ1k8hcElQOikjvcJKweE0IwKK0aht+NVY0VSh0u4wCAfUsYeDHWEAHfuTPTHgbdc3o44sSU3/v8kSjFLWNqMDRoogqs/Gvb65TtdsdF7nvBszan3GXtS+IwNjRwOjTBEoHI9EAcDHKFpja02VCvTL6JsYYXAVgAVAdBCupJRRhT9KWhtbWiqa26vYMOpHVmwCvB0gXhzLW3Gw/87R/PnlR0v9w7r8vtmnTMHLNu3zwl+4JXsZEHZ1d3YEIUD1wVxyMu4VDZxGVTArlRKVnDaSo1PEEizVugetkpUXWeOi5sItZRIfrhYxtIlZYWhW6bnb3b09vBr1PoTPZTIzOMHXnLfbyAoilmMsVu09/9rtuKaG/c/WqEENQnpwQC5EeihHSgJKImdAy6+FAXffgEARMOo/3Zdch+1La0UxYdFcEd1BHq2YOBqkQHN6l7VxNgIT58vXFlgEagIeymXV2u5RE20aTZtDT2t7e1saK4REo3ScDdkgd3M3RExwITtk8zqh76i+fZ9BLR/3+WyjSjJkjTxFlEz/k+TM0/QbOfVyi0TEanxgNZhXoaKPiEMAOYXJqemaWLDiz4EjboP+ILasCtSyAW0DU9dtRPze/0LG4CJnbukVmj3Emumj0TFpDqCmIVNzg0SddWm5tLEAfBnSfmZE0sNs2vrKarq4lufDK9EFxZ/r8sPBnbWmhM5E9XCZ3Y1bqOWfX+wgg/M/dB+pofWMT6sfHdgPgFhHQbG3v7O7tT2pF4VbGNPHd8YdHah7P6sEG201+YePgoKu5ubmrq+vw6Hh+kcjD2Oe1j2PbzYmVN0Ture35J6cnfxtbC0IvQD8rQBfMy0aOYBuR+vnaxeXq1eV1Npvbu9iqtjBC+Ptr/Ye+pNA9GQ97LkgWOs1/pTNhxR71A9xx1LE5j3P7zB7g/6iZm4h45XaGJnfuiLf8Ax9L+sP2RtO6uTy+/ZBShwnFRP8x990BjSTpvf+8nN+bl3NVtXi+E2fj24EzrH2ENQYBAxKIsMYmKcAwnLynkdCBEmEAkZM4hjAMCITQgAYEmmEIPuD2DrgEa+/gm7v1rnO6vC/n976q6lJrdm3/O/wGdVdLrZ5W//r76ktVnXqrpa45rUpTVXHnTnNtU0tGRk2aXqGa/yl0i4sunDqufQXd8lpWA5V5zcUleRWv0x79Z1qB9DdeTyYEJ4J/WZgJKstbn3+LwkJk45BCthwc8v7Cf8HkC0D6X7kepMd1KW0ohjNONO75StGj4hIX38KpbTivWNhMoifj1p5aGPlWOyxM7Wqny4rq3Z54hEBcPG4FCdYZ/6zPpHTwi+jt6OyiR87Ma7mdhpCmsqiooiK1CuPM7pp7TVVceSjKPn7PKQpfvIsZxwok8ZIqWrLy87ul5E9R0ltbCwsp6cL9UiwHdp1EHOBXKeWfb7AKn5+CsL17evvivZ2af/cLf/cfXgvSSaIVrJhX/Mw5lAa0xF9OM9uuLUbdt1BNsfy+DCbzSIHW57MirbsfOV2G+gGPZ4D2AxScBInI2hLoVliXJBFbGRzC3uGRUS/1D1tuVSLUfbsuq+3Wrba67Dy4AVB5BTcQZSiunMI6ftm6Y6IueCLasXY7vRGKi0lFhZR08xepdm9NLyz41KdeT5aNCiR6LllI+lIcKXCC40zOjYxperQJaPDbJHfSP/VyBAvjL/7jV046UWScvNRnMVXL7GfNtNl0v56rK7YUVzOz5V4Rge22HJxTi2pquC2doBnobpRaDG27zWg0z7ht1UhdP2t26dUDc/Uo3m+IAAkXbUE6X1KDmHjnR+dHH4wOYow1beUIVdXe7s5kwVxN2q2MvFQRXgB0dE5gtTA3EpEYJpIXQscvPHT73DZXmYZvqri/tgikF77BSIddOY+JoZ+lwJJ/WVLNGX+tgdL+K9zb8K4EZUWJ8NTk6jJ6CdeA9H9GONdMhcaJ59Fv4XROm9tnQyYnRiyuySMNjNPaluyMcgyk15C8ZgTU86gGUWI8mCABlxtj11rYwq60Hfi2rOmU8J8sdSKWKegGyC4VftQx2NG5Qv9jjQYB6WlyAImSm1nc1Fgejwmtb4x2BIeGghMYRR73bEbobsLyVIIEmkz+fdY5a21r41ZtqSFkttATqSov+kVquhcWLqYD6W9S0hWnK+5DkMdb0cAi01CfN3re+vwcc/oJnt8mdM2O3rPj3+Sui7BhKOl/9RWTzgWd0CXnPB54kv0Rq88Ki9g4vSnY9RdIbSyuqWtMI1JbjVSXRrK7494vIcBKpmL80ZbRBr25To1kG9/5xP30JbseYyI0PH1xI45qfY7d+QmEVx7RXWV5Fbrcfv+ZBlXVlGRVyqTvzQcf7Q8PH8x3ocPAZnRZ3ruwtRX4F05lZkudXmhrXO3zWSQKnS3WTrB0p+XXf/EXv/SZv/OlwoL0wl/4HJCeoCoUv/toOf342EGv1K++ZdH9igjFScO7zAnk5zm14y9UK5dBfR1I51RLIicQB4lL3UMXbcyaYFuOkclhyO6M7u6827ckKa85qY4UZVSx6JnIZBTlF8lmHedCPeMeYFdBD2KOkd48zcICaoCICYiwNvs/eE5Mjpbh4Px2EHt357uwlPRSLkDnsvlic7CR2lJSwYMK6/sY7+6Nzm9jvLia7s/lRJ0c9vijfYzzzG6M61oykYDTFrIjnoLReNZKsVT5+k/9nRtffvsrX/nqr//CLzDSiaBcrziE9Mx6AouUdN2vqZLkuAwmSfND7M7nrHv90akUtbCGEO3T/9qrl3SlU1dsOZGGojB6KMPVpmqh7sU6MyMnubG8LhVILyqWMmr4++KeqLlXUsmjEZRVrFWj0xBl2+ry2YxWjKZNM2MitivLAOH6JYkbV6x7kW9A7/5850HH+srGOlZR/0lb+tBoOLMiVBby6JyzHvrtzMZahPDE0KN9EPGu85UJykxhTy6/R5aXECLRQ9qRVGZn1NVmVPJbjX7zLKZTq0Ws1hSzSsmvf+3rN776ja988+1vpX7rZz/9Zk3OnYqKouLimtpbWXVZdW3Fbber2Hk5iCMJs9gRvUbi588PSRSy6xOJRlcviOzHYkb6X3n1pBMAY0eByGlShAfo1V8wlXEaYCHIv92UlFWcl6O6XVNTntOoehl1YFcTIixepDP2u+9T8gf6+y9toWpkNXrcz7jWo0BymI+TLtOuSpJVUFfHEN473x/c7iAYEYvBZjMZBsyhpzO+Jwjh8AyigNCc2rsysrEe9A55O9eVMA29+D1LGKPACd2+nZVZlFGr5IW0sTPFoyLWWFh187N/58Y73/jKV97+xm/85rvvfvq1vJLGpsamurq2W7dziuHXttWVFCl5M5W4WirVxO72dnB3NChLhmO5EA6bEo328Dufgnzxb14H0oVkYw7RvcNLkA5QmS5fTihBMzO/u7spq1lV29RW15ispJjpX2VGRXJ+hRSPjNtdIbMT1pdzlHlzAwLMmmTSIXjznBG/9whYp1THU5jxrDr2Hhyw07MbfeF++4JENO2htVmC8YDbyWLHDBODHSt72xsrVwe7jFKRReyLbhb0LrNmpoYbgyI0/AQEPSHZ1LBW+vpvgXanpH/1Tuq73/r2a8XZmXr4lmKiaFpuCdcNiYu123E1v78/Ojq6PzwhfPXDyQjs3zO5eoHkaBAn/dWGYf+5bLzJrIumCMtRGDjphjlFvQvfqiY7LaslR1WbkdFSST0sRjw3/8rz01QttyW+TTC2GEq1CDBtpOLXMI1pO6yYep17jPSD5xjkZdvLSVfJljvvfzqH6ao0ZLDINicZi3kIvr82Bu2ESpDdg/n5wc6N9edCjTBGU14s94nuREn30bY5DEslXmz3veX7zjtf/8o3vvL2299NLX/v14H0ukwaC8qsTKtozrlTXp6J2poIY11cMu/Q/Mb5/IMhiB5P7HaJIL6UskV1S1/0OJfvS1XYb79y0v9ZXJkL/c5X1naddrCTse5ysas/0JDAt0B2W21JjaqmpA44T65pakylhF8cAdW3WiRVY1OSnExREW2YH7g91G+3z7ioy2YOGXi8gjF13gXLoYMuRFRDI0OypKs46RzeLoxJfWiatolOSwCW2Fx7jEo7JV3AOz9yhdB2x3Ma/VU77fVl7VZ7PfMZZF6F+W9/OjBnLQv1CzFnazK39vlPvM9J/0B7B0j/bHFWZlNTXVN2Rkt2Y3Z2RkkxAtnnAQ2uGXeHN/a3JwjR6ObCLoPBc98qZ1qndgrhqI93XnhFDQUnHTh/xaQLrhEWRvxDs+l3fvZgg7FuMEoUc0ZK9kLZnNHlelotc5+Z3ZKRo2puSaa2fNvte81UrgsCEVVSY5YquaVNJYlMuWS8LNXSwz/xuU1m6q17Gqw6kY4ADK+DSAZHBhGWOjeCwHXHEFfvmKAEU8Ng5sky4wy7ipZQ7D5mgG8L5297fhcROYBm97hNbrfZbDIZZyxOJvpC3vVz5oZZoynk1iIB5kOofve1n3r/6994G0h/T1v83u99+7M1TSSvrrm4uTw1M7MqM/NWFmqmhiAW6Ng43/ZKUr/L5jaMP3t66omFDNW8j5pchc/7otFc2VaWkq4J6UiwLtDvsjstwwej579PgO12iWLcKKl002HPWXtpg89s55aqlJaRXywVg+GeU1Ik1ZY0s6q344AKVLuqu6Q7pafnpOCIhVUNZtsc+469zOpEWHPfIF+1iS62Cg53YUIGg/DGxjCEXwdHBuN1Liiuh0pjFq4nNRrCzjTms/Ozp4Q5HNzj98KC669Zm83dX621Wkr7x4GRMTUDogu90UhvAn2ZhXcBwnUkCzc/+5n33//GNyjpv/kHQPprxVmkrkjJODa3oKKMNEW9d4zMU41+FnONaZnbY/cMuN2lLNpUsJMO7zyeXMQiaf+HgvRrkHBhIi7HGgf6YWNv5GDl8+b2hbMyZrDfD5cOULVFcd9nl5JzKinr5SXlpClVKrpXQWoaa2slitytdFVLs+pWxh8d9744DBznUtKt1QtGS1KSiLGNrT3E/DoE5zt4NK5LdnS65gehX99YV/IWwtAk2GXC2KkRt4DGGBrzeDRxUX8cPQLmKPM8Pawyhswm2xh3Bp6YXL4Q8KxW371Lae6P2TVWi7XeWW8pax9rnzl9evpwfK7B4zK/9cdfA9LBjvvKu3/yrff+9NOv3WmU2mpT0yC5U5nW3VybUacuz6+Icz44suLFRHq69kSUaJAFa4PPZ6imG36/A5PcyaULOdBM/hCSbNeCdGGQyCmIpx7qJnUOEvu0zeRmvlq1xz2nE8UlcyZg+14b63ObwIKXVPk1UnFGZnkeM19UPX+22FhRmf9eTwQ4PjrZ6UticE3HUynSQuncMydhuwcP1uP+PaVWopewq0M2geORA0a0y4BRQxm2OzFAaw5Z8JOQHVNQSe17fBRZnlpd5p02wQabyWeLzbBf5TT6QMf7XNUiZTw2cOaZnvYMGI0DRo/HOOAxhD0DHuP0+Oz3vvO1G5z074PH9qefe7M8I7M5vzG7hf1rzCtKVVfkdwt7pOt830sFZa2f5+cxrj+de1qqtbp91RiTgsl0jB1+f6Fwgf/DP7wOpLNTlxnnS61vWi9XxVRfuoF16anBPSef9cREWayfSLUZ+UV0M6eurlsqzifd+Zmk5hb3tY6OA9/KqS35Bbl+sOeYUf3QbRclUVaLSir10W6PGTzDtPsGs3docNfLLQulokUkcDlcRoS19dh4n3Lus2kxLouVshPlZvnz1daUvtVCTvrDmPns2f3+atnCHoeUijlm0MhhRQyxQT0C6FlFB5Y7eyIlv/npv3PjK4z04sr3vkVJz6/UVFRWVqamdldUadSA1PwiYQY8GNnFGI/FxkTV7kPDrB3TtsEN50cCSyDqL3YWRdTqB6+edJGEJC+hLGayCg9u3GXyNIwvPPMwDkjH/v4nx2GXPKhbSSVEqiipI8kZdyrzuwlpapZvjII/+/nGkp8VdeGq41bg3BoqVVmMA+0LUtKp2Vy2YC6VBKhmHxw9Pz/f399f2RXnwshRam/gbUo6u0vrtdSG8+ipGR9qxzg3UMCrNR2rR0jtT2G/qtrXYE/MFoMR+Ez3LDTGu1b5P9CVwhonRHYp6X/KSH/7m1+50/3e9//0U6+Xt1TGw4Zp6syWNHVafo4cjZ84v8IYO91GuepW65lTyYa6xjcL6x5/BOPWnROJIek6kM67TKWGhG9gq3ttTstl/ezMEApZyYyLXSjv/sH5Awy4VXurLltDcGb+LYh7F7fcIaQ7I1M6yk0vSEmSHgf+4Ft9stcOjssqkF5t9NjPbEbffQh1nlaHY3OJhWldoxsPhnaDExOD8xsP5HRnkFJzcbKcFGcdY6MLZNvCTLo1D2O0PaTDuG9nE6sZlnsLVxc5faU2Jze2tFpOQj1189wGTMkWxLevzQjbgYMsJL/2iXduMDvuh6lFH/z6n75BSa+qhDRiarFan9GtKbkTJx3hBxtdGOGHMascQypbsxKtVWfVwualGS5QYTSXQKc+daTiMa1fug6kf6R+RO7a65+abE811FgKG6z4WejhnBFTOIfP96m5jW7n1NY2NSOcmV2BU0HVE1KZnyMd+antdnjSu3P4OD4GAE8dso78V3zmBdWcR0PC95Os0wsqSVQ5SxMHB0GRsBzaWCcYoh2j57uwQ+HkzmoEi4QFfgbK/P4pnNXZ2izW6jDCDaxPd3DzHV6FJ4VyyvXMxcnXh82npU7xQ6fNYEpUEak7iWmu9oY5u1wPW8/iUQuGs8/+lEz6d/8k5wPw2F4vz89MbUJ5TWn3KhDkcLNvgbTXcud+4vwRTR+5XESOdjjHXR5DQwPNRWMNNSIjkyeERI5XjyQervyla2DIsesuUEmIIvalbrMWlzVAxxTs0plDYTvCSPc7P1rZZeTcaeu+VVtHUE0WxsUltWlg1NYQR2D1CLRBpGBx8zCFetnpL1Y3HWhqlRcG/xjSj6U+U9jWzw26rs69wWAS6LzzAy87aNfVHixAlZDtkZUhGtCIrB5GJwtEZpNYwegHOE1UqY+NY2yPTWu4hPa8OALDPKF0xzPHU+d2m81nM81oOO1PTfWkkmaCi5miObVYn3F98/AhsyWqbWs/+sw73I57709+44M//fZrN6FPR41V3XfURVWoUo2amhBqquM+3uDGEP0vfP2YSHIvqbXX42mzlW4Zw5g4/L0XElhyF9zAAdJfucsmRJsbx3ndYostT32eWc302IONgy59AxQY1E+721G8bKYCsumZuKkqs66tuza77na3RHp2jkQ34aCXtOC4cDEa8J4cYixieQtjpU8vabyGvoau1uc7JNI5MoHR0CDG8yMjg7SbHMJdQcIP499MOZ7sEzn3M7cbBNtq89nl0ILLV49ZsyAa2KQ8HC2me5nx5zRd8jhbv89kcrlDZdx0eWLWYIgRk7YmdmtXT7suuYVlnmVDXazGn/wxNd65x/YHH4DHdrMbHLRKdgrlGnUaup2NUF0TP/jegReWFjlaAGDrBjgr2u73aTHuoUJ+GM1Vcfzta0B6YlUkbmvGCQmY+vsDvgGt8VdGz0f28EMPWL/TBMVRm1XU0lLVnX2nKUdDMivpFbyIphMBdszVFBJZPV49bEWYp82Eb6ZKrUyikEhSF4h2B8be/ZFhMnTV4aVXct8rXPOjwBS62DnkhrLTMKs3+7RlIYNTdtQH1krlHxDxHzOFENnx837CbpvhoTdwO00ms9tCVUW1ZcBUj7tbUklxSxXT6v0D9Yz9BR+NPFL1Tkn/MvfYwE0H451KeuZtTdWtKn1Gqia/ojmDks5D9x2jGBozZoSdY7NzFp5hmgau2RXQUYOjNZorSY+jJ1TMqaT/41cde/8nnHRRG9lYJDiHxaWxFNWHYyFL1/DwBL40NbhsDfVKrZk+Lzs7T1NXcisznoCPRFNeKsLZDHjx6gl6sdWqhi2F9O6i5JbuJBaYh/0g7j6BYTncgZB3bxfB8qCDWltdBCHH8WOEC7ZO2BU2GBDSgFn5DGEK+323rQwLpOTyiFnkiJ+j1sZLc/SmECPdCm27yebzOHF3fiqp6q6iJyrMGMkaNiwwbXS29om4x/Yn7737p59682ZFRpqmpBzBeI6WIpTdrAF37VYjc93Q9j7NGYybyjxus2HAVUZ/+DNftZwcLPVZMS6c3ExSnRyfyCMpfgBFFK+YdHprCpCilirRJPXjZ1RxolKziTLtbPCdIrvH3K6Jl5fqb5fU5oDiU0ZvkNVFkaDDAMfh0lLvsRf3TEb7+BBVmfTUuraMRjD95KKi4H6QHXM3iCZGOinp+5042Dl6vo0wOjx8jnDrVroaYR1N0FhdNrNn+mymfdxkdj3Uco8sscBdQG9ucOqppOvCEJZx+ywII3s47JtDKLW5SlFwcr6h2hO2sGLcmz8G0r9BSX/7Tia46Z96/SaEYnBeEaqpUFekQdqeum41GZks2j94MIEQug/xt1K4XOEwxsSyNoer7VpJAvppJCE3uggOzHGf7CP8h1ddLgWk4wQ01Qq31jnXoONNdGazteMyN+SiAGMhlx3FcaclvwLT0K0oKe45JIlxfMdRX89x+uLqxdQk3A0kkr75+CRCSPmtxpa6OqpUvIOdK+tdXQdBdht1bAxub4Ckq72jHTg4OrwdBEY2aWjVGz2EHaan0ZjZNq61zg5A1if8zKrBRCFdtjUUnLnDBiclyHlqC9lOWSDG6Pb9moj0aGTaNVw1DdiqJdXAWNLN1z4JxjtNt3zjd8vfox4b9Ol3+O2pQerUVFRRrFfnZFTK1vsgLMt8OowxWA9U0u0mUzjs8rXDVwxm6Duozyb1Hkdke/kHr570f53A0Z38TLll9RmdolY4bNH63G6dZwaxrJUtZFEq1LKb5N5ALhc8iqbwbQWRw61FjB5vHbYuBQKPe6L+C9xdAtHMNOqHedfn9/YmvPtBPnxldx5EHGO1d78jXpjeGk0BP2znMUbqsZANKKe70hyrBidACa8oSVJ7yDwQtjMju+zMynLnek/IXc1+WFWRvvJWJrPtPJfslBcsIO6+kBXSLcJN/83m9z4BHhtIermUJlXWaDR1qZUl3d33KtTQQ/D/b5Sqpnq3DhE8EzNqq4Hq6jKdtt4QAr5NPjjocrQAE/+hg2sV6T9cB9IJJoxenFlSjDm0tmcoXhkSviw1u0wz4TLE4GyIjSEOXJnP0srK0Ea8eRyXdIHcnSmMlxc3o4spDkmCMAoBFy+rtq6S0sMZHB4UY3q72PbExmC8uGMT7iMSOI4gwMwzuyhrAgztKYSLjHrhUk8ECTzxDZhtT9QJ1ZdOV+iSW3dFGZoqGkrF2AKJOhGVKjNOu19/g6dbwE3/zd947/fonAQVGd0SZBPzazX3buPG2rT8Iko6T+auzzMNYkbEsOYOu0wNvK6WaEMG7WmowYnJiT8FHx2fCFF49aT/lX8vSyogL0M+LafpiTIqw+mhHrrVFDoVneZpTCeTnteWViXGpNeXWmlztVchgiMSncx1+BH8sW492gqxkbaM1Ez4psjfX63zKyLwaB8W8uwP6ccR6NKXGWnyn5of+sHIXnAwKMZRksLHiw6UvrPVqpy7MWZym7QibwrQ21zQrqykPRPB2TX0u5B0mcYy6WOuBduvvvF3GOnfADf9+5Bje/NmMkTapbw2qbmpsq0YV1ZV3MtBNONCk3VoaGNCTcfoWZHnib1aC0EBJx8Ya/X5bGYaA3zs7yMpkz1inMgfvnLS/+q/F9Y6Ss0vxzjtdibGT8JYVBTUPzXbLvWUe0MsrJNHCwz49NiuRfDDq8TIYIzG16ZpAwnWifxCJ1MpgeMljAN9tIhwqZcF4WpS+WwggIkkCcpm5KkAWKx1kDrrIvRfEC0EWfGqOeMy9fS4wUfB0Y3R+fXOLn5vHb+YXEbqkx6HUhnnNPvcrno1wH5a5qRWdgz0lSb7DkI1+VU4qw7DlnlsPCzCdTDi6q3f/RxURb4te2w0x8ZJlzJVqkw23AZl5nWjtIwieoGA+P0H9DacDdUzmbgfeibmu9A+jQ3QA/unjkj6Tqu4xf/wOqh3JLPe1ogxamzSIKfLgjjsz0zh0t+xYto29I/7TKWIQhsq1ZgsSJN/RzaaLdNWpDurRwxTh0eEH7TgCNZHEFlJ2Zls7Quk9xW2HvZQconEQFeDKxsdknQ1LymjRwc3OojU+WjIwcS/YLIAOy5Y6nRwfRuOH9zexsg71DG/hyeuvJ0jw14uQSe9xykfnVdDC4FENcUs+OoN1rlYKbSrMpqB9CwNqimhte8PbebSuKNaNq1789t/56e/zNItv/En7zLjPamipJnwkTd0yQb4VWUUy/3G4LkXlshlUqvrdSZWqkkFHTALXjohkclCQvp6HGIs0W+/ctL/aTyDlUlHKJW3gD9id5dxfW2EDgrt/h7YQLBl1iL7QMyjRQD3GQKGs7LknlhvdtcnDBZbDLRiCjDeNvsuAj3wfuHJ4WFg9QTGmIj0Fodqb2R0iGYi9tfFW12PRjpgNfRgZbjTi6nDUyDbaerd+UfDeysHI8MYDY1sbGPA9vygGEhKFguRog3o/oN7yGmMndUDN0aPwRaLmSysZCb7NpCmQSitjvmbOrtsJzgW+2AU25ufuPHTPMdWXMGM9+SkzOzGysyk5EoIKFWmVkCCtbkmK6MYqRnQo1G6cvqm1cY1g07MS4PxJdwABJPW4z4lyInJNSD9nxCRy8jJ1oC059GO79I2O3bfY3I9tSO0d36wy6TbpWVL20A7xERoOydDL9Igdg3mLd7bRnqXUrwXLyYjF1A381i2BI5SIvLlIOAMi8q5iSEaogGq50f3hia6goOPDkaHZD0wMdhFD0ZJR/yvM9gxMjw0PIHUeLcTJB3j+QeiqxTFjgq2Nx7Bj2k3uT1PTm0+n88zwxy4u+rGRrqfGBWHxTj5wsMd/4UKPLYbP83suK+Ud9N0C8xDIVXWNsEgB6iNzMqqq6vLqr11Kye1ih3rLnxzZYUaGlrbQGkZbAnNqVsL6wngeMlBRPkuvh6k/2sxx0Tdbeqo1/ARSC6T4YmVcornzw/2qORYTBp2pUo9JgPIP0aapgqsTN/l9dJG3JdLP3zh76Uke0HVqxNGLst5clogSwEt4LxjPqiSBtdXVoZHRx8FJQECspebuwnqXbB6sI4m1Lv7iKFjf3sPd64LV/2lMuZdOJ1BFucBwdbNeVwGT7hdLVB7W1EJ4lvPC3ujgdXJx0ngsd24wUj/ob0ISAfjnQAy06iIl1dkQi1FMu3YRakdPcDoA3qoerfBSQ/IpVoXstnpT930O0icdIrrQDqSaavLYSaOXCuqFxXjgxuc9PawsI/0Tp6w1MAy94h/PQhCBagk8elpLo6wMt9KotaVBzlKcdLJg5HzCV5gIHXBAhrbnHoS6Y0eB45PhDew/oie1fODDmbUTYzun1+tP5I/YwFYh8zg9rkXwSlRBjixeqfGKTMOe1C69NbS2f77z8b0iCKSDv/Tqj86OZUEHtsN7rF91V5M0y1AOuIKSu6W5OHTyoAs1HWwTtXchw2hBgu/nNrxNbOdWvFHO8tc2xMxX9YXX32fTgWRMVNXA+smYF4Bs5j3hl+HJR6XSceJE5BcbBXwutPB4SBG+rosTYIbrcxERZf0A+vl0/H22Yaz6bMnpQuUcPpKWhlZB66DQqmvdEgkSK07aPdM+v2Qr8EMEwcbexNoaL+rY59dabzx6PnwSCe/sfoKgHB/L7+3JjY60O7GOjAikDCxFWbLMbPP5HK5fNSalwpPAtGAH149uTCM7VOC9A9+8w8++OX/+PObi7kONpQ6PoGUXOeXMBS/63y+i/7eMpfN1fBwrH3aZ2uoZvMg9gT6CICzjq8J6fFpmZgNd/uW4Fsp/3fdp/sYphGHECvMQiEONRddRnJ5pZDzxBi4UBA6T8xtXvMZXKawyx0zt8umnONRB11dnUsSDEcGC26ji4Csj9La2HQg/XhniuuMwf2V0Q08NHI+f85HLMEtoB6coCKGcbofkum5hUySved76q6NKwxafkKwLjhnS+u4661xq1Oj0debpu0DhsCfAePHvXQEDEl+/XPMeBelsH/0Rz2rL5amFvsccfNTJbNOORXH9D442At2YYScpU/OjGHP5QLskgw5pdZWOXctclrXgnTREaprIMRUnq1XI0U2MF2GBxDA1g6Lj07wQTB0mc21VYz0l6aa84qbiffl2ksjOE8zTs0YWApEIvWWhjVT4oCZpPkVIH1jECSBtsT7J5OB3k2HcNq9eLijc293ZeSBUNuMZD5qWLm9RsGuOhiG5t4I7wi4nIuVxWge1yVhL+vv3b7pdvvP/Nnxi8WU54gXyH2bk/5NcNOhFPaPfqa1EPVEXwT8Sy8WC3P7jgoizCLhrKtwfFaRwZXR4eFHHUNBjB3BJIbk5OQklZjqI96rf+HVj08XfS6AXoSWO7zNlrl9LJhpg41Lt16dx+0fIecYs9hEZkl+Feck4XbA60N42yumHdSZfD7XM6uYqQoxt81qG0ggfeL8gUoKng/SOviDifjbJIVKmHL4baZGd4Ni4kpWw86NSTFWAXUeIHQFnbp6b+TqOX0nUePUn3oMpx9ODKlX9tRgevnmptvrB1xThfIdQVSiQA5I/4Nq8Ng+9WZvK1paxpObh8eHO6u9h1H/Zm4fjNySS7n5fBOM2K7d7QdXw/PDK/P7u5xz+qcSU4+KNO4XrkOfrsgAUNicTeKcH+1MsY/CYXtZSKdGjTkvz9MkN4rSoAl1UUew4bTKsdpHndvzQit8b801Vi9fesadUyXNWoh27T4z5COU3t0R6NODGx3wDoYQHeBIxG/EaDbWd26MivGpnER239EGFub03kYXGjoPwg0ysi40O/+DV7vN0w7xxf2h4D5EVHSQZi0N2Qa0oi8D0m/CkCY6NB3c9KIi5rH1HRF/OnmsTm91HEakxdWl1V6wNB739j4+ae2LHCkllbzbT4I44UZHkgKgPT42lBJ/DUinxCTYOZqWciQuE9rMZZ/pPTb3pbgu20Mia+2sLh2zasQcbcubBJZhk571qnhofz8oi+fs2n1xfLqsL8PGU8lnU0kNBonixSakmx3bDloSuydJsp28PLksplMmiqyrH+2JSOxEF23Iwq6Ot59fDYE3N4ggJr5CRzDyDzT8Npk2l9GfdjWsnphA2nHbJYSXTT6nMqaJqOiQJuaxffMbuuIPfvFP36ATw/oLuWt2RKSCFwU90tSL3J2TnuMlf8DvP3wB89L09UWwPKRe1bExPL8i63eZdgkrv0H6T9dAvccTGd3Mcm9rwxiER4DLPBvzqXZqqah1UL5h/q1xsy/k85l02vhMk4AyLRPnwfmV/dHO9SB9z7pWKnQJ71JDmrkwgQS0VEp79UguhESSRDSui3DZdjzeCuykM1FnYOtE8xA47eA83aXQ6mmchJ82f7vrnMs5vAcf1BTBWj/t+ZD91qHnameZwezSspCKh7qnzx8E4aP7C0nUeH+H59jsf/DeL//HP/I/bs0tdPArgbD0+FDqk/oiqkJVwQtV7mpfz2pPNNC7GjguJART0jthYNvgyFDyS3NfxqekhSP8++tAurhOmU3dsCrKrsKaU516YuWBl9IkNCgwHfJgYB3Vzwx4zLGQzwQrCHp45p6NaYF1oYRZNcT5wfzB/AS7GVwNPMutRZYzeuHqY/1lNg2plki7mWZOd479KbxuLj4EgUSOtwrw8lYhZ132lBjrsvGGJg7OH3HNzTj3DcCaNgHWdjuNiI923eVqoLlcffd2E2yM+WDBnDbrgM08a0eAslDYiZinvY2x3WcFj+3vgMdGu/T37DTd8try497D3tWlxZQjYB6RSB87G2DypEeV65cKlpJWI6rH0WgB9+H3Roa7VEn787xPV6a+FL3UtSBdJhbBX04WEFbRkoYstjJ11/7wc2EuVeRooOE8s9P++HcNsbWQaW7M7sQarRNjp27a4ArP9dsTJjre25s/GN7fw9C2mEGQsH0GuUrta1S5otMyvZXZNOZpWBz6A4EC3ncLbh0nW/4IbJ1s5QpRV2btZicU3N7f3YZ+2wsds/XhzN0Zl0un5qQ752xum0V91/tczXG3Nl+jLm4BVTAWKoXOp750wGw2jOmZWTe75uHFIl3zQYzH1u4nv/m5GzfAXYMu/V3ru6xALllypKSfrAKWQOiV2d57W6WLFCm31QH3Zk90NcLmMZYHsO5udCisyyafKDH+9698oqF/rla8n6qmCjWC2fpRvRYjdRcVdMyuTcu9SiTnox+aQjHPjM6JZcjxp5k5owmGrcTn1tudv1ofevAcWg3g31uRxYxmbahhVnQlSCL40kbLUCOO9ClOKpGTrX3HO618GGvP1gUX9cKe1vSCwsKCgpP0XKQOPpjf34ZquoOr0XkvchkfGs2nhjJ1vRUInfaZdc4zM+2mBelVdanqtnz93bsfukImVzgcbrA4WZTOOmtzP+XhRTQBJgiaM3huvvntGz/95beppH8rlRXIJSfxCZ0duemLy6vHgdWl5ZQLGjy+SJKo4qZsgmt5eEHleW9jdOVqePiq8+B8OymBdiHrMul/5VqQzjv2tlo1qszoVnPPCqB965TeDrU53BnVzHjWQsYyvVIco0TfSf1M2BTWyaSvbDs2JtinnlOkNvdrfFonBKY18eA4kZ6slYppbeROW2JIh+snZqvzr3LSc5eOJ6PHx1HAEtRSbcx3wB3Z0Xl+MISx4SnWmgzup+pnPqMr5mtHd9VlYE5SoNQa2jVp9OruO3ehZQ89HdPV848sDSab4VIrfFAoyEXYeGb4ldc+AZF3Junfr/iA59iIGP9O47WFyycvjv2r/l7quKlkEZZ6dl5AK3l946qra2hod3dw6GpkGzinUGSdcn5NSGd8MsGoaUNQStFNN7mNVBayKM4RshrWYgMWQTdAiYfIAn/mdpWythfjwS7G/8AYnVBIP1NN91f+NAafToyMpos46arjVe7Z0At9sbUo8RkE6YVe9QdWI3BaHQ+GoXwy+PyKpV6rzYbxsM9mAph9wDn08gOz8kmlZVQwYZehDo+z1Kq99InB7Hli4Zm2vDsY4Y55aobafL8LQ5oE6UUix0ZJl1mHPy+5KNzsOZkKBFZXezcLciN9Dql1pwdYHTo/uOrYHtweBN47z/eHKOWcdXF3MEl/9RMNCXuXLrLyEOITrCFNTiW9PCAWrOCXftruXjOVvTSppEidKbn0+lOzQcd0vNjHOAOdghbF+ZYL1m3uavH0Iu+usNTYsvVYiVST1p0Il4/eY+oeHfsJotidDz44f7Af5LfaQ4/5aYNtxuIKGaz0lLS26Xoe8CfZkPQuv6NWV6YxQ8/ic7lAwZtMnlO7SAlk5tfC8tEwPbvSh69/9ms0x0ZJr2n+gBXIiUcvidSDnDCSjlIKF08OA4HjaOBFLyd9eGV9HmaYmp8f3T+YP59PFlDmr0f4upB+lzskMF0IqmqqQRTl97qxmqIoPxNR2I2h0KwTKxA5NIV0zCIk930evSAd3tCZucEsRpmXldI5Q8xPnUT2wmgEbmJXUnD8mMk5/7A3wK/58mRgNRAI9Dow9QQm5uevYHaUQcLpuGzATluDwWC207PQmNfWnsqneKsJ4SIo6irOhl+puXu3XtfeXmbRfij0WxVVbc3QnH+gf1oGQdh4ju2bbxfVfsAK5KR48lYAy0qJMnmR29q6eXi4WkCJnegClT7RdXTUNbG7GwwmJ71EO+soEP5Pr5Z0ePbiv1D88aqWLHrjaxBFZk0lT0Fm1VJ/DVvdMVspSZgjHMejc/L34x18vcttp2sZRpMzbjdowQ601SOTUVw3aQKyLTC585CkoG8nl2Ah7Etbm0y9SrkpF30pEQePY0PgRQoebOzKpA9Ml4WhKkZD5RvCu4bSp9WyW9wMlXC0w7qToUGaum6m6BMSMKmNlagChq5gPNqhWzM7JeGxUTf9d/mQJhBPGQlzVkuCdd5VE4dDecRY4jMqkuMQiTk1+sJ1IF2YuW0tmYkT18r+mgZamGjDMZedXWGl4JFTnkC6kAbSAAlLCv6GwT2t0zqddt2lx/zWwzGT3mrWY8zndVdN7M8PDp+vDDnE9MPw1wqjILl8Hx0eH78A/kXgWsxtt3vVJamGBuXRtU5fyHXaXs83nsbceuHhYZLZ2E2qGnNwc4sG47o6jKlfnx5Ro8jmUivCFTAaVV+RibD3YOh+ODzDJ6Fg6Za3PygHjy1xqndF0uVZbMXc5PQWpYwmeuXwM/gmZ1zQLkkYffFakM7ZTStpVgLa9B0c7EAMlPOQW5uQIRSCrph8nHVRKTG3ZpFZp5s6j9lsNpnNbjqZKzLZjQ2IEGCd4xFUtK5cJcmkM95XD5n4YJhfc3WyVaQrYMlZphAPzNFZF6rN7nZJYGBt7Qw+zmmTpLQ0OEhlJSFVmaQ5o4qQ5nyJ4mQSXxz6T9JTMK5sSeN8whgbQ/+TMzoJxTsy6e+Wg8f2hiCdQclSYHa2E8HgbrAriSdb5afzLTBuxTQr1cKAp5Rz2slvv3LS/6Wo+EG3eVZV+V1oZV8WV3s45LPL+UEOwTeFSHWwlvyW2c0IF9JRb20vtWrr2R7GOVMpOyrXkFAUdzC/p2RZKZWOyVbKaZI/uhoNRATfgm0iWAfoXA0es1ESqHbZxs508Gl5Sap0J0MJ41Z1w9fT6jKp/TUZiexsOvg88SXlXIqHRr2m2YEnqpuQY/s6L4X9FkxCAaNb4k/nolB+IiZd2ytgsI0eHDyYUAmZX4Ba0vuCdFjDBAeyhldisteFdAD06HfuCtKDe8/pamhXllZDzGfBAoL0hCsgjhH/BNtDZ3r23cR0Dvf/z0IGukEinKfB/eGr/fNOhXU+Jxl9SsbR6k6gt0/ko8WzN9lKqIV+s6q6WnxVZfetjfOUVhXMSa1qqZCkVJl2vqSH7/MvBgrl21dzqzutGVGPbRRrDS6t6qaYhAI8tuLvsgI5iRPOEJyQf3DX0NXKeufuxETXRMfGwQShsg5/4zGX0TcDLaG0qk2epCQh65x56Q9fOen/SjxQMbUlja4YHo3sJhSa4FPby5xT6hQI1jmzQiqerD1RPmMvkRC9vzbDXJ/ekxQJ0HHetTuytysol5ePo7QVSc9NEg/bZEPHGfdi4ikVoNo3porDHjK7p+UYSG1+sirrlgqmLJakihwCe9+u4Aoi1z9ZSCNplHV6d9TRFZ12Fuulwl944zM33v8q89j+4NZ3eYEcfXBETc2tcuD8fJca8oOdj1aGH0wQWZ6Dw7uiQx8bg5cr8akUKvO4YF3g1ZP+7wTTGurSIo6uQS9CZffl8UP97tglTgRSwNuJKTlOPHWhsFJ4JZgH3O230UxcYevUFkuj7e5KXdvSxxBoVdqcH+DcMMtJLy0joo66wR0vpx4LNUhWK7RYMLc8UyrKl1TZNZLUXAJqPTmjhs9h33fcC1G1pRM4bFEaTi2pwIAHKwiWvYdT/xFybED6N0HSsz6gxnsSgXEN9/Kb2lpyvPuDiJrf0JPv0sgTUam6tjt3VdyQF6gOixgcO7My9wJlXYnKSdeBdME6DFllpAlVfDYADTZDX2yA8qdw/vEKc4V12UBA2GDQiz5dOSht1Nth1bc6GZ3KPZISQRI30ncuhD3PvTdAWWjtKSXdErM5sZz2qA5Nqzjur609oe9w1iskQMYdqa5OksozKsGiy7jDHMGL1YC/p0+K7ICeacrDFS2VGPDoChY9S8mv/yxMQsEk/ZvfauRDmqSqpowiMAc1//m/HAxJcfVHX6Rj5dHVQefLpFvMs7PT1UAwR5kLSFd8O0IHML7a6UeAdCW1mlfH7XZFs6cX0pkQYyYNSiQ9kWp5/TLtbNczn07emb+nrhL7UE85F+JYU+LZiwnduSA6/TB6eBR/t/5pP+3Vw2eWtVOC9WZ5/glmzLWvDSzAMRYa3P0GN7QAVHfXNML3avOlnAwVzG1ZIRHw1iXaSUQC0WgEuFnqUUnFTRhnMttjf48Kei4tkAPjnZL+3dstbEhTsqoIjEKpqJhktvzX/RWvCOTBanelEzzHiYN58Rh4aYKSDkUGPteCJPukJiP8HqwMDUboB3/zlZNOsKAPxjVximRgPPkCY52Pj0f/aHeuTtiVUamwznaeNdsxXWdWMdJTa7sZ3aIbgFEM0T7GWpz1BO4jk4FDUP4CVpvP5CTWNQvuX7Mjm6fePI1xfdlZKe1WZ2Kh0+oyW8ywsGCVOa9Ik0heG33eSEXlvXIp8zY4b90lqTx6epE7tbTZ2rr6ApgsoWLOKpg74CRfRG7+3C8y0r/89jc/aMsAj42SXlEH3753r0iqq/JOiFghNf6Gg5hQskf3gxKQv/tofp3q8DLrwsL0nMRUjjTnXpDk/UWo+peuAemK9N5uBDa0T7SCc7xZgPFP1uYQfplzwbSyYvIreOffPnNp6e5ptLAO6WsbizVsH6HrYRGhXaxApWgzpEchuRKRBCwercFm95g0GDcYPCENbnBDWjQUctfTu8baACU8YVPIwh/tBUjNugPTUNfCUStV3an0bWAgVSU6kOXjzZPeqfQkVXJxGn/idXBjEE58qe/mH/3yO++zArlvfvAtOtE7JV1qqyQV+S2ZlY2ZRCIJrDPQ51DsQZplfXR0ZXtIaPUFQzWVfNV4zMrcCZQQxPzb14B0BkxRBCE5tX3tPpdjHopJtvmqsQi4CtI5ZLYV3a7Y6bDnnKkMdk5rvK1BqDK7sSKuChLqGhNYv91UXqUI++JOYOeEN+lLF5akhlisnV5vncHKZnmPGXVnIS1X8dX9Y1K/QVIexp18u1iVmVcp5poXj3pjz0HVlr7x86/9THrrYryfxRhqrxHCvYXgsb3PSIeAXF0LpFtevwn/ffMdcP0ypbwmOMN44RaGfEs6ZPlTUsD4cOwO7k50CYM9CcBIr24wW+hbnHTCr6Pqv10X0gkjPRtIV1u0vH6xnlAYY+MYC9b5QiyFPc7XQuBFLbqHzjWYmd8GO5fnZ2mAcvgTteoK64LozJy6phwVdMNtmXCZHVOrPQ4lWjNjhqbRzfihIOR35yx0tJhdPImb++kUQsNzvhXahYVXHQ79TsP4j3/8W7+lo6zz8A3U4mJMpgpuvvGZ96nxTklvbJFzbGAgZJdLqryMComCMetIWYLKuMc9JyebUy96UuRzkO8uwBMTtden13RiDjVFNcBDla8J6XwSuSaNbJseeZ2QXgFYfTa78kxoKsEJUCqtBBRC623GeozzsuEbOfeKRZevETvD+iK3sO+CJGj17ozsKqmiMUPwJXiEPv2Mhdsk2UnvmpiYIBQ6J30jzjpABEAphPl86jGbXJ4G49MyIN1pDPlKYaeF6lOz0Q47MVI6RjqA9J5lNqSJG+/fzW5ixnsS3JCNLY15LVmVkpxHiRT2BvwvCh1ybPiiYOrFckTFIJNeTeNyVNLdFsJZj0eY8H+6BqSLQGUlgSiWrLT7AhfOgXp6gafpTNlKCC6Rcc45X3EZF0CAs9AzPSQ10xCquVckv6+vaUmVrYA+KDw6XF48eVyQ6LblUd/qdkkRvXKCdCY8cnR2YqjjEUwxuU/Dnw+84m4VnYKCJJVIe9gfmswm4+mT/icN0zD2eqx61ubTyXfGQtg3xpVB1z4dBEVyV2FIE3hs3wA3/Zv52bxADv7jxiZS21QpvLKjnsCxv/UCDq/4HX3Lh8ss5yZQreKVE9Nm6Ni5+S5hTvwXroOk84dn59zCkE7H3L0qnMIMROsOtSuxdpFl4eItiObbAnflsJsbtHtaRjNSF8OUyZXlVLtXNZbUVrH9++AZpYsRjMgJVEYcTrXm0quXcytTgqloJNWde+WU6rFLC6eeX1sYur4yPDw6vHJ1NRicCHYcHHTueiUQ3bGxh2dnl2wfzqYi6jA0PdxfzQSQbi5AQZc7NC7LJFBi9pUxjbDyYHDUi4lq9Wc+fePG3wdJp6S3yMa7VAwuW3lWEkdKa+9Wb19SIpgoX/SspggNJesb+sGpjXuREiWdglwL0jEDjF7Et7I1mLMXf/DUZcjsVLxzgnGigy44Zg1hvt9F8GdtcDeUITaFavG9YlSZnwWfVJRkpPEvnUzutPJjOCIpuYubkFVJJ1JabUtNVXEdXLC2kkpJWjDbwqZpi2wcTWyvDK9sBye88SG/SXujG8Nd4MPDSAyPaW1GGVwoWLeHY9PW+DaTQ+hlfVruTNH3Sn0mam8Fz4NdG7tA+uHP/akg/Ycl+e/+KRjvSarye3dgn7oKRnD66pa/UAxjkCEH9wuj6fw/s1o50ZR7m1H+3+Oz70pfvC6ko6xmyLgUQ0NwznohjSk2Q16qe03szRX5TlTw9ZZ2I0y5XE9LFCpwef5tdVXJLT1Un9+r09BbQt3Xu7UUiXv0LDMd2dzpzSVSZhMEUChaGqnh5lLppt3P6LWb2Nsf3QvyFLuARLzb5+e70LDWS9MxnSiwLCiUleyMz2VlTQEq1HbjQ0JEKjQJFLyO1ruMDs/vdyGSPPkznwDSqfH+ww/yP3jvE9RjS71XS5mtzaHLTf9k71HSRyGK9aOFlN4Fo8k8w7WTajZmhf+IZ1RFCf+rJh1Y/7eMycqmTJTKHkVz9PiFl/tvFTQw465WhmElptSESv/Q3v9k5uns3LN+i84ydln6EErQzA06O9+VzZWszm6D+6Hu3m3+zcWtyYK7ilcvG/AXU1s0hw79P90qv1cMAhOzgvFmhajH+sZ+By015qzjOOvEsb/RQd+CiT/Y9SR0Vp+dRUaxLjbH0530i4p5x+eYF+nvsK+Uvtk5cr4NOx5G3/gpiLwz0t/L/uCT/+g1ID2jjhGbVQyL3OPoCRdz+k+Bikf1U2gmB2yFBaONTXetnY31048X5BuD/1Qg/W+9atJZL11RR3Bmyx06JG0r4MCAtJJUjO/HBijnAkqAVs3X9ukBly/kDhuN5rDZFDbDyPPx+6X2hFhddybKo+VpWffusLEo6tatwyPKebxfQLJ5W7jlhytVdK+chjRvU+/N45EodvfPO5gLrKRe4I8Ljnd4hLLeDhlNw8CZlirZnZ0CKsqlvnF5QLGw8rhtx0kX/pwnVErf7dq+Olws9EdfhxzbO9x4b2Gk37zZ1MLDPSVAemRp6ySZ42OyLhEWU+LWnWtaAkBtbbtE+5VxgyVJjupcF9IBuKJOgxGdUgxHTlJ4yhE4x9OxfkW7YwLCmRiX0ZYZbAbDpcWutWudWrsVGvVOIFOwyVGTD2W1jTCvJiX9CC6b6Pxlk0+NOetQGrcKYY7ie5XxOJyvGpaD0HNzcw6WSokeoYDVysg2JpqHMA+OOfaQ8rmYS5eXsVOVHPwWznNCnovH/OGdAd+YbJIvH/o36SQUgvR7+R/8/a++drOtJI1+XFFXUp6UcrizmVj2ltixE8zciKlDOpP/nJHdWQtj1TwTUz1uuq/CQj1dB9IxJT21qQqYL+nm7Ao4w6w2XeFdrQCpLQM2X7/2Q0TbHw/Mifuj+14RQm33KoBj+Lx3axHoZoTf5dzDLnJ1BGjmY4i81mXIRTCzprUnlPMVJSTCeBbgzefDG7Q70iBscFvizyNpX+sX34rXsciss/Hior5tLtSvjDJMvskK5Lgddy//3U989TeKMlKTmrPy2rLy25IiU1tTYixqsgK5uJmeD51gpkdacK09rZa4MqJKheLMlhR/+NQ1IP3fYQSA+kGEIJRSJY9EwAx2M58fiQgzDlgS+LDf7DNa5Tg6rPROZLday8Z0zsQIPFiHdUjdDJ46i7r3bBXIo0iFuKsBWFaOkO5cdUiZ9/Kg2T5ts82BpAxtPKIMxRMz/PwEEMC7sc7eG1t7AoRftFLSdb4GTGTShYanDdGrSyJy9jQ2Te+GFxGqA4D0b79z46uy8V4Cj+b67r0sKNoq765sbqlMWp7sTYoDyFZYp2AsE+lwSVoYmDPYzhYIQNx31b4zpgwA+JqQjgF0liFceaeKtq3mMsJQGgprZOFBAIV0oHrW52azhzJB187098/NmVxmU8jnelqmdcZJh5l01ZUlWfxbi1utiLVkQZeB4un0wq0pCMzlgA1kW7ukvDgOhkUwloGnR4So8/b2SCd7RluYhucOewkhKBySH9MjWBekc9aZrPMcvM1E3fjVZfpRMhTI0fkIgPQffvdeBqRbstqa25pTKyuL73WrcqN++GqcdMq7gDIEXTpZ5WlB3wC7bjzn2u82whf5A+auBen/il/E8mxlImfdUw0vNx5Ym2XXTpBOOOl0AdO/l4o5dscaXCE3BL4Msw8vn1yemULm8DOdXs0o0aQidWNJpmy3P0YAptSZggewWD1mNNCrNLXTJydTXR4LrIY3HML/Vjr1OOmEt4dh+CqeofW3+CJ6RAi579OxT0WIlpHO2eeLeAhvzOZagHd62UC0ZEi3AOlvsyBsPpBOI+/dt7PqWopzBqFeL0UEXRQk8i7RjFvB6hEzGkxzhNSX6qrZvRZee8g/VyN8LUj/l5gnz5pq+BpRlnmwuN4UKotfXT5mRS1D7/E9kU30soGQz3hZVmZx6rniRlYY0RDylH4oV1DkgHJHiMr5KgIA34JuWPAl5gY8zaMfCpZnfQPS3shLtXMU/PbjkPjG0MgVwhqdHiPc24sJLl0bl3t8oWEp69yuU4kQGlfx/aEB+t7mCSP9dZFuYaTzdAu9c/aGyIOVrR65U0jknEk80/XQoMZ54XGuBOinWfR6g8/dUM0MuXDYCqLOJf0L14B0Wb7T6DgPAOIhbccRwhafuR4J0uM5F0aVxezSqxmnMLag3S4q5eMBmlLokgeciO6edi+L9QeRwORRwjQxgm9uxWMiI32rlYjKCWvw/EpKBPfUBekEwOfAG94YkgdZLadgrPfYNAkPIyKcXrYQNluc9FObZ0HiREKX/vqnOOnf+OE3v5uRLdItEvEedGH/ZIRw20AE+Aqn/L0nBS/5bZgUTtK5CcZ8LFa0YNHNmavp0cvWxmTSEaZh2GtCOrpTkkZXweFOTLDXf0KndW+Ii1V8OjE1Q2nooZrufXcuZraoEyG6aovbZ7AgADybVnToYlyF6NHpkul3fjUIxapfycAMb3RJCkS2iu2eyDqdXQbeFR9YYjM4AYSCsawo5rh+v+8LL4joLUj652SP7Yc/vCcXyCWpdkHZDA717ZwQwpxtIrN+uBVIT8ltncpVhrUAqwWTEFksXXMvyPdoWcgKjYWwGQI0smL64nUgXVjCNY2U4L2RB0D60lafGk3HnsijmD8acddPh+wIUO+JGZ3qPx9a05rZQocIVjKa+wL+hOpI0aPHpzTCnEyCc7c2RY1kcGNP+hgIo1dWQHQL4Ng/mBDTQWKnweaU6U7o++O+ORPqOOulboNQIWDHfe/3ZI/thz8syXiXF8hJneugJlJWjx2yvuCa42J1K50F11fhidEqmXUJ483JQknSPjPaSnmoIWTSgMNuilmpJuDCcy0kXaTQUHYRLCc62HTbdFopT2xGnUg4fXFZd7rMNOGqb4idKka4vEv8Dach5paDc/DBFHhrChLtd0G6rFV6Vx2EQercd0gCwqvjF46C99j8W50j2/GgEUwThhMgfDxCNYmI0gjSpTGbB5aFi7AA9b72nRs36OgWSnq+yLHtbYMm9+/QwVWqeDo1cjzJLc7c1a1WEeAFUT/y+yPsZGdsFnp4N6zge5DJpzvQE7kepGNRB4VrmvSwIlgzO4OpQBlC7TLpgpP45AMuA+0tx3wesMM514p2V2JyrlhY9urUhccg6IngQVnBO8Jx1gsnWzGDd3+PKHXRymRDSLHlhKjvgq8uUBoao2/S10uDa9necYddzoyV2gwaQnr8cGBV8q/+1ieZxwacf7ckXxTIwVDJo95jOrgKx5N4jsOdFEKwKndp57gnIsVDP9Lm1rJcFQJXSPrVtVA//Z+468D1O74mki4uYRGkPjGhg1Nop4icLp8lHmoXypJLmNY8gBF2NtjKGNGJVCYKM1TMP+HvXBxGFxVdoHT+gvME0h3RHk5Y18Gu6JDJy526IJ1QsDlJR0e74CxTQJmgcV89Dxor8ZtE00/x+Gkb5hJ0EtzTS+f8S/rJG8xje/uHQHrGe3xIk2qwg5Dcw0DPSwV9KdEeyKyfBHb8y0zghSMX8Qdkl7M69ARquj5vMj+kpItu5boYcv9CGapSlF/BQkbVWkyhMdmslG61zDpWdHC92Qhri9lIBZnzJ0jnTXk15jPVM577/IELRRkkCjvfwAmY6nWw3mbvYEIhiy4E64kkSgRRrJ/vwpmcHIKZYQrrxQ5xGZe3iARUJ3oCUqnPoCXkJEBgO/l7fwzTBn6ZKnfQ7vwpTUm76xLBBYfRQnZEMefZZnTqJHC8utjH5Vj0GlIvVHMyf8Fua2BWRHWZaY6uZdbZwL7rQLqQBvpohyqSENkmBl+Z6M7FRZSvon7AZkdYZ2ugbyj1E9wwT5R1Q2iMvZkSXRVmgeBZ9Oycf+Fh8eewEardh4dfHjuH2eWEiqnBCSG8EoB9trexB8sXj9VI6z5Txt4o5Zysxe6el2Yos7pNQPpRIU2WJL3+na+9f+MrgvQ//XkgPXk0SBDK9R9fYAbgDzgE7e5/XBBRCcNO4GRnic3nXz0bMooeSRfTwUqIOlFfC9L/OYpbRnl5OBFoOqRDAopNxDZOY6UYl9rG4Q3BuiK8CazPxubY54s7J0KdC64j6cvLhc9Fvo0oyN3ZlNgT1TsJFvMRyi8cfHQ+srFx3iH0O+zHbLkO9oyB1kL6dIX7VJwUiO4Lxe19+YuUf4g32NmbmE7/DAVyQDrV7vlgvP93GMe23kG/uRhdimcaWUi47yRF9vzFvMUAzebWiwjdReczj4leSRU2azVxVQArhP7TNSBdoTUvC9Nz12CAVYPQXGiMfyAvsWJDPY2102z7pXhqgxxrYQ3OOrfTrKDfKemPd9Lj6oDj6HgrAHNrnjj4F2Svm74uAie0PbQxJBeZx+UT7Z3vX+3tbcPcUliwzvX9gw0xZeylz5JAumhi7dN+i5NxzUmngLXO3OCkjFMyIcd24+vvc9IzWr71pf/xevLgCv3NkSU6MYIIDnxsFBbBDBcvtpYcmCotrU7D9qTqfQDquOzGBc46K7a4JqSLwubmlkxCyunjVvG4i9BnmM2ghFEsWOEfl8amMWm3zbE3FGFHnG4KOfJiDOngHceLaAoS0s95n9rqQeqjQn8gl98lnEOGVaokyd55l8y5JHC10TFBLzLYbV7ZaZMVfOf5IGLQN9i0iaQL9e5Zs7nM952ECI74asY3BwRFuJv+2u99/cb7YLsD8vO//z9h5pFhNivaRe9kIaENQboCYWNgR0/Uv/ycT0bNzgwz5fF536xKRZ6GtbwfUBEahr1Wkl6RkYpxzT1aP3NqIUg9E7ufOLBNGfJAQ52heqz12OxY0M5IRpRn9hJi/TRGp3S78B8fie6cf5i+c8jUQ9/WoQPWnHVZrB8HUmD5aJ9vKbx3bOzyBlk5H2JCzFnHCD+QSYewkVur5qzHR9dipD8Lua36mTWDhql1BTNugx07/Lm0ZPLXPvtJIB1isBCEzc//9f/52ZudnYQeIXIYjci+n5g/Q5kgAVPd4WgN7LSKLBpzRugGfKwro0Wx9pBOlHoBrot6x2pUmaOBEeoYZ6ZiGagsdh/F8RH/R0uHL9tNNu1Hqys493EVfxp7COvcgB+opRDUP95aZlw7Av6IqLPB8pDkTUq6d34+rtblKYE7NyYkXhq3sh8UlhljEaz3Ie5b1ofN9UzjcL5l3rVQuESNFJpyZzeJSMiUucx2crGzDKmXtbc++1Nf//o7X/4GVe8t2Z/4H6/dnN9lLC5HVx2KQclZ55zz8ztaPj4+ueBtwk1bEQpkYcBqt4uqdyInrl416YB/JnfYt/IwuZ3Nz1VTqqFrewhcMgXCoOKG9FjIgnG9ITRrqWfVc04RXVVAt85i7dBYDPTK0i969eWtTW7ORf1HIionanB7Vo8I6dp/JJFE0El2O+U+/urAKy4r71WvqKRHCunU9G6t3CEJcwMD6WYzPcuG2DQ7EkIiiQQJF8in9xRApLTh8z/6DCP9m5T0xi/9jzdv7g8iTEtFj/1HygRLorpLmBoXoNhbL0gcNCORmddWJZsK0oIVgrCcdJ4Y/sJ1IJ3P+lp3BxOYX4r9tLkQi2/ojT67IDxxSUGw0afBRDNjgqrzgQGDy+0ZY5wmks7UeymscqOPZUEXf0fHAXaDnOz0KMNi5IvaS6eAdhzsCe0eT5msU9uOum3n6wn2OAB3bmzTZ8EByWf0nD/yoB7sBJWEMMj7Q4lCkfVx38ACs62rbWXG7/ydr994h/rpYMg1fgmM9+0DzEj3Hx4RzrjCOuZvpJwc+wt5l8FFmbYyG2815WHMfUwYRjUm8nyE/sZrQTqDhj3CPic/ld6rzy65Kp9ZK1NMYIV4bqjozS4M0Fv7zwaezfaPuWJPQHYF8aLZwCaXzZ18LN8EQhWoC7ZeQLtv5/hI3AyCdMfqCxCcrvMHRED4P137I4PA+u7GvhcTvjv/hDzaGATSl+AYD0NWEfpLMOgu154hZFwzItnwFo/WuHQbqpngLjTY3vr2O4L0/Hzw2H4/WTU8T3c8OV4SloD4ntybt/oDh4X8fogsPl6CTKuXbpU3oczsNIJZLMjupqFYmXR69a4D6XJota6I3qWpVaLzwot9yBpqEJZ9QpxUGKdOtwcnwB7zOLk5J0gHKp0msxYai5O97JNEX70g6l9sndxJF2/Hn1d5FJgC633iAEgX9rzoRrvmR0avhs/XuxQTnH84fAARudZDNQ29lylV+UgAw5PUXWs+C+akUxYYwJBb4J3xwtiPP/31G4J0SLf8j/+VrPJuPMAY4m+HYlwvUaKD5OIkEFg84q5c38lOoGdzs8fvL8R0drpKnFckiSj8mMQTspR0fD1Il+Wrto1XHGDnGfVicGQyBSGDrz4ehROBGcUMcprcdtHG9S7zmB52UHw2yq7d5voQ2rnR1efidlALOAo2e5b74qE5JNy2vugm4aQrNpxw2xyDD1b2dhVLGMuFtMMHE1gd6YNjaG2XSBkpr8D6cGDcirCYoJ+LK4RhPU7soPKpSgaPTSH9+9/+7P/qlEhwfwKTVv+qQ/n/CF0eHaVsHr7IdfDYf+5UYPIF32UqQOu1avNhwKM8uqEsVCaqYgXpr7ZyBvBPZdIr87u5eekMmfQYex0RhFA7m6Dgo6QjLEM/65620zuE6KGGUpvgswtYQx666gsELjjdd4UukAO2wgpIGEK3eAxdOu7aX2F8yowz7gVkuZMDs9Scn9/3Iv64KbvvIQLPUSZeDKQXwIJ1guXgDJx27lYE0wf2fJKTLufYXus46MK4Yw/j1gAlXfTajPypycmdZfkuSHkxubOaK+upoygV9apb2d1yzBcKNlnolmXz6XevA+n/TCjK4pJK3iyzEzz/gGlzvckmJvOVlb5MukC9EYYxGT1hs/mUkq+QLhM/szZDVwWB44gIx7FPlQZHYrbtxSEVIO/wqJdQKLbyR0iPD3GiAjnqxZRbqlsG1DLEaSuky/U5SoVlGUg6St9KwdICVEUy0nli9ROffm13Pwgdyh5x9EZ7GenCOqfcFiz3wlO6lpc3T15MHi/nHsU7m8NDLLDQrrO3+2zVSo0f+/I1Ip3gW/nlcjstuLILcqynot4fD9gJwulLgXOsf2b8tDQ+tjU+voXRbgyVUUoLA9E+ocZFSaQgXUCwHtk5wZoccMv2sWLEyUhknSQUQ8Ezs4k8FcqHBrNekC7OV0Cp+1QlcQt+hsaOCqOgWuhzdeOk52d86XNv/v6wCnqZThw5DiwJ0hVbQpL6Fjcfrx4+7smVxKlQPO5VTL7+6bDbqFVCtnA8cr1IJ7impK6btrsz0qgQh0G1O20mxXqngNVfCMRZV5S8ut4XrqeERvyT6Xc55Qk9foKcI1EqifESiNUdMDAGN4KEYIVqaFOyRZtg5VJDfHZbQupIoZpWcLnrEybE4Mwr4N8QHSxNH8BbEUToI1a/DKR/mZJ+r6Txf37qzUdXEiEdD4i3J3B4IeuVxGtAhHQLqeGkr7KeW/50YYHSLEiX8LUinavL7ryMrEoQ+Syqqi9jdMrmsbX2+HDERHY/1hRtxbmj8bg1w4eM4Z7jQ7pSXHX0kpwzejj7fTt9GLd1U0tuD4tki0C8qjlxk7p3K16J0PkzICQHsWF1ItBLELeJbEs/DI2zu4LQOb/ffx8EnZJeUvIuRN5ZSHC9k+Bl/3GuIBmWssv6UchnczK5jJnbltdUk8YzQlijs/DqDXahv3hdSBedZGVGYxVOo5xjrRVRzK3pxHPP/3I5T+SdL9RqU2ycM50C4Wsh5KLsOVGzK65cb+8RrmyinfrousyQYJ0FtOmKk644zh0j23QbrdLqnPu+/vjzgV9mHL8k6uwY06FZWliJiArm/H7/Bif9u+Cmf+mN17cHaTB4iGCoinzMBUOGfBj8cdAnjqXDqupWXV5tdj615qAnMboNYR1hg7KuA+kQe3+5cLSi5I4yZDG1Amw5d8wiukPBp7zvxwnnOwpRoA+6s3KNfnS40yoGq/KVMuDhpTshZQeuWU0tJliJtcqkMylTNgkWgNFsvIamIEVNLbkGxWVLEHS1+A1Cv9OvNLifEJwbuJDonN/CYwPSv/QJ+sAejIdoGAhPRVeJQqtct8sg3hSCjnOji7DS1N2GTU1THWZj4UstC6UmKyMdXxvSZZY1tNFUpyHQ7J+px/BEG0yTFWtM5uNFFMrP/0tlHTDneygkuGdyia2FgMcbgn3uziGYoRlrWlLp4R3nQ5gkks6ARHeuoJP2/gAeJXB63B+qE6dO+PNEXZJFfdz3DDQyTEOb/Ks/+qQgPb8l/0s/SwvkCH6wgmkGaPK4IG44ckkXvgMWQPzD3lUCy5wW2pZqYEAoraEFkHYX71AwuR6ky71jWi291jUZNBKri9nqSUUxYSkqmARaOD9xWhNBPsK3uMR2m8eO1GmVakDf6k4uZVVAGHWKJc+Mv6VA7nOU08gPOzxM/vzbC8krvt4dAWYwsZRy1j8c95VRthOhkC5KO2VffdZ3inFP1CElv/WdzwjSS7Iz/icjHeP1TvqfR1Yh5cIvkiBdsd0wB78NUrY2WaQrm36clJHD7Qc+MUYZJ/06SPq/iBugFS3d0LpTUgQnVz3XT7BIsTmn16aFhufLvwAvJ+TqzWYdNLKaKKvPH0d7FVNOrJR0K5fNgq1WaLakZdZSs2JwZFewjhUIrSNY7Do/6KI7jMfsmHH9JDan0K2Qzl1PoankXt3jviT4qI9A9eof/x1Bekb2B/8TntLUESToap11K4WHUUam8NqEyy8uncDFMdj5AHgcHF1kCasRhN3oWuAOg/o6DGCM36xFLWmYkDsQmePAirfTHjMp5RJ/sUGn5OGgAZVil9R7b26pUgNOApMpSjGdIvOJ0dncaC8Y8TV1OI/L+v68QrmyfjkRAJzvso+cNg/BrQVIbXXZnEqvLjeUuByricdc1DVh94CGbbV//o+//j712GD656aW9/7n516/uT6I0fbGBPYOYjI1GY18/MYT5q9QPkc7gQjbRkUtNXnZtfEiXjovebuYkvQaDGv6V3HSa+jM56SmJC3BUBLCXRqK3edC8pda8UrXqb5cc8mV1E3NXL9H/UhE5RQhj9MOaN3qdcCAx/y7mTw4CKK+/dEeRCyFuAXpkzf5DrqYBefupNCBduOKpy5mM+fQM7aEqJN6k/mJBnPSv/P1938aSIcBq40t7/7Pn3s9eX4Pdt3f95L5IQyBhiXBsnJ3Y+ZGxGlPiR72ifPsrs3JlJ8iyVg/9ZkuubdOrgHp/473VWwquQpolJcUK5yTsQEeakP6uTVzqZ6bcn8hlK6z3hya/pBzjmuyWexlcXXnRJhvMusvm+69xy9gCqKq/G51RrMw0UYGP65MFMYRGhxZ6aJNu8vVAJ0QxgWF0KsbYhahUwT7d3mG1eNUSIeQidUWttBH/ILHBpIO2v0d6rFlZ3zrf0JV5KN52De40UnoAwAWA4EeTrqoz2UTp3DSOevLW1NMLuLvCCuAsV7db26Q2P96LeacEdDUtVTRaOy9ZiI6LzJgjsu8xRMz99s1SMi//OsTRTFhaJHZwrV8WjGuyi9iIp7u31EmnGEQpLNOf3WngEbmmtrUeU0i94I7NjoTQh8YKWqdta/OO5/zbd398fGHZRgzodaZQ1plSIUyxWG7ba2UfVmwrrMZLNJRdJnm2OLGOy2Q+9n/fTM5yPTMRBce2ujCuABmkPPKJMbvObbJJ36FirDCj3k2Vbfr6MWUnwHgfgJN1bUgXTGNUzOaNHCieTX8WacJY7yxCyw5bG0IhUztzoRBgfhlyHVp2obQtB5zpEG6qSifD1Y+iU4uH1HClV48Tn1uNJrLwrEV6jslNIon31zB/f2hjysU/tqmj+XnqqUrfvupyYkX9dt8FiHqALlxGrK5tChR1K02g5UcTS4ScNN/KiHH9nuf+1/DybQmj4mt94AOu8g9hsnQBMfxfg8zWceRqcCLC3lEBVaYr2sszqiVFXzSgm+apQ2vgXr/N1hBRUudRpQtdHmxdyI4tLd+dbXeOfFMy5/P9tS8Zr5v10NbQLAv7D69Jex2WZQf39SIcV6GnmnYzeOt4xOWbhPMc6hhVOjj5yIIn5bJLHtBbsf5yq4Xo/iFluOg3o75+W0xMfE2FDuIHZYCTKZjDz+kR1Hg9KzNTLs04iG5jAmrO2zHka1WknTzs0q6pSTj9z71C/9rPgmPPkAs/Lc78ghjlNK7Fc1l/TRKHDoLREZ6okt9StcnGqQ8Q4NT6ZPfWH3kGR3BCrhmpMMZ1lVR1ieu5mHm3eFhWK4/2NsefRAfK6opbbCFXA33LVrNx6VPo2ufdpka7HolLYfLSyqwJrtRw0jOnTrcmezpQ1y+BYDypVx+I3Czq6+wMMUhP5SX0js6fzU4kWA2qxE8U3k+KApegfODgw5OBXa8cNBjaI1rtlnL3biofzhj853S+uiE0Y90ej+XHTsKITZz842/o+TYWr79xusd80Hs7cKMVVDw+9Ak6b2Tq30kwZADkEjBVOAwFykSoHi1tXmEVOXnEKbVT9cu+bDVL1wz0nFFSR69HLvne4PbQ8GJri72y7aH6UjwzEzEc+i6Jx63zWwOD4w/GbNbrFqA1WKxnHmmw4aGMSfXchzUeG/U4MymZnkAjKNwCUoOliMORDl+jhy5m/6ov1B09EBhpOf4OBAIHPemCNaxd+jR/PDVg044pWAXqJ9OmPl7UHkmytDIwf7GxpDQLbz/1usafDHzsxkdnddQ99QdM9rVKGx2JmZepFKby8LYh2kD31ckvenb/GmbyvC3rr0Jps3g4f29y7lw9hTYESk4OVk6bO1LjMoLFQ/vtd0ipLYlkzDWdaU0MoDU6D9dD9KRYn4UM20E0yITrGBoBReuXtyqUyzneuvY/VmPy2Uy/X/mvgOorXRLc3POOe+e89Peqb09XdRMwxZ6QRKvWBAIATYKs10lCdsgIbRUlQkaTJBABtwWID8B1Y+26DYgYZON4D21BG8EL5kJjV+XTTXVPfvyxsk5h//8N5qpnMwp+Upy3bq63O+ec/+TvjPcwYfV8/eOoXvv9g3q1ZOakats8nHozSipQi2+u0er5/x6rc4drs4dTypaTv9qJo6W6idL/HLOPamStFAK4lg+Nrp+luGycbaRSxnGfo5tplP50c0MCqmhVhq50arv/shdLh29NOKlhR++ueMG6pgT6B337iNHhHJs3E2X0y13mj6kUfmqHZcn+GuLydOG8e3x8ZWH/VU759vn8w9PI1HG9DWteHa4vXYnGUJ7wO29E1dYqwXzNEOAst975aD/Jw10uh9ZRdhPb+mYaq7yeRpFhedPtipCRn+JcGWtXIuab91q6ebq1KaYPY+z2utzhCo0+ENNjTa9I4IU/rS8YWf+cPVwpap/KxIRYKuGfnl8S8Rjhdv+EIQYV8TRaJTOSnG6SXIHB7SCHy3KmD+pQUnSSvXamm+9/a2Fq1eb6We5A/8UDbPvWdm14aH7yCY538xPfV9bvDc1/ZIYvKiYacZla0VxwBV8S6clPti7oSTOQ/V0tEvjCfh91mrau7Yp7FKre8oI9DLy9P7uZQBdbwJnaLYOMC7TZ/xbFGmizWYe89PRUg0yNrgmGP9zBQkMgXZjlAzjFpM1YOmsDZgCTjBXiP/tqvYgiYFqxuiwaY47n5vd/4IAUyquqjhjiQF0vMBNsDAiaC4KM1HIRREPyL5H9up1Ykujpy5Av/3omtEGM9bX0XEL+H1y5U3NY6M25a/yIOzpTj/tVarnv3XKJxFMqr3UxnIRLZSvAC8EqgcQaztpd0/crI2DJtTlQKw8l+0Vov7P/516rsppV7jpw3qaYTZdiOJYemMMx6az8qW/d5VvxjYPopL8pxoFCHJrnd8uEAZztck3ENRTY0hCOBjxNkZnTlcmVkTnMpQaqsarCLPxOZB0L4hpM3avCR6wNeqpAoj/UX5xJo1jB8koB71c/FxP39MRvr64Nqh56WK7cLdPQi7aY5eXyLVRidwV2WP7p4qb/n3OK3W+e7RDLe9PJhju7GHN6kt8hcamKaOqCwl12rwmjrZhbgttsUwB/Uf/7JWDrmNnKO1OHKQwNnOSUipgzxK0TWVzsSxilG90QhKj+JoGKFFnDjUOOAC6TB5f6EIET9J6my6I9HBu71jAQ+XkE0u7S9zsv9itp5vAmL+/+j5DNrJP3L+9ovEfO39nMzeWHE3/8Ufa+TQ/7R36ysLb19uH7zUb+S++RY0Qyg1KwinDeafyzlHpdc1j44lVq+njH/9M+XLkdG8SJ49K8yswN4+nc5ELqOsRGqEAYrh2Zj0fJatuMrkE3kDbMgV7ueNVBv3vXBrQDRrPh9NxJV+P0kM0wRvC04Wz6eniQbGYjuou2kVOF3+diyPeaAmb/LVWL9hqweXXiy5u3X5LsbzidQHzibnS5G6JB2n42q7hFCAyd47QcyhTGaiHkDss2ODwg/u9b3c/eiac7Vr7R9VQ+cd/HK6UQJbu4d4WcV8Ntqw9ekraroA+0tusxPq0Foibb7HSaRmvivy2unhvCn/KF++r5wwOD6F/FbZWj2drsDQ3qecAjNl55XMZQZtKJ0/Si1OIbhHQ16OVwkLRuwD9F//ZP/47f/2vv2rQ2UuYo6g6X2Qo8D1LFqfTG2fTZ4VYIhvNJlPGoJhSMgY2mw09AwEP5RPrgj4PMrMb0duF/kqUxfb0xkjvfW05dxHzJWKBn98un+Czb2Xs6ndLAIcrMnssAuqof6vl0QJ7q/1Rbzf9vifIF59YEeSukdTzcIuD2tr+aFDL5t0e7l1QNX3h8U2+1UslJbh+910Cgzw2yrEJ0MPWT/nifW6ecTVnO/NY4g5GiU0uNzAVQuNiUCFiunXznTaxzsyTasREc5MOufrUJ9QZwKUAnaFRmNhspFFIajoW1QsQWIqDXj1gw/FtwL5bSFJh99b6g0G/KWwjB81S4alwev1WrwddfqzuVEzCvRGEL+33IYKynHsZ9/5zCs4/WX4YEb46RBqO5gHKd08JpPqaSKmkLehaO/YJbts7I4PCIwywrgEWGqgOQE/NE/L+3n3UDTpz8eCzofYvifmCt+7ud2s9FTJca4/kliPOPCJApxyb3/Sc80pVUYHUYf/KNrAlmjjbwIeAahiCLFOLKVQi/8PvNLfdb6ZrV0ilClzfC1OpiBrGtnvV5Rx5h5dC01/Cm6mgJ6i9A6fS6YMcgr7eHUtnMRhgeLgN0L7GGNotwdpGRzwet7u8LiTpCgcsA9VddXZk/kqb34MkV3sR38KhmzpHjYZ5Khnj2+WHPbxPqEGJ0DQccVZOKM0eE3CTe7ucp2S8kFN7CIbXQK3uQoz7MVSLnY21jSDtUE/k1bsPZNZhbQm3cOPmjbUbPKKwoKzl1Zhx390RGt1E6ZaPaR33bTGDr054bKuTAPVHE+PIWYV2KPJeYmXKxRkrnOUQoht8cj7KGt/XLPHGP5oHmRpFZNHERrJ4kM6jEEddUAxKQVD4Ui4X6CriXMqSCcToQSY6ukFwy0YRsSwdQ48HBHb3u7lVDXR51DrICj/yzUCTr1Ke+WVGXycOVAsNvf4Obw6/en/YhpquE/CJqZ6ezEZ6eqynYXZ1O6LkWMuXZicmAcpnJ5iojG7YXWlYWT4rJqdk/8jWxvST7Qpipw8HLMFqgAgCwvX9W9qodg345mtffvfaIOid8CTwgNrMqpaUqsg3CPRf4aB/lUbln68gRnhmDSOrs1WIDUdEWYtCMqOxZHFqPQf5A7oy978ofg1vDfUhyxfkE4um08VFJKmsc7Fqnq9Wx/HyjAst5C4H6ECg6h47denmT7KYOENQZGyM/3dBPMJlax83OZhA0dPlRESL2zxgCgjf3BP3NsXRHUT7gAD93hevjXyl/XaHMlKdoEgkeqYOTnLZ6Z6edFLq6X+oLOxrVmdXywEjO3vbqNDDH+9I0vlkdHTzLPoXiuYaa9EfQr/f6gRZ/0c62rReG6OA8bM4QhsPwrKynaOyK9TS9AZpOg/CBkzksb1WNY+I/bNzEZzYa2Awv6o2Q7FoMYe4OJOH/HSeasnaW5SyHBsii8XkhEv+YCyaEifUSbrQ1eRWeWg46K/eTzdMzwX9krKpmTyOzmQxt4EYzaYAooXkQZ4tngEOjixgXx9gl6lStEjYvTwe40bkxSJ3KBDlcgwEgr64DdHi9FC2lgZgP/ugrePdtXdlPMbGevIHB9Mn+Wh6M0smXkuw10zsTZSTB3e0XKMPBDtq6BlfQcwerIOx6JgkwBHvwvCANa5kBoaHbKp7SKI76tqsIPWxfnv/wSCyCT6k480v/EMNdH/g+5xi6LWtwyjVvO024PGTLXY6u8MU5nHGcpvFXKFYOJtZpx7+p62KYRHZ5NEpeZm3kVGXunSVzBarR62puBSgG7m3jI0P00nMbqQwl0Gcpjq0sZOZgywr8K8tj7rbht9Gu8mNoZDba6oLuwQEzgDGLbaKYNjvcHmApNoCQeGqf9D+wfXBkZs3R5Akd1AsJPMv0qNSz9gU5V3USM3k9h7Hl1KtuysybSS8mGQS1BxJOxx0TGygED06Zg5YvGGLw9oZqMQtiszwYhgCHdRQ0Mt0tFobBCDabnQ0A0RmV67wxfu3f+4NXixFXcp+K2cC5pH3Obrpxp/049Y2w6rZSWQagdjYxuZm8iA9XSzIz3QBuojis0JeYM6SOc2DD5mCVlPc0LdxGUC/2Owl+3AsNXOGXBLTCIszBynAfC6LGJtmONgMfd2I/jj4wpYmk8tMu4ccNgy6oLEp7HALy+EKVUJlAKr9SDV27bdH2hZGrg/RijuSnMrPbOhruanNgpxVP99bnZvgvvry7HgJFNmapcDYyup5SaKTgZd6yBh31yy+zoFwnZWD3r9LgZm19kE1jCAWDmAoiaWtgjuw5v3rtF/DKRG987X7G+Sx/YKl81M53TJxDKTq9QjU7rCMCp8BoZ7NbCQy62Mb2eQoyIJtQzcGAXFsXVb01EFedzMrHXazgrkR9L/0CkG/MDAZQbmcVB4mFvBRjObyqhnIiegMPcB8Tc7WAY/N5+aABzoDpk4bWqrRbRGZFrMzGA432sBfaQ6K2vn22zf7mtvX2ul5u36CODUmL7DHONrJxbN1js7p7mG9tHXU0D87T+62CvrRUTlA6Uk/3xH5vK6UBjkjcdZZuuLocfmsHijfKyfuo2H+G6Bb+IuPdVXX8d39Z3Ku7Qrl2GjxTqB3+shje52x+iNEhJI4VmT2WLjz1WYy8QnK464vwnQimUAg4VZjhA6KuTNZhRLFsQvxLr1ZgkB/1QkXvaBYb+mWzzGbTC8W+INXS6gAgc7EV6fVMlArB7E9FmugyeGhTEOtrGOVnWFro8vjsYFjACx22mnkxto1HLrRcRsACzEkAW7VYyfp/NSJ1LOR5+gs7xDye3OTihUWMrk6t8QAa8747ZGazucP6K7TOw2cdT7vAJ+o1GihgE6JWMl727SgoZGL9gL20P34epsCuqANfEOOzQxYPhSzW1hpd0tBFMm6Uzw1cKea2DDSfKAzFs6iyZlRmSm3GWwK0c1ZTDac0xmQPxhBV8/7F1896Kihrl1pxK0ryCWaWFzMJQn00RiAeKDGphXn847NEzYzusmDA61ml5w6D9J/QKvFWqH8zRUBdFroF54NDy3gg7W1Eb3mZOok9yK9GEtuZpS+h5Xd8p3lw/MXkmRAvXyu4XwFQFo8mIqdnEjI139voioCdGfIHwzUORQ71bb2qA+0pjsQbLUy0BewXyNONJLXXicSijcUj+3DgPDYGMDhsRZDnliOIppN/kY/N/CpdLGY4UYnnYwhAJVhLqi0mpytRHRXpZJTCOiyuw2aTlvZVb8EoAMiAQUkautXw2yVVhmZISOf3cxhMYmAhYzSzuV1otUpglOVNgSsCJkRW/0ENoCnwmU3ozhU0MUC5Nd3D9+4idfab3S0CWhIW5Pp9EnxRU90NNuzMZ3iCsmWn/CuJpVxlOT6feCZj5VVOrXYQXqKOxBTWPzfD9pQEVv9Z53VjbX+gMlvU1D/YP/Lxmo1+Wh/AXK49vjmIOJWP8MyDvp/1UHni3fusTGKBzIF9NLeDmO2ukAZDz5wTc9sniQ30pnYmLiBv/hoQWXgeFGMMfHQn0qPIVaHA9bQxeYvQHYJQP/3SqrIOKWlYfe4TDvNLKUsIZsunlB+dT2jEALYLMw3IIqTnMEKc2Nd0IOIXm+PBLYuXyDsr5Bx6/Jh0E4h86GbQ82t7WvDLYD0yEvnFouA6cUekuxJOpng71U7BloKup6P2wGWlpb7SWEhikTxnZj63Qd377agIuNzfONx/8nPfGRTKJH6hodawVCwZmC9MDjrg4KJHuf3IkjpFvLYRGL1O6FP/zt5bGSyVscRQGaYucKYPwysy8pBL5tazMUKWfnXWuF2txbHOJALKSkzjQhhJ9gCIdAQlz9dDtDRQPUrk6/VUF89qsLOqBQUorE87ZIeVTxkcDgq6sxUMV0XNgUanaTuzB30SK2+prAI08Wrq6vjXQFPPEg/MPLOzacw0ttLzEWpk/Wp6RmRrpXyhbGewknP2ElOLOcruywBp8wtDPf2F4aeQuR4hwJzysllD2a+B4M3H7/TJp/G4YRM6fX/Jun5X0LRUf8AZLw11MWhjUUVgx37V4HL3IScbvkagc4j71//0P6d3/xNATpCaa9GHKL+yecYC91xI+NNQNqMAGHl3rmn90tlN89AZhEdSxYQpaDPXBmuBg11VdiPLoOmk2jEIRKb36sHwJV6xEhDhJ7sJ1MqZzqHK682xJj9ZqsD0NJkNodoIJPT6UFm8WLcGvJIHHJ/wD/gq7XWWWx+FwB+cGOhA54NDd1DgNzMGCD5NIT/ZrKQXOd+W4ywiYeDIV/Yy5WS9PwqdFNzvCYE2diffPd9CW4/urtgo+cMj5FuMYT6vXIAON6NCE/h8bfAsI7SqE10t735bvs1gX+JoUxC8U9lN/0Xfqnx049nz/k6jk6uZrYGiQRniTHPHSpq9QdEP5qMOkLz0HCfBnr2ZJEMEqGeTU4xBPNAIFxrQ2U6Aeryo1fe7PDvlYujXVY8buDv9Xv9iNvL4mTzmyl1abSRBlTF4raHEeIViOCyh8JhhxmZPcjMHGLJGQjaAWxxSzjsB98AdUq0dw9fw9Yvtg8CJIRKAMSmE2cHqWxmZkq16gMmT09PRZ2Xg/P0MbHN37hppG2X6P1+b28ftL2z3069yQ3bc7vL8/VLRyU6v+VxUZ0/vE+RUUMVumrdFbn6+IZGSROLEej8kS676b/0w+cff/azBDrJ1vJOef3s7OsMO02Majy7XlNR5x/wK+3KSfFXfrMAsvDnRSZL9wSa3TaF+swIOvvPrx50UEo4tfOn1+TePGCJRyaE5E5kOmSMnaSARWTEoLML6uhxbbNbA0GrwywBYyzgYog2i6kLwBMKmiwum2WgsdYGMNjefZMDeI8/cKHsBUA2GSucJE9mciBFp7RHud9Cb36rjfNSCfvbffcWQGSnAQzYD67R7LCWjsfXuwGxNFm1tDw7gcBFkN9RfPVRi3zCKvA9BtBvjdx9qvluiYON6Tz32N6QPbavf/TRP/nZgONKGchSmts7OpxEVnHHJXr3PSrvt6AqGmwVZ4R8k9gc1YOarFAQtBOg9XyqXjp9Z798CYbmGxiCtCno20cIMLFKLmoNeVfJ0Xwqm18nxu2GuYeyaYgH0WfyIFaEfa+ZnR45E9fpo1YmL0BFp9XkcIOtK+Bzi4X10LNb+32td2+DLJnN4swGJEZFSkUTX4BvPKYBqWfobqsA+O4IwOTubjkYytLg7X0e5bF9eX//QTOiAHsLEXSSu2eP9lte5kESz3PaND99NCIzEU0u8Wab9WmWT//Jj2mg2z/66lc/IY9NEc93fIDoueNDLmE/BeBVTruRa2VMzVoUNmMAbrMa58hmxqgTWgb9Yt9t2X/7x68cdGPnr9rTW7VbD1DD1zEYPaoSHnuBdzet56hDlPUfHQOJLeD2UIGUjblrA34L+WjkqqOba70zWBdw2sxdjRafG2R5fxju3V37MsiS30xEc1kgMaI+GBiI2wNWM29JGeloJSZvfpfg5Hn9EtkXvQO+b5gKW/t4c91XBtVLa8S4ZejRjYVmY5NtD0nb7ZFhepqTRGZnT6WeaCZx5c3f/1nZY+MVcqFf+v7zXzKAbjN5EcEalhPjLiX+Tm8P9ollQB5gNkqr0lDAYhlwOCs8gCyTk4d3cHGHLA4bM2DPLgHo+iXTLejqBN9OzAFwzk61KC4aFQY0AtLO3g6QdHox6ANAd5jXyXgYczsdoS5/V8BqCVs7K8Hs9fucHlClu8PW+qWrCnQwfSCBLlJqtJAVsJg7/UGfRzhtvQ845sRoBg3nsFrz0lBAvjh4fH0QsXvtcTv1x+py2i8ip61XeRfO2tuDek+h9Bv31zpufNCnWvkX/RGK3GRnpnO///dU0D+xP/8n31EW7zLoVqpn5it3xFCTC1HhAOTAP7tWRoI9UnR9c0qSuvxuM88vBsPWLgkL0+rIFnvYam0i9nftJOGvUg3FqwZdE1CBL0WIrrscgC3vIDZUIXKwKZIB/RP8w8ruuBj/YcHqsA3sTV5irHE0djriTr/JFK7tcmOrq9PiMBui+mh7q9WgqjGao4Ya6InkWXoj+3Jh9K2OqyP7bwOX43lYrlJBRwXjq3d7ryK23r67/+6gwYxyUs+HTOxiu3ZvePjG+9f6bvX19V1b4D1XH9zS2qfU9uVUppj+o9//nxz0bxPon9o//bHPf6bRy9Qf84Q70Ss/0O84AYExWdN1+krMH5xkQfIGPOIvslU66hxSNJNlgne4ssnBPE7i3dXktcsAOhfdV9f58ZeJPb1/rwSR+X58cV4PsDO7hQ27tLbfme2n3S0VZlMl83kZmv21TjcVzwRqwyEAfgc0dtl0mngVa3unw47wkqAAfWyjRxpNn031GISv33tbgKRhdZvuwJenw+F77zy+14bYfO/xUJ+kT9fke5+qN8Zgy/s313hGl78+uHoLNFddnQ3akyomRn/wJ79Pi3dOSMDddOenH/+kvc7q0W5Vq895x0kNvXUuZR2ukhMrsOc2N8ZAsgRskqtLbn+orvPA2SKItZ4jyPeLN1WgLv/ucoCu4aKGKzlcK3unIEV2twG2DiehZmmLlnA1iIdzwGXpULTi+jwmO6PnltWOtq7agNXhRmdntaXRUaEe1TiX2d4UMvurQbUmkVNd16d5RC6a21jMGlZ1fR2EOck5rTFe5iUW9Yh3Hy3YgBdcPnomgUGMZos4blsHbRcW8YWUHI5/UUws/uAn/4CsO2n6Nz5yPv+JL/hNjawyLl8Sm4UoACtrmzrNdAAbCsAJ+pb3Be6JzRxI7qCFH9Tlk42XLRzCqWlAGstaHXCb43WNxvL///Sqq6UIdCNtLqrMDae7x/xj/94WpTxO8SGxJkW2VygMUkOtpVvIuPgrBhr5B3fQ4aq1+h1OhuhqbOqsAIO03HvnfjMI6TR5wB00i9/b3j1c3Z2PqGHAs1GBdlJz2QmfQS3bG6Et7Whk+gEcfEqPdOwbenyz2WA5XiY+Mk7eVDQ9ehJTND5/svmZP/kZDfSQ/fn/+LCxzgtOrq0kNkudpcLbZFVUNVStsRN/cYg+8UhiGXMFQ6AOFfA5JHD4Ecm+c9Bf95usTUGPsaP7t6jB5dKALskIkMD4Xolv52hYZv1qBPrnToFIuYEyTqcAKD/WvPa4ibGKurpGi5eCNG6HxeKM28Ag1/bbF270PhD4eQOA4HcQDit7K/X19UeHatBlMUMQjJ4sGiujL84MMvISKx9bhvcf9AFyRpyWVn3kyIvEWZ4ZANdbMzjMUg+kilkBP7RK+WL6j2WPjULvnwn9k+cf+fiKrdIUBxK0hAN1YbsNhcCARR0pxb7U8R7f5tPRsvidgE0NYUu1TRVgDrvwbFSmHb4Sd4TMBo5BCX/6EoAu20pD8EP0Es7ukCe7VwWSND8BULVakgDH5xiNfKAtE+Lq5D33zrpGO/lllaGBWoKeRLfpQ9zzar7W0fEWaQFl4GsbgRaI57RT6WhC0cdYUoJoZib2UoubpKOuv1BHnd4Hn/XuP5U44Uhvs/aj0UzxhAjgVRs/NpXX4nNSMtcjqaD32KA1lfsDyrGJovdvsh/+w3/yUZ2XQWVdl2wfeEOmnTG1Ur7Wguo67mpvnwCdh3HtnYFGu03WdU/cgxAcwEQyKnj91Wob3ff46b99WTRdxlvLr06Iaef93JOVcO4Y8CHXdGDHcxEEqF8qIRfxlw+44011caTwW63F67K9PLRPcJHdAoKmdwQAvY0I0DgAiA/3ymXeiMPziMBj6iTLw/C6bVeSYgbUDUCjUX9h8Mv7w818gvagdt9mNjC/OYUqiXHi5GRzI6pqe5obk9TJlJp9Ye9Rjk0B/ZPXP/yHn5rC3NXyhEMC81Bd0GwYvu/3g0xHjNh2zUbmPTMa4VeistpvqXaTsRKnVh3G6HRWpoqU2f0VOwBcXnmJHGm6dkG1Hi3O3FgjcZmbAIkKmCTYmYvQc3iuBFz0Di3s7GRON7q7fI0Oo1cylp3K8SIyALg5JB/4+vAgotcCoomXjqTsXb7XjySpYvLkIKsTxtYcrp7v1JeXn5ZYBEtCJrdq6hvq66tW+usnAdFg6rv3735l6KrmAo7FAKLFPGVip2jHjfVU9oQqV9eLG1lMFiT+JM8pLXUE+o/Lbvo3fuHrz8ue/8NPrJXE1m31ih/oaupEg1A9szpjgF6EerGQoq+uzuCA3W1GBCLTduH0ogCdUJf7Fgn1ywO6iremQi+W5wjzqr1y8tp2T2kyuUheL0+q/U3KqzLo9sR93lBcuOQMo/lEjHodp9PTGzQqDZ52yEfvWBsEDPnJz+vkUK8SbCQ7q1tqfD8zps1UrzncXZ2Y252dnV09nJiYWF09PFyemzvkA7EmDpfOlyZWJ05lgGltQU/2kfb7BKEen09QRhvTRcp7k6E/KQBCYSOTwmQ6dlY8iSnVNGYP5djeINBp8e7+9JvPP/M6Y8CsPuDC4fPb9Gga+Kw27AqVsYo44d7WRyqfyEwvTkWoG72r1s8zi3Y3Qq2PzkBR9Zarok9C1XQ5nf6KEy6SnHFBTeB4j3rCUEAPh4cE9yEA4GdWGwBf0nTm9Tu6KpnawJvKpDk30WIuS5AUY3zT3CHoB6/vdyOgK+BBCuLh6Wy/cpDVcbWgKBUFUEDfOtw+5YXRk/UrxzWTNTUNNVwauNKXIlElnt1/VK4mqpU51qi4mzLo3H4jQuakeCBz06yfjAkbEEXM8U6z0YMc7euKS10Dr//Uxz+ngP71eNfzf/jhmxWVCLaAr9UsQLd4EM02dDoRETrDHqwNl7FqUyUybO4YIoY1NlbIpKdHE1mAVrPT4fM18jpRD6YTKDB/727He/wkZdQvC+iKfutkh6W9FTo9bnkl4L7bDgDOLwmFLS8ZphowEnNlmTprQZS9JRTzns+dbWYEO829G+9/MNQrKCA8VifSyhaxZm9LWIrJ3Xrxk0D/tIXk5HK/aua1Z7kuCKWtFbm+gUSZ1GdsaQGpmKP7OJE5SAFJYoZuQB46KyAQZ1T0pED7VQfAZY3zliaOuSiWeuujr/6X77wZN9kALLVmqx2wwtRI3KmNzBHwIKDPZAZv2FNmNwlakZYh3t8up59HM9Pp9FlOzPh2hxo7X8dYGmkR19Kx/75SdEGnSE2rrxp0anYwpCUIQT73WrjP4/QmTe5WAeDhuWRk6GH6poyEtsJrPVjPLfLetOlkkrNB5ZTkyMKDhTYU4m/Eaqswl/OH4kArs+UG3g7lN8hLXN6ZFKCXSnofuIL+5ASnn6pH1EHXaRxlZY9Ob0A0igSzAD07s0jxptRoQmbLQl7YRKDH6zzmQIhamuS6mU/aPvz+9z958zWTHcESAL+fJk0PoFiYVQRdpOkmNzjudLEQB10vZO++92yQ//1XOOvedOZslIDnwtfvfGX/zj5vh1Y4KAAlePVEFDSWDQyoA/0dXM/Ex+V50ryGXWosW92+SPmjtRu8NEF+sTg9Gsvlx1KpKGoo6cevDMcFAw9Vku+cTk7WLO+VK8fSFZ16Tvls6uXt+ofjS0vnK2p+TdlGlrfLt9RTARl0nZJbIjmbSRY31+kEBGdGNCmwl3Q/IFpcp1156Q/zD3xB89i+8/rz7//EJ/bXglYCnVSam3cvdW41xT1hOvHOOjdUNDrL3HYz46Iw/r51faijhV8D/sJUYj2T3Ejkp0aLiy+QXWt//1YZyZUy5b68BKD/S1mDjL1CTHRic+veAFxWjkqAbOsU8QLqjOkTEDXQGQebXeBKNq4XXI0hGyr0uXMTq8uHxxFd0Y3xgp5IzfHS9nh/+daher/JGywtj5cQIyhE5Xais9CLAqZGR9fX85rpyJ8cpGmBoXP9C+JPSQJzJatwisU7gf6NX+r5zsdfCFa/1hXwQCAM1Xcq0CX6TT2hOFbbRY9spTJ8SR0NqTxe+pplaIVzlqdn/NkUeYlCJ2S3TUadNP1V++n/yggLYwaa4+MjvqFYu3xlL4ym0tEvM4qCtwK6BhVeZNCk+rtyvjCLGA4GYIBdLWRsOJ5bAUCjt346zhfwh0vbXHZOde4mVdflMLLxUJhPbBQThLnqNWFmXa6JB0FC8YYCesj8Hd7S9GYZM9ugyyFV+iq5eXcgQ32og9mmjQxjMu7Kd/r23vV7z1oEaxjgnzN3BpBxBFEYBgCUUrSCTmZyyMJKCwEoh9xSWloKoAVoaOhdaQm4WwpUN6FQuYSj2JwowLGiNIgEGoSmVSAoKADQmXf//m+npwByT5LdvTOTnf3mvZm5vX3/mZFuZZ1Sx+UNKWeuGHpiqKcZJUkqwwTbmGpyDmzgZwGbWzQd1OF2AYW6OwvTdIBomq64wC4tdvczfgrLjtPLO+3V4fl+fzSqVOc4bIl9RpkLdeJwE5MISUIRoMsn748ef1+ZyniwmA0rb85hIPUpHCEU13B6t/b12Yt3H/2ZrG9MH6I5evv0oQsm+n/40s3F1UPHgFuHSeYv77+vjDfbbje/sgKYQCq7NDDHryNRY7CnZlEMdQBqBCZ8iTUrssTEgSBWkbH9Ic4AQUahJwQdjlGYlQNp8PQ7K4T+y99jeyLQUVamtjxn7qivo9XTHzkIMj3uw5tPR6+NWfeJVB9AKRYRfj6gI2rDYUi+/Nw1NDgZXTt2VC2rgc7B22Ez0BGV9b26XyGFTyK4+runZ3lly15+elqWZZ7mZY+lxA4PKqptM7ZgxY66BHod17Gh81sXnmPDPbbjjXvLzwU6xwZUjprR3wgdW4Y5iCd77ksvN9bq/raIaxJyvoeLsj0fnk5T3btKJs1qbK92/JgiVKp5JSLNxJkSNAwYtOh/9rxw42A4HAwnk0FRFKPJqPDHW93D8d54ZzVN93YPupvocY34jgfRhSseagF0JQ9vD7q6y/U9tp9/fks+Ameb0OOJCiW+aII5/FHt55Y3UciH8GfYxzAYBHbnAfoUJqkjdsd33rjsQvvB3yh1k8DPscGKRnFrMSX8P+gJBpNeu5tl49VO1snaWSdtd9pZt7+/NdzyPWEwKUbjFDUiwGt8NzDkCMVreCMh9HC75Tqgf/l2eRLyEbQCrtp0/ELnNRKi6N6krgsYG16RRLBQiqvXFtZ3pjmAjiWbBmoHLmh2DF3JIbYDeu1fct2VuuxzRNAYGa3REsPnvOqQGxvUV1ReqyrzMs/zNO3sZL36bDmqEzt4hwoo2KSBnn7sJ+/X6hXbyaVP/+yTULjFf+O743wHV8uhqbHPW7SbL6P7BOoa8UJ4v+p1OgiAjuP5mdhUqYnkmg4slwOwEecRzuowT+7oAlIjuhyv8kxPE2ZgDvaRagxHpEhM32hYB3WtgtUIDD95/wHox/fvSj4Ch0CXSKPRILQVgooLCy0JLE15d+KGVwC7LNwW7VxBv3Hr5sXF9var2wtTJlZOFM0OKdaW6lArBneLnV7fwqcVDkOca/0l7qwREIihIIq7Q4m7dXCGPVNOwulS/pIOa5mZICnpeOv2dd2y73Nqf9wH48sFtTsBqHTiAjT2goaT3IXzLuZaQGBgEjHTlH7QKO2Lfh9SvbeVOLNl5r2kQToEzhj4kO3QE1rIYHjGpmKadPLOpM9mkk79MspDtq2MspPqg4BqAkVGVsKA/3ACzkn5TLuzaBd3UdL/+bwlX2n36uRRhRtAUaN7SbUavAskctJ/0+WUIcL0cJCxCUiCBGj5h6j/SPZNT7BPEY5sqivm9lFSj+jF1AmNwNzmtUp97vIo6cfDs32zSqoYhsJwmzlJyRnSIUO2wjrQVcCeWAyuL7i7yzNvGZpLw9SLXL/5rkuSv/nqcmhX3t8nZkeG4vhRS7ZWlUYUtyXsLxmipk3XmfiWt05ftOpRYJJzlYQbct8khzoxhB+i1qcSqgyeQ1pYjIzh31TXIjOky0SjVCTBWLCjtg5j6YsXj7ehJimfmfoyScp/sQ2KIlTHpXuAyIqxnZ8gM4SqlqzHGrCCbDpWQHW5rBjzQZHQrryfPm5rIhKRa2rEYnLNpVo1MAS/s9IphQiELIgIaJ7tT1UWfiESqqGlQILyCkvLFSpjjFvpW9EW264WXCYSl1RZ1hgkM1aNLZ2b0C2+gf4e+DH0t/g5/li+NjdKsm6lv86caiGxKG9VkJp8UDBCmDJeZ/F/Cf0DfpeQNYKcDMcr74tzY6dEMYRmRi7tC6/z+F1HW9IZ6dpusb1fzYVEIbZjDPV6i54ezgLpigSBOcbWOEEuJByBNi9yF3aFwwfkRAdBcG4Ot5iVd4ngnPS9dCaI1sOj50tLp/OaCNbv0h0+BZSKEP0FERyBOul9bx2RSSVIA8EHYEJ3NNblkDHJleKSIYJbzRoQ7YBfwCDN2533mMFS7uhu3w7HJ9fZMvSp2r9aAAAAAElFTkSuQmCC"/>
          <p:cNvSpPr>
            <a:spLocks noChangeAspect="1" noChangeArrowheads="1"/>
          </p:cNvSpPr>
          <p:nvPr/>
        </p:nvSpPr>
        <p:spPr bwMode="auto">
          <a:xfrm>
            <a:off x="12044892" y="-96309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58" tIns="30479" rIns="60958" bIns="3047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data:image/png;base64,iVBORw0KGgoAAAANSUhEUgAAAfQAAADICAMAAAApx+PaAAAC/VBMVEUAAAARERAHCQdZWVcAAAADAwMBAQEKRBB1iXoAAAAAAABvcW0taCMDAwM5akIuejdnlXYDAwNDh1QZXQkCAgLp5+Lu7Oj08u729PD29O/39fD49vH6+PP69/P69/P49vH49fD7+fX7+fT6+PP59vH49fD49e+4trJth16NmoJ4lXn8+vb18+2+u7YZUwjer6T74NqrqY6srKbV08/v7ejj8+Pp9edXekfLnI35xLoquEjn5eDDjnrjyLjNysfz9+9fynU7vlaq4rTGwr6mfGj62tOWlJFozX0gtUD5+fT5y8L608vE6cl40oqh3q0Usjfw9Pba5/XO4fXU5PX6+fbN69Dd8d3u9uv2+PHf3diSW0bv8fO91Oquy+iW26OK2JlVx2309vZ6su5VnetpqO07jukziehDwF1Lw2SA1JGz47u75sIzu0+0s67f6/Wzz+o4iN1Mkdrl7fX9/PgjgObq8fb3tqr79fDt6+dwz4TD2/T3+PZEk+orhOdfouz7+PH54aD32IL79+vV79cHrCr1k4Tyblr75uAbe+W+2PNyre766bv77cjzwTfupgDzuyDJ3vSTwPH79eXtOR7wVj70g3Ll49+Bte+vz/O41fOYw/GHufDzviv31XX19PKjyfL4vbLzdWHvTjX3rqH1xUP7893wXUcSduQAaOBNmOv20Wr1ylLvrAD76+b1i3r2ppjsJQjuQSb55a7tMRUIcOOrzfOcxfH78NOgx/L53ZDyuBXytAzxZlCEq4aRjlH78u3vRy72nI4ccwoMgAcKdwkbgyGny/KOvPDxsQNEcjUFWwINgBIGiQxstHX77+q00vMeZgubzZ7y+/9arGb8+fP2zV6JnsOjo57zfGloi6sTmy9Hp1Pa2NQTZQs1oUIYg/zR4eSTpJTo4sKJxZHJx8PHalU8dK7///+bm5X7LhSpxOF4u4iqqaYHjRymtb/FyteFrt/5+fiuSjnx7+tc0Y9yuj/TxXNFREO3jBi2lz+YeyfhpwnHqBLS0bUmLicoiEFAAAAA/3RSTlMAAU85BQIQ/sEeCVT+McX/6Bf//yYTLkdddX6Q89m+pur///////+B////////////////////////////////////////Yv/////////////////////////////////////////////////////////////////W///////////////////////////////////////D////////////////////////////////////////////////////////////////////////////////////////////rP////////+W/////////3D////////i////Rf///////3c5KPQFAACHS0lEQVR4AezUBQ6FQAxF0Sm/uDsz+98nTuS7W99BI+hNqgAAAADgCqRAGCJrxzahvCBEjuv5gW2juhhk22HkxQ5Lio7oQZJmVh6wmOhgc+4WmeUHbCuQgWwOS1nRgXic7mP0Skx0oHm6y45Ot7jqHtd74Qufix6E5X9Gr29JUTejdtU09YhuU9fTDbpOa22MnvaT+dxsdHf9va9XL5rm2nvb83Sfojts3/9UOqA+bSCWLBIjhmEouisvy1HAkoKecu9/tv5v1VPczzNbyQvIjbSVru/7Zg+yAJgCLHrQde0gCahq0sRqJsOAG3kn6DDjHFm7rjDBsECBEA2uRWE0mLmP41TgyOrqhoCNIkX9+VblLPA0kCvCLF5DXWjumwpf9B+GQcZxdFfA1x7gphna2zhklXhrMh9fLOt2Mt/RXr1D8N3dBRSyga5eLN8uZqzhNxw6703KOeXEvqJYsQv025A55lxjlYgwVOf0Za6BKntG1WKpTDeCag4i5ZH0EVN312REWYF7LNy0YJOLyCAmqSxZoSVh15wsIpCNAAYHRLWKGXOlvMyF+YHXzc3oHHcPj8vT88vr2/vOlRgbhCElMEQP2HHOzvcvhWYfxJmF0ttADITL3OEySrJL15+ZmZmZmfn9G2tPmjovEE1yYzjQ+NPuBZCMYI6Ev5X6x54PBtxo4UgZGWt28Pl+zCEbGvSorj6QnnoX1BJHHox5mFlsMlA3pSt5PdInpoz16QO8sscFD0JjTzcQDrCMPWJ1k8hcElQOikjvcJKweE0IwKK0aht+NVY0VSh0u4wCAfUsYeDHWEAHfuTPTHgbdc3o44sSU3/v8kSjFLWNqMDRoogqs/Gvb65TtdsdF7nvBszan3GXtS+IwNjRwOjTBEoHI9EAcDHKFpja02VCvTL6JsYYXAVgAVAdBCupJRRhT9KWhtbWiqa26vYMOpHVmwCvB0gXhzLW3Gw/87R/PnlR0v9w7r8vtmnTMHLNu3zwl+4JXsZEHZ1d3YEIUD1wVxyMu4VDZxGVTArlRKVnDaSo1PEEizVugetkpUXWeOi5sItZRIfrhYxtIlZYWhW6bnb3b09vBr1PoTPZTIzOMHXnLfbyAoilmMsVu09/9rtuKaG/c/WqEENQnpwQC5EeihHSgJKImdAy6+FAXffgEARMOo/3Zdch+1La0UxYdFcEd1BHq2YOBqkQHN6l7VxNgIT58vXFlgEagIeymXV2u5RE20aTZtDT2t7e1saK4REo3ScDdkgd3M3RExwITtk8zqh76i+fZ9BLR/3+WyjSjJkjTxFlEz/k+TM0/QbOfVyi0TEanxgNZhXoaKPiEMAOYXJqemaWLDiz4EjboP+ILasCtSyAW0DU9dtRPze/0LG4CJnbukVmj3Emumj0TFpDqCmIVNzg0SddWm5tLEAfBnSfmZE0sNs2vrKarq4lufDK9EFxZ/r8sPBnbWmhM5E9XCZ3Y1bqOWfX+wgg/M/dB+pofWMT6sfHdgPgFhHQbG3v7O7tT2pF4VbGNPHd8YdHah7P6sEG201+YePgoKu5ubmrq+vw6Hh+kcjD2Oe1j2PbzYmVN0Ture35J6cnfxtbC0IvQD8rQBfMy0aOYBuR+vnaxeXq1eV1Npvbu9iqtjBC+Ptr/Ye+pNA9GQ97LkgWOs1/pTNhxR71A9xx1LE5j3P7zB7g/6iZm4h45XaGJnfuiLf8Ax9L+sP2RtO6uTy+/ZBShwnFRP8x990BjSTpvf+8nN+bl3NVtXi+E2fj24EzrH2ENQYBAxKIsMYmKcAwnLynkdCBEmEAkZM4hjAMCITQgAYEmmEIPuD2DrgEa+/gm7v1rnO6vC/n976q6lJrdm3/O/wGdVdLrZ5W//r76ktVnXqrpa45rUpTVXHnTnNtU0tGRk2aXqGa/yl0i4sunDqufQXd8lpWA5V5zcUleRWv0x79Z1qB9DdeTyYEJ4J/WZgJKstbn3+LwkJk45BCthwc8v7Cf8HkC0D6X7kepMd1KW0ohjNONO75StGj4hIX38KpbTivWNhMoifj1p5aGPlWOyxM7Wqny4rq3Z54hEBcPG4FCdYZ/6zPpHTwi+jt6OyiR87Ma7mdhpCmsqiooiK1CuPM7pp7TVVceSjKPn7PKQpfvIsZxwok8ZIqWrLy87ul5E9R0ltbCwsp6cL9UiwHdp1EHOBXKeWfb7AKn5+CsL17evvivZ2af/cLf/cfXgvSSaIVrJhX/Mw5lAa0xF9OM9uuLUbdt1BNsfy+DCbzSIHW57MirbsfOV2G+gGPZ4D2AxScBInI2hLoVliXJBFbGRzC3uGRUS/1D1tuVSLUfbsuq+3Wrba67Dy4AVB5BTcQZSiunMI6ftm6Y6IueCLasXY7vRGKi0lFhZR08xepdm9NLyz41KdeT5aNCiR6LllI+lIcKXCC40zOjYxperQJaPDbJHfSP/VyBAvjL/7jV046UWScvNRnMVXL7GfNtNl0v56rK7YUVzOz5V4Rge22HJxTi2pquC2doBnobpRaDG27zWg0z7ht1UhdP2t26dUDc/Uo3m+IAAkXbUE6X1KDmHjnR+dHH4wOYow1beUIVdXe7s5kwVxN2q2MvFQRXgB0dE5gtTA3EpEYJpIXQscvPHT73DZXmYZvqri/tgikF77BSIddOY+JoZ+lwJJ/WVLNGX+tgdL+K9zb8K4EZUWJ8NTk6jJ6CdeA9H9GONdMhcaJ59Fv4XROm9tnQyYnRiyuySMNjNPaluyMcgyk15C8ZgTU86gGUWI8mCABlxtj11rYwq60Hfi2rOmU8J8sdSKWKegGyC4VftQx2NG5Qv9jjQYB6WlyAImSm1nc1Fgejwmtb4x2BIeGghMYRR73bEbobsLyVIIEmkz+fdY5a21r41ZtqSFkttATqSov+kVquhcWLqYD6W9S0hWnK+5DkMdb0cAi01CfN3re+vwcc/oJnt8mdM2O3rPj3+Sui7BhKOl/9RWTzgWd0CXnPB54kv0Rq88Ki9g4vSnY9RdIbSyuqWtMI1JbjVSXRrK7494vIcBKpmL80ZbRBr25To1kG9/5xP30JbseYyI0PH1xI45qfY7d+QmEVx7RXWV5Fbrcfv+ZBlXVlGRVyqTvzQcf7Q8PH8x3ocPAZnRZ3ruwtRX4F05lZkudXmhrXO3zWSQKnS3WTrB0p+XXf/EXv/SZv/OlwoL0wl/4HJCeoCoUv/toOf342EGv1K++ZdH9igjFScO7zAnk5zm14y9UK5dBfR1I51RLIicQB4lL3UMXbcyaYFuOkclhyO6M7u6827ckKa85qY4UZVSx6JnIZBTlF8lmHedCPeMeYFdBD2KOkd48zcICaoCICYiwNvs/eE5Mjpbh4Px2EHt357uwlPRSLkDnsvlic7CR2lJSwYMK6/sY7+6Nzm9jvLia7s/lRJ0c9vijfYzzzG6M61oykYDTFrIjnoLReNZKsVT5+k/9nRtffvsrX/nqr//CLzDSiaBcrziE9Mx6AouUdN2vqZLkuAwmSfND7M7nrHv90akUtbCGEO3T/9qrl3SlU1dsOZGGojB6KMPVpmqh7sU6MyMnubG8LhVILyqWMmr4++KeqLlXUsmjEZRVrFWj0xBl2+ry2YxWjKZNM2MitivLAOH6JYkbV6x7kW9A7/5850HH+srGOlZR/0lb+tBoOLMiVBby6JyzHvrtzMZahPDE0KN9EPGu85UJykxhTy6/R5aXECLRQ9qRVGZn1NVmVPJbjX7zLKZTq0Ws1hSzSsmvf+3rN776ja988+1vpX7rZz/9Zk3OnYqKouLimtpbWXVZdW3Fbber2Hk5iCMJs9gRvUbi588PSRSy6xOJRlcviOzHYkb6X3n1pBMAY0eByGlShAfo1V8wlXEaYCHIv92UlFWcl6O6XVNTntOoehl1YFcTIixepDP2u+9T8gf6+y9toWpkNXrcz7jWo0BymI+TLtOuSpJVUFfHEN473x/c7iAYEYvBZjMZBsyhpzO+Jwjh8AyigNCc2rsysrEe9A55O9eVMA29+D1LGKPACd2+nZVZlFGr5IW0sTPFoyLWWFh187N/58Y73/jKV97+xm/85rvvfvq1vJLGpsamurq2W7dziuHXttWVFCl5M5W4WirVxO72dnB3NChLhmO5EA6bEo328Dufgnzxb14H0oVkYw7RvcNLkA5QmS5fTihBMzO/u7spq1lV29RW15ispJjpX2VGRXJ+hRSPjNtdIbMT1pdzlHlzAwLMmmTSIXjznBG/9whYp1THU5jxrDr2Hhyw07MbfeF++4JENO2htVmC8YDbyWLHDBODHSt72xsrVwe7jFKRReyLbhb0LrNmpoYbgyI0/AQEPSHZ1LBW+vpvgXanpH/1Tuq73/r2a8XZmXr4lmKiaFpuCdcNiYu123E1v78/Ojq6PzwhfPXDyQjs3zO5eoHkaBAn/dWGYf+5bLzJrIumCMtRGDjphjlFvQvfqiY7LaslR1WbkdFSST0sRjw3/8rz01QttyW+TTC2GEq1CDBtpOLXMI1pO6yYep17jPSD5xjkZdvLSVfJljvvfzqH6ao0ZLDINicZi3kIvr82Bu2ESpDdg/n5wc6N9edCjTBGU14s94nuREn30bY5DEslXmz3veX7zjtf/8o3vvL2299NLX/v14H0ukwaC8qsTKtozrlTXp6J2poIY11cMu/Q/Mb5/IMhiB5P7HaJIL6UskV1S1/0OJfvS1XYb79y0v9ZXJkL/c5X1naddrCTse5ysas/0JDAt0B2W21JjaqmpA44T65pakylhF8cAdW3WiRVY1OSnExREW2YH7g91G+3z7ioy2YOGXi8gjF13gXLoYMuRFRDI0OypKs46RzeLoxJfWiatolOSwCW2Fx7jEo7JV3AOz9yhdB2x3Ma/VU77fVl7VZ7PfMZZF6F+W9/OjBnLQv1CzFnazK39vlPvM9J/0B7B0j/bHFWZlNTXVN2Rkt2Y3Z2RkkxAtnnAQ2uGXeHN/a3JwjR6ObCLoPBc98qZ1qndgrhqI93XnhFDQUnHTh/xaQLrhEWRvxDs+l3fvZgg7FuMEoUc0ZK9kLZnNHlelotc5+Z3ZKRo2puSaa2fNvte81UrgsCEVVSY5YquaVNJYlMuWS8LNXSwz/xuU1m6q17Gqw6kY4ADK+DSAZHBhGWOjeCwHXHEFfvmKAEU8Ng5sky4wy7ipZQ7D5mgG8L5297fhcROYBm97hNbrfZbDIZZyxOJvpC3vVz5oZZoynk1iIB5kOofve1n3r/6994G0h/T1v83u99+7M1TSSvrrm4uTw1M7MqM/NWFmqmhiAW6Ng43/ZKUr/L5jaMP3t66omFDNW8j5pchc/7otFc2VaWkq4J6UiwLtDvsjstwwej579PgO12iWLcKKl002HPWXtpg89s55aqlJaRXywVg+GeU1Ik1ZY0s6q344AKVLuqu6Q7pafnpOCIhVUNZtsc+469zOpEWHPfIF+1iS62Cg53YUIGg/DGxjCEXwdHBuN1Liiuh0pjFq4nNRrCzjTms/Ozp4Q5HNzj98KC669Zm83dX621Wkr7x4GRMTUDogu90UhvAn2ZhXcBwnUkCzc/+5n33//GNyjpv/kHQPprxVmkrkjJODa3oKKMNEW9d4zMU41+FnONaZnbY/cMuN2lLNpUsJMO7zyeXMQiaf+HgvRrkHBhIi7HGgf6YWNv5GDl8+b2hbMyZrDfD5cOULVFcd9nl5JzKinr5SXlpClVKrpXQWoaa2slitytdFVLs+pWxh8d9744DBznUtKt1QtGS1KSiLGNrT3E/DoE5zt4NK5LdnS65gehX99YV/IWwtAk2GXC2KkRt4DGGBrzeDRxUX8cPQLmKPM8Pawyhswm2xh3Bp6YXL4Q8KxW371Lae6P2TVWi7XeWW8pax9rnzl9evpwfK7B4zK/9cdfA9LBjvvKu3/yrff+9NOv3WmU2mpT0yC5U5nW3VybUacuz6+Icz44suLFRHq69kSUaJAFa4PPZ6imG36/A5PcyaULOdBM/hCSbNeCdGGQyCmIpx7qJnUOEvu0zeRmvlq1xz2nE8UlcyZg+14b63ObwIKXVPk1UnFGZnkeM19UPX+22FhRmf9eTwQ4PjrZ6UticE3HUynSQuncMydhuwcP1uP+PaVWopewq0M2geORA0a0y4BRQxm2OzFAaw5Z8JOQHVNQSe17fBRZnlpd5p02wQabyWeLzbBf5TT6QMf7XNUiZTw2cOaZnvYMGI0DRo/HOOAxhD0DHuP0+Oz3vvO1G5z074PH9qefe7M8I7M5vzG7hf1rzCtKVVfkdwt7pOt830sFZa2f5+cxrj+de1qqtbp91RiTgsl0jB1+f6Fwgf/DP7wOpLNTlxnnS61vWi9XxVRfuoF16anBPSef9cREWayfSLUZ+UV0M6eurlsqzifd+Zmk5hb3tY6OA9/KqS35Bbl+sOeYUf3QbRclUVaLSir10W6PGTzDtPsGs3docNfLLQulokUkcDlcRoS19dh4n3Lus2kxLouVshPlZvnz1daUvtVCTvrDmPns2f3+atnCHoeUijlm0MhhRQyxQT0C6FlFB5Y7eyIlv/npv3PjK4z04sr3vkVJz6/UVFRWVqamdldUadSA1PwiYQY8GNnFGI/FxkTV7kPDrB3TtsEN50cCSyDqL3YWRdTqB6+edJGEJC+hLGayCg9u3GXyNIwvPPMwDkjH/v4nx2GXPKhbSSVEqiipI8kZdyrzuwlpapZvjII/+/nGkp8VdeGq41bg3BoqVVmMA+0LUtKp2Vy2YC6VBKhmHxw9Pz/f399f2RXnwshRam/gbUo6u0vrtdSG8+ipGR9qxzg3UMCrNR2rR0jtT2G/qtrXYE/MFoMR+Ez3LDTGu1b5P9CVwhonRHYp6X/KSH/7m1+50/3e9//0U6+Xt1TGw4Zp6syWNHVafo4cjZ84v8IYO91GuepW65lTyYa6xjcL6x5/BOPWnROJIek6kM67TKWGhG9gq3ttTstl/ezMEApZyYyLXSjv/sH5Awy4VXurLltDcGb+LYh7F7fcIaQ7I1M6yk0vSEmSHgf+4Ft9stcOjssqkF5t9NjPbEbffQh1nlaHY3OJhWldoxsPhnaDExOD8xsP5HRnkFJzcbKcFGcdY6MLZNvCTLo1D2O0PaTDuG9nE6sZlnsLVxc5faU2Jze2tFpOQj1189wGTMkWxLevzQjbgYMsJL/2iXduMDvuh6lFH/z6n75BSa+qhDRiarFan9GtKbkTJx3hBxtdGOGHMascQypbsxKtVWfVwualGS5QYTSXQKc+daTiMa1fug6kf6R+RO7a65+abE811FgKG6z4WejhnBFTOIfP96m5jW7n1NY2NSOcmV2BU0HVE1KZnyMd+antdnjSu3P4OD4GAE8dso78V3zmBdWcR0PC95Os0wsqSVQ5SxMHB0GRsBzaWCcYoh2j57uwQ+HkzmoEi4QFfgbK/P4pnNXZ2izW6jDCDaxPd3DzHV6FJ4VyyvXMxcnXh82npU7xQ6fNYEpUEak7iWmu9oY5u1wPW8/iUQuGs8/+lEz6d/8k5wPw2F4vz89MbUJ5TWn3KhDkcLNvgbTXcud+4vwRTR+5XESOdjjHXR5DQwPNRWMNNSIjkyeERI5XjyQervyla2DIsesuUEmIIvalbrMWlzVAxxTs0plDYTvCSPc7P1rZZeTcaeu+VVtHUE0WxsUltWlg1NYQR2D1CLRBpGBx8zCFetnpL1Y3HWhqlRcG/xjSj6U+U9jWzw26rs69wWAS6LzzAy87aNfVHixAlZDtkZUhGtCIrB5GJwtEZpNYwegHOE1UqY+NY2yPTWu4hPa8OALDPKF0xzPHU+d2m81nM81oOO1PTfWkkmaCi5miObVYn3F98/AhsyWqbWs/+sw73I57709+44M//fZrN6FPR41V3XfURVWoUo2amhBqquM+3uDGEP0vfP2YSHIvqbXX42mzlW4Zw5g4/L0XElhyF9zAAdJfucsmRJsbx3ndYostT32eWc302IONgy59AxQY1E+721G8bKYCsumZuKkqs66tuza77na3RHp2jkQ34aCXtOC4cDEa8J4cYixieQtjpU8vabyGvoau1uc7JNI5MoHR0CDG8yMjg7SbHMJdQcIP499MOZ7sEzn3M7cbBNtq89nl0ILLV49ZsyAa2KQ8HC2me5nx5zRd8jhbv89kcrlDZdx0eWLWYIgRk7YmdmtXT7suuYVlnmVDXazGn/wxNd65x/YHH4DHdrMbHLRKdgrlGnUaup2NUF0TP/jegReWFjlaAGDrBjgr2u73aTHuoUJ+GM1Vcfzta0B6YlUkbmvGCQmY+vsDvgGt8VdGz0f28EMPWL/TBMVRm1XU0lLVnX2nKUdDMivpFbyIphMBdszVFBJZPV49bEWYp82Eb6ZKrUyikEhSF4h2B8be/ZFhMnTV4aVXct8rXPOjwBS62DnkhrLTMKs3+7RlIYNTdtQH1krlHxDxHzOFENnx837CbpvhoTdwO00ms9tCVUW1ZcBUj7tbUklxSxXT6v0D9Yz9BR+NPFL1Tkn/MvfYwE0H451KeuZtTdWtKn1Gqia/ojmDks5D9x2jGBozZoSdY7NzFp5hmgau2RXQUYOjNZorSY+jJ1TMqaT/41cde/8nnHRRG9lYJDiHxaWxFNWHYyFL1/DwBL40NbhsDfVKrZk+Lzs7T1NXcisznoCPRFNeKsLZDHjx6gl6sdWqhi2F9O6i5JbuJBaYh/0g7j6BYTncgZB3bxfB8qCDWltdBCHH8WOEC7ZO2BU2GBDSgFn5DGEK+323rQwLpOTyiFnkiJ+j1sZLc/SmECPdCm27yebzOHF3fiqp6q6iJyrMGMkaNiwwbXS29om4x/Yn7737p59682ZFRpqmpBzBeI6WIpTdrAF37VYjc93Q9j7NGYybyjxus2HAVUZ/+DNftZwcLPVZMS6c3ExSnRyfyCMpfgBFFK+YdHprCpCilirRJPXjZ1RxolKziTLtbPCdIrvH3K6Jl5fqb5fU5oDiU0ZvkNVFkaDDAMfh0lLvsRf3TEb7+BBVmfTUuraMRjD95KKi4H6QHXM3iCZGOinp+5042Dl6vo0wOjx8jnDrVroaYR1N0FhdNrNn+mymfdxkdj3Uco8sscBdQG9ucOqppOvCEJZx+ywII3s47JtDKLW5SlFwcr6h2hO2sGLcmz8G0r9BSX/7Tia46Z96/SaEYnBeEaqpUFekQdqeum41GZks2j94MIEQug/xt1K4XOEwxsSyNoer7VpJAvppJCE3uggOzHGf7CP8h1ddLgWk4wQ01Qq31jnXoONNdGazteMyN+SiAGMhlx3FcaclvwLT0K0oKe45JIlxfMdRX89x+uLqxdQk3A0kkr75+CRCSPmtxpa6OqpUvIOdK+tdXQdBdht1bAxub4Ckq72jHTg4OrwdBEY2aWjVGz2EHaan0ZjZNq61zg5A1if8zKrBRCFdtjUUnLnDBiclyHlqC9lOWSDG6Pb9moj0aGTaNVw1DdiqJdXAWNLN1z4JxjtNt3zjd8vfox4b9Ol3+O2pQerUVFRRrFfnZFTK1vsgLMt8OowxWA9U0u0mUzjs8rXDVwxm6Duozyb1Hkdke/kHr570f53A0Z38TLll9RmdolY4bNH63G6dZwaxrJUtZFEq1LKb5N5ALhc8iqbwbQWRw61FjB5vHbYuBQKPe6L+C9xdAtHMNOqHedfn9/YmvPtBPnxldx5EHGO1d78jXpjeGk0BP2znMUbqsZANKKe70hyrBidACa8oSVJ7yDwQtjMju+zMynLnek/IXc1+WFWRvvJWJrPtPJfslBcsIO6+kBXSLcJN/83m9z4BHhtIermUJlXWaDR1qZUl3d33KtTQQ/D/b5Sqpnq3DhE8EzNqq4Hq6jKdtt4QAr5NPjjocrQAE/+hg2sV6T9cB9IJJoxenFlSjDm0tmcoXhkSviw1u0wz4TLE4GyIjSEOXJnP0srK0Ea8eRyXdIHcnSmMlxc3o4spDkmCMAoBFy+rtq6S0sMZHB4UY3q72PbExmC8uGMT7iMSOI4gwMwzuyhrAgztKYSLjHrhUk8ECTzxDZhtT9QJ1ZdOV+iSW3dFGZoqGkrF2AKJOhGVKjNOu19/g6dbwE3/zd947/fonAQVGd0SZBPzazX3buPG2rT8Iko6T+auzzMNYkbEsOYOu0wNvK6WaEMG7WmowYnJiT8FHx2fCFF49aT/lX8vSyogL0M+LafpiTIqw+mhHrrVFDoVneZpTCeTnteWViXGpNeXWmlztVchgiMSncx1+BH8sW492gqxkbaM1Ez4psjfX63zKyLwaB8W8uwP6ccR6NKXGWnyn5of+sHIXnAwKMZRksLHiw6UvrPVqpy7MWZym7QibwrQ21zQrqykPRPB2TX0u5B0mcYy6WOuBduvvvF3GOnfADf9+5Bje/NmMkTapbw2qbmpsq0YV1ZV3MtBNONCk3VoaGNCTcfoWZHnib1aC0EBJx8Ya/X5bGYaA3zs7yMpkz1inMgfvnLS/+q/F9Y6Ss0vxzjtdibGT8JYVBTUPzXbLvWUe0MsrJNHCwz49NiuRfDDq8TIYIzG16ZpAwnWifxCJ1MpgeMljAN9tIhwqZcF4WpS+WwggIkkCcpm5KkAWKx1kDrrIvRfEC0EWfGqOeMy9fS4wUfB0Y3R+fXOLn5vHb+YXEbqkx6HUhnnNPvcrno1wH5a5qRWdgz0lSb7DkI1+VU4qw7DlnlsPCzCdTDi6q3f/RxURb4te2w0x8ZJlzJVqkw23AZl5nWjtIwieoGA+P0H9DacDdUzmbgfeibmu9A+jQ3QA/unjkj6Tqu4xf/wOqh3JLPe1ogxamzSIKfLgjjsz0zh0t+xYto29I/7TKWIQhsq1ZgsSJN/RzaaLdNWpDurRwxTh0eEH7TgCNZHEFlJ2Zls7Quk9xW2HvZQconEQFeDKxsdknQ1LymjRwc3OojU+WjIwcS/YLIAOy5Y6nRwfRuOH9zexsg71DG/hyeuvJ0jw14uQSe9xykfnVdDC4FENcUs+OoN1rlYKbSrMpqB9CwNqimhte8PbebSuKNaNq1789t/56e/zNItv/En7zLjPamipJnwkTd0yQb4VWUUy/3G4LkXlshlUqvrdSZWqkkFHTALXjohkclCQvp6HGIs0W+/ctL/aTyDlUlHKJW3gD9id5dxfW2EDgrt/h7YQLBl1iL7QMyjRQD3GQKGs7LknlhvdtcnDBZbDLRiCjDeNvsuAj3wfuHJ4WFg9QTGmIj0Fodqb2R0iGYi9tfFW12PRjpgNfRgZbjTi6nDUyDbaerd+UfDeysHI8MYDY1sbGPA9vygGEhKFguRog3o/oN7yGmMndUDN0aPwRaLmSysZCb7NpCmQSitjvmbOrtsJzgW+2AU25ufuPHTPMdWXMGM9+SkzOzGysyk5EoIKFWmVkCCtbkmK6MYqRnQo1G6cvqm1cY1g07MS4PxJdwABJPW4z4lyInJNSD9nxCRy8jJ1oC059GO79I2O3bfY3I9tSO0d36wy6TbpWVL20A7xERoOydDL9Igdg3mLd7bRnqXUrwXLyYjF1A381i2BI5SIvLlIOAMi8q5iSEaogGq50f3hia6goOPDkaHZD0wMdhFD0ZJR/yvM9gxMjw0PIHUeLcTJB3j+QeiqxTFjgq2Nx7Bj2k3uT1PTm0+n88zwxy4u+rGRrqfGBWHxTj5wsMd/4UKPLYbP83suK+Ud9N0C8xDIVXWNsEgB6iNzMqqq6vLqr11Kye1ih3rLnxzZYUaGlrbQGkZbAnNqVsL6wngeMlBRPkuvh6k/2sxx0Tdbeqo1/ARSC6T4YmVcornzw/2qORYTBp2pUo9JgPIP0aapgqsTN/l9dJG3JdLP3zh76Uke0HVqxNGLst5clogSwEt4LxjPqiSBtdXVoZHRx8FJQECspebuwnqXbB6sI4m1Lv7iKFjf3sPd64LV/2lMuZdOJ1BFucBwdbNeVwGT7hdLVB7W1EJ4lvPC3ujgdXJx0ngsd24wUj/ob0ISAfjnQAy06iIl1dkQi1FMu3YRakdPcDoA3qoerfBSQ/IpVoXstnpT930O0icdIrrQDqSaavLYSaOXCuqFxXjgxuc9PawsI/0Tp6w1MAy94h/PQhCBagk8elpLo6wMt9KotaVBzlKcdLJg5HzCV5gIHXBAhrbnHoS6Y0eB45PhDew/oie1fODDmbUTYzun1+tP5I/YwFYh8zg9rkXwSlRBjixeqfGKTMOe1C69NbS2f77z8b0iCKSDv/Tqj86OZUEHtsN7rF91V5M0y1AOuIKSu6W5OHTyoAs1HWwTtXchw2hBgu/nNrxNbOdWvFHO8tc2xMxX9YXX32fTgWRMVNXA+smYF4Bs5j3hl+HJR6XSceJE5BcbBXwutPB4SBG+rosTYIbrcxERZf0A+vl0/H22Yaz6bMnpQuUcPpKWhlZB66DQqmvdEgkSK07aPdM+v2Qr8EMEwcbexNoaL+rY59dabzx6PnwSCe/sfoKgHB/L7+3JjY60O7GOjAikDCxFWbLMbPP5HK5fNSalwpPAtGAH149uTCM7VOC9A9+8w8++OX/+PObi7kONpQ6PoGUXOeXMBS/63y+i/7eMpfN1fBwrH3aZ2uoZvMg9gT6CICzjq8J6fFpmZgNd/uW4Fsp/3fdp/sYphGHECvMQiEONRddRnJ5pZDzxBi4UBA6T8xtXvMZXKawyx0zt8umnONRB11dnUsSDEcGC26ji4Csj9La2HQg/XhniuuMwf2V0Q08NHI+f85HLMEtoB6coCKGcbofkum5hUySved76q6NKwxafkKwLjhnS+u4661xq1Oj0debpu0DhsCfAePHvXQEDEl+/XPMeBelsH/0Rz2rL5amFvsccfNTJbNOORXH9D442At2YYScpU/OjGHP5QLskgw5pdZWOXctclrXgnTREaprIMRUnq1XI0U2MF2GBxDA1g6Lj07wQTB0mc21VYz0l6aa84qbiffl2ksjOE8zTs0YWApEIvWWhjVT4oCZpPkVIH1jECSBtsT7J5OB3k2HcNq9eLijc293ZeSBUNuMZD5qWLm9RsGuOhiG5t4I7wi4nIuVxWge1yVhL+vv3b7pdvvP/Nnxi8WU54gXyH2bk/5NcNOhFPaPfqa1EPVEXwT8Sy8WC3P7jgoizCLhrKtwfFaRwZXR4eFHHUNBjB3BJIbk5OQklZjqI96rf+HVj08XfS6AXoSWO7zNlrl9LJhpg41Lt16dx+0fIecYs9hEZkl+Feck4XbA60N42yumHdSZfD7XM6uYqQoxt81qG0ggfeL8gUoKng/SOviDifjbJIVKmHL4baZGd4Ni4kpWw86NSTFWAXUeIHQFnbp6b+TqOX0nUePUn3oMpx9ODKlX9tRgevnmptvrB1xThfIdQVSiQA5I/4Nq8Ng+9WZvK1paxpObh8eHO6u9h1H/Zm4fjNySS7n5fBOM2K7d7QdXw/PDK/P7u5xz+qcSU4+KNO4XrkOfrsgAUNicTeKcH+1MsY/CYXtZSKdGjTkvz9MkN4rSoAl1UUew4bTKsdpHndvzQit8b801Vi9fesadUyXNWoh27T4z5COU3t0R6NODGx3wDoYQHeBIxG/EaDbWd26MivGpnER239EGFub03kYXGjoPwg0ysi40O/+DV7vN0w7xxf2h4D5EVHSQZi0N2Qa0oi8D0m/CkCY6NB3c9KIi5rH1HRF/OnmsTm91HEakxdWl1V6wNB739j4+ae2LHCkllbzbT4I44UZHkgKgPT42lBJ/DUinxCTYOZqWciQuE9rMZZ/pPTb3pbgu20Mia+2sLh2zasQcbcubBJZhk571qnhofz8oi+fs2n1xfLqsL8PGU8lnU0kNBonixSakmx3bDloSuydJsp28PLksplMmiqyrH+2JSOxEF23Iwq6Ot59fDYE3N4ggJr5CRzDyDzT8Npk2l9GfdjWsnphA2nHbJYSXTT6nMqaJqOiQJuaxffMbuuIPfvFP36ATw/oLuWt2RKSCFwU90tSL3J2TnuMlf8DvP3wB89L09UWwPKRe1bExPL8i63eZdgkrv0H6T9dAvccTGd3Mcm9rwxiER4DLPBvzqXZqqah1UL5h/q1xsy/k85l02vhMk4AyLRPnwfmV/dHO9SB9z7pWKnQJ71JDmrkwgQS0VEp79UguhESSRDSui3DZdjzeCuykM1FnYOtE8xA47eA83aXQ6mmchJ82f7vrnMs5vAcf1BTBWj/t+ZD91qHnameZwezSspCKh7qnzx8E4aP7C0nUeH+H59jsf/DeL//HP/I/bs0tdPArgbD0+FDqk/oiqkJVwQtV7mpfz2pPNNC7GjguJART0jthYNvgyFDyS3NfxqekhSP8++tAurhOmU3dsCrKrsKaU516YuWBl9IkNCgwHfJgYB3Vzwx4zLGQzwQrCHp45p6NaYF1oYRZNcT5wfzB/AS7GVwNPMutRZYzeuHqY/1lNg2plki7mWZOd479KbxuLj4EgUSOtwrw8lYhZ132lBjrsvGGJg7OH3HNzTj3DcCaNgHWdjuNiI923eVqoLlcffd2E2yM+WDBnDbrgM08a0eAslDYiZinvY2x3WcFj+3vgMdGu/T37DTd8try497D3tWlxZQjYB6RSB87G2DypEeV65cKlpJWI6rH0WgB9+H3Roa7VEn787xPV6a+FL3UtSBdJhbBX04WEFbRkoYstjJ11/7wc2EuVeRooOE8s9P++HcNsbWQaW7M7sQarRNjp27a4ArP9dsTJjre25s/GN7fw9C2mEGQsH0GuUrta1S5otMyvZXZNOZpWBz6A4EC3ncLbh0nW/4IbJ1s5QpRV2btZicU3N7f3YZ+2wsds/XhzN0Zl0un5qQ752xum0V91/tczXG3Nl+jLm4BVTAWKoXOp750wGw2jOmZWTe75uHFIl3zQYzH1u4nv/m5GzfAXYMu/V3ru6xALllypKSfrAKWQOiV2d57W6WLFCm31QH3Zk90NcLmMZYHsO5udCisyyafKDH+9698oqF/rla8n6qmCjWC2fpRvRYjdRcVdMyuTcu9SiTnox+aQjHPjM6JZcjxp5k5owmGrcTn1tudv1ofevAcWg3g31uRxYxmbahhVnQlSCL40kbLUCOO9ClOKpGTrX3HO618GGvP1gUX9cKe1vSCwsKCgpP0XKQOPpjf34ZquoOr0XkvchkfGs2nhjJ1vRUInfaZdc4zM+2mBelVdanqtnz93bsfukImVzgcbrA4WZTOOmtzP+XhRTQBJgiaM3huvvntGz/95beppH8rlRXIJSfxCZ0duemLy6vHgdWl5ZQLGjy+SJKo4qZsgmt5eEHleW9jdOVqePiq8+B8OymBdiHrMul/5VqQzjv2tlo1qszoVnPPCqB965TeDrU53BnVzHjWQsYyvVIco0TfSf1M2BTWyaSvbDs2JtinnlOkNvdrfFonBKY18eA4kZ6slYppbeROW2JIh+snZqvzr3LSc5eOJ6PHx1HAEtRSbcx3wB3Z0Xl+MISx4SnWmgzup+pnPqMr5mtHd9VlYE5SoNQa2jVp9OruO3ehZQ89HdPV848sDSab4VIrfFAoyEXYeGb4ldc+AZF3Junfr/iA59iIGP9O47WFyycvjv2r/l7quKlkEZZ6dl5AK3l946qra2hod3dw6GpkGzinUGSdcn5NSGd8MsGoaUNQStFNN7mNVBayKM4RshrWYgMWQTdAiYfIAn/mdpWythfjwS7G/8AYnVBIP1NN91f+NAafToyMpos46arjVe7Z0At9sbUo8RkE6YVe9QdWI3BaHQ+GoXwy+PyKpV6rzYbxsM9mAph9wDn08gOz8kmlZVQwYZehDo+z1Kq99InB7Hli4Zm2vDsY4Y55aobafL8LQ5oE6UUix0ZJl1mHPy+5KNzsOZkKBFZXezcLciN9Dql1pwdYHTo/uOrYHtweBN47z/eHKOWcdXF3MEl/9RMNCXuXLrLyEOITrCFNTiW9PCAWrOCXftruXjOVvTSppEidKbn0+lOzQcd0vNjHOAOdghbF+ZYL1m3uavH0Iu+usNTYsvVYiVST1p0Il4/eY+oeHfsJotidDz44f7Af5LfaQ4/5aYNtxuIKGaz0lLS26Xoe8CfZkPQuv6NWV6YxQ8/ic7lAwZtMnlO7SAlk5tfC8tEwPbvSh69/9ms0x0ZJr2n+gBXIiUcvidSDnDCSjlIKF08OA4HjaOBFLyd9eGV9HmaYmp8f3T+YP59PFlDmr0f4upB+lzskMF0IqmqqQRTl97qxmqIoPxNR2I2h0KwTKxA5NIV0zCIk930evSAd3tCZucEsRpmXldI5Q8xPnUT2wmgEbmJXUnD8mMk5/7A3wK/58mRgNRAI9Dow9QQm5uevYHaUQcLpuGzATluDwWC207PQmNfWnsqneKsJ4SIo6irOhl+puXu3XtfeXmbRfij0WxVVbc3QnH+gf1oGQdh4ju2bbxfVfsAK5KR48lYAy0qJMnmR29q6eXi4WkCJnegClT7RdXTUNbG7GwwmJ71EO+soEP5Pr5Z0ePbiv1D88aqWLHrjaxBFZk0lT0Fm1VJ/DVvdMVspSZgjHMejc/L34x18vcttp2sZRpMzbjdowQ601SOTUVw3aQKyLTC585CkoG8nl2Ah7Etbm0y9SrkpF30pEQePY0PgRQoebOzKpA9Ml4WhKkZD5RvCu4bSp9WyW9wMlXC0w7qToUGaum6m6BMSMKmNlagChq5gPNqhWzM7JeGxUTf9d/mQJhBPGQlzVkuCdd5VE4dDecRY4jMqkuMQiTk1+sJ1IF2YuW0tmYkT18r+mgZamGjDMZedXWGl4JFTnkC6kAbSAAlLCv6GwT2t0zqddt2lx/zWwzGT3mrWY8zndVdN7M8PDp+vDDnE9MPw1wqjILl8Hx0eH78A/kXgWsxtt3vVJamGBuXRtU5fyHXaXs83nsbceuHhYZLZ2E2qGnNwc4sG47o6jKlfnx5Ro8jmUivCFTAaVV+RibD3YOh+ODzDJ6Fg6Za3PygHjy1xqndF0uVZbMXc5PQWpYwmeuXwM/gmZ1zQLkkYffFakM7ZTStpVgLa9B0c7EAMlPOQW5uQIRSCrph8nHVRKTG3ZpFZp5s6j9lsNpnNbjqZKzLZjQ2IEGCd4xFUtK5cJcmkM95XD5n4YJhfc3WyVaQrYMlZphAPzNFZF6rN7nZJYGBt7Qw+zmmTpLQ0OEhlJSFVmaQ5o4qQ5nyJ4mQSXxz6T9JTMK5sSeN8whgbQ/+TMzoJxTsy6e+Wg8f2hiCdQclSYHa2E8HgbrAriSdb5afzLTBuxTQr1cKAp5Rz2slvv3LS/6Wo+EG3eVZV+V1oZV8WV3s45LPL+UEOwTeFSHWwlvyW2c0IF9JRb20vtWrr2R7GOVMpOyrXkFAUdzC/p2RZKZWOyVbKaZI/uhoNRATfgm0iWAfoXA0es1ESqHbZxs508Gl5Sap0J0MJ41Z1w9fT6jKp/TUZiexsOvg88SXlXIqHRr2m2YEnqpuQY/s6L4X9FkxCAaNb4k/nolB+IiZd2ytgsI0eHDyYUAmZX4Ba0vuCdFjDBAeyhldisteFdAD06HfuCtKDe8/pamhXllZDzGfBAoL0hCsgjhH/BNtDZ3r23cR0Dvf/z0IGukEinKfB/eGr/fNOhXU+Jxl9SsbR6k6gt0/ko8WzN9lKqIV+s6q6WnxVZfetjfOUVhXMSa1qqZCkVJl2vqSH7/MvBgrl21dzqzutGVGPbRRrDS6t6qaYhAI8tuLvsgI5iRPOEJyQf3DX0NXKeufuxETXRMfGwQShsg5/4zGX0TcDLaG0qk2epCQh65x56Q9fOen/SjxQMbUlja4YHo3sJhSa4FPby5xT6hQI1jmzQiqerD1RPmMvkRC9vzbDXJ/ekxQJ0HHetTuytysol5ePo7QVSc9NEg/bZEPHGfdi4ikVoNo3porDHjK7p+UYSG1+sirrlgqmLJakihwCe9+u4Aoi1z9ZSCNplHV6d9TRFZ12Fuulwl944zM33v8q89j+4NZ3eYEcfXBETc2tcuD8fJca8oOdj1aGH0wQWZ6Dw7uiQx8bg5cr8akUKvO4YF3g1ZP+7wTTGurSIo6uQS9CZffl8UP97tglTgRSwNuJKTlOPHWhsFJ4JZgH3O230UxcYevUFkuj7e5KXdvSxxBoVdqcH+DcMMtJLy0joo66wR0vpx4LNUhWK7RYMLc8UyrKl1TZNZLUXAJqPTmjhs9h33fcC1G1pRM4bFEaTi2pwIAHKwiWvYdT/xFybED6N0HSsz6gxnsSgXEN9/Kb2lpyvPuDiJrf0JPv0sgTUam6tjt3VdyQF6gOixgcO7My9wJlXYnKSdeBdME6DFllpAlVfDYADTZDX2yA8qdw/vEKc4V12UBA2GDQiz5dOSht1Nth1bc6GZ3KPZISQRI30ncuhD3PvTdAWWjtKSXdErM5sZz2qA5Nqzjur609oe9w1iskQMYdqa5OksozKsGiy7jDHMGL1YC/p0+K7ICeacrDFS2VGPDoChY9S8mv/yxMQsEk/ZvfauRDmqSqpowiMAc1//m/HAxJcfVHX6Rj5dHVQefLpFvMs7PT1UAwR5kLSFd8O0IHML7a6UeAdCW1mlfH7XZFs6cX0pkQYyYNSiQ9kWp5/TLtbNczn07emb+nrhL7UE85F+JYU+LZiwnduSA6/TB6eBR/t/5pP+3Vw2eWtVOC9WZ5/glmzLWvDSzAMRYa3P0GN7QAVHfXNML3avOlnAwVzG1ZIRHw1iXaSUQC0WgEuFnqUUnFTRhnMttjf48Kei4tkAPjnZL+3dstbEhTsqoIjEKpqJhktvzX/RWvCOTBanelEzzHiYN58Rh4aYKSDkUGPteCJPukJiP8HqwMDUboB3/zlZNOsKAPxjVximRgPPkCY52Pj0f/aHeuTtiVUamwznaeNdsxXWdWMdJTa7sZ3aIbgFEM0T7GWpz1BO4jk4FDUP4CVpvP5CTWNQvuX7Mjm6fePI1xfdlZKe1WZ2Kh0+oyW8ywsGCVOa9Ik0heG33eSEXlvXIp8zY4b90lqTx6epE7tbTZ2rr6ApgsoWLOKpg74CRfRG7+3C8y0r/89jc/aMsAj42SXlEH3753r0iqq/JOiFghNf6Gg5hQskf3gxKQv/tofp3q8DLrwsL0nMRUjjTnXpDk/UWo+peuAemK9N5uBDa0T7SCc7xZgPFP1uYQfplzwbSyYvIreOffPnNp6e5ptLAO6WsbizVsH6HrYRGhXaxApWgzpEchuRKRBCwercFm95g0GDcYPCENbnBDWjQUctfTu8baACU8YVPIwh/tBUjNugPTUNfCUStV3an0bWAgVSU6kOXjzZPeqfQkVXJxGn/idXBjEE58qe/mH/3yO++zArlvfvAtOtE7JV1qqyQV+S2ZlY2ZRCIJrDPQ51DsQZplfXR0ZXtIaPUFQzWVfNV4zMrcCZQQxPzb14B0BkxRBCE5tX3tPpdjHopJtvmqsQi4CtI5ZLYV3a7Y6bDnnKkMdk5rvK1BqDK7sSKuChLqGhNYv91UXqUI++JOYOeEN+lLF5akhlisnV5vncHKZnmPGXVnIS1X8dX9Y1K/QVIexp18u1iVmVcp5poXj3pjz0HVlr7x86/9THrrYryfxRhqrxHCvYXgsb3PSIeAXF0LpFtevwn/ffMdcP0ypbwmOMN44RaGfEs6ZPlTUsD4cOwO7k50CYM9CcBIr24wW+hbnHTCr6Pqv10X0gkjPRtIV1u0vH6xnlAYY+MYC9b5QiyFPc7XQuBFLbqHzjWYmd8GO5fnZ2mAcvgTteoK64LozJy6phwVdMNtmXCZHVOrPQ4lWjNjhqbRzfihIOR35yx0tJhdPImb++kUQsNzvhXahYVXHQ79TsP4j3/8W7+lo6zz8A3U4mJMpgpuvvGZ96nxTklvbJFzbGAgZJdLqryMComCMetIWYLKuMc9JyebUy96UuRzkO8uwBMTtden13RiDjVFNcBDla8J6XwSuSaNbJseeZ2QXgFYfTa78kxoKsEJUCqtBBRC623GeozzsuEbOfeKRZevETvD+iK3sO+CJGj17ozsKqmiMUPwJXiEPv2Mhdsk2UnvmpiYIBQ6J30jzjpABEAphPl86jGbXJ4G49MyIN1pDPlKYaeF6lOz0Q47MVI6RjqA9J5lNqSJG+/fzW5ixnsS3JCNLY15LVmVkpxHiRT2BvwvCh1ybPiiYOrFckTFIJNeTeNyVNLdFsJZj0eY8H+6BqSLQGUlgSiWrLT7AhfOgXp6gafpTNlKCC6Rcc45X3EZF0CAs9AzPSQ10xCquVckv6+vaUmVrYA+KDw6XF48eVyQ6LblUd/qdkkRvXKCdCY8cnR2YqjjEUwxuU/Dnw+84m4VnYKCJJVIe9gfmswm4+mT/icN0zD2eqx61ubTyXfGQtg3xpVB1z4dBEVyV2FIE3hs3wA3/Zv52bxADv7jxiZS21QpvLKjnsCxv/UCDq/4HX3Lh8ss5yZQreKVE9Nm6Ni5+S5hTvwXroOk84dn59zCkE7H3L0qnMIMROsOtSuxdpFl4eItiObbAnflsJsbtHtaRjNSF8OUyZXlVLtXNZbUVrH9++AZpYsRjMgJVEYcTrXm0quXcytTgqloJNWde+WU6rFLC6eeX1sYur4yPDw6vHJ1NRicCHYcHHTueiUQ3bGxh2dnl2wfzqYi6jA0PdxfzQSQbi5AQZc7NC7LJFBi9pUxjbDyYHDUi4lq9Wc+fePG3wdJp6S3yMa7VAwuW3lWEkdKa+9Wb19SIpgoX/SspggNJesb+sGpjXuREiWdglwL0jEDjF7Et7I1mLMXf/DUZcjsVLxzgnGigy44Zg1hvt9F8GdtcDeUITaFavG9YlSZnwWfVJRkpPEvnUzutPJjOCIpuYubkFVJJ1JabUtNVXEdXLC2kkpJWjDbwqZpi2wcTWyvDK9sBye88SG/SXujG8Nd4MPDSAyPaW1GGVwoWLeHY9PW+DaTQ+hlfVruTNH3Sn0mam8Fz4NdG7tA+uHP/akg/Ycl+e/+KRjvSarye3dgn7oKRnD66pa/UAxjkCEH9wuj6fw/s1o50ZR7m1H+3+Oz70pfvC6ko6xmyLgUQ0NwznohjSk2Q16qe03szRX5TlTw9ZZ2I0y5XE9LFCpwef5tdVXJLT1Un9+r09BbQt3Xu7UUiXv0LDMd2dzpzSVSZhMEUChaGqnh5lLppt3P6LWb2Nsf3QvyFLuARLzb5+e70LDWS9MxnSiwLCiUleyMz2VlTQEq1HbjQ0JEKjQJFLyO1ruMDs/vdyGSPPkznwDSqfH+ww/yP3jvE9RjS71XS5mtzaHLTf9k71HSRyGK9aOFlN4Fo8k8w7WTajZmhf+IZ1RFCf+rJh1Y/7eMycqmTJTKHkVz9PiFl/tvFTQw465WhmElptSESv/Q3v9k5uns3LN+i84ydln6EErQzA06O9+VzZWszm6D+6Hu3m3+zcWtyYK7ilcvG/AXU1s0hw79P90qv1cMAhOzgvFmhajH+sZ+By015qzjOOvEsb/RQd+CiT/Y9SR0Vp+dRUaxLjbH0530i4p5x+eYF+nvsK+Uvtk5cr4NOx5G3/gpiLwz0t/L/uCT/+g1ID2jjhGbVQyL3OPoCRdz+k+Bikf1U2gmB2yFBaONTXetnY31048X5BuD/1Qg/W+9atJZL11RR3Bmyx06JG0r4MCAtJJUjO/HBijnAkqAVs3X9ukBly/kDhuN5rDZFDbDyPPx+6X2hFhddybKo+VpWffusLEo6tatwyPKebxfQLJ5W7jlhytVdK+chjRvU+/N45EodvfPO5gLrKRe4I8Ljnd4hLLeDhlNw8CZlirZnZ0CKsqlvnF5QLGw8rhtx0kX/pwnVErf7dq+Olws9EdfhxzbO9x4b2Gk37zZ1MLDPSVAemRp6ySZ42OyLhEWU+LWnWtaAkBtbbtE+5VxgyVJjupcF9IBuKJOgxGdUgxHTlJ4yhE4x9OxfkW7YwLCmRiX0ZYZbAbDpcWutWudWrsVGvVOIFOwyVGTD2W1jTCvJiX9CC6b6Pxlk0+NOetQGrcKYY7ie5XxOJyvGpaD0HNzcw6WSokeoYDVysg2JpqHMA+OOfaQ8rmYS5eXsVOVHPwWznNCnovH/OGdAd+YbJIvH/o36SQUgvR7+R/8/a++drOtJI1+XFFXUp6UcrizmVj2ltixE8zciKlDOpP/nJHdWQtj1TwTUz1uuq/CQj1dB9IxJT21qQqYL+nm7Ao4w6w2XeFdrQCpLQM2X7/2Q0TbHw/Mifuj+14RQm33KoBj+Lx3axHoZoTf5dzDLnJ1BGjmY4i81mXIRTCzprUnlPMVJSTCeBbgzefDG7Q70iBscFvizyNpX+sX34rXsciss/Hior5tLtSvjDJMvskK5Lgddy//3U989TeKMlKTmrPy2rLy25IiU1tTYixqsgK5uJmeD51gpkdacK09rZa4MqJKheLMlhR/+NQ1IP3fYQSA+kGEIJRSJY9EwAx2M58fiQgzDlgS+LDf7DNa5Tg6rPROZLday8Z0zsQIPFiHdUjdDJ46i7r3bBXIo0iFuKsBWFaOkO5cdUiZ9/Kg2T5ts82BpAxtPKIMxRMz/PwEEMC7sc7eG1t7AoRftFLSdb4GTGTShYanDdGrSyJy9jQ2Te+GFxGqA4D0b79z46uy8V4Cj+b67r0sKNoq765sbqlMWp7sTYoDyFZYp2AsE+lwSVoYmDPYzhYIQNx31b4zpgwA+JqQjgF0liFceaeKtq3mMsJQGgprZOFBAIV0oHrW52azhzJB187098/NmVxmU8jnelqmdcZJh5l01ZUlWfxbi1utiLVkQZeB4un0wq0pCMzlgA1kW7ukvDgOhkUwloGnR4So8/b2SCd7RluYhucOewkhKBySH9MjWBekc9aZrPMcvM1E3fjVZfpRMhTI0fkIgPQffvdeBqRbstqa25pTKyuL73WrcqN++GqcdMq7gDIEXTpZ5WlB3wC7bjzn2u82whf5A+auBen/il/E8mxlImfdUw0vNx5Ym2XXTpBOOOl0AdO/l4o5dscaXCE3BL4Msw8vn1yemULm8DOdXs0o0aQidWNJpmy3P0YAptSZggewWD1mNNCrNLXTJydTXR4LrIY3HML/Vjr1OOmEt4dh+CqeofW3+CJ6RAi579OxT0WIlpHO2eeLeAhvzOZagHd62UC0ZEi3AOlvsyBsPpBOI+/dt7PqWopzBqFeL0UEXRQk8i7RjFvB6hEzGkxzhNSX6qrZvRZee8g/VyN8LUj/l5gnz5pq+BpRlnmwuN4UKotfXT5mRS1D7/E9kU30soGQz3hZVmZx6rniRlYY0RDylH4oV1DkgHJHiMr5KgIA34JuWPAl5gY8zaMfCpZnfQPS3shLtXMU/PbjkPjG0MgVwhqdHiPc24sJLl0bl3t8oWEp69yuU4kQGlfx/aEB+t7mCSP9dZFuYaTzdAu9c/aGyIOVrR65U0jknEk80/XQoMZ54XGuBOinWfR6g8/dUM0MuXDYCqLOJf0L14B0Wb7T6DgPAOIhbccRwhafuR4J0uM5F0aVxezSqxmnMLag3S4q5eMBmlLokgeciO6edi+L9QeRwORRwjQxgm9uxWMiI32rlYjKCWvw/EpKBPfUBekEwOfAG94YkgdZLadgrPfYNAkPIyKcXrYQNluc9FObZ0HiREKX/vqnOOnf+OE3v5uRLdItEvEedGH/ZIRw20AE+Aqn/L0nBS/5bZgUTtK5CcZ8LFa0YNHNmavp0cvWxmTSEaZh2GtCOrpTkkZXweFOTLDXf0KndW+Ii1V8OjE1Q2nooZrufXcuZraoEyG6aovbZ7AgADybVnToYlyF6NHpkul3fjUIxapfycAMb3RJCkS2iu2eyDqdXQbeFR9YYjM4AYSCsawo5rh+v+8LL4joLUj652SP7Yc/vCcXyCWpdkHZDA717ZwQwpxtIrN+uBVIT8ltncpVhrUAqwWTEFksXXMvyPdoWcgKjYWwGQI0smL64nUgXVjCNY2U4L2RB0D60lafGk3HnsijmD8acddPh+wIUO+JGZ3qPx9a05rZQocIVjKa+wL+hOpI0aPHpzTCnEyCc7c2RY1kcGNP+hgIo1dWQHQL4Ng/mBDTQWKnweaU6U7o++O+ORPqOOulboNQIWDHfe/3ZI/thz8syXiXF8hJneugJlJWjx2yvuCa42J1K50F11fhidEqmXUJ483JQknSPjPaSnmoIWTSgMNuilmpJuDCcy0kXaTQUHYRLCc62HTbdFopT2xGnUg4fXFZd7rMNOGqb4idKka4vEv8Dach5paDc/DBFHhrChLtd0G6rFV6Vx2EQercd0gCwqvjF46C99j8W50j2/GgEUwThhMgfDxCNYmI0gjSpTGbB5aFi7AA9b72nRs36OgWSnq+yLHtbYMm9+/QwVWqeDo1cjzJLc7c1a1WEeAFUT/y+yPsZGdsFnp4N6zge5DJpzvQE7kepGNRB4VrmvSwIlgzO4OpQBlC7TLpgpP45AMuA+0tx3wesMM514p2V2JyrlhY9urUhccg6IngQVnBO8Jx1gsnWzGDd3+PKHXRymRDSLHlhKjvgq8uUBoao2/S10uDa9necYddzoyV2gwaQnr8cGBV8q/+1ieZxwacf7ckXxTIwVDJo95jOrgKx5N4jsOdFEKwKndp57gnIsVDP9Lm1rJcFQJXSPrVtVA//Z+468D1O74mki4uYRGkPjGhg1Nop4icLp8lHmoXypJLmNY8gBF2NtjKGNGJVCYKM1TMP+HvXBxGFxVdoHT+gvME0h3RHk5Y18Gu6JDJy526IJ1QsDlJR0e74CxTQJmgcV89Dxor8ZtE00/x+Gkb5hJ0EtzTS+f8S/rJG8xje/uHQHrGe3xIk2qwg5Dcw0DPSwV9KdEeyKyfBHb8y0zghSMX8Qdkl7M69ARquj5vMj+kpItu5boYcv9CGapSlF/BQkbVWkyhMdmslG61zDpWdHC92Qhri9lIBZnzJ0jnTXk15jPVM577/IELRRkkCjvfwAmY6nWw3mbvYEIhiy4E64kkSgRRrJ/vwpmcHIKZYQrrxQ5xGZe3iARUJ3oCUqnPoCXkJEBgO/l7fwzTBn6ZKnfQ7vwpTUm76xLBBYfRQnZEMefZZnTqJHC8utjH5Vj0GlIvVHMyf8Fua2BWRHWZaY6uZdbZwL7rQLqQBvpohyqSENkmBl+Z6M7FRZSvon7AZkdYZ2ugbyj1E9wwT5R1Q2iMvZkSXRVmgeBZ9Oycf+Fh8eewEardh4dfHjuH2eWEiqnBCSG8EoB9trexB8sXj9VI6z5Txt4o5Zysxe6el2Yos7pNQPpRIU2WJL3+na+9f+MrgvQ//XkgPXk0SBDK9R9fYAbgDzgE7e5/XBBRCcNO4GRnic3nXz0bMooeSRfTwUqIOlFfC9L/OYpbRnl5OBFoOqRDAopNxDZOY6UYl9rG4Q3BuiK8CazPxubY54s7J0KdC64j6cvLhc9Fvo0oyN3ZlNgT1TsJFvMRyi8cfHQ+srFx3iH0O+zHbLkO9oyB1kL6dIX7VJwUiO4Lxe19+YuUf4g32NmbmE7/DAVyQDrV7vlgvP93GMe23kG/uRhdimcaWUi47yRF9vzFvMUAzebWiwjdReczj4leSRU2azVxVQArhP7TNSBdoTUvC9Nz12CAVYPQXGiMfyAvsWJDPY2102z7pXhqgxxrYQ3OOrfTrKDfKemPd9Lj6oDj6HgrAHNrnjj4F2Svm74uAie0PbQxJBeZx+UT7Z3vX+3tbcPcUliwzvX9gw0xZeylz5JAumhi7dN+i5NxzUmngLXO3OCkjFMyIcd24+vvc9IzWr71pf/xevLgCv3NkSU6MYIIDnxsFBbBDBcvtpYcmCotrU7D9qTqfQDquOzGBc46K7a4JqSLwubmlkxCyunjVvG4i9BnmM2ghFEsWOEfl8amMWm3zbE3FGFHnG4KOfJiDOngHceLaAoS0s95n9rqQeqjQn8gl98lnEOGVaokyd55l8y5JHC10TFBLzLYbV7ZaZMVfOf5IGLQN9i0iaQL9e5Zs7nM952ECI74asY3BwRFuJv+2u99/cb7YLsD8vO//z9h5pFhNivaRe9kIaENQboCYWNgR0/Uv/ycT0bNzgwz5fF536xKRZ6GtbwfUBEahr1Wkl6RkYpxzT1aP3NqIUg9E7ufOLBNGfJAQ52heqz12OxY0M5IRpRn9hJi/TRGp3S78B8fie6cf5i+c8jUQ9/WoQPWnHVZrB8HUmD5aJ9vKbx3bOzyBlk5H2JCzFnHCD+QSYewkVur5qzHR9dipD8Lua36mTWDhql1BTNugx07/Lm0ZPLXPvtJIB1isBCEzc//9f/52ZudnYQeIXIYjci+n5g/Q5kgAVPd4WgN7LSKLBpzRugGfKwro0Wx9pBOlHoBrot6x2pUmaOBEeoYZ6ZiGagsdh/F8RH/R0uHL9tNNu1Hqys493EVfxp7COvcgB+opRDUP95aZlw7Av6IqLPB8pDkTUq6d34+rtblKYE7NyYkXhq3sh8UlhljEaz3Ie5b1ofN9UzjcL5l3rVQuESNFJpyZzeJSMiUucx2crGzDKmXtbc++1Nf//o7X/4GVe8t2Z/4H6/dnN9lLC5HVx2KQclZ55zz8ztaPj4+ueBtwk1bEQpkYcBqt4uqdyInrl416YB/JnfYt/IwuZ3Nz1VTqqFrewhcMgXCoOKG9FjIgnG9ITRrqWfVc04RXVVAt85i7dBYDPTK0i969eWtTW7ORf1HIionanB7Vo8I6dp/JJFE0El2O+U+/urAKy4r71WvqKRHCunU9G6t3CEJcwMD6WYzPcuG2DQ7EkIiiQQJF8in9xRApLTh8z/6DCP9m5T0xi/9jzdv7g8iTEtFj/1HygRLorpLmBoXoNhbL0gcNCORmddWJZsK0oIVgrCcdJ4Y/sJ1IJ3P+lp3BxOYX4r9tLkQi2/ojT67IDxxSUGw0afBRDNjgqrzgQGDy+0ZY5wmks7UeymscqOPZUEXf0fHAXaDnOz0KMNi5IvaS6eAdhzsCe0eT5msU9uOum3n6wn2OAB3bmzTZ8EByWf0nD/yoB7sBJWEMMj7Q4lCkfVx38ACs62rbWXG7/ydr994h/rpYMg1fgmM9+0DzEj3Hx4RzrjCOuZvpJwc+wt5l8FFmbYyG2815WHMfUwYRjUm8nyE/sZrQTqDhj3CPic/ld6rzy65Kp9ZK1NMYIV4bqjozS4M0Fv7zwaezfaPuWJPQHYF8aLZwCaXzZ18LN8EQhWoC7ZeQLtv5/hI3AyCdMfqCxCcrvMHRED4P137I4PA+u7GvhcTvjv/hDzaGATSl+AYD0NWEfpLMOgu154hZFwzItnwFo/WuHQbqpngLjTY3vr2O4L0/Hzw2H4/WTU8T3c8OV4SloD4ntybt/oDh4X8fogsPl6CTKuXbpU3oczsNIJZLMjupqFYmXR69a4D6XJota6I3qWpVaLzwot9yBpqEJZ9QpxUGKdOtwcnwB7zOLk5J0gHKp0msxYai5O97JNEX70g6l9sndxJF2/Hn1d5FJgC633iAEgX9rzoRrvmR0avhs/XuxQTnH84fAARudZDNQ29lylV+UgAw5PUXWs+C+akUxYYwJBb4J3xwtiPP/31G4J0SLf8j/+VrPJuPMAY4m+HYlwvUaKD5OIkEFg84q5c38lOoGdzs8fvL8R0drpKnFckiSj8mMQTspR0fD1Il+Wrto1XHGDnGfVicGQyBSGDrz4ehROBGcUMcprcdtHG9S7zmB52UHw2yq7d5voQ2rnR1efidlALOAo2e5b74qE5JNy2vugm4aQrNpxw2xyDD1b2dhVLGMuFtMMHE1gd6YNjaG2XSBkpr8D6cGDcirCYoJ+LK4RhPU7soPKpSgaPTSH9+9/+7P/qlEhwfwKTVv+qQ/n/CF0eHaVsHr7IdfDYf+5UYPIF32UqQOu1avNhwKM8uqEsVCaqYgXpr7ZyBvBPZdIr87u5eekMmfQYex0RhFA7m6Dgo6QjLEM/65620zuE6KGGUpvgswtYQx666gsELjjdd4UukAO2wgpIGEK3eAxdOu7aX2F8yowz7gVkuZMDs9Scn9/3Iv64KbvvIQLPUSZeDKQXwIJ1guXgDJx27lYE0wf2fJKTLufYXus46MK4Yw/j1gAlXfTajPypycmdZfkuSHkxubOaK+upoygV9apb2d1yzBcKNlnolmXz6XevA+n/TCjK4pJK3iyzEzz/gGlzvckmJvOVlb5MukC9EYYxGT1hs/mUkq+QLhM/szZDVwWB44gIx7FPlQZHYrbtxSEVIO/wqJdQKLbyR0iPD3GiAjnqxZRbqlsG1DLEaSuky/U5SoVlGUg6St9KwdICVEUy0nli9ROffm13Pwgdyh5x9EZ7GenCOqfcFiz3wlO6lpc3T15MHi/nHsU7m8NDLLDQrrO3+2zVSo0f+/I1Ip3gW/nlcjstuLILcqynot4fD9gJwulLgXOsf2b8tDQ+tjU+voXRbgyVUUoLA9E+ocZFSaQgXUCwHtk5wZoccMv2sWLEyUhknSQUQ8Ezs4k8FcqHBrNekC7OV0Cp+1QlcQt+hsaOCqOgWuhzdeOk52d86XNv/v6wCnqZThw5DiwJ0hVbQpL6Fjcfrx4+7smVxKlQPO5VTL7+6bDbqFVCtnA8cr1IJ7impK6btrsz0qgQh0G1O20mxXqngNVfCMRZV5S8ut4XrqeERvyT6Xc55Qk9foKcI1EqifESiNUdMDAGN4KEYIVqaFOyRZtg5VJDfHZbQupIoZpWcLnrEybE4Mwr4N8QHSxNH8BbEUToI1a/DKR/mZJ+r6Txf37qzUdXEiEdD4i3J3B4IeuVxGtAhHQLqeGkr7KeW/50YYHSLEiX8LUinavL7ryMrEoQ+Syqqi9jdMrmsbX2+HDERHY/1hRtxbmj8bg1w4eM4Z7jQ7pSXHX0kpwzejj7fTt9GLd1U0tuD4tki0C8qjlxk7p3K16J0PkzICQHsWF1ItBLELeJbEs/DI2zu4LQOb/ffx8EnZJeUvIuRN5ZSHC9k+Bl/3GuIBmWssv6UchnczK5jJnbltdUk8YzQlijs/DqDXahv3hdSBedZGVGYxVOo5xjrRVRzK3pxHPP/3I5T+SdL9RqU2ycM50C4Wsh5KLsOVGzK65cb+8RrmyinfrousyQYJ0FtOmKk644zh0j23QbrdLqnPu+/vjzgV9mHL8k6uwY06FZWliJiArm/H7/Bif9u+Cmf+mN17cHaTB4iGCoinzMBUOGfBj8cdAnjqXDqupWXV5tdj615qAnMboNYR1hg7KuA+kQe3+5cLSi5I4yZDG1Amw5d8wiukPBp7zvxwnnOwpRoA+6s3KNfnS40yoGq/KVMuDhpTshZQeuWU0tJliJtcqkMylTNgkWgNFsvIamIEVNLbkGxWVLEHS1+A1Cv9OvNLifEJwbuJDonN/CYwPSv/QJ+sAejIdoGAhPRVeJQqtct8sg3hSCjnOji7DS1N2GTU1THWZj4UstC6UmKyMdXxvSZZY1tNFUpyHQ7J+px/BEG0yTFWtM5uNFFMrP/0tlHTDneygkuGdyia2FgMcbgn3uziGYoRlrWlLp4R3nQ5gkks6ARHeuoJP2/gAeJXB63B+qE6dO+PNEXZJFfdz3DDQyTEOb/Ks/+qQgPb8l/0s/SwvkCH6wgmkGaPK4IG44ckkXvgMWQPzD3lUCy5wW2pZqYEAoraEFkHYX71AwuR6ky71jWi291jUZNBKri9nqSUUxYSkqmARaOD9xWhNBPsK3uMR2m8eO1GmVakDf6k4uZVVAGHWKJc+Mv6VA7nOU08gPOzxM/vzbC8krvt4dAWYwsZRy1j8c95VRthOhkC5KO2VffdZ3inFP1CElv/WdzwjSS7Iz/icjHeP1TvqfR1Yh5cIvkiBdsd0wB78NUrY2WaQrm36clJHD7Qc+MUYZJ/06SPq/iBugFS3d0LpTUgQnVz3XT7BIsTmn16aFhufLvwAvJ+TqzWYdNLKaKKvPH0d7FVNOrJR0K5fNgq1WaLakZdZSs2JwZFewjhUIrSNY7Do/6KI7jMfsmHH9JDan0K2Qzl1PoankXt3jviT4qI9A9eof/x1Bekb2B/8TntLUESToap11K4WHUUam8NqEyy8uncDFMdj5AHgcHF1kCasRhN3oWuAOg/o6DGCM36xFLWmYkDsQmePAirfTHjMp5RJ/sUGn5OGgAZVil9R7b26pUgNOApMpSjGdIvOJ0dncaC8Y8TV1OI/L+v68QrmyfjkRAJzvso+cNg/BrQVIbXXZnEqvLjeUuByricdc1DVh94CGbbV//o+//j712GD656aW9/7n516/uT6I0fbGBPYOYjI1GY18/MYT5q9QPkc7gQjbRkUtNXnZtfEiXjovebuYkvQaDGv6V3HSa+jM56SmJC3BUBLCXRqK3edC8pda8UrXqb5cc8mV1E3NXL9H/UhE5RQhj9MOaN3qdcCAx/y7mTw4CKK+/dEeRCyFuAXpkzf5DrqYBefupNCBduOKpy5mM+fQM7aEqJN6k/mJBnPSv/P1938aSIcBq40t7/7Pn3s9eX4Pdt3f95L5IQyBhiXBsnJ3Y+ZGxGlPiR72ifPsrs3JlJ8iyVg/9ZkuubdOrgHp/473VWwquQpolJcUK5yTsQEeakP6uTVzqZ6bcn8hlK6z3hya/pBzjmuyWexlcXXnRJhvMusvm+69xy9gCqKq/G51RrMw0UYGP65MFMYRGhxZ6aJNu8vVAJ0QxgWF0KsbYhahUwT7d3mG1eNUSIeQidUWttBH/ILHBpIO2v0d6rFlZ3zrf0JV5KN52De40UnoAwAWA4EeTrqoz2UTp3DSOevLW1NMLuLvCCuAsV7db26Q2P96LeacEdDUtVTRaOy9ZiI6LzJgjsu8xRMz99s1SMi//OsTRTFhaJHZwrV8WjGuyi9iIp7u31EmnGEQpLNOf3WngEbmmtrUeU0i94I7NjoTQh8YKWqdta/OO5/zbd398fGHZRgzodaZQ1plSIUyxWG7ba2UfVmwrrMZLNJRdJnm2OLGOy2Q+9n/fTM5yPTMRBce2ujCuABmkPPKJMbvObbJJ36FirDCj3k2Vbfr6MWUnwHgfgJN1bUgXTGNUzOaNHCieTX8WacJY7yxCyw5bG0IhUztzoRBgfhlyHVp2obQtB5zpEG6qSifD1Y+iU4uH1HClV48Tn1uNJrLwrEV6jslNIon31zB/f2hjysU/tqmj+XnqqUrfvupyYkX9dt8FiHqALlxGrK5tChR1K02g5UcTS4ScNN/KiHH9nuf+1/DybQmj4mt94AOu8g9hsnQBMfxfg8zWceRqcCLC3lEBVaYr2sszqiVFXzSgm+apQ2vgXr/N1hBRUudRpQtdHmxdyI4tLd+dbXeOfFMy5/P9tS8Zr5v10NbQLAv7D69Jex2WZQf39SIcV6GnmnYzeOt4xOWbhPMc6hhVOjj5yIIn5bJLHtBbsf5yq4Xo/iFluOg3o75+W0xMfE2FDuIHZYCTKZjDz+kR1Hg9KzNTLs04iG5jAmrO2zHka1WknTzs0q6pSTj9z71C/9rPgmPPkAs/Lc78ghjlNK7Fc1l/TRKHDoLREZ6okt9StcnGqQ8Q4NT6ZPfWH3kGR3BCrhmpMMZ1lVR1ieu5mHm3eFhWK4/2NsefRAfK6opbbCFXA33LVrNx6VPo2ufdpka7HolLYfLSyqwJrtRw0jOnTrcmezpQ1y+BYDypVx+I3Czq6+wMMUhP5SX0js6fzU4kWA2qxE8U3k+KApegfODgw5OBXa8cNBjaI1rtlnL3biofzhj853S+uiE0Y90ej+XHTsKITZz842/o+TYWr79xusd80Hs7cKMVVDw+9Ak6b2Tq30kwZADkEjBVOAwFykSoHi1tXmEVOXnEKbVT9cu+bDVL1wz0nFFSR69HLvne4PbQ8GJri72y7aH6UjwzEzEc+i6Jx63zWwOD4w/GbNbrFqA1WKxnHmmw4aGMSfXchzUeG/U4MymZnkAjKNwCUoOliMORDl+jhy5m/6ov1B09EBhpOf4OBAIHPemCNaxd+jR/PDVg044pWAXqJ9OmPl7UHkmytDIwf7GxpDQLbz/1usafDHzsxkdnddQ99QdM9rVKGx2JmZepFKby8LYh2kD31ckvenb/GmbyvC3rr0Jps3g4f29y7lw9hTYESk4OVk6bO1LjMoLFQ/vtd0ipLYlkzDWdaU0MoDU6D9dD9KRYn4UM20E0yITrGBoBReuXtyqUyzneuvY/VmPy2Uy/X/mvgOorXRLc3POOe+e89Peqb09XdRMwxZ6QRKvWBAIATYKs10lCdsgIbRUlQkaTJBABtwWID8B1Y+26DYgYZON4D21BG8EL5kJjV+XTTXVPfvyxsk5h//8N5qpnMwp+Upy3bq63O+ec/+TvjPcwYfV8/eOoXvv9g3q1ZOakats8nHozSipQi2+u0er5/x6rc4drs4dTypaTv9qJo6W6idL/HLOPamStFAK4lg+Nrp+luGycbaRSxnGfo5tplP50c0MCqmhVhq50arv/shdLh29NOKlhR++ueMG6pgT6B337iNHhHJs3E2X0y13mj6kUfmqHZcn+GuLydOG8e3x8ZWH/VU759vn8w9PI1HG9DWteHa4vXYnGUJ7wO29E1dYqwXzNEOAst975aD/Jw10uh9ZRdhPb+mYaq7yeRpFhedPtipCRn+JcGWtXIuab91q6ebq1KaYPY+z2utzhCo0+ENNjTa9I4IU/rS8YWf+cPVwpap/KxIRYKuGfnl8S8Rjhdv+EIQYV8TRaJTOSnG6SXIHB7SCHy3KmD+pQUnSSvXamm+9/a2Fq1eb6We5A/8UDbPvWdm14aH7yCY538xPfV9bvDc1/ZIYvKiYacZla0VxwBV8S6clPti7oSTOQ/V0tEvjCfh91mrau7Yp7FKre8oI9DLy9P7uZQBdbwJnaLYOMC7TZ/xbFGmizWYe89PRUg0yNrgmGP9zBQkMgXZjlAzjFpM1YOmsDZgCTjBXiP/tqvYgiYFqxuiwaY47n5vd/4IAUyquqjhjiQF0vMBNsDAiaC4KM1HIRREPyL5H9up1Ykujpy5Av/3omtEGM9bX0XEL+H1y5U3NY6M25a/yIOzpTj/tVarnv3XKJxFMqr3UxnIRLZSvAC8EqgcQaztpd0/crI2DJtTlQKw8l+0Vov7P/516rsppV7jpw3qaYTZdiOJYemMMx6az8qW/d5VvxjYPopL8pxoFCHJrnd8uEAZztck3ENRTY0hCOBjxNkZnTlcmVkTnMpQaqsarCLPxOZB0L4hpM3avCR6wNeqpAoj/UX5xJo1jB8koB71c/FxP39MRvr64Nqh56WK7cLdPQi7aY5eXyLVRidwV2WP7p4qb/n3OK3W+e7RDLe9PJhju7GHN6kt8hcamKaOqCwl12rwmjrZhbgttsUwB/Uf/7JWDrmNnKO1OHKQwNnOSUipgzxK0TWVzsSxilG90QhKj+JoGKFFnDjUOOAC6TB5f6EIET9J6my6I9HBu71jAQ+XkE0u7S9zsv9itp5vAmL+/+j5DNrJP3L+9ovEfO39nMzeWHE3/8Ufa+TQ/7R36ysLb19uH7zUb+S++RY0Qyg1KwinDeafyzlHpdc1j44lVq+njH/9M+XLkdG8SJ49K8yswN4+nc5ELqOsRGqEAYrh2Zj0fJatuMrkE3kDbMgV7ueNVBv3vXBrQDRrPh9NxJV+P0kM0wRvC04Wz6eniQbGYjuou2kVOF3+diyPeaAmb/LVWL9hqweXXiy5u3X5LsbzidQHzibnS5G6JB2n42q7hFCAyd47QcyhTGaiHkDss2ODwg/u9b3c/eiac7Vr7R9VQ+cd/HK6UQJbu4d4WcV8Ntqw9ekraroA+0tusxPq0Foibb7HSaRmvivy2unhvCn/KF++r5wwOD6F/FbZWj2drsDQ3qecAjNl55XMZQZtKJ0/Si1OIbhHQ16OVwkLRuwD9F//ZP/47f/2vv2rQ2UuYo6g6X2Qo8D1LFqfTG2fTZ4VYIhvNJlPGoJhSMgY2mw09AwEP5RPrgj4PMrMb0duF/kqUxfb0xkjvfW05dxHzJWKBn98un+Czb2Xs6ndLAIcrMnssAuqof6vl0QJ7q/1Rbzf9vifIF59YEeSukdTzcIuD2tr+aFDL5t0e7l1QNX3h8U2+1UslJbh+910Cgzw2yrEJ0MPWT/nifW6ecTVnO/NY4g5GiU0uNzAVQuNiUCFiunXznTaxzsyTasREc5MOufrUJ9QZwKUAnaFRmNhspFFIajoW1QsQWIqDXj1gw/FtwL5bSFJh99b6g0G/KWwjB81S4alwev1WrwddfqzuVEzCvRGEL+33IYKynHsZ9/5zCs4/WX4YEb46RBqO5gHKd08JpPqaSKmkLehaO/YJbts7I4PCIwywrgEWGqgOQE/NE/L+3n3UDTpz8eCzofYvifmCt+7ud2s9FTJca4/kliPOPCJApxyb3/Sc80pVUYHUYf/KNrAlmjjbwIeAahiCLFOLKVQi/8PvNLfdb6ZrV0ilClzfC1OpiBrGtnvV5Rx5h5dC01/Cm6mgJ6i9A6fS6YMcgr7eHUtnMRhgeLgN0L7GGNotwdpGRzwet7u8LiTpCgcsA9VddXZk/kqb34MkV3sR38KhmzpHjYZ5Khnj2+WHPbxPqEGJ0DQccVZOKM0eE3CTe7ucp2S8kFN7CIbXQK3uQoz7MVSLnY21jSDtUE/k1bsPZNZhbQm3cOPmjbUbPKKwoKzl1Zhx390RGt1E6ZaPaR33bTGDr054bKuTAPVHE+PIWYV2KPJeYmXKxRkrnOUQoht8cj7KGt/XLPHGP5oHmRpFZNHERrJ4kM6jEEddUAxKQVD4Ui4X6CriXMqSCcToQSY6ukFwy0YRsSwdQ48HBHb3u7lVDXR51DrICj/yzUCTr1Ke+WVGXycOVAsNvf4Obw6/en/YhpquE/CJqZ6ezEZ6eqynYXZ1O6LkWMuXZicmAcpnJ5iojG7YXWlYWT4rJqdk/8jWxvST7Qpipw8HLMFqgAgCwvX9W9qodg345mtffvfaIOid8CTwgNrMqpaUqsg3CPRf4aB/lUbln68gRnhmDSOrs1WIDUdEWYtCMqOxZHFqPQf5A7oy978ofg1vDfUhyxfkE4um08VFJKmsc7Fqnq9Wx/HyjAst5C4H6ECg6h47denmT7KYOENQZGyM/3dBPMJlax83OZhA0dPlRESL2zxgCgjf3BP3NsXRHUT7gAD93hevjXyl/XaHMlKdoEgkeqYOTnLZ6Z6edFLq6X+oLOxrVmdXywEjO3vbqNDDH+9I0vlkdHTzLPoXiuYaa9EfQr/f6gRZ/0c62rReG6OA8bM4QhsPwrKynaOyK9TS9AZpOg/CBkzksb1WNY+I/bNzEZzYa2Awv6o2Q7FoMYe4OJOH/HSeasnaW5SyHBsii8XkhEv+YCyaEifUSbrQ1eRWeWg46K/eTzdMzwX9krKpmTyOzmQxt4EYzaYAooXkQZ4tngEOjixgXx9gl6lStEjYvTwe40bkxSJ3KBDlcgwEgr64DdHi9FC2lgZgP/ugrePdtXdlPMbGevIHB9Mn+Wh6M0smXkuw10zsTZSTB3e0XKMPBDtq6BlfQcwerIOx6JgkwBHvwvCANa5kBoaHbKp7SKI76tqsIPWxfnv/wSCyCT6k480v/EMNdH/g+5xi6LWtwyjVvO024PGTLXY6u8MU5nHGcpvFXKFYOJtZpx7+p62KYRHZ5NEpeZm3kVGXunSVzBarR62puBSgG7m3jI0P00nMbqQwl0Gcpjq0sZOZgywr8K8tj7rbht9Gu8mNoZDba6oLuwQEzgDGLbaKYNjvcHmApNoCQeGqf9D+wfXBkZs3R5Akd1AsJPMv0qNSz9gU5V3USM3k9h7Hl1KtuysybSS8mGQS1BxJOxx0TGygED06Zg5YvGGLw9oZqMQtiszwYhgCHdRQ0Mt0tFobBCDabnQ0A0RmV67wxfu3f+4NXixFXcp+K2cC5pH3Obrpxp/049Y2w6rZSWQagdjYxuZm8iA9XSzIz3QBuojis0JeYM6SOc2DD5mCVlPc0LdxGUC/2Owl+3AsNXOGXBLTCIszBynAfC6LGJtmONgMfd2I/jj4wpYmk8tMu4ccNgy6oLEp7HALy+EKVUJlAKr9SDV27bdH2hZGrg/RijuSnMrPbOhruanNgpxVP99bnZvgvvry7HgJFNmapcDYyup5SaKTgZd6yBh31yy+zoFwnZWD3r9LgZm19kE1jCAWDmAoiaWtgjuw5v3rtF/DKRG987X7G+Sx/YKl81M53TJxDKTq9QjU7rCMCp8BoZ7NbCQy62Mb2eQoyIJtQzcGAXFsXVb01EFedzMrHXazgrkR9L/0CkG/MDAZQbmcVB4mFvBRjObyqhnIiegMPcB8Tc7WAY/N5+aABzoDpk4bWqrRbRGZFrMzGA432sBfaQ6K2vn22zf7mtvX2ul5u36CODUmL7DHONrJxbN1js7p7mG9tHXU0D87T+62CvrRUTlA6Uk/3xH5vK6UBjkjcdZZuuLocfmsHijfKyfuo2H+G6Bb+IuPdVXX8d39Z3Ku7Qrl2GjxTqB3+shje52x+iNEhJI4VmT2WLjz1WYy8QnK464vwnQimUAg4VZjhA6KuTNZhRLFsQvxLr1ZgkB/1QkXvaBYb+mWzzGbTC8W+INXS6gAgc7EV6fVMlArB7E9FmugyeGhTEOtrGOVnWFro8vjsYFjACx22mnkxto1HLrRcRsACzEkAW7VYyfp/NSJ1LOR5+gs7xDye3OTihUWMrk6t8QAa8747ZGazucP6K7TOw2cdT7vAJ+o1GihgE6JWMl727SgoZGL9gL20P34epsCuqANfEOOzQxYPhSzW1hpd0tBFMm6Uzw1cKea2DDSfKAzFs6iyZlRmSm3GWwK0c1ZTDac0xmQPxhBV8/7F1896Kihrl1pxK0ryCWaWFzMJQn00RiAeKDGphXn847NEzYzusmDA61ml5w6D9J/QKvFWqH8zRUBdFroF54NDy3gg7W1Eb3mZOok9yK9GEtuZpS+h5Xd8p3lw/MXkmRAvXyu4XwFQFo8mIqdnEjI139voioCdGfIHwzUORQ71bb2qA+0pjsQbLUy0BewXyNONJLXXicSijcUj+3DgPDYGMDhsRZDnliOIppN/kY/N/CpdLGY4UYnnYwhAJVhLqi0mpytRHRXpZJTCOiyuw2aTlvZVb8EoAMiAQUkautXw2yVVhmZISOf3cxhMYmAhYzSzuV1otUpglOVNgSsCJkRW/0ENoCnwmU3ozhU0MUC5Nd3D9+4idfab3S0CWhIW5Pp9EnxRU90NNuzMZ3iCsmWn/CuJpVxlOT6feCZj5VVOrXYQXqKOxBTWPzfD9pQEVv9Z53VjbX+gMlvU1D/YP/Lxmo1+Wh/AXK49vjmIOJWP8MyDvp/1UHni3fusTGKBzIF9NLeDmO2ukAZDz5wTc9sniQ30pnYmLiBv/hoQWXgeFGMMfHQn0qPIVaHA9bQxeYvQHYJQP/3SqrIOKWlYfe4TDvNLKUsIZsunlB+dT2jEALYLMw3IIqTnMEKc2Nd0IOIXm+PBLYuXyDsr5Bx6/Jh0E4h86GbQ82t7WvDLYD0yEvnFouA6cUekuxJOpng71U7BloKup6P2wGWlpb7SWEhikTxnZj63Qd377agIuNzfONx/8nPfGRTKJH6hodawVCwZmC9MDjrg4KJHuf3IkjpFvLYRGL1O6FP/zt5bGSyVscRQGaYucKYPwysy8pBL5tazMUKWfnXWuF2txbHOJALKSkzjQhhJ9gCIdAQlz9dDtDRQPUrk6/VUF89qsLOqBQUorE87ZIeVTxkcDgq6sxUMV0XNgUanaTuzB30SK2+prAI08Wrq6vjXQFPPEg/MPLOzacw0ttLzEWpk/Wp6RmRrpXyhbGewknP2ElOLOcruywBp8wtDPf2F4aeQuR4hwJzysllD2a+B4M3H7/TJp/G4YRM6fX/Jun5X0LRUf8AZLw11MWhjUUVgx37V4HL3IScbvkagc4j71//0P6d3/xNATpCaa9GHKL+yecYC91xI+NNQNqMAGHl3rmn90tlN89AZhEdSxYQpaDPXBmuBg11VdiPLoOmk2jEIRKb36sHwJV6xEhDhJ7sJ1MqZzqHK682xJj9ZqsD0NJkNodoIJPT6UFm8WLcGvJIHHJ/wD/gq7XWWWx+FwB+cGOhA54NDd1DgNzMGCD5NIT/ZrKQXOd+W4ywiYeDIV/Yy5WS9PwqdFNzvCYE2diffPd9CW4/urtgo+cMj5FuMYT6vXIAON6NCE/h8bfAsI7SqE10t735bvs1gX+JoUxC8U9lN/0Xfqnx049nz/k6jk6uZrYGiQRniTHPHSpq9QdEP5qMOkLz0HCfBnr2ZJEMEqGeTU4xBPNAIFxrQ2U6Aeryo1fe7PDvlYujXVY8buDv9Xv9iNvL4mTzmyl1abSRBlTF4raHEeIViOCyh8JhhxmZPcjMHGLJGQjaAWxxSzjsB98AdUq0dw9fw9Yvtg8CJIRKAMSmE2cHqWxmZkq16gMmT09PRZ2Xg/P0MbHN37hppG2X6P1+b28ftL2z3069yQ3bc7vL8/VLRyU6v+VxUZ0/vE+RUUMVumrdFbn6+IZGSROLEej8kS676b/0w+cff/azBDrJ1vJOef3s7OsMO02Majy7XlNR5x/wK+3KSfFXfrMAsvDnRSZL9wSa3TaF+swIOvvPrx50UEo4tfOn1+TePGCJRyaE5E5kOmSMnaSARWTEoLML6uhxbbNbA0GrwywBYyzgYog2i6kLwBMKmiwum2WgsdYGMNjefZMDeI8/cKHsBUA2GSucJE9mciBFp7RHud9Cb36rjfNSCfvbffcWQGSnAQzYD67R7LCWjsfXuwGxNFm1tDw7gcBFkN9RfPVRi3zCKvA9BtBvjdx9qvluiYON6Tz32N6QPbavf/TRP/nZgONKGchSmts7OpxEVnHHJXr3PSrvt6AqGmwVZ4R8k9gc1YOarFAQtBOg9XyqXjp9Z798CYbmGxiCtCno20cIMLFKLmoNeVfJ0Xwqm18nxu2GuYeyaYgH0WfyIFaEfa+ZnR45E9fpo1YmL0BFp9XkcIOtK+Bzi4X10LNb+32td2+DLJnN4swGJEZFSkUTX4BvPKYBqWfobqsA+O4IwOTubjkYytLg7X0e5bF9eX//QTOiAHsLEXSSu2eP9lte5kESz3PaND99NCIzEU0u8Wab9WmWT//Jj2mg2z/66lc/IY9NEc93fIDoueNDLmE/BeBVTruRa2VMzVoUNmMAbrMa58hmxqgTWgb9Yt9t2X/7x68cdGPnr9rTW7VbD1DD1zEYPaoSHnuBdzet56hDlPUfHQOJLeD2UIGUjblrA34L+WjkqqOba70zWBdw2sxdjRafG2R5fxju3V37MsiS30xEc1kgMaI+GBiI2wNWM29JGeloJSZvfpfg5Hn9EtkXvQO+b5gKW/t4c91XBtVLa8S4ZejRjYVmY5NtD0nb7ZFhepqTRGZnT6WeaCZx5c3f/1nZY+MVcqFf+v7zXzKAbjN5EcEalhPjLiX+Tm8P9ollQB5gNkqr0lDAYhlwOCs8gCyTk4d3cHGHLA4bM2DPLgHo+iXTLejqBN9OzAFwzk61KC4aFQY0AtLO3g6QdHox6ANAd5jXyXgYczsdoS5/V8BqCVs7K8Hs9fucHlClu8PW+qWrCnQwfSCBLlJqtJAVsJg7/UGfRzhtvQ845sRoBg3nsFrz0lBAvjh4fH0QsXvtcTv1x+py2i8ip61XeRfO2tuDek+h9Bv31zpufNCnWvkX/RGK3GRnpnO///dU0D+xP/8n31EW7zLoVqpn5it3xFCTC1HhAOTAP7tWRoI9UnR9c0qSuvxuM88vBsPWLgkL0+rIFnvYam0i9nftJOGvUg3FqwZdE1CBL0WIrrscgC3vIDZUIXKwKZIB/RP8w8ruuBj/YcHqsA3sTV5irHE0djriTr/JFK7tcmOrq9PiMBui+mh7q9WgqjGao4Ya6InkWXoj+3Jh9K2OqyP7bwOX43lYrlJBRwXjq3d7ryK23r67/+6gwYxyUs+HTOxiu3ZvePjG+9f6bvX19V1b4D1XH9zS2qfU9uVUppj+o9//nxz0bxPon9o//bHPf6bRy9Qf84Q70Ss/0O84AYExWdN1+krMH5xkQfIGPOIvslU66hxSNJNlgne4ssnBPE7i3dXktcsAOhfdV9f58ZeJPb1/rwSR+X58cV4PsDO7hQ27tLbfme2n3S0VZlMl83kZmv21TjcVzwRqwyEAfgc0dtl0mngVa3unw47wkqAAfWyjRxpNn031GISv33tbgKRhdZvuwJenw+F77zy+14bYfO/xUJ+kT9fke5+qN8Zgy/s313hGl78+uHoLNFddnQ3akyomRn/wJ79Pi3dOSMDddOenH/+kvc7q0W5Vq895x0kNvXUuZR2ukhMrsOc2N8ZAsgRskqtLbn+orvPA2SKItZ4jyPeLN1WgLv/ucoCu4aKGKzlcK3unIEV2twG2DiehZmmLlnA1iIdzwGXpULTi+jwmO6PnltWOtq7agNXhRmdntaXRUaEe1TiX2d4UMvurQbUmkVNd16d5RC6a21jMGlZ1fR2EOck5rTFe5iUW9Yh3Hy3YgBdcPnomgUGMZos4blsHbRcW8YWUHI5/UUws/uAn/4CsO2n6Nz5yPv+JL/hNjawyLl8Sm4UoACtrmzrNdAAbCsAJ+pb3Be6JzRxI7qCFH9Tlk42XLRzCqWlAGstaHXCb43WNxvL///Sqq6UIdCNtLqrMDae7x/xj/94WpTxO8SGxJkW2VygMUkOtpVvIuPgrBhr5B3fQ4aq1+h1OhuhqbOqsAIO03HvnfjMI6TR5wB00i9/b3j1c3Z2PqGHAs1GBdlJz2QmfQS3bG6Et7Whk+gEcfEqPdOwbenyz2WA5XiY+Mk7eVDQ9ehJTND5/svmZP/kZDfSQ/fn/+LCxzgtOrq0kNkudpcLbZFVUNVStsRN/cYg+8UhiGXMFQ6AOFfA5JHD4Ecm+c9Bf95usTUGPsaP7t6jB5dKALskIkMD4Xolv52hYZv1qBPrnToFIuYEyTqcAKD/WvPa4ibGKurpGi5eCNG6HxeKM28Ag1/bbF270PhD4eQOA4HcQDit7K/X19UeHatBlMUMQjJ4sGiujL84MMvISKx9bhvcf9AFyRpyWVn3kyIvEWZ4ZANdbMzjMUg+kilkBP7RK+WL6j2WPjULvnwn9k+cf+fiKrdIUBxK0hAN1YbsNhcCARR0pxb7U8R7f5tPRsvidgE0NYUu1TRVgDrvwbFSmHb4Sd4TMBo5BCX/6EoAu20pD8EP0Es7ukCe7VwWSND8BULVakgDH5xiNfKAtE+Lq5D33zrpGO/lllaGBWoKeRLfpQ9zzar7W0fEWaQFl4GsbgRaI57RT6WhC0cdYUoJoZib2UoubpKOuv1BHnd4Hn/XuP5U44Uhvs/aj0UzxhAjgVRs/NpXX4nNSMtcjqaD32KA1lfsDyrGJovdvsh/+w3/yUZ2XQWVdl2wfeEOmnTG1Ur7Wguo67mpvnwCdh3HtnYFGu03WdU/cgxAcwEQyKnj91Wob3ff46b99WTRdxlvLr06Iaef93JOVcO4Y8CHXdGDHcxEEqF8qIRfxlw+44011caTwW63F67K9PLRPcJHdAoKmdwQAvY0I0DgAiA/3ymXeiMPziMBj6iTLw/C6bVeSYgbUDUCjUX9h8Mv7w818gvagdt9mNjC/OYUqiXHi5GRzI6pqe5obk9TJlJp9Ye9Rjk0B/ZPXP/yHn5rC3NXyhEMC81Bd0GwYvu/3g0xHjNh2zUbmPTMa4VeistpvqXaTsRKnVh3G6HRWpoqU2f0VOwBcXnmJHGm6dkG1Hi3O3FgjcZmbAIkKmCTYmYvQc3iuBFz0Di3s7GRON7q7fI0Oo1cylp3K8SIyALg5JB/4+vAgotcCoomXjqTsXb7XjySpYvLkIKsTxtYcrp7v1JeXn5ZYBEtCJrdq6hvq66tW+usnAdFg6rv3735l6KrmAo7FAKLFPGVip2jHjfVU9oQqV9eLG1lMFiT+JM8pLXUE+o/Lbvo3fuHrz8ue/8NPrJXE1m31ih/oaupEg1A9szpjgF6EerGQoq+uzuCA3W1GBCLTduH0ogCdUJf7Fgn1ywO6iremQi+W5wjzqr1y8tp2T2kyuUheL0+q/U3KqzLo9sR93lBcuOQMo/lEjHodp9PTGzQqDZ52yEfvWBsEDPnJz+vkUK8SbCQ7q1tqfD8zps1UrzncXZ2Y252dnV09nJiYWF09PFyemzvkA7EmDpfOlyZWJ05lgGltQU/2kfb7BKEen09QRhvTRcp7k6E/KQBCYSOTwmQ6dlY8iSnVNGYP5djeINBp8e7+9JvPP/M6Y8CsPuDC4fPb9Gga+Kw27AqVsYo44d7WRyqfyEwvTkWoG72r1s8zi3Y3Qq2PzkBR9Zarok9C1XQ5nf6KEy6SnHFBTeB4j3rCUEAPh4cE9yEA4GdWGwBf0nTm9Tu6KpnawJvKpDk30WIuS5AUY3zT3CHoB6/vdyOgK+BBCuLh6Wy/cpDVcbWgKBUFUEDfOtw+5YXRk/UrxzWTNTUNNVwauNKXIlElnt1/VK4mqpU51qi4mzLo3H4jQuakeCBz06yfjAkbEEXM8U6z0YMc7euKS10Dr//Uxz+ngP71eNfzf/jhmxWVCLaAr9UsQLd4EM02dDoRETrDHqwNl7FqUyUybO4YIoY1NlbIpKdHE1mAVrPT4fM18jpRD6YTKDB/727He/wkZdQvC+iKfutkh6W9FTo9bnkl4L7bDgDOLwmFLS8ZphowEnNlmTprQZS9JRTzns+dbWYEO829G+9/MNQrKCA8VifSyhaxZm9LWIrJ3Xrxk0D/tIXk5HK/aua1Z7kuCKWtFbm+gUSZ1GdsaQGpmKP7OJE5SAFJYoZuQB46KyAQZ1T0pED7VQfAZY3zliaOuSiWeuujr/6X77wZN9kALLVmqx2wwtRI3KmNzBHwIKDPZAZv2FNmNwlakZYh3t8up59HM9Pp9FlOzPh2hxo7X8dYGmkR19Kx/75SdEGnSE2rrxp0anYwpCUIQT73WrjP4/QmTe5WAeDhuWRk6GH6poyEtsJrPVjPLfLetOlkkrNB5ZTkyMKDhTYU4m/Eaqswl/OH4kArs+UG3g7lN8hLXN6ZFKCXSnofuIL+5ASnn6pH1EHXaRxlZY9Ob0A0igSzAD07s0jxptRoQmbLQl7YRKDH6zzmQIhamuS6mU/aPvz+9z958zWTHcESAL+fJk0PoFiYVQRdpOkmNzjudLEQB10vZO++92yQ//1XOOvedOZslIDnwtfvfGX/zj5vh1Y4KAAlePVEFDSWDQyoA/0dXM/Ex+V50ryGXWosW92+SPmjtRu8NEF+sTg9Gsvlx1KpKGoo6cevDMcFAw9Vku+cTk7WLO+VK8fSFZ16Tvls6uXt+ofjS0vnK2p+TdlGlrfLt9RTARl0nZJbIjmbSRY31+kEBGdGNCmwl3Q/IFpcp1156Q/zD3xB89i+8/rz7//EJ/bXglYCnVSam3cvdW41xT1hOvHOOjdUNDrL3HYz46Iw/r51faijhV8D/sJUYj2T3Ejkp0aLiy+QXWt//1YZyZUy5b68BKD/S1mDjL1CTHRic+veAFxWjkqAbOsU8QLqjOkTEDXQGQebXeBKNq4XXI0hGyr0uXMTq8uHxxFd0Y3xgp5IzfHS9nh/+daher/JGywtj5cQIyhE5Xais9CLAqZGR9fX85rpyJ8cpGmBoXP9C+JPSQJzJatwisU7gf6NX+r5zsdfCFa/1hXwQCAM1Xcq0CX6TT2hOFbbRY9spTJ8SR0NqTxe+pplaIVzlqdn/NkUeYlCJ2S3TUadNP1V++n/yggLYwaa4+MjvqFYu3xlL4ym0tEvM4qCtwK6BhVeZNCk+rtyvjCLGA4GYIBdLWRsOJ5bAUCjt346zhfwh0vbXHZOde4mVdflMLLxUJhPbBQThLnqNWFmXa6JB0FC8YYCesj8Hd7S9GYZM9ugyyFV+iq5eXcgQ32og9mmjQxjMu7Kd/r23vV7z1oEaxjgnzN3BpBxBFEYBgCUUrSCTmZyyMJKCwEoh9xSWloKoAVoaOhdaQm4WwpUN6FQuYSj2JwowLGiNIgEGoSmVSAoKADQmXf//m+npwByT5LdvTOTnf3mvZm5vX3/mZFuZZ1Sx+UNKWeuGHpiqKcZJUkqwwTbmGpyDmzgZwGbWzQd1OF2AYW6OwvTdIBomq64wC4tdvczfgrLjtPLO+3V4fl+fzSqVOc4bIl9RpkLdeJwE5MISUIRoMsn748ef1+ZyniwmA0rb85hIPUpHCEU13B6t/b12Yt3H/2ZrG9MH6I5evv0oQsm+n/40s3F1UPHgFuHSeYv77+vjDfbbje/sgKYQCq7NDDHryNRY7CnZlEMdQBqBCZ8iTUrssTEgSBWkbH9Ic4AQUahJwQdjlGYlQNp8PQ7K4T+y99jeyLQUVamtjxn7qivo9XTHzkIMj3uw5tPR6+NWfeJVB9AKRYRfj6gI2rDYUi+/Nw1NDgZXTt2VC2rgc7B22Ez0BGV9b26XyGFTyK4+runZ3lly15+elqWZZ7mZY+lxA4PKqptM7ZgxY66BHod17Gh81sXnmPDPbbjjXvLzwU6xwZUjprR3wgdW4Y5iCd77ksvN9bq/raIaxJyvoeLsj0fnk5T3btKJs1qbK92/JgiVKp5JSLNxJkSNAwYtOh/9rxw42A4HAwnk0FRFKPJqPDHW93D8d54ZzVN93YPupvocY34jgfRhSseagF0JQ9vD7q6y/U9tp9/fks+Ameb0OOJCiW+aII5/FHt55Y3UciH8GfYxzAYBHbnAfoUJqkjdsd33rjsQvvB3yh1k8DPscGKRnFrMSX8P+gJBpNeu5tl49VO1snaWSdtd9pZt7+/NdzyPWEwKUbjFDUiwGt8NzDkCMVreCMh9HC75Tqgf/l2eRLyEbQCrtp0/ELnNRKi6N6krgsYG16RRLBQiqvXFtZ3pjmAjiWbBmoHLmh2DF3JIbYDeu1fct2VuuxzRNAYGa3REsPnvOqQGxvUV1ReqyrzMs/zNO3sZL36bDmqEzt4hwoo2KSBnn7sJ+/X6hXbyaVP/+yTULjFf+O743wHV8uhqbHPW7SbL6P7BOoa8UJ4v+p1OgiAjuP5mdhUqYnkmg4slwOwEecRzuowT+7oAlIjuhyv8kxPE2ZgDvaRagxHpEhM32hYB3WtgtUIDD95/wHox/fvSj4Ch0CXSKPRILQVgooLCy0JLE15d+KGVwC7LNwW7VxBv3Hr5sXF9var2wtTJlZOFM0OKdaW6lArBneLnV7fwqcVDkOca/0l7qwREIihIIq7Q4m7dXCGPVNOwulS/pIOa5mZICnpeOv2dd2y73Nqf9wH48sFtTsBqHTiAjT2goaT3IXzLuZaQGBgEjHTlH7QKO2Lfh9SvbeVOLNl5r2kQToEzhj4kO3QE1rIYHjGpmKadPLOpM9mkk79MspDtq2MspPqg4BqAkVGVsKA/3ACzkn5TLuzaBd3UdL/+bwlX2n36uRRhRtAUaN7SbUavAskctJ/0+WUIcL0cJCxCUiCBGj5h6j/SPZNT7BPEY5sqivm9lFSj+jF1AmNwNzmtUp97vIo6cfDs32zSqoYhsJwmzlJyRnSIUO2wjrQVcCeWAyuL7i7yzNvGZpLw9SLXL/5rkuSv/nqcmhX3t8nZkeG4vhRS7ZWlUYUtyXsLxmipk3XmfiWt05ftOpRYJJzlYQbct8khzoxhB+i1qcSqgyeQ1pYjIzh31TXIjOky0SjVCTBWLCjtg5j6YsXj7ehJimfmfoyScp/sQ2KIlTHpXuAyIqxnZ8gM4SqlqzHGrCCbDpWQHW5rBjzQZHQrryfPm5rIhKRa2rEYnLNpVo1MAS/s9IphQiELIgIaJ7tT1UWfiESqqGlQILyCkvLFSpjjFvpW9EW264WXCYSl1RZ1hgkM1aNLZ2b0C2+gf4e+DH0t/g5/li+NjdKsm6lv86caiGxKG9VkJp8UDBCmDJeZ/F/Cf0DfpeQNYKcDMcr74tzY6dEMYRmRi7tC6/z+F1HW9IZ6dpusb1fzYVEIbZjDPV6i54ezgLpigSBOcbWOEEuJByBNi9yF3aFwwfkRAdBcG4Ot5iVd4ngnPS9dCaI1sOj50tLp/OaCNbv0h0+BZSKEP0FERyBOul9bx2RSSVIA8EHYEJ3NNblkDHJleKSIYJbzRoQ7YBfwCDN2533mMFS7uhu3w7HJ9fZMvSp2r9aAAAAAElFTkSuQmCC"/>
          <p:cNvSpPr>
            <a:spLocks noChangeAspect="1" noChangeArrowheads="1"/>
          </p:cNvSpPr>
          <p:nvPr/>
        </p:nvSpPr>
        <p:spPr bwMode="auto">
          <a:xfrm>
            <a:off x="12146492" y="5293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58" tIns="30479" rIns="60958" bIns="3047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2" name="صورة 61" descr="صورة تحتوي على نص, أدوات المطبخ&#10;&#10;تم إنشاء الوصف تلقائياً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646" y="1285234"/>
            <a:ext cx="1594697" cy="812800"/>
          </a:xfrm>
          <a:prstGeom prst="rect">
            <a:avLst/>
          </a:prstGeom>
        </p:spPr>
      </p:pic>
      <p:pic>
        <p:nvPicPr>
          <p:cNvPr id="63" name="صورة 62" descr="صورة تحتوي على رسوم المتجهات&#10;&#10;تم إنشاء الوصف تلقائياً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393" y="1153271"/>
            <a:ext cx="1021979" cy="993943"/>
          </a:xfrm>
          <a:prstGeom prst="rect">
            <a:avLst/>
          </a:prstGeom>
        </p:spPr>
      </p:pic>
      <p:grpSp>
        <p:nvGrpSpPr>
          <p:cNvPr id="31" name="مجموعة 30"/>
          <p:cNvGrpSpPr/>
          <p:nvPr/>
        </p:nvGrpSpPr>
        <p:grpSpPr>
          <a:xfrm>
            <a:off x="7524717" y="5416509"/>
            <a:ext cx="1025272" cy="932390"/>
            <a:chOff x="4654213" y="3086350"/>
            <a:chExt cx="2969437" cy="2866407"/>
          </a:xfrm>
        </p:grpSpPr>
        <p:sp>
          <p:nvSpPr>
            <p:cNvPr id="33" name="شكل بيضاوي 32"/>
            <p:cNvSpPr/>
            <p:nvPr/>
          </p:nvSpPr>
          <p:spPr>
            <a:xfrm>
              <a:off x="4753302" y="3140942"/>
              <a:ext cx="2828835" cy="27664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4" name="Picture 2" descr="عبارات مزخرفه عن القهوه - مجلة رجيم"/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8" t="48554" r="22826" b="8699"/>
            <a:stretch/>
          </p:blipFill>
          <p:spPr bwMode="auto">
            <a:xfrm>
              <a:off x="4654213" y="3086350"/>
              <a:ext cx="2969437" cy="286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Google Shape;181;p29" descr="Google Shape;181;p29">
            <a:extLst>
              <a:ext uri="{FF2B5EF4-FFF2-40B4-BE49-F238E27FC236}">
                <a16:creationId xmlns="" xmlns:a16="http://schemas.microsoft.com/office/drawing/2014/main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t="16970" r="8892" b="21025"/>
          <a:stretch>
            <a:fillRect/>
          </a:stretch>
        </p:blipFill>
        <p:spPr>
          <a:xfrm>
            <a:off x="8551944" y="3640716"/>
            <a:ext cx="2715801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Google Shape;181;p29" descr="Google Shape;181;p29">
            <a:extLst>
              <a:ext uri="{FF2B5EF4-FFF2-40B4-BE49-F238E27FC236}">
                <a16:creationId xmlns="" xmlns:a16="http://schemas.microsoft.com/office/drawing/2014/main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6970" r="8892" b="21025"/>
          <a:stretch>
            <a:fillRect/>
          </a:stretch>
        </p:blipFill>
        <p:spPr>
          <a:xfrm>
            <a:off x="8551944" y="4268524"/>
            <a:ext cx="2715801" cy="1080369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22">
            <a:extLst>
              <a:ext uri="{FF2B5EF4-FFF2-40B4-BE49-F238E27FC236}">
                <a16:creationId xmlns="" xmlns:a16="http://schemas.microsoft.com/office/drawing/2014/main" id="{6E4E3FB3-A538-4746-A2ED-B65F45765AFA}"/>
              </a:ext>
            </a:extLst>
          </p:cNvPr>
          <p:cNvSpPr/>
          <p:nvPr/>
        </p:nvSpPr>
        <p:spPr>
          <a:xfrm>
            <a:off x="8938222" y="4526553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21-3-1443هـ</a:t>
            </a:r>
            <a:endParaRPr lang="en-US" sz="27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9" name="Rectangle 1">
            <a:extLst>
              <a:ext uri="{FF2B5EF4-FFF2-40B4-BE49-F238E27FC236}">
                <a16:creationId xmlns="" xmlns:a16="http://schemas.microsoft.com/office/drawing/2014/main" id="{96B18D14-EF10-4F53-A9D0-D16136FA3422}"/>
              </a:ext>
            </a:extLst>
          </p:cNvPr>
          <p:cNvSpPr/>
          <p:nvPr/>
        </p:nvSpPr>
        <p:spPr>
          <a:xfrm>
            <a:off x="9307363" y="3871303"/>
            <a:ext cx="136519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الاربعاء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978975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7301" y="562368"/>
            <a:ext cx="636276" cy="6484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93;p14"/>
          <p:cNvSpPr/>
          <p:nvPr/>
        </p:nvSpPr>
        <p:spPr>
          <a:xfrm>
            <a:off x="3681746" y="5820191"/>
            <a:ext cx="5843796" cy="1066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0"/>
            <a:r>
              <a:rPr lang="ar-SA" sz="4000" b="1" dirty="0" err="1">
                <a:solidFill>
                  <a:srgbClr val="FF33CC"/>
                </a:solidFill>
                <a:ea typeface="Montserrat Black"/>
                <a:cs typeface="Montserrat Black"/>
                <a:sym typeface="Montserrat Black"/>
              </a:rPr>
              <a:t>ماهو</a:t>
            </a:r>
            <a:r>
              <a:rPr lang="ar-SA" sz="4000" b="1" dirty="0">
                <a:solidFill>
                  <a:srgbClr val="FF33CC"/>
                </a:solidFill>
                <a:ea typeface="Montserrat Black"/>
                <a:cs typeface="Montserrat Black"/>
                <a:sym typeface="Montserrat Black"/>
              </a:rPr>
              <a:t> شعورك اليوم</a:t>
            </a:r>
            <a:endParaRPr sz="4000" dirty="0">
              <a:solidFill>
                <a:srgbClr val="FF33CC"/>
              </a:solidFill>
            </a:endParaRPr>
          </a:p>
        </p:txBody>
      </p:sp>
      <p:grpSp>
        <p:nvGrpSpPr>
          <p:cNvPr id="12" name="Group 20">
            <a:extLst>
              <a:ext uri="{FF2B5EF4-FFF2-40B4-BE49-F238E27FC236}">
                <a16:creationId xmlns="" xmlns:a16="http://schemas.microsoft.com/office/drawing/2014/main" id="{145C2B43-2D0A-4E97-847F-3F9297ECE167}"/>
              </a:ext>
            </a:extLst>
          </p:cNvPr>
          <p:cNvGrpSpPr/>
          <p:nvPr/>
        </p:nvGrpSpPr>
        <p:grpSpPr>
          <a:xfrm>
            <a:off x="8486815" y="1792804"/>
            <a:ext cx="2611272" cy="4012021"/>
            <a:chOff x="6000119" y="568430"/>
            <a:chExt cx="2315327" cy="3544027"/>
          </a:xfrm>
        </p:grpSpPr>
        <p:pic>
          <p:nvPicPr>
            <p:cNvPr id="13" name="Picture 2">
              <a:extLst>
                <a:ext uri="{FF2B5EF4-FFF2-40B4-BE49-F238E27FC236}">
                  <a16:creationId xmlns="" xmlns:a16="http://schemas.microsoft.com/office/drawing/2014/main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14" name="Picture 6">
              <a:extLst>
                <a:ext uri="{FF2B5EF4-FFF2-40B4-BE49-F238E27FC236}">
                  <a16:creationId xmlns="" xmlns:a16="http://schemas.microsoft.com/office/drawing/2014/main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grpSp>
        <p:nvGrpSpPr>
          <p:cNvPr id="15" name="Group 29">
            <a:extLst>
              <a:ext uri="{FF2B5EF4-FFF2-40B4-BE49-F238E27FC236}">
                <a16:creationId xmlns="" xmlns:a16="http://schemas.microsoft.com/office/drawing/2014/main" id="{DCBFA0C5-D0B4-40DB-8D46-AB60879CF2A6}"/>
              </a:ext>
            </a:extLst>
          </p:cNvPr>
          <p:cNvGrpSpPr/>
          <p:nvPr/>
        </p:nvGrpSpPr>
        <p:grpSpPr>
          <a:xfrm>
            <a:off x="5510485" y="1757220"/>
            <a:ext cx="2634428" cy="4047605"/>
            <a:chOff x="3404069" y="247262"/>
            <a:chExt cx="2335861" cy="3575459"/>
          </a:xfrm>
        </p:grpSpPr>
        <p:pic>
          <p:nvPicPr>
            <p:cNvPr id="16" name="Picture 8">
              <a:extLst>
                <a:ext uri="{FF2B5EF4-FFF2-40B4-BE49-F238E27FC236}">
                  <a16:creationId xmlns="" xmlns:a16="http://schemas.microsoft.com/office/drawing/2014/main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17" name="Picture 12">
              <a:extLst>
                <a:ext uri="{FF2B5EF4-FFF2-40B4-BE49-F238E27FC236}">
                  <a16:creationId xmlns="" xmlns:a16="http://schemas.microsoft.com/office/drawing/2014/main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18" name="Group 30">
            <a:extLst>
              <a:ext uri="{FF2B5EF4-FFF2-40B4-BE49-F238E27FC236}">
                <a16:creationId xmlns="" xmlns:a16="http://schemas.microsoft.com/office/drawing/2014/main" id="{C3AEF019-B861-4C46-B090-AE48A61716F7}"/>
              </a:ext>
            </a:extLst>
          </p:cNvPr>
          <p:cNvGrpSpPr/>
          <p:nvPr/>
        </p:nvGrpSpPr>
        <p:grpSpPr>
          <a:xfrm>
            <a:off x="2534153" y="1772378"/>
            <a:ext cx="2634432" cy="4047605"/>
            <a:chOff x="628840" y="231367"/>
            <a:chExt cx="2335862" cy="3575459"/>
          </a:xfrm>
        </p:grpSpPr>
        <p:pic>
          <p:nvPicPr>
            <p:cNvPr id="19" name="Picture 14">
              <a:extLst>
                <a:ext uri="{FF2B5EF4-FFF2-40B4-BE49-F238E27FC236}">
                  <a16:creationId xmlns="" xmlns:a16="http://schemas.microsoft.com/office/drawing/2014/main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20" name="Picture 18">
              <a:extLst>
                <a:ext uri="{FF2B5EF4-FFF2-40B4-BE49-F238E27FC236}">
                  <a16:creationId xmlns="" xmlns:a16="http://schemas.microsoft.com/office/drawing/2014/main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21" name="Smiley Face 14">
            <a:extLst>
              <a:ext uri="{FF2B5EF4-FFF2-40B4-BE49-F238E27FC236}">
                <a16:creationId xmlns="" xmlns:a16="http://schemas.microsoft.com/office/drawing/2014/main" id="{7C4FC87A-497B-4FE5-95A3-A31BF7C3EE21}"/>
              </a:ext>
            </a:extLst>
          </p:cNvPr>
          <p:cNvSpPr/>
          <p:nvPr/>
        </p:nvSpPr>
        <p:spPr>
          <a:xfrm>
            <a:off x="2604766" y="837266"/>
            <a:ext cx="509849" cy="50984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2" name="Smiley Face 12">
            <a:extLst>
              <a:ext uri="{FF2B5EF4-FFF2-40B4-BE49-F238E27FC236}">
                <a16:creationId xmlns="" xmlns:a16="http://schemas.microsoft.com/office/drawing/2014/main" id="{DF0581CC-B6B4-4BF1-8479-FBD7CAA1AA98}"/>
              </a:ext>
            </a:extLst>
          </p:cNvPr>
          <p:cNvSpPr/>
          <p:nvPr/>
        </p:nvSpPr>
        <p:spPr>
          <a:xfrm>
            <a:off x="4920830" y="837266"/>
            <a:ext cx="509849" cy="50984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3" name="Smiley Face 15">
            <a:extLst>
              <a:ext uri="{FF2B5EF4-FFF2-40B4-BE49-F238E27FC236}">
                <a16:creationId xmlns="" xmlns:a16="http://schemas.microsoft.com/office/drawing/2014/main" id="{7C23B129-0737-4AF2-95C1-C9723E954433}"/>
              </a:ext>
            </a:extLst>
          </p:cNvPr>
          <p:cNvSpPr/>
          <p:nvPr/>
        </p:nvSpPr>
        <p:spPr>
          <a:xfrm>
            <a:off x="3380516" y="840062"/>
            <a:ext cx="504257" cy="50425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4" name="Oval 37">
            <a:extLst>
              <a:ext uri="{FF2B5EF4-FFF2-40B4-BE49-F238E27FC236}">
                <a16:creationId xmlns="" xmlns:a16="http://schemas.microsoft.com/office/drawing/2014/main" id="{A6CCC98E-D7C9-4964-86D0-51703A2843BC}"/>
              </a:ext>
            </a:extLst>
          </p:cNvPr>
          <p:cNvSpPr/>
          <p:nvPr/>
        </p:nvSpPr>
        <p:spPr>
          <a:xfrm>
            <a:off x="5696580" y="834167"/>
            <a:ext cx="516045" cy="51604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5" name="Smiley Face 14">
            <a:extLst>
              <a:ext uri="{FF2B5EF4-FFF2-40B4-BE49-F238E27FC236}">
                <a16:creationId xmlns="" xmlns:a16="http://schemas.microsoft.com/office/drawing/2014/main" id="{8D721EFA-3D21-4DFF-BB7A-B20A0284A591}"/>
              </a:ext>
            </a:extLst>
          </p:cNvPr>
          <p:cNvSpPr/>
          <p:nvPr/>
        </p:nvSpPr>
        <p:spPr>
          <a:xfrm>
            <a:off x="4150673" y="840062"/>
            <a:ext cx="504257" cy="50425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pic>
        <p:nvPicPr>
          <p:cNvPr id="27" name="Google Shape;74;p13">
            <a:hlinkClick r:id="" action="ppaction://noaction"/>
          </p:cNvPr>
          <p:cNvPicPr preferRelativeResize="0"/>
          <p:nvPr/>
        </p:nvPicPr>
        <p:blipFill>
          <a:blip r:embed="rId13" cstate="print">
            <a:alphaModFix/>
          </a:blip>
          <a:stretch>
            <a:fillRect/>
          </a:stretch>
        </p:blipFill>
        <p:spPr>
          <a:xfrm>
            <a:off x="9792450" y="80174"/>
            <a:ext cx="1654689" cy="146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77140" y="5804825"/>
            <a:ext cx="812800" cy="812800"/>
          </a:xfrm>
          <a:prstGeom prst="rect">
            <a:avLst/>
          </a:prstGeom>
        </p:spPr>
      </p:pic>
      <p:pic>
        <p:nvPicPr>
          <p:cNvPr id="29" name="Picture 34" descr="Icon&#10;&#10;Description automatically generated">
            <a:extLst>
              <a:ext uri="{FF2B5EF4-FFF2-40B4-BE49-F238E27FC236}">
                <a16:creationId xmlns="" xmlns:a16="http://schemas.microsoft.com/office/drawing/2014/main" id="{ED0A7FAC-86A0-4995-922D-EE73E8EFEB4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28" y="679675"/>
            <a:ext cx="651054" cy="651054"/>
          </a:xfrm>
          <a:prstGeom prst="rect">
            <a:avLst/>
          </a:prstGeom>
        </p:spPr>
      </p:pic>
      <p:pic>
        <p:nvPicPr>
          <p:cNvPr id="33" name="Picture 32" descr="Shape, circle&#10;&#10;Description automatically generated">
            <a:extLst>
              <a:ext uri="{FF2B5EF4-FFF2-40B4-BE49-F238E27FC236}">
                <a16:creationId xmlns="" xmlns:a16="http://schemas.microsoft.com/office/drawing/2014/main" id="{E3F0DF8C-9E4F-4A6D-A1FC-3980C84E28D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56" y="679675"/>
            <a:ext cx="651054" cy="651054"/>
          </a:xfrm>
          <a:prstGeom prst="rect">
            <a:avLst/>
          </a:prstGeom>
        </p:spPr>
      </p:pic>
      <p:pic>
        <p:nvPicPr>
          <p:cNvPr id="35" name="Picture 38" descr="Shape, icon, circle&#10;&#10;Description automatically generated">
            <a:extLst>
              <a:ext uri="{FF2B5EF4-FFF2-40B4-BE49-F238E27FC236}">
                <a16:creationId xmlns="" xmlns:a16="http://schemas.microsoft.com/office/drawing/2014/main" id="{06702920-C447-4467-99EE-3390E370A97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372" y="693265"/>
            <a:ext cx="651054" cy="651054"/>
          </a:xfrm>
          <a:prstGeom prst="rect">
            <a:avLst/>
          </a:prstGeom>
        </p:spPr>
      </p:pic>
      <p:pic>
        <p:nvPicPr>
          <p:cNvPr id="46" name="Picture 24" descr="Shape, circle&#10;&#10;Description automatically generated">
            <a:extLst>
              <a:ext uri="{FF2B5EF4-FFF2-40B4-BE49-F238E27FC236}">
                <a16:creationId xmlns="" xmlns:a16="http://schemas.microsoft.com/office/drawing/2014/main" id="{55A8DD02-2F9C-409C-946E-7F1E05A18B2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315" y="2239825"/>
            <a:ext cx="651054" cy="651054"/>
          </a:xfrm>
          <a:prstGeom prst="rect">
            <a:avLst/>
          </a:prstGeom>
        </p:spPr>
      </p:pic>
      <p:pic>
        <p:nvPicPr>
          <p:cNvPr id="47" name="Picture 34" descr="Icon&#10;&#10;Description automatically generated">
            <a:extLst>
              <a:ext uri="{FF2B5EF4-FFF2-40B4-BE49-F238E27FC236}">
                <a16:creationId xmlns="" xmlns:a16="http://schemas.microsoft.com/office/drawing/2014/main" id="{ED0A7FAC-86A0-4995-922D-EE73E8EFEB4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8" y="2359333"/>
            <a:ext cx="651054" cy="651054"/>
          </a:xfrm>
          <a:prstGeom prst="rect">
            <a:avLst/>
          </a:prstGeom>
        </p:spPr>
      </p:pic>
      <p:pic>
        <p:nvPicPr>
          <p:cNvPr id="48" name="Picture 40" descr="Shape, circle&#10;&#10;Description automatically generated">
            <a:extLst>
              <a:ext uri="{FF2B5EF4-FFF2-40B4-BE49-F238E27FC236}">
                <a16:creationId xmlns="" xmlns:a16="http://schemas.microsoft.com/office/drawing/2014/main" id="{873965B8-2E83-4386-8190-A9C97D29203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24" y="3185319"/>
            <a:ext cx="651054" cy="651054"/>
          </a:xfrm>
          <a:prstGeom prst="rect">
            <a:avLst/>
          </a:prstGeom>
        </p:spPr>
      </p:pic>
      <p:sp>
        <p:nvSpPr>
          <p:cNvPr id="49" name="Oval 57">
            <a:extLst>
              <a:ext uri="{FF2B5EF4-FFF2-40B4-BE49-F238E27FC236}">
                <a16:creationId xmlns="" xmlns:a16="http://schemas.microsoft.com/office/drawing/2014/main" id="{5ABD1928-2501-4DE7-B471-089070489EBB}"/>
              </a:ext>
            </a:extLst>
          </p:cNvPr>
          <p:cNvSpPr/>
          <p:nvPr/>
        </p:nvSpPr>
        <p:spPr>
          <a:xfrm>
            <a:off x="1216790" y="4657725"/>
            <a:ext cx="352425" cy="342900"/>
          </a:xfrm>
          <a:prstGeom prst="ellipse">
            <a:avLst/>
          </a:prstGeom>
          <a:solidFill>
            <a:srgbClr val="72BA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50" name="Picture 2" descr="Shape, circle&#10;&#10;Description automatically generated">
            <a:extLst>
              <a:ext uri="{FF2B5EF4-FFF2-40B4-BE49-F238E27FC236}">
                <a16:creationId xmlns="" xmlns:a16="http://schemas.microsoft.com/office/drawing/2014/main" id="{EA5FDD0E-AA8A-41FB-B9DC-C89C6FB17EE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26" y="3650599"/>
            <a:ext cx="651053" cy="651053"/>
          </a:xfrm>
          <a:prstGeom prst="rect">
            <a:avLst/>
          </a:prstGeom>
        </p:spPr>
      </p:pic>
      <p:pic>
        <p:nvPicPr>
          <p:cNvPr id="51" name="Picture 32" descr="Shape, circle&#10;&#10;Description automatically generated">
            <a:extLst>
              <a:ext uri="{FF2B5EF4-FFF2-40B4-BE49-F238E27FC236}">
                <a16:creationId xmlns="" xmlns:a16="http://schemas.microsoft.com/office/drawing/2014/main" id="{E3F0DF8C-9E4F-4A6D-A1FC-3980C84E28D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92" y="2999545"/>
            <a:ext cx="651054" cy="651054"/>
          </a:xfrm>
          <a:prstGeom prst="rect">
            <a:avLst/>
          </a:prstGeom>
        </p:spPr>
      </p:pic>
      <p:pic>
        <p:nvPicPr>
          <p:cNvPr id="52" name="Picture 36" descr="Shape, circle&#10;&#10;Description automatically generated">
            <a:extLst>
              <a:ext uri="{FF2B5EF4-FFF2-40B4-BE49-F238E27FC236}">
                <a16:creationId xmlns="" xmlns:a16="http://schemas.microsoft.com/office/drawing/2014/main" id="{4CCD116C-D4C9-4A32-91BE-F0210501CD8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3" y="2665680"/>
            <a:ext cx="651054" cy="651054"/>
          </a:xfrm>
          <a:prstGeom prst="rect">
            <a:avLst/>
          </a:prstGeom>
        </p:spPr>
      </p:pic>
      <p:pic>
        <p:nvPicPr>
          <p:cNvPr id="53" name="Picture 38" descr="Shape, icon, circle&#10;&#10;Description automatically generated">
            <a:extLst>
              <a:ext uri="{FF2B5EF4-FFF2-40B4-BE49-F238E27FC236}">
                <a16:creationId xmlns="" xmlns:a16="http://schemas.microsoft.com/office/drawing/2014/main" id="{06702920-C447-4467-99EE-3390E370A97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05" y="2582158"/>
            <a:ext cx="651054" cy="65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7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04414 -0.0588 L 0.10755 -0.0588 L 0.15196 4.81481E-6 L 0.15196 0.08425 L 0.10755 0.14375 L 0.04414 0.14375 L -2.70833E-6 0.08425 L -2.70833E-6 4.81481E-6 Z " pathEditMode="relative" rAng="0" ptsTypes="AAAAAAAAA">
                                      <p:cBhvr>
                                        <p:cTn id="6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423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2 0.10695 C -0.06381 0.04653 -0.03164 -0.00601 0.01145 -0.00949 C 0.0526 -0.01412 0.09101 0.02662 0.09362 0.08519 C 0.09687 0.13959 0.06979 0.19028 0.03125 0.19399 C -0.00404 0.19653 -0.0375 0.16297 -0.04011 0.1125 C -0.04271 0.06644 -0.02006 0.02292 0.01263 0.01922 C 0.04283 0.01667 0.07109 0.04468 0.07304 0.08704 C 0.075 0.125 0.05703 0.16204 0.02994 0.16412 C 0.00559 0.16667 -0.01758 0.14491 -0.01954 0.11065 C -0.02071 0.07986 -0.0073 0.05 0.01393 0.04838 C 0.03255 0.04653 0.05117 0.06274 0.0526 0.08889 C 0.05377 0.11158 0.04414 0.13334 0.02864 0.13519 C 0.01588 0.13681 0.00234 0.12686 0.00169 0.1088 C 0.00039 0.09422 0.00559 0.07894 0.0151 0.07732 C 0.02291 0.07732 0.03059 0.08079 0.0319 0.09074 C 0.03255 0.09699 0.03125 0.10348 0.02747 0.10602 C 0.02552 0.10695 0.02421 0.10695 0.02226 0.10602 " pathEditMode="relative" rAng="0" ptsTypes="AAAAAAAAAAAAAAAAA">
                                      <p:cBhvr>
                                        <p:cTn id="62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-1505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-3.33333E-6 C -0.02513 -0.01782 -0.03333 -0.04907 -0.02891 -0.07986 C -0.02669 -0.09051 -0.0237 -0.10115 -0.0194 -0.10949 C -0.01654 -0.08518 -0.00612 -0.06273 0.00925 -0.04907 C 0.00925 -0.0787 0.02083 -0.10764 0.04063 -0.12037 C 0.04727 -0.12569 0.05443 -0.12754 0.06185 -0.1287 C 0.05078 -0.11088 0.04505 -0.08518 0.04727 -0.05856 C 0.06328 -0.07754 0.08607 -0.08217 0.1056 -0.06828 C 0.11224 -0.06389 0.11888 -0.05648 0.12357 -0.04907 C 0.10651 -0.05115 0.08893 -0.04143 0.07656 -0.02222 C 0.09622 -0.01574 0.11315 0.00672 0.11823 0.0375 C 0.11966 0.04815 0.11966 0.0588 0.11823 0.06945 C 0.10859 0.04931 0.09258 0.03542 0.075 0.03334 C 0.08386 0.05996 0.08164 0.09306 0.06849 0.1176 C 0.06328 0.1257 0.05742 0.13334 0.05078 0.13773 C 0.05612 0.11436 0.05313 0.0875 0.04362 0.06621 C 0.0349 0.09306 0.01589 0.11111 -0.00612 0.11111 C -0.01406 0.11111 -0.02148 0.10903 -0.02812 0.10463 C -0.01185 0.09607 0.00039 0.07593 0.00625 0.05139 C -0.01406 0.05787 -0.03529 0.04815 -0.04935 0.02361 C -0.05443 0.01412 -0.05729 0.0044 -0.05937 -0.00625 C -0.04492 0.00741 -0.02591 0.00973 -0.00911 -3.33333E-6 Z " pathEditMode="relative" rAng="0" ptsTypes="AAAAAAAAAAAAAAAAAAAAAA">
                                      <p:cBhvr>
                                        <p:cTn id="64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44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-0.05139 C -0.00443 -0.08935 0.01706 -0.1132 0.04101 -0.1132 C 0.06497 -0.1132 0.08646 -0.08935 0.10091 -0.05139 C 0.08646 -0.01343 0.06497 0.01065 0.04101 0.01065 C 0.01706 0.01065 -0.00443 -0.01343 -0.01862 -0.05139 Z " pathEditMode="relative" rAng="0" ptsTypes="AAAAA">
                                      <p:cBhvr>
                                        <p:cTn id="66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04414 -0.0588 L 0.10755 -0.0588 L 0.15196 4.81481E-6 L 0.15196 0.08425 L 0.10755 0.14375 L 0.04414 0.14375 L -2.70833E-6 0.08425 L -2.70833E-6 4.81481E-6 Z " pathEditMode="relative" rAng="0" ptsTypes="AAAAAAAAA">
                                      <p:cBhvr>
                                        <p:cTn id="6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423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C 0.03802 -4.07407E-6 0.06888 0.02246 0.06888 0.04977 C 0.06888 0.06783 0.05612 0.0838 0.03698 0.09306 C 0.03698 0.09329 0.03594 0.09306 0.03594 0.09329 C 0.02904 0.09676 0.025 0.10255 0.025 0.10903 C 0.025 0.11482 0.02904 0.11991 0.03399 0.12362 C 0.04206 0.12917 0.04701 0.13774 0.04701 0.14653 C 0.04701 0.16528 0.02604 0.18056 -3.125E-6 0.18056 C -0.02604 0.18056 -0.047 0.16528 -0.047 0.14653 C -0.047 0.13774 -0.04205 0.12917 -0.03398 0.12362 C -0.02903 0.11991 -0.02604 0.11482 -0.02604 0.10903 C -0.02604 0.10255 -0.03007 0.09676 -0.03593 0.09306 C -0.03593 0.09329 -0.03698 0.09306 -0.03698 0.09329 C -0.0569 0.0838 -0.06992 0.06783 -0.06992 0.04977 C -0.06992 0.02246 -0.03906 -4.07407E-6 -3.125E-6 -4.07407E-6 C -3.125E-6 0.00024 -3.125E-6 -4.07407E-6 -3.125E-6 0.00024 L -3.125E-6 -4.07407E-6 Z " pathEditMode="relative" rAng="0" ptsTypes="AAAAAAAAAAAAAAAAA">
                                      <p:cBhvr>
                                        <p:cTn id="7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9028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49 0.03334 C -0.03255 -0.12407 0.17526 -0.12407 0.07448 0.03334 C 0.17526 -0.12407 0.17526 0.20903 0.07448 0.04792 C 0.17526 0.20903 -0.03255 0.20903 0.06549 0.04792 C -0.03255 0.20903 -0.03255 -0.12407 0.06549 0.03334 Z " pathEditMode="relative" rAng="0" ptsTypes="AAAAA">
                                      <p:cBhvr>
                                        <p:cTn id="72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85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2 0.10695 C -0.06381 0.04653 -0.03164 -0.00601 0.01145 -0.00949 C 0.0526 -0.01412 0.09101 0.02662 0.09362 0.08519 C 0.09687 0.13959 0.06979 0.19028 0.03125 0.19399 C -0.00404 0.19653 -0.0375 0.16297 -0.04011 0.1125 C -0.04271 0.06644 -0.02006 0.02292 0.01263 0.01922 C 0.04283 0.01667 0.07109 0.04468 0.07304 0.08704 C 0.075 0.125 0.05703 0.16204 0.02994 0.16412 C 0.00559 0.16667 -0.01758 0.14491 -0.01954 0.11065 C -0.02071 0.07986 -0.0073 0.05 0.01393 0.04838 C 0.03255 0.04653 0.05117 0.06274 0.0526 0.08889 C 0.05377 0.11158 0.04414 0.13334 0.02864 0.13519 C 0.01588 0.13681 0.00234 0.12686 0.00169 0.1088 C 0.00039 0.09422 0.00559 0.07894 0.0151 0.07732 C 0.02291 0.07732 0.03059 0.08079 0.0319 0.09074 C 0.03255 0.09699 0.03125 0.10348 0.02747 0.10602 C 0.02552 0.10695 0.02421 0.10695 0.02226 0.10602 " pathEditMode="relative" rAng="0" ptsTypes="AAAAAAAAAAAAAAAAA">
                                      <p:cBhvr>
                                        <p:cTn id="74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-1505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2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-3.33333E-6 C -0.02513 -0.01782 -0.03333 -0.04907 -0.02891 -0.07986 C -0.02669 -0.09051 -0.0237 -0.10115 -0.0194 -0.10949 C -0.01654 -0.08518 -0.00612 -0.06273 0.00925 -0.04907 C 0.00925 -0.0787 0.02083 -0.10764 0.04063 -0.12037 C 0.04727 -0.12569 0.05443 -0.12754 0.06185 -0.1287 C 0.05078 -0.11088 0.04505 -0.08518 0.04727 -0.05856 C 0.06328 -0.07754 0.08607 -0.08217 0.1056 -0.06828 C 0.11224 -0.06389 0.11888 -0.05648 0.12357 -0.04907 C 0.10651 -0.05115 0.08893 -0.04143 0.07656 -0.02222 C 0.09622 -0.01574 0.11315 0.00672 0.11823 0.0375 C 0.11966 0.04815 0.11966 0.0588 0.11823 0.06945 C 0.10859 0.04931 0.09258 0.03542 0.075 0.03334 C 0.08386 0.05996 0.08164 0.09306 0.06849 0.1176 C 0.06328 0.1257 0.05742 0.13334 0.05078 0.13773 C 0.05612 0.11436 0.05313 0.0875 0.04362 0.06621 C 0.0349 0.09306 0.01589 0.11111 -0.00612 0.11111 C -0.01406 0.11111 -0.02148 0.10903 -0.02812 0.10463 C -0.01185 0.09607 0.00039 0.07593 0.00625 0.05139 C -0.01406 0.05787 -0.03529 0.04815 -0.04935 0.02361 C -0.05443 0.01412 -0.05729 0.0044 -0.05937 -0.00625 C -0.04492 0.00741 -0.02591 0.00973 -0.00911 -3.33333E-6 Z " pathEditMode="relative" rAng="0" ptsTypes="AAAAAAAAAAAAAAAAAAAAAA">
                                      <p:cBhvr>
                                        <p:cTn id="76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61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12 -0.04977 C 0.08688 -0.05833 0.13104 -0.06644 0.17025 -0.09954 C 0.20959 -0.13264 0.19291 -0.18148 0.27771 -0.24977 C 0.36303 -0.31759 0.61352 -0.46528 0.68139 -0.50764 " pathEditMode="relative" rAng="0" ptsTypes="AAAA">
                                      <p:cBhvr>
                                        <p:cTn id="9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14" y="-22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6169784" y="4539226"/>
            <a:ext cx="2598855" cy="111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144077" y="3890107"/>
            <a:ext cx="2784310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8302" y="1888038"/>
            <a:ext cx="2784310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3571446" y="1188283"/>
            <a:ext cx="2784310" cy="168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6423654" y="1683765"/>
            <a:ext cx="2921429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456373" y="883665"/>
            <a:ext cx="2784310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="" xmlns:a16="http://schemas.microsoft.com/office/drawing/2014/main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1933839" y="3145566"/>
            <a:ext cx="4339515" cy="3627769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4" y="988308"/>
            <a:ext cx="1496091" cy="151373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0714033" y="746164"/>
            <a:ext cx="1430640" cy="1489453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0536232" y="4348726"/>
            <a:ext cx="1535623" cy="12351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3917354-C6AA-4949-937D-8F37FF4339D3}"/>
              </a:ext>
            </a:extLst>
          </p:cNvPr>
          <p:cNvSpPr txBox="1"/>
          <p:nvPr/>
        </p:nvSpPr>
        <p:spPr>
          <a:xfrm>
            <a:off x="9334142" y="5793449"/>
            <a:ext cx="2618509" cy="4206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rtl="1"/>
            <a:r>
              <a:rPr lang="ar-BH" sz="21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21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6D1FDE8-3AD1-4EC9-BF70-B08E80F8F9E4}"/>
              </a:ext>
            </a:extLst>
          </p:cNvPr>
          <p:cNvSpPr txBox="1"/>
          <p:nvPr/>
        </p:nvSpPr>
        <p:spPr>
          <a:xfrm>
            <a:off x="9910206" y="2535430"/>
            <a:ext cx="2330477" cy="4206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defRPr/>
            </a:pPr>
            <a:r>
              <a:rPr lang="ar-BH" sz="21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21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EA7EDBA-A642-4D5E-88ED-9C8D7837BA18}"/>
              </a:ext>
            </a:extLst>
          </p:cNvPr>
          <p:cNvSpPr txBox="1"/>
          <p:nvPr/>
        </p:nvSpPr>
        <p:spPr>
          <a:xfrm>
            <a:off x="6672064" y="3351378"/>
            <a:ext cx="3259584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1316765"/>
            <a:ext cx="1828800" cy="18288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" y="5047281"/>
            <a:ext cx="1776776" cy="1790202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="" xmlns:a16="http://schemas.microsoft.com/office/drawing/2014/main" id="{8F732AF7-43F7-4C8A-A3E0-F8543D9C1BB3}"/>
              </a:ext>
            </a:extLst>
          </p:cNvPr>
          <p:cNvGrpSpPr/>
          <p:nvPr/>
        </p:nvGrpSpPr>
        <p:grpSpPr>
          <a:xfrm>
            <a:off x="3695734" y="85658"/>
            <a:ext cx="5512989" cy="981625"/>
            <a:chOff x="2532" y="-2333354"/>
            <a:chExt cx="5700184" cy="2280745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="" xmlns:a16="http://schemas.microsoft.com/office/drawing/2014/main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="" xmlns:a16="http://schemas.microsoft.com/office/drawing/2014/main" id="{A350E8D8-93DC-4251-A7DF-981D678DECB6}"/>
                </a:ext>
              </a:extLst>
            </p:cNvPr>
            <p:cNvSpPr txBox="1"/>
            <p:nvPr/>
          </p:nvSpPr>
          <p:spPr>
            <a:xfrm>
              <a:off x="172313" y="-2333354"/>
              <a:ext cx="4990723" cy="193842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4400" dirty="0"/>
                <a:t>قوانين فصلنا الافتراضي </a:t>
              </a:r>
              <a:endParaRPr lang="en-US" sz="44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="" xmlns:a16="http://schemas.microsoft.com/office/drawing/2014/main" id="{B3777ACF-FEE1-4BA8-B6AB-6FD199B8F539}"/>
              </a:ext>
            </a:extLst>
          </p:cNvPr>
          <p:cNvGrpSpPr/>
          <p:nvPr/>
        </p:nvGrpSpPr>
        <p:grpSpPr>
          <a:xfrm>
            <a:off x="2642659" y="106727"/>
            <a:ext cx="1459356" cy="869557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="" xmlns:a16="http://schemas.microsoft.com/office/drawing/2014/main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13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13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="" xmlns:a16="http://schemas.microsoft.com/office/drawing/2014/main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="" xmlns:a16="http://schemas.microsoft.com/office/drawing/2014/main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599117" y="68627"/>
            <a:ext cx="857256" cy="857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="" xmlns:a16="http://schemas.microsoft.com/office/drawing/2014/main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9209924" y="2668903"/>
            <a:ext cx="990668" cy="11812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="" xmlns:a16="http://schemas.microsoft.com/office/drawing/2014/main" id="{125D5B8F-1F1A-4FED-8085-3B47D4DD61C9}"/>
              </a:ext>
            </a:extLst>
          </p:cNvPr>
          <p:cNvSpPr txBox="1"/>
          <p:nvPr/>
        </p:nvSpPr>
        <p:spPr>
          <a:xfrm>
            <a:off x="367076" y="3266308"/>
            <a:ext cx="182294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21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21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21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971789" y="1796819"/>
            <a:ext cx="1536171" cy="16530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="" xmlns:a16="http://schemas.microsoft.com/office/drawing/2014/main" id="{E6CC5EB2-A1F2-4A2D-A4DE-FAB3DF8AC781}"/>
              </a:ext>
            </a:extLst>
          </p:cNvPr>
          <p:cNvSpPr/>
          <p:nvPr/>
        </p:nvSpPr>
        <p:spPr>
          <a:xfrm>
            <a:off x="4177126" y="1059003"/>
            <a:ext cx="1630844" cy="16019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="" xmlns:a16="http://schemas.microsoft.com/office/drawing/2014/main" id="{E9F76996-A80E-4C40-ADC4-834C01FBBDA5}"/>
              </a:ext>
            </a:extLst>
          </p:cNvPr>
          <p:cNvSpPr txBox="1"/>
          <p:nvPr/>
        </p:nvSpPr>
        <p:spPr>
          <a:xfrm>
            <a:off x="3627363" y="2689040"/>
            <a:ext cx="2415291" cy="110799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ar-SA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21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360" y="904851"/>
            <a:ext cx="2195244" cy="219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="" xmlns:a16="http://schemas.microsoft.com/office/drawing/2014/main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6768075" y="2564904"/>
            <a:ext cx="1197304" cy="9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="" xmlns:a16="http://schemas.microsoft.com/office/drawing/2014/main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60124" y="1317021"/>
            <a:ext cx="692893" cy="69289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="" xmlns:a16="http://schemas.microsoft.com/office/drawing/2014/main" id="{A9FE6B5B-3E30-4F52-8CCC-27C81DE3CA2F}"/>
              </a:ext>
            </a:extLst>
          </p:cNvPr>
          <p:cNvGrpSpPr/>
          <p:nvPr/>
        </p:nvGrpSpPr>
        <p:grpSpPr>
          <a:xfrm>
            <a:off x="6444804" y="4539226"/>
            <a:ext cx="2413414" cy="1731583"/>
            <a:chOff x="10552923" y="5238109"/>
            <a:chExt cx="3620120" cy="2597375"/>
          </a:xfrm>
        </p:grpSpPr>
        <p:sp>
          <p:nvSpPr>
            <p:cNvPr id="53" name="TextBox 4">
              <a:extLst>
                <a:ext uri="{FF2B5EF4-FFF2-40B4-BE49-F238E27FC236}">
                  <a16:creationId xmlns="" xmlns:a16="http://schemas.microsoft.com/office/drawing/2014/main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694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1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21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</a:t>
              </a:r>
              <a:r>
                <a:rPr lang="ar-SA" sz="2100" b="1" dirty="0" smtClean="0">
                  <a:solidFill>
                    <a:srgbClr val="C00000"/>
                  </a:solidFill>
                  <a:cs typeface="PT Bold Heading" pitchFamily="2" charset="-78"/>
                </a:rPr>
                <a:t>بسماع أسمي</a:t>
              </a:r>
              <a:endParaRPr lang="ar-SA" sz="2100" b="1" dirty="0">
                <a:solidFill>
                  <a:srgbClr val="C00000"/>
                </a:solidFill>
                <a:cs typeface="PT Bold Heading" pitchFamily="2" charset="-78"/>
              </a:endParaRP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="" xmlns:a16="http://schemas.microsoft.com/office/drawing/2014/main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="" xmlns:a16="http://schemas.microsoft.com/office/drawing/2014/main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2326" y="4608741"/>
            <a:ext cx="904881" cy="80808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="" xmlns:a16="http://schemas.microsoft.com/office/drawing/2014/main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2351585" y="4189641"/>
            <a:ext cx="3456384" cy="2447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="" xmlns:a16="http://schemas.microsoft.com/office/drawing/2014/main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519689" y="45941"/>
            <a:ext cx="591449" cy="65487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="" xmlns:a16="http://schemas.microsoft.com/office/drawing/2014/main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1050603" y="187260"/>
            <a:ext cx="909891" cy="9498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="" xmlns:a16="http://schemas.microsoft.com/office/drawing/2014/main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1987352" y="789297"/>
            <a:ext cx="993531" cy="1217072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76" y="1684783"/>
            <a:ext cx="1100158" cy="178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261" y="4207309"/>
            <a:ext cx="1181286" cy="134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عيني تنظ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419537" y="44376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70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3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573;p53"/>
          <p:cNvGrpSpPr/>
          <p:nvPr/>
        </p:nvGrpSpPr>
        <p:grpSpPr>
          <a:xfrm>
            <a:off x="-201083" y="-44152"/>
            <a:ext cx="3067867" cy="2771424"/>
            <a:chOff x="0" y="0"/>
            <a:chExt cx="1650461" cy="1672910"/>
          </a:xfrm>
        </p:grpSpPr>
        <p:sp>
          <p:nvSpPr>
            <p:cNvPr id="70" name="Google Shape;574;p53"/>
            <p:cNvSpPr/>
            <p:nvPr/>
          </p:nvSpPr>
          <p:spPr>
            <a:xfrm>
              <a:off x="227174" y="249624"/>
              <a:ext cx="1423288" cy="1423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1" y="0"/>
                  </a:moveTo>
                  <a:lnTo>
                    <a:pt x="0" y="19247"/>
                  </a:lnTo>
                  <a:lnTo>
                    <a:pt x="19249" y="21600"/>
                  </a:lnTo>
                  <a:lnTo>
                    <a:pt x="21600" y="2351"/>
                  </a:lnTo>
                  <a:lnTo>
                    <a:pt x="19373" y="2077"/>
                  </a:lnTo>
                  <a:cubicBezTo>
                    <a:pt x="19732" y="2643"/>
                    <a:pt x="19424" y="3597"/>
                    <a:pt x="18608" y="3597"/>
                  </a:cubicBezTo>
                  <a:cubicBezTo>
                    <a:pt x="18564" y="3597"/>
                    <a:pt x="18518" y="3595"/>
                    <a:pt x="18472" y="3589"/>
                  </a:cubicBezTo>
                  <a:cubicBezTo>
                    <a:pt x="17556" y="3476"/>
                    <a:pt x="17449" y="2393"/>
                    <a:pt x="17962" y="1905"/>
                  </a:cubicBezTo>
                  <a:lnTo>
                    <a:pt x="16008" y="1668"/>
                  </a:lnTo>
                  <a:cubicBezTo>
                    <a:pt x="16284" y="2218"/>
                    <a:pt x="15978" y="3057"/>
                    <a:pt x="15228" y="3057"/>
                  </a:cubicBezTo>
                  <a:cubicBezTo>
                    <a:pt x="15185" y="3057"/>
                    <a:pt x="15141" y="3054"/>
                    <a:pt x="15095" y="3049"/>
                  </a:cubicBezTo>
                  <a:cubicBezTo>
                    <a:pt x="14248" y="2945"/>
                    <a:pt x="14120" y="1983"/>
                    <a:pt x="14544" y="1486"/>
                  </a:cubicBezTo>
                  <a:lnTo>
                    <a:pt x="12445" y="1233"/>
                  </a:lnTo>
                  <a:cubicBezTo>
                    <a:pt x="12523" y="1323"/>
                    <a:pt x="12583" y="1426"/>
                    <a:pt x="12624" y="1539"/>
                  </a:cubicBezTo>
                  <a:cubicBezTo>
                    <a:pt x="12688" y="1686"/>
                    <a:pt x="12711" y="1847"/>
                    <a:pt x="12692" y="2007"/>
                  </a:cubicBezTo>
                  <a:lnTo>
                    <a:pt x="12632" y="2240"/>
                  </a:lnTo>
                  <a:cubicBezTo>
                    <a:pt x="12484" y="2597"/>
                    <a:pt x="12144" y="2800"/>
                    <a:pt x="11794" y="2800"/>
                  </a:cubicBezTo>
                  <a:cubicBezTo>
                    <a:pt x="11606" y="2800"/>
                    <a:pt x="11414" y="2741"/>
                    <a:pt x="11249" y="2615"/>
                  </a:cubicBezTo>
                  <a:cubicBezTo>
                    <a:pt x="11147" y="2546"/>
                    <a:pt x="11060" y="2462"/>
                    <a:pt x="10989" y="2362"/>
                  </a:cubicBezTo>
                  <a:cubicBezTo>
                    <a:pt x="10843" y="2162"/>
                    <a:pt x="10770" y="1932"/>
                    <a:pt x="10801" y="1682"/>
                  </a:cubicBezTo>
                  <a:cubicBezTo>
                    <a:pt x="10830" y="1443"/>
                    <a:pt x="10951" y="1223"/>
                    <a:pt x="11140" y="1073"/>
                  </a:cubicBezTo>
                  <a:lnTo>
                    <a:pt x="8912" y="801"/>
                  </a:lnTo>
                  <a:cubicBezTo>
                    <a:pt x="9198" y="1334"/>
                    <a:pt x="8903" y="2166"/>
                    <a:pt x="8165" y="2166"/>
                  </a:cubicBezTo>
                  <a:cubicBezTo>
                    <a:pt x="8125" y="2166"/>
                    <a:pt x="8084" y="2164"/>
                    <a:pt x="8041" y="2159"/>
                  </a:cubicBezTo>
                  <a:cubicBezTo>
                    <a:pt x="7214" y="2057"/>
                    <a:pt x="7094" y="1104"/>
                    <a:pt x="7522" y="631"/>
                  </a:cubicBezTo>
                  <a:lnTo>
                    <a:pt x="5826" y="424"/>
                  </a:lnTo>
                  <a:cubicBezTo>
                    <a:pt x="5840" y="468"/>
                    <a:pt x="5849" y="513"/>
                    <a:pt x="5856" y="558"/>
                  </a:cubicBezTo>
                  <a:cubicBezTo>
                    <a:pt x="5864" y="730"/>
                    <a:pt x="5878" y="928"/>
                    <a:pt x="5791" y="1087"/>
                  </a:cubicBezTo>
                  <a:cubicBezTo>
                    <a:pt x="5706" y="1242"/>
                    <a:pt x="5637" y="1386"/>
                    <a:pt x="5483" y="1488"/>
                  </a:cubicBezTo>
                  <a:cubicBezTo>
                    <a:pt x="5329" y="1591"/>
                    <a:pt x="5187" y="1675"/>
                    <a:pt x="4999" y="1695"/>
                  </a:cubicBezTo>
                  <a:cubicBezTo>
                    <a:pt x="4954" y="1701"/>
                    <a:pt x="4908" y="1704"/>
                    <a:pt x="4863" y="1704"/>
                  </a:cubicBezTo>
                  <a:cubicBezTo>
                    <a:pt x="4741" y="1704"/>
                    <a:pt x="4620" y="1681"/>
                    <a:pt x="4506" y="1635"/>
                  </a:cubicBezTo>
                  <a:cubicBezTo>
                    <a:pt x="3942" y="1403"/>
                    <a:pt x="3748" y="703"/>
                    <a:pt x="4114" y="215"/>
                  </a:cubicBezTo>
                  <a:lnTo>
                    <a:pt x="2351" y="0"/>
                  </a:ln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1" name="Google Shape;575;p53"/>
            <p:cNvSpPr/>
            <p:nvPr/>
          </p:nvSpPr>
          <p:spPr>
            <a:xfrm>
              <a:off x="218572" y="240780"/>
              <a:ext cx="1423287" cy="1423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3" y="0"/>
                  </a:moveTo>
                  <a:lnTo>
                    <a:pt x="0" y="19250"/>
                  </a:lnTo>
                  <a:lnTo>
                    <a:pt x="19249" y="21600"/>
                  </a:lnTo>
                  <a:lnTo>
                    <a:pt x="21600" y="2352"/>
                  </a:lnTo>
                  <a:lnTo>
                    <a:pt x="19373" y="2080"/>
                  </a:lnTo>
                  <a:cubicBezTo>
                    <a:pt x="19732" y="2646"/>
                    <a:pt x="19424" y="3600"/>
                    <a:pt x="18608" y="3600"/>
                  </a:cubicBezTo>
                  <a:cubicBezTo>
                    <a:pt x="18564" y="3600"/>
                    <a:pt x="18519" y="3598"/>
                    <a:pt x="18472" y="3592"/>
                  </a:cubicBezTo>
                  <a:cubicBezTo>
                    <a:pt x="17556" y="3479"/>
                    <a:pt x="17449" y="2396"/>
                    <a:pt x="17963" y="1908"/>
                  </a:cubicBezTo>
                  <a:lnTo>
                    <a:pt x="16009" y="1671"/>
                  </a:lnTo>
                  <a:cubicBezTo>
                    <a:pt x="16285" y="2221"/>
                    <a:pt x="15980" y="3060"/>
                    <a:pt x="15228" y="3060"/>
                  </a:cubicBezTo>
                  <a:cubicBezTo>
                    <a:pt x="15185" y="3060"/>
                    <a:pt x="15141" y="3057"/>
                    <a:pt x="15095" y="3052"/>
                  </a:cubicBezTo>
                  <a:cubicBezTo>
                    <a:pt x="14248" y="2947"/>
                    <a:pt x="14120" y="1986"/>
                    <a:pt x="14544" y="1490"/>
                  </a:cubicBezTo>
                  <a:lnTo>
                    <a:pt x="12445" y="1232"/>
                  </a:lnTo>
                  <a:cubicBezTo>
                    <a:pt x="12523" y="1323"/>
                    <a:pt x="12583" y="1428"/>
                    <a:pt x="12625" y="1539"/>
                  </a:cubicBezTo>
                  <a:cubicBezTo>
                    <a:pt x="12688" y="1685"/>
                    <a:pt x="12711" y="1848"/>
                    <a:pt x="12692" y="2006"/>
                  </a:cubicBezTo>
                  <a:cubicBezTo>
                    <a:pt x="12672" y="2086"/>
                    <a:pt x="12652" y="2164"/>
                    <a:pt x="12632" y="2242"/>
                  </a:cubicBezTo>
                  <a:cubicBezTo>
                    <a:pt x="12484" y="2598"/>
                    <a:pt x="12144" y="2800"/>
                    <a:pt x="11794" y="2800"/>
                  </a:cubicBezTo>
                  <a:cubicBezTo>
                    <a:pt x="11605" y="2800"/>
                    <a:pt x="11414" y="2742"/>
                    <a:pt x="11249" y="2617"/>
                  </a:cubicBezTo>
                  <a:cubicBezTo>
                    <a:pt x="11147" y="2548"/>
                    <a:pt x="11060" y="2463"/>
                    <a:pt x="10990" y="2363"/>
                  </a:cubicBezTo>
                  <a:cubicBezTo>
                    <a:pt x="10843" y="2164"/>
                    <a:pt x="10770" y="1932"/>
                    <a:pt x="10801" y="1684"/>
                  </a:cubicBezTo>
                  <a:cubicBezTo>
                    <a:pt x="10830" y="1442"/>
                    <a:pt x="10953" y="1225"/>
                    <a:pt x="11142" y="1073"/>
                  </a:cubicBezTo>
                  <a:lnTo>
                    <a:pt x="8914" y="801"/>
                  </a:lnTo>
                  <a:cubicBezTo>
                    <a:pt x="9200" y="1334"/>
                    <a:pt x="8905" y="2166"/>
                    <a:pt x="8167" y="2166"/>
                  </a:cubicBezTo>
                  <a:cubicBezTo>
                    <a:pt x="8127" y="2166"/>
                    <a:pt x="8085" y="2163"/>
                    <a:pt x="8042" y="2158"/>
                  </a:cubicBezTo>
                  <a:cubicBezTo>
                    <a:pt x="7216" y="2057"/>
                    <a:pt x="7096" y="1106"/>
                    <a:pt x="7524" y="632"/>
                  </a:cubicBezTo>
                  <a:lnTo>
                    <a:pt x="5827" y="424"/>
                  </a:lnTo>
                  <a:cubicBezTo>
                    <a:pt x="5842" y="470"/>
                    <a:pt x="5851" y="513"/>
                    <a:pt x="5858" y="558"/>
                  </a:cubicBezTo>
                  <a:cubicBezTo>
                    <a:pt x="5866" y="730"/>
                    <a:pt x="5880" y="928"/>
                    <a:pt x="5793" y="1087"/>
                  </a:cubicBezTo>
                  <a:cubicBezTo>
                    <a:pt x="5708" y="1241"/>
                    <a:pt x="5639" y="1386"/>
                    <a:pt x="5485" y="1490"/>
                  </a:cubicBezTo>
                  <a:cubicBezTo>
                    <a:pt x="5331" y="1591"/>
                    <a:pt x="5189" y="1675"/>
                    <a:pt x="5001" y="1695"/>
                  </a:cubicBezTo>
                  <a:cubicBezTo>
                    <a:pt x="4955" y="1702"/>
                    <a:pt x="4909" y="1705"/>
                    <a:pt x="4864" y="1705"/>
                  </a:cubicBezTo>
                  <a:cubicBezTo>
                    <a:pt x="4742" y="1705"/>
                    <a:pt x="4621" y="1681"/>
                    <a:pt x="4508" y="1635"/>
                  </a:cubicBezTo>
                  <a:cubicBezTo>
                    <a:pt x="3944" y="1405"/>
                    <a:pt x="3750" y="703"/>
                    <a:pt x="4116" y="216"/>
                  </a:cubicBezTo>
                  <a:lnTo>
                    <a:pt x="235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2" name="Google Shape;576;p53"/>
            <p:cNvSpPr/>
            <p:nvPr/>
          </p:nvSpPr>
          <p:spPr>
            <a:xfrm>
              <a:off x="0" y="0"/>
              <a:ext cx="966699" cy="569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1" y="0"/>
                  </a:moveTo>
                  <a:lnTo>
                    <a:pt x="0" y="12815"/>
                  </a:lnTo>
                  <a:cubicBezTo>
                    <a:pt x="0" y="12815"/>
                    <a:pt x="742" y="13114"/>
                    <a:pt x="918" y="13844"/>
                  </a:cubicBezTo>
                  <a:cubicBezTo>
                    <a:pt x="1097" y="14573"/>
                    <a:pt x="747" y="15415"/>
                    <a:pt x="747" y="15415"/>
                  </a:cubicBezTo>
                  <a:cubicBezTo>
                    <a:pt x="747" y="15415"/>
                    <a:pt x="1471" y="15713"/>
                    <a:pt x="1657" y="16488"/>
                  </a:cubicBezTo>
                  <a:cubicBezTo>
                    <a:pt x="1847" y="17267"/>
                    <a:pt x="1415" y="18670"/>
                    <a:pt x="1415" y="18670"/>
                  </a:cubicBezTo>
                  <a:cubicBezTo>
                    <a:pt x="1415" y="18670"/>
                    <a:pt x="2181" y="19146"/>
                    <a:pt x="2306" y="19662"/>
                  </a:cubicBezTo>
                  <a:cubicBezTo>
                    <a:pt x="2431" y="20179"/>
                    <a:pt x="2122" y="21600"/>
                    <a:pt x="2122" y="21600"/>
                  </a:cubicBezTo>
                  <a:lnTo>
                    <a:pt x="21600" y="8890"/>
                  </a:lnTo>
                  <a:cubicBezTo>
                    <a:pt x="20354" y="8147"/>
                    <a:pt x="20893" y="5964"/>
                    <a:pt x="20893" y="5964"/>
                  </a:cubicBezTo>
                  <a:cubicBezTo>
                    <a:pt x="20893" y="5964"/>
                    <a:pt x="20359" y="5380"/>
                    <a:pt x="20127" y="4787"/>
                  </a:cubicBezTo>
                  <a:cubicBezTo>
                    <a:pt x="19895" y="4194"/>
                    <a:pt x="20317" y="2844"/>
                    <a:pt x="20317" y="2844"/>
                  </a:cubicBezTo>
                  <a:cubicBezTo>
                    <a:pt x="20317" y="2844"/>
                    <a:pt x="19519" y="2490"/>
                    <a:pt x="19364" y="1848"/>
                  </a:cubicBezTo>
                  <a:cubicBezTo>
                    <a:pt x="19209" y="1200"/>
                    <a:pt x="19631" y="0"/>
                    <a:pt x="19631" y="0"/>
                  </a:cubicBez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37" name="Group 7">
            <a:extLst>
              <a:ext uri="{FF2B5EF4-FFF2-40B4-BE49-F238E27FC236}">
                <a16:creationId xmlns="" xmlns:a16="http://schemas.microsoft.com/office/drawing/2014/main" id="{8B71BD67-7582-4B62-AA8B-B08A4CC09A40}"/>
              </a:ext>
            </a:extLst>
          </p:cNvPr>
          <p:cNvGrpSpPr/>
          <p:nvPr/>
        </p:nvGrpSpPr>
        <p:grpSpPr>
          <a:xfrm>
            <a:off x="6487655" y="561940"/>
            <a:ext cx="5524428" cy="800949"/>
            <a:chOff x="-1929645" y="58225"/>
            <a:chExt cx="9778901" cy="1601897"/>
          </a:xfrm>
          <a:solidFill>
            <a:srgbClr val="CC66FF">
              <a:alpha val="35000"/>
            </a:srgbClr>
          </a:solidFill>
        </p:grpSpPr>
        <p:sp>
          <p:nvSpPr>
            <p:cNvPr id="38" name="AutoShape 8">
              <a:extLst>
                <a:ext uri="{FF2B5EF4-FFF2-40B4-BE49-F238E27FC236}">
                  <a16:creationId xmlns="" xmlns:a16="http://schemas.microsoft.com/office/drawing/2014/main" id="{1315CE9D-38AD-48FC-BB3C-D099150BEB29}"/>
                </a:ext>
              </a:extLst>
            </p:cNvPr>
            <p:cNvSpPr/>
            <p:nvPr/>
          </p:nvSpPr>
          <p:spPr>
            <a:xfrm rot="21557927">
              <a:off x="-1929645" y="58225"/>
              <a:ext cx="9525197" cy="1601897"/>
            </a:xfrm>
            <a:prstGeom prst="rect">
              <a:avLst/>
            </a:prstGeom>
            <a:grpFill/>
            <a:effectLst>
              <a:reflection blurRad="6350" stA="52000" endA="300" endPos="35000" dir="5400000" sy="-100000" algn="bl" rotWithShape="0"/>
            </a:effectLst>
          </p:spPr>
        </p:sp>
        <p:sp>
          <p:nvSpPr>
            <p:cNvPr id="39" name="TextBox 9">
              <a:extLst>
                <a:ext uri="{FF2B5EF4-FFF2-40B4-BE49-F238E27FC236}">
                  <a16:creationId xmlns="" xmlns:a16="http://schemas.microsoft.com/office/drawing/2014/main" id="{3B8219C9-1F59-4635-AC63-E54DF31A486F}"/>
                </a:ext>
              </a:extLst>
            </p:cNvPr>
            <p:cNvSpPr txBox="1"/>
            <p:nvPr/>
          </p:nvSpPr>
          <p:spPr>
            <a:xfrm>
              <a:off x="-1685583" y="363507"/>
              <a:ext cx="9534839" cy="984884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3200" spc="-56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الفصل </a:t>
              </a:r>
              <a:r>
                <a:rPr lang="ar-SA" sz="3200" spc="-56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الرابع : </a:t>
              </a:r>
              <a:r>
                <a:rPr lang="ar-SA" sz="3200" spc="-56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الاعداد حتى 10 </a:t>
              </a:r>
              <a:endParaRPr lang="ar-SA" sz="3200" spc="-56" dirty="0">
                <a:solidFill>
                  <a:srgbClr val="9933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grpSp>
        <p:nvGrpSpPr>
          <p:cNvPr id="96" name="Google Shape;312;p37">
            <a:extLst>
              <a:ext uri="{FF2B5EF4-FFF2-40B4-BE49-F238E27FC236}">
                <a16:creationId xmlns="" xmlns:a16="http://schemas.microsoft.com/office/drawing/2014/main" id="{77778A78-ED23-4B1B-B9DA-27FF1879421B}"/>
              </a:ext>
            </a:extLst>
          </p:cNvPr>
          <p:cNvGrpSpPr/>
          <p:nvPr/>
        </p:nvGrpSpPr>
        <p:grpSpPr>
          <a:xfrm rot="845217">
            <a:off x="6208048" y="405946"/>
            <a:ext cx="797893" cy="653184"/>
            <a:chOff x="0" y="0"/>
            <a:chExt cx="598419" cy="489887"/>
          </a:xfrm>
        </p:grpSpPr>
        <p:sp>
          <p:nvSpPr>
            <p:cNvPr id="97" name="Google Shape;313;p37">
              <a:extLst>
                <a:ext uri="{FF2B5EF4-FFF2-40B4-BE49-F238E27FC236}">
                  <a16:creationId xmlns="" xmlns:a16="http://schemas.microsoft.com/office/drawing/2014/main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8" name="Google Shape;314;p37">
              <a:extLst>
                <a:ext uri="{FF2B5EF4-FFF2-40B4-BE49-F238E27FC236}">
                  <a16:creationId xmlns="" xmlns:a16="http://schemas.microsoft.com/office/drawing/2014/main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9" name="Google Shape;315;p37">
              <a:extLst>
                <a:ext uri="{FF2B5EF4-FFF2-40B4-BE49-F238E27FC236}">
                  <a16:creationId xmlns="" xmlns:a16="http://schemas.microsoft.com/office/drawing/2014/main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0" name="Google Shape;316;p37">
              <a:extLst>
                <a:ext uri="{FF2B5EF4-FFF2-40B4-BE49-F238E27FC236}">
                  <a16:creationId xmlns="" xmlns:a16="http://schemas.microsoft.com/office/drawing/2014/main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1" name="Google Shape;317;p37">
              <a:extLst>
                <a:ext uri="{FF2B5EF4-FFF2-40B4-BE49-F238E27FC236}">
                  <a16:creationId xmlns="" xmlns:a16="http://schemas.microsoft.com/office/drawing/2014/main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104" name="Group 57">
            <a:extLst>
              <a:ext uri="{FF2B5EF4-FFF2-40B4-BE49-F238E27FC236}">
                <a16:creationId xmlns="" xmlns:a16="http://schemas.microsoft.com/office/drawing/2014/main" id="{CD9B7B77-C726-470B-81DB-D2CAED6D8CC3}"/>
              </a:ext>
            </a:extLst>
          </p:cNvPr>
          <p:cNvGrpSpPr/>
          <p:nvPr/>
        </p:nvGrpSpPr>
        <p:grpSpPr>
          <a:xfrm>
            <a:off x="175321" y="2611650"/>
            <a:ext cx="2408643" cy="3409638"/>
            <a:chOff x="1371539" y="1962711"/>
            <a:chExt cx="2408642" cy="3409638"/>
          </a:xfrm>
        </p:grpSpPr>
        <p:sp>
          <p:nvSpPr>
            <p:cNvPr id="105" name="Rectangle: Rounded Corners 24">
              <a:extLst>
                <a:ext uri="{FF2B5EF4-FFF2-40B4-BE49-F238E27FC236}">
                  <a16:creationId xmlns="" xmlns:a16="http://schemas.microsoft.com/office/drawing/2014/main" id="{5227E663-B9AA-4750-B797-4640AC8A772B}"/>
                </a:ext>
              </a:extLst>
            </p:cNvPr>
            <p:cNvSpPr/>
            <p:nvPr/>
          </p:nvSpPr>
          <p:spPr>
            <a:xfrm rot="14651456">
              <a:off x="1371539" y="3238749"/>
              <a:ext cx="2133600" cy="2133600"/>
            </a:xfrm>
            <a:prstGeom prst="round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tx1">
                    <a:alpha val="2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: Rounded Corners 3">
              <a:extLst>
                <a:ext uri="{FF2B5EF4-FFF2-40B4-BE49-F238E27FC236}">
                  <a16:creationId xmlns="" xmlns:a16="http://schemas.microsoft.com/office/drawing/2014/main" id="{01EC04AF-94CB-4656-B3A7-4017ABA3FCCE}"/>
                </a:ext>
              </a:extLst>
            </p:cNvPr>
            <p:cNvSpPr/>
            <p:nvPr/>
          </p:nvSpPr>
          <p:spPr>
            <a:xfrm rot="4061260">
              <a:off x="1588169" y="2608112"/>
              <a:ext cx="2133600" cy="2133600"/>
            </a:xfrm>
            <a:prstGeom prst="roundRect">
              <a:avLst/>
            </a:prstGeom>
            <a:solidFill>
              <a:srgbClr val="FF99CC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7" name="Picture 36">
              <a:extLst>
                <a:ext uri="{FF2B5EF4-FFF2-40B4-BE49-F238E27FC236}">
                  <a16:creationId xmlns="" xmlns:a16="http://schemas.microsoft.com/office/drawing/2014/main" id="{941D435E-3D8F-4D34-8A03-43041C2F2E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8" r="7402" b="23898"/>
            <a:stretch/>
          </p:blipFill>
          <p:spPr>
            <a:xfrm>
              <a:off x="2539937" y="2706253"/>
              <a:ext cx="534573" cy="463037"/>
            </a:xfrm>
            <a:prstGeom prst="rect">
              <a:avLst/>
            </a:prstGeom>
          </p:spPr>
        </p:pic>
        <p:sp>
          <p:nvSpPr>
            <p:cNvPr id="108" name="TextBox 40">
              <a:extLst>
                <a:ext uri="{FF2B5EF4-FFF2-40B4-BE49-F238E27FC236}">
                  <a16:creationId xmlns="" xmlns:a16="http://schemas.microsoft.com/office/drawing/2014/main" id="{281AE7A8-D12F-4510-BD3F-86C43D4D5520}"/>
                </a:ext>
              </a:extLst>
            </p:cNvPr>
            <p:cNvSpPr txBox="1"/>
            <p:nvPr/>
          </p:nvSpPr>
          <p:spPr>
            <a:xfrm rot="20700000">
              <a:off x="2297146" y="1962711"/>
              <a:ext cx="10652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3399"/>
                  </a:solidFill>
                  <a:latin typeface="Oswald" panose="02000503000000000000" pitchFamily="2" charset="0"/>
                </a:rPr>
                <a:t>1</a:t>
              </a:r>
            </a:p>
          </p:txBody>
        </p:sp>
        <p:sp>
          <p:nvSpPr>
            <p:cNvPr id="109" name="TextBox 44">
              <a:extLst>
                <a:ext uri="{FF2B5EF4-FFF2-40B4-BE49-F238E27FC236}">
                  <a16:creationId xmlns="" xmlns:a16="http://schemas.microsoft.com/office/drawing/2014/main" id="{2F59D680-4A45-409D-8ACA-30609264D28C}"/>
                </a:ext>
              </a:extLst>
            </p:cNvPr>
            <p:cNvSpPr txBox="1"/>
            <p:nvPr/>
          </p:nvSpPr>
          <p:spPr>
            <a:xfrm>
              <a:off x="1458529" y="3201443"/>
              <a:ext cx="232165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1"/>
              <a:r>
                <a:rPr lang="ar-SA" sz="2000" dirty="0" smtClean="0">
                  <a:solidFill>
                    <a:srgbClr val="CC3399"/>
                  </a:solidFill>
                  <a:cs typeface="PT Bold Heading" pitchFamily="2" charset="-78"/>
                </a:rPr>
                <a:t>أُعد الاعداد 6 ,7, 8 , 9 ,10 وأسميها وأميزها باستعمال أشياء ملموسة ورسوم توضيحية</a:t>
              </a:r>
            </a:p>
          </p:txBody>
        </p:sp>
      </p:grpSp>
      <p:grpSp>
        <p:nvGrpSpPr>
          <p:cNvPr id="110" name="Group 58">
            <a:extLst>
              <a:ext uri="{FF2B5EF4-FFF2-40B4-BE49-F238E27FC236}">
                <a16:creationId xmlns="" xmlns:a16="http://schemas.microsoft.com/office/drawing/2014/main" id="{23EF67C7-04BA-4C31-9F79-1BA734D9F55F}"/>
              </a:ext>
            </a:extLst>
          </p:cNvPr>
          <p:cNvGrpSpPr/>
          <p:nvPr/>
        </p:nvGrpSpPr>
        <p:grpSpPr>
          <a:xfrm>
            <a:off x="2766846" y="2470261"/>
            <a:ext cx="2223353" cy="3468571"/>
            <a:chOff x="3905915" y="1821323"/>
            <a:chExt cx="2223354" cy="3468570"/>
          </a:xfrm>
        </p:grpSpPr>
        <p:sp>
          <p:nvSpPr>
            <p:cNvPr id="111" name="Rectangle: Rounded Corners 25">
              <a:extLst>
                <a:ext uri="{FF2B5EF4-FFF2-40B4-BE49-F238E27FC236}">
                  <a16:creationId xmlns="" xmlns:a16="http://schemas.microsoft.com/office/drawing/2014/main" id="{D13EF8BD-F090-4C5E-AB37-8AF251F39F44}"/>
                </a:ext>
              </a:extLst>
            </p:cNvPr>
            <p:cNvSpPr/>
            <p:nvPr/>
          </p:nvSpPr>
          <p:spPr>
            <a:xfrm rot="13352802">
              <a:off x="3995669" y="3156293"/>
              <a:ext cx="2133600" cy="2133600"/>
            </a:xfrm>
            <a:prstGeom prst="round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tx1">
                    <a:alpha val="2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: Rounded Corners 4">
              <a:extLst>
                <a:ext uri="{FF2B5EF4-FFF2-40B4-BE49-F238E27FC236}">
                  <a16:creationId xmlns="" xmlns:a16="http://schemas.microsoft.com/office/drawing/2014/main" id="{62B072AC-639B-469D-922B-A47F277DF898}"/>
                </a:ext>
              </a:extLst>
            </p:cNvPr>
            <p:cNvSpPr/>
            <p:nvPr/>
          </p:nvSpPr>
          <p:spPr>
            <a:xfrm rot="13384153">
              <a:off x="3954510" y="2492228"/>
              <a:ext cx="2133600" cy="2133600"/>
            </a:xfrm>
            <a:prstGeom prst="roundRect">
              <a:avLst/>
            </a:prstGeom>
            <a:solidFill>
              <a:srgbClr val="92D05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3" name="Picture 37">
              <a:extLst>
                <a:ext uri="{FF2B5EF4-FFF2-40B4-BE49-F238E27FC236}">
                  <a16:creationId xmlns="" xmlns:a16="http://schemas.microsoft.com/office/drawing/2014/main" id="{26F41B4E-B433-4785-B0F8-7ACEF0F52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8" t="2807" r="10955" b="19535"/>
            <a:stretch/>
          </p:blipFill>
          <p:spPr>
            <a:xfrm>
              <a:off x="4658629" y="2512604"/>
              <a:ext cx="627669" cy="622069"/>
            </a:xfrm>
            <a:prstGeom prst="rect">
              <a:avLst/>
            </a:prstGeom>
          </p:spPr>
        </p:pic>
        <p:sp>
          <p:nvSpPr>
            <p:cNvPr id="114" name="TextBox 41">
              <a:extLst>
                <a:ext uri="{FF2B5EF4-FFF2-40B4-BE49-F238E27FC236}">
                  <a16:creationId xmlns="" xmlns:a16="http://schemas.microsoft.com/office/drawing/2014/main" id="{371FF0EE-7A38-4A90-948B-4E33904DFFAA}"/>
                </a:ext>
              </a:extLst>
            </p:cNvPr>
            <p:cNvSpPr txBox="1"/>
            <p:nvPr/>
          </p:nvSpPr>
          <p:spPr>
            <a:xfrm rot="19138836">
              <a:off x="4131069" y="1821323"/>
              <a:ext cx="10652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92D050"/>
                  </a:solidFill>
                  <a:latin typeface="Oswald" panose="02000503000000000000" pitchFamily="2" charset="0"/>
                </a:rPr>
                <a:t>2</a:t>
              </a:r>
            </a:p>
          </p:txBody>
        </p:sp>
        <p:sp>
          <p:nvSpPr>
            <p:cNvPr id="115" name="TextBox 45">
              <a:extLst>
                <a:ext uri="{FF2B5EF4-FFF2-40B4-BE49-F238E27FC236}">
                  <a16:creationId xmlns="" xmlns:a16="http://schemas.microsoft.com/office/drawing/2014/main" id="{FEA4DD25-DCE1-4F55-A565-E5076F0087B3}"/>
                </a:ext>
              </a:extLst>
            </p:cNvPr>
            <p:cNvSpPr txBox="1"/>
            <p:nvPr/>
          </p:nvSpPr>
          <p:spPr>
            <a:xfrm>
              <a:off x="3905915" y="3239544"/>
              <a:ext cx="20446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1"/>
              <a:r>
                <a:rPr lang="ar-SA" sz="2000" dirty="0" smtClean="0">
                  <a:solidFill>
                    <a:srgbClr val="003300"/>
                  </a:solidFill>
                  <a:cs typeface="PT Bold Heading" pitchFamily="2" charset="-78"/>
                </a:rPr>
                <a:t>أقرأُ الاعداد 6 , 7, 8, 9, 10 وأكتبها</a:t>
              </a:r>
              <a:endParaRPr lang="ar-SA" sz="2000" dirty="0">
                <a:solidFill>
                  <a:srgbClr val="003300"/>
                </a:solidFill>
              </a:endParaRPr>
            </a:p>
          </p:txBody>
        </p:sp>
      </p:grpSp>
      <p:grpSp>
        <p:nvGrpSpPr>
          <p:cNvPr id="116" name="Group 59">
            <a:extLst>
              <a:ext uri="{FF2B5EF4-FFF2-40B4-BE49-F238E27FC236}">
                <a16:creationId xmlns="" xmlns:a16="http://schemas.microsoft.com/office/drawing/2014/main" id="{EB20784E-543C-47FD-BBC7-2CCCFF216E28}"/>
              </a:ext>
            </a:extLst>
          </p:cNvPr>
          <p:cNvGrpSpPr/>
          <p:nvPr/>
        </p:nvGrpSpPr>
        <p:grpSpPr>
          <a:xfrm>
            <a:off x="4950013" y="2523094"/>
            <a:ext cx="2445913" cy="3308079"/>
            <a:chOff x="5974783" y="1874154"/>
            <a:chExt cx="2445913" cy="3308079"/>
          </a:xfrm>
        </p:grpSpPr>
        <p:sp>
          <p:nvSpPr>
            <p:cNvPr id="117" name="Rectangle: Rounded Corners 26">
              <a:extLst>
                <a:ext uri="{FF2B5EF4-FFF2-40B4-BE49-F238E27FC236}">
                  <a16:creationId xmlns="" xmlns:a16="http://schemas.microsoft.com/office/drawing/2014/main" id="{D7AA6447-5FBB-4CD7-8E54-E9868E5C2A64}"/>
                </a:ext>
              </a:extLst>
            </p:cNvPr>
            <p:cNvSpPr/>
            <p:nvPr/>
          </p:nvSpPr>
          <p:spPr>
            <a:xfrm rot="14336347">
              <a:off x="5974783" y="3048633"/>
              <a:ext cx="2133600" cy="2133600"/>
            </a:xfrm>
            <a:prstGeom prst="round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tx1">
                    <a:alpha val="2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: Rounded Corners 5">
              <a:extLst>
                <a:ext uri="{FF2B5EF4-FFF2-40B4-BE49-F238E27FC236}">
                  <a16:creationId xmlns="" xmlns:a16="http://schemas.microsoft.com/office/drawing/2014/main" id="{F238F446-3464-4906-87C5-503893FBCAEB}"/>
                </a:ext>
              </a:extLst>
            </p:cNvPr>
            <p:cNvSpPr/>
            <p:nvPr/>
          </p:nvSpPr>
          <p:spPr>
            <a:xfrm rot="19933147">
              <a:off x="6099852" y="2492229"/>
              <a:ext cx="2133600" cy="2133600"/>
            </a:xfrm>
            <a:prstGeom prst="roundRect">
              <a:avLst/>
            </a:prstGeom>
            <a:solidFill>
              <a:srgbClr val="9933FF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9" name="Picture 38">
              <a:extLst>
                <a:ext uri="{FF2B5EF4-FFF2-40B4-BE49-F238E27FC236}">
                  <a16:creationId xmlns="" xmlns:a16="http://schemas.microsoft.com/office/drawing/2014/main" id="{DFBF46AE-C39D-4529-B17F-F42447B2F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0" t="6535" r="9381" b="27659"/>
            <a:stretch/>
          </p:blipFill>
          <p:spPr>
            <a:xfrm>
              <a:off x="6952676" y="2598318"/>
              <a:ext cx="585128" cy="474849"/>
            </a:xfrm>
            <a:prstGeom prst="rect">
              <a:avLst/>
            </a:prstGeom>
          </p:spPr>
        </p:pic>
        <p:sp>
          <p:nvSpPr>
            <p:cNvPr id="120" name="TextBox 42">
              <a:extLst>
                <a:ext uri="{FF2B5EF4-FFF2-40B4-BE49-F238E27FC236}">
                  <a16:creationId xmlns="" xmlns:a16="http://schemas.microsoft.com/office/drawing/2014/main" id="{B8615FCC-97D7-4EB5-BA16-EB71E14B8BD5}"/>
                </a:ext>
              </a:extLst>
            </p:cNvPr>
            <p:cNvSpPr txBox="1"/>
            <p:nvPr/>
          </p:nvSpPr>
          <p:spPr>
            <a:xfrm rot="20058709">
              <a:off x="6651851" y="1874154"/>
              <a:ext cx="7623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7030A0"/>
                  </a:solidFill>
                  <a:latin typeface="Oswald" panose="02000503000000000000" pitchFamily="2" charset="0"/>
                </a:rPr>
                <a:t>3</a:t>
              </a:r>
            </a:p>
          </p:txBody>
        </p:sp>
        <p:sp>
          <p:nvSpPr>
            <p:cNvPr id="121" name="TextBox 46">
              <a:extLst>
                <a:ext uri="{FF2B5EF4-FFF2-40B4-BE49-F238E27FC236}">
                  <a16:creationId xmlns="" xmlns:a16="http://schemas.microsoft.com/office/drawing/2014/main" id="{C40B56CA-4FEE-457F-BEDB-8BA402B56BC4}"/>
                </a:ext>
              </a:extLst>
            </p:cNvPr>
            <p:cNvSpPr txBox="1"/>
            <p:nvPr/>
          </p:nvSpPr>
          <p:spPr>
            <a:xfrm>
              <a:off x="6078975" y="3073167"/>
              <a:ext cx="2341721" cy="1690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1"/>
              <a:r>
                <a:rPr lang="ar-SA" sz="2000" dirty="0" smtClean="0">
                  <a:solidFill>
                    <a:srgbClr val="660066"/>
                  </a:solidFill>
                  <a:cs typeface="PT Bold Heading" pitchFamily="2" charset="-78"/>
                </a:rPr>
                <a:t>أقارن الاعداد حتى 10 بالتقابل والعد لمقارنة مجموعتين </a:t>
              </a:r>
              <a:r>
                <a:rPr lang="ar-SA" sz="2000" dirty="0" err="1" smtClean="0">
                  <a:solidFill>
                    <a:srgbClr val="660066"/>
                  </a:solidFill>
                  <a:cs typeface="PT Bold Heading" pitchFamily="2" charset="-78"/>
                </a:rPr>
                <a:t>بإستعمال</a:t>
              </a:r>
              <a:r>
                <a:rPr lang="ar-SA" sz="2000" dirty="0" smtClean="0">
                  <a:solidFill>
                    <a:srgbClr val="660066"/>
                  </a:solidFill>
                  <a:cs typeface="PT Bold Heading" pitchFamily="2" charset="-78"/>
                </a:rPr>
                <a:t> أكثر من ,أقل من, يساوي</a:t>
              </a:r>
            </a:p>
          </p:txBody>
        </p:sp>
      </p:grpSp>
      <p:grpSp>
        <p:nvGrpSpPr>
          <p:cNvPr id="138" name="Google Shape;300;p37">
            <a:extLst>
              <a:ext uri="{FF2B5EF4-FFF2-40B4-BE49-F238E27FC236}">
                <a16:creationId xmlns="" xmlns:a16="http://schemas.microsoft.com/office/drawing/2014/main" id="{F5EB1318-0A3B-458F-92D0-E90764AAF601}"/>
              </a:ext>
            </a:extLst>
          </p:cNvPr>
          <p:cNvGrpSpPr/>
          <p:nvPr/>
        </p:nvGrpSpPr>
        <p:grpSpPr>
          <a:xfrm rot="2352217">
            <a:off x="11234465" y="133192"/>
            <a:ext cx="797917" cy="857564"/>
            <a:chOff x="-1" y="0"/>
            <a:chExt cx="598437" cy="643172"/>
          </a:xfrm>
        </p:grpSpPr>
        <p:sp>
          <p:nvSpPr>
            <p:cNvPr id="139" name="Google Shape;301;p37">
              <a:extLst>
                <a:ext uri="{FF2B5EF4-FFF2-40B4-BE49-F238E27FC236}">
                  <a16:creationId xmlns="" xmlns:a16="http://schemas.microsoft.com/office/drawing/2014/main" id="{D08360A3-BCDF-4A59-87A8-CB7266942556}"/>
                </a:ext>
              </a:extLst>
            </p:cNvPr>
            <p:cNvSpPr/>
            <p:nvPr/>
          </p:nvSpPr>
          <p:spPr>
            <a:xfrm>
              <a:off x="130736" y="128663"/>
              <a:ext cx="467700" cy="51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0" name="Google Shape;302;p37">
              <a:extLst>
                <a:ext uri="{FF2B5EF4-FFF2-40B4-BE49-F238E27FC236}">
                  <a16:creationId xmlns="" xmlns:a16="http://schemas.microsoft.com/office/drawing/2014/main" id="{68BFEDB5-423D-4836-975B-344D816C83BF}"/>
                </a:ext>
              </a:extLst>
            </p:cNvPr>
            <p:cNvSpPr/>
            <p:nvPr/>
          </p:nvSpPr>
          <p:spPr>
            <a:xfrm>
              <a:off x="510242" y="189900"/>
              <a:ext cx="58464" cy="4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1" name="Google Shape;303;p37">
              <a:extLst>
                <a:ext uri="{FF2B5EF4-FFF2-40B4-BE49-F238E27FC236}">
                  <a16:creationId xmlns="" xmlns:a16="http://schemas.microsoft.com/office/drawing/2014/main" id="{2A74FB38-6D03-41DA-B5B0-787A01C24467}"/>
                </a:ext>
              </a:extLst>
            </p:cNvPr>
            <p:cNvSpPr/>
            <p:nvPr/>
          </p:nvSpPr>
          <p:spPr>
            <a:xfrm>
              <a:off x="429155" y="88900"/>
              <a:ext cx="47316" cy="49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2" name="Google Shape;304;p37">
              <a:extLst>
                <a:ext uri="{FF2B5EF4-FFF2-40B4-BE49-F238E27FC236}">
                  <a16:creationId xmlns="" xmlns:a16="http://schemas.microsoft.com/office/drawing/2014/main" id="{E5ADDF23-52BF-432E-AAE6-D1D549D07D8A}"/>
                </a:ext>
              </a:extLst>
            </p:cNvPr>
            <p:cNvSpPr/>
            <p:nvPr/>
          </p:nvSpPr>
          <p:spPr>
            <a:xfrm>
              <a:off x="296086" y="0"/>
              <a:ext cx="29858" cy="6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3" name="Google Shape;305;p37">
              <a:extLst>
                <a:ext uri="{FF2B5EF4-FFF2-40B4-BE49-F238E27FC236}">
                  <a16:creationId xmlns="" xmlns:a16="http://schemas.microsoft.com/office/drawing/2014/main" id="{7B8069D0-E0E9-4C5E-BF2A-1CCD3992F8C8}"/>
                </a:ext>
              </a:extLst>
            </p:cNvPr>
            <p:cNvSpPr/>
            <p:nvPr/>
          </p:nvSpPr>
          <p:spPr>
            <a:xfrm>
              <a:off x="128136" y="45950"/>
              <a:ext cx="52106" cy="6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4" name="Google Shape;306;p37">
              <a:extLst>
                <a:ext uri="{FF2B5EF4-FFF2-40B4-BE49-F238E27FC236}">
                  <a16:creationId xmlns="" xmlns:a16="http://schemas.microsoft.com/office/drawing/2014/main" id="{FBBE30C0-8323-4113-AF03-30E35BAAC619}"/>
                </a:ext>
              </a:extLst>
            </p:cNvPr>
            <p:cNvSpPr/>
            <p:nvPr/>
          </p:nvSpPr>
          <p:spPr>
            <a:xfrm>
              <a:off x="51078" y="140215"/>
              <a:ext cx="59313" cy="45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5" name="Google Shape;307;p37">
              <a:extLst>
                <a:ext uri="{FF2B5EF4-FFF2-40B4-BE49-F238E27FC236}">
                  <a16:creationId xmlns="" xmlns:a16="http://schemas.microsoft.com/office/drawing/2014/main" id="{4F05A22B-ED88-49CC-804A-3ECE7919C317}"/>
                </a:ext>
              </a:extLst>
            </p:cNvPr>
            <p:cNvSpPr/>
            <p:nvPr/>
          </p:nvSpPr>
          <p:spPr>
            <a:xfrm>
              <a:off x="-1" y="298661"/>
              <a:ext cx="65189" cy="3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6" name="Google Shape;308;p37">
              <a:extLst>
                <a:ext uri="{FF2B5EF4-FFF2-40B4-BE49-F238E27FC236}">
                  <a16:creationId xmlns="" xmlns:a16="http://schemas.microsoft.com/office/drawing/2014/main" id="{309B20C5-650F-4407-A273-D2689E9F8523}"/>
                </a:ext>
              </a:extLst>
            </p:cNvPr>
            <p:cNvSpPr/>
            <p:nvPr/>
          </p:nvSpPr>
          <p:spPr>
            <a:xfrm>
              <a:off x="76022" y="410810"/>
              <a:ext cx="50965" cy="3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7" name="Google Shape;309;p37">
              <a:extLst>
                <a:ext uri="{FF2B5EF4-FFF2-40B4-BE49-F238E27FC236}">
                  <a16:creationId xmlns="" xmlns:a16="http://schemas.microsoft.com/office/drawing/2014/main" id="{6B04F60A-41C8-4FD2-8546-ADDB899956EA}"/>
                </a:ext>
              </a:extLst>
            </p:cNvPr>
            <p:cNvSpPr/>
            <p:nvPr/>
          </p:nvSpPr>
          <p:spPr>
            <a:xfrm>
              <a:off x="182057" y="514810"/>
              <a:ext cx="30627" cy="41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8" name="Google Shape;311;p37">
              <a:extLst>
                <a:ext uri="{FF2B5EF4-FFF2-40B4-BE49-F238E27FC236}">
                  <a16:creationId xmlns="" xmlns:a16="http://schemas.microsoft.com/office/drawing/2014/main" id="{6F596E5E-452D-4FC1-BB75-892B9091F8EE}"/>
                </a:ext>
              </a:extLst>
            </p:cNvPr>
            <p:cNvSpPr/>
            <p:nvPr/>
          </p:nvSpPr>
          <p:spPr>
            <a:xfrm>
              <a:off x="521945" y="312232"/>
              <a:ext cx="54217" cy="25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52" name="مربع نص 151">
            <a:extLst>
              <a:ext uri="{FF2B5EF4-FFF2-40B4-BE49-F238E27FC236}">
                <a16:creationId xmlns="" xmlns:a16="http://schemas.microsoft.com/office/drawing/2014/main" id="{8CF615EE-620B-447F-AA0C-C34C1956D9CE}"/>
              </a:ext>
            </a:extLst>
          </p:cNvPr>
          <p:cNvSpPr txBox="1"/>
          <p:nvPr/>
        </p:nvSpPr>
        <p:spPr>
          <a:xfrm rot="375473">
            <a:off x="56350" y="418671"/>
            <a:ext cx="2992235" cy="2069793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ctr" defTabSz="682650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endParaRPr lang="ar-SA" sz="2000" b="1" spc="-56" dirty="0">
              <a:solidFill>
                <a:srgbClr val="800080"/>
              </a:solidFill>
              <a:latin typeface="Arabic Typesetting" panose="03020402040406030203" pitchFamily="66" charset="-78"/>
              <a:ea typeface="Khalid Art bold"/>
              <a:cs typeface="Arabic Typesetting" panose="03020402040406030203" pitchFamily="66" charset="-78"/>
              <a:sym typeface="Khalid Art bold"/>
            </a:endParaRPr>
          </a:p>
          <a:p>
            <a:pPr algn="ctr" defTabSz="682650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2000" b="1" spc="-56" dirty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متعلمينا الأعزاء </a:t>
            </a:r>
            <a:r>
              <a:rPr lang="ar-SA" sz="2000" b="1" spc="-56" dirty="0" smtClean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…</a:t>
            </a:r>
            <a: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2000" b="1" spc="-56" dirty="0">
                <a:solidFill>
                  <a:srgbClr val="CC00CC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من استعد استمد وزاد نوراً وعلما ,</a:t>
            </a:r>
            <a: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2000" b="1" spc="-56" dirty="0" smtClean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استعد , جهز ادواتك ....ا</a:t>
            </a:r>
          </a:p>
          <a:p>
            <a:pPr algn="ctr" defTabSz="682650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2000" b="1" spc="-56" dirty="0" smtClean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جلس في مكان مريح ومرتب</a:t>
            </a:r>
            <a: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2000" b="1" spc="-56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الرجاء التركيز والاستماع جيداً للشرح</a:t>
            </a:r>
          </a:p>
          <a:p>
            <a:pPr algn="ctr" defTabSz="682650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2000" b="1" spc="-56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 والحل أول بأول</a:t>
            </a:r>
            <a:endParaRPr lang="ar-S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44" y="5254159"/>
            <a:ext cx="10058400" cy="2136045"/>
          </a:xfrm>
          <a:prstGeom prst="rect">
            <a:avLst/>
          </a:prstGeom>
        </p:spPr>
      </p:pic>
      <p:grpSp>
        <p:nvGrpSpPr>
          <p:cNvPr id="56" name="مجموعة 55"/>
          <p:cNvGrpSpPr/>
          <p:nvPr/>
        </p:nvGrpSpPr>
        <p:grpSpPr>
          <a:xfrm rot="20957364">
            <a:off x="2659012" y="499734"/>
            <a:ext cx="3657740" cy="1566995"/>
            <a:chOff x="16996" y="822625"/>
            <a:chExt cx="2767590" cy="2413678"/>
          </a:xfrm>
        </p:grpSpPr>
        <p:grpSp>
          <p:nvGrpSpPr>
            <p:cNvPr id="57" name="مجموعة 56"/>
            <p:cNvGrpSpPr/>
            <p:nvPr/>
          </p:nvGrpSpPr>
          <p:grpSpPr>
            <a:xfrm rot="505758">
              <a:off x="16996" y="1247512"/>
              <a:ext cx="2767590" cy="1988791"/>
              <a:chOff x="1230" y="1436704"/>
              <a:chExt cx="2767590" cy="1988791"/>
            </a:xfrm>
          </p:grpSpPr>
          <p:sp>
            <p:nvSpPr>
              <p:cNvPr id="60" name="Google Shape;309;p35"/>
              <p:cNvSpPr/>
              <p:nvPr/>
            </p:nvSpPr>
            <p:spPr>
              <a:xfrm>
                <a:off x="1230" y="1436704"/>
                <a:ext cx="2767590" cy="1988791"/>
              </a:xfrm>
              <a:prstGeom prst="cloudCallout">
                <a:avLst>
                  <a:gd name="adj1" fmla="val -8920"/>
                  <a:gd name="adj2" fmla="val 151019"/>
                </a:avLst>
              </a:prstGeom>
              <a:gradFill>
                <a:gsLst>
                  <a:gs pos="0">
                    <a:srgbClr val="FFFFFF"/>
                  </a:gs>
                  <a:gs pos="66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</a:gradFill>
              <a:ln>
                <a:solidFill>
                  <a:schemeClr val="accent3">
                    <a:shade val="95000"/>
                    <a:satMod val="105000"/>
                    <a:alpha val="62000"/>
                  </a:schemeClr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61" name="مربع نص 60"/>
              <p:cNvSpPr txBox="1"/>
              <p:nvPr/>
            </p:nvSpPr>
            <p:spPr>
              <a:xfrm rot="21094242">
                <a:off x="463025" y="1742812"/>
                <a:ext cx="1897771" cy="154920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 smtClean="0">
                    <a:solidFill>
                      <a:srgbClr val="D60093"/>
                    </a:solidFill>
                    <a:cs typeface="PT Bold Heading" pitchFamily="2" charset="-78"/>
                  </a:rPr>
                  <a:t>سنتعلم في هذا الفصل</a:t>
                </a:r>
                <a:endParaRPr lang="ar-SA" sz="2800" dirty="0">
                  <a:solidFill>
                    <a:srgbClr val="D60093"/>
                  </a:solidFill>
                  <a:cs typeface="PT Bold Heading" pitchFamily="2" charset="-78"/>
                </a:endParaRPr>
              </a:p>
            </p:txBody>
          </p:sp>
        </p:grpSp>
        <p:sp>
          <p:nvSpPr>
            <p:cNvPr id="59" name="Google Shape;310;p35">
              <a:extLst>
                <a:ext uri="{FF2B5EF4-FFF2-40B4-BE49-F238E27FC236}">
                  <a16:creationId xmlns:a16="http://schemas.microsoft.com/office/drawing/2014/main" xmlns="" id="{2CBA3388-856F-48AA-A146-4C92882B5407}"/>
                </a:ext>
              </a:extLst>
            </p:cNvPr>
            <p:cNvSpPr/>
            <p:nvPr/>
          </p:nvSpPr>
          <p:spPr>
            <a:xfrm>
              <a:off x="2163039" y="822625"/>
              <a:ext cx="542570" cy="1381089"/>
            </a:xfrm>
            <a:custGeom>
              <a:avLst/>
              <a:gdLst/>
              <a:ahLst/>
              <a:cxnLst/>
              <a:rect l="l" t="t" r="r" b="b"/>
              <a:pathLst>
                <a:path w="15817" h="18981" extrusionOk="0">
                  <a:moveTo>
                    <a:pt x="11364" y="1"/>
                  </a:moveTo>
                  <a:lnTo>
                    <a:pt x="11242" y="25"/>
                  </a:lnTo>
                  <a:lnTo>
                    <a:pt x="11169" y="74"/>
                  </a:lnTo>
                  <a:lnTo>
                    <a:pt x="11096" y="171"/>
                  </a:lnTo>
                  <a:lnTo>
                    <a:pt x="10780" y="731"/>
                  </a:lnTo>
                  <a:lnTo>
                    <a:pt x="10634" y="999"/>
                  </a:lnTo>
                  <a:lnTo>
                    <a:pt x="10537" y="1315"/>
                  </a:lnTo>
                  <a:lnTo>
                    <a:pt x="10512" y="1388"/>
                  </a:lnTo>
                  <a:lnTo>
                    <a:pt x="10537" y="1461"/>
                  </a:lnTo>
                  <a:lnTo>
                    <a:pt x="10585" y="1534"/>
                  </a:lnTo>
                  <a:lnTo>
                    <a:pt x="10634" y="1583"/>
                  </a:lnTo>
                  <a:lnTo>
                    <a:pt x="10707" y="1607"/>
                  </a:lnTo>
                  <a:lnTo>
                    <a:pt x="10804" y="1631"/>
                  </a:lnTo>
                  <a:lnTo>
                    <a:pt x="10877" y="1607"/>
                  </a:lnTo>
                  <a:lnTo>
                    <a:pt x="10950" y="1558"/>
                  </a:lnTo>
                  <a:lnTo>
                    <a:pt x="11145" y="1315"/>
                  </a:lnTo>
                  <a:lnTo>
                    <a:pt x="11291" y="1047"/>
                  </a:lnTo>
                  <a:lnTo>
                    <a:pt x="11510" y="731"/>
                  </a:lnTo>
                  <a:lnTo>
                    <a:pt x="11583" y="682"/>
                  </a:lnTo>
                  <a:lnTo>
                    <a:pt x="11656" y="609"/>
                  </a:lnTo>
                  <a:lnTo>
                    <a:pt x="11705" y="463"/>
                  </a:lnTo>
                  <a:lnTo>
                    <a:pt x="11729" y="342"/>
                  </a:lnTo>
                  <a:lnTo>
                    <a:pt x="11705" y="220"/>
                  </a:lnTo>
                  <a:lnTo>
                    <a:pt x="11656" y="123"/>
                  </a:lnTo>
                  <a:lnTo>
                    <a:pt x="11583" y="50"/>
                  </a:lnTo>
                  <a:lnTo>
                    <a:pt x="11486" y="25"/>
                  </a:lnTo>
                  <a:lnTo>
                    <a:pt x="11461" y="1"/>
                  </a:lnTo>
                  <a:close/>
                  <a:moveTo>
                    <a:pt x="3821" y="171"/>
                  </a:moveTo>
                  <a:lnTo>
                    <a:pt x="3748" y="196"/>
                  </a:lnTo>
                  <a:lnTo>
                    <a:pt x="3699" y="244"/>
                  </a:lnTo>
                  <a:lnTo>
                    <a:pt x="3651" y="317"/>
                  </a:lnTo>
                  <a:lnTo>
                    <a:pt x="3651" y="390"/>
                  </a:lnTo>
                  <a:lnTo>
                    <a:pt x="3651" y="463"/>
                  </a:lnTo>
                  <a:lnTo>
                    <a:pt x="3699" y="634"/>
                  </a:lnTo>
                  <a:lnTo>
                    <a:pt x="3772" y="804"/>
                  </a:lnTo>
                  <a:lnTo>
                    <a:pt x="3943" y="1120"/>
                  </a:lnTo>
                  <a:lnTo>
                    <a:pt x="4113" y="1461"/>
                  </a:lnTo>
                  <a:lnTo>
                    <a:pt x="4259" y="1802"/>
                  </a:lnTo>
                  <a:lnTo>
                    <a:pt x="4332" y="1923"/>
                  </a:lnTo>
                  <a:lnTo>
                    <a:pt x="4429" y="1996"/>
                  </a:lnTo>
                  <a:lnTo>
                    <a:pt x="4527" y="2021"/>
                  </a:lnTo>
                  <a:lnTo>
                    <a:pt x="4624" y="1996"/>
                  </a:lnTo>
                  <a:lnTo>
                    <a:pt x="4721" y="1972"/>
                  </a:lnTo>
                  <a:lnTo>
                    <a:pt x="4794" y="1899"/>
                  </a:lnTo>
                  <a:lnTo>
                    <a:pt x="4843" y="1777"/>
                  </a:lnTo>
                  <a:lnTo>
                    <a:pt x="4843" y="1656"/>
                  </a:lnTo>
                  <a:lnTo>
                    <a:pt x="4794" y="1461"/>
                  </a:lnTo>
                  <a:lnTo>
                    <a:pt x="4697" y="1266"/>
                  </a:lnTo>
                  <a:lnTo>
                    <a:pt x="4502" y="901"/>
                  </a:lnTo>
                  <a:lnTo>
                    <a:pt x="4283" y="536"/>
                  </a:lnTo>
                  <a:lnTo>
                    <a:pt x="4162" y="390"/>
                  </a:lnTo>
                  <a:lnTo>
                    <a:pt x="4040" y="244"/>
                  </a:lnTo>
                  <a:lnTo>
                    <a:pt x="3967" y="196"/>
                  </a:lnTo>
                  <a:lnTo>
                    <a:pt x="3894" y="171"/>
                  </a:lnTo>
                  <a:close/>
                  <a:moveTo>
                    <a:pt x="15452" y="4405"/>
                  </a:moveTo>
                  <a:lnTo>
                    <a:pt x="15379" y="4429"/>
                  </a:lnTo>
                  <a:lnTo>
                    <a:pt x="15306" y="4454"/>
                  </a:lnTo>
                  <a:lnTo>
                    <a:pt x="15135" y="4551"/>
                  </a:lnTo>
                  <a:lnTo>
                    <a:pt x="14941" y="4600"/>
                  </a:lnTo>
                  <a:lnTo>
                    <a:pt x="14551" y="4697"/>
                  </a:lnTo>
                  <a:lnTo>
                    <a:pt x="14357" y="4746"/>
                  </a:lnTo>
                  <a:lnTo>
                    <a:pt x="14162" y="4819"/>
                  </a:lnTo>
                  <a:lnTo>
                    <a:pt x="14016" y="4916"/>
                  </a:lnTo>
                  <a:lnTo>
                    <a:pt x="13870" y="5062"/>
                  </a:lnTo>
                  <a:lnTo>
                    <a:pt x="13822" y="5135"/>
                  </a:lnTo>
                  <a:lnTo>
                    <a:pt x="13822" y="5232"/>
                  </a:lnTo>
                  <a:lnTo>
                    <a:pt x="13846" y="5330"/>
                  </a:lnTo>
                  <a:lnTo>
                    <a:pt x="13895" y="5354"/>
                  </a:lnTo>
                  <a:lnTo>
                    <a:pt x="13943" y="5354"/>
                  </a:lnTo>
                  <a:lnTo>
                    <a:pt x="14138" y="5378"/>
                  </a:lnTo>
                  <a:lnTo>
                    <a:pt x="14357" y="5378"/>
                  </a:lnTo>
                  <a:lnTo>
                    <a:pt x="14600" y="5354"/>
                  </a:lnTo>
                  <a:lnTo>
                    <a:pt x="14819" y="5330"/>
                  </a:lnTo>
                  <a:lnTo>
                    <a:pt x="15038" y="5257"/>
                  </a:lnTo>
                  <a:lnTo>
                    <a:pt x="15257" y="5208"/>
                  </a:lnTo>
                  <a:lnTo>
                    <a:pt x="15452" y="5111"/>
                  </a:lnTo>
                  <a:lnTo>
                    <a:pt x="15646" y="5038"/>
                  </a:lnTo>
                  <a:lnTo>
                    <a:pt x="15719" y="4989"/>
                  </a:lnTo>
                  <a:lnTo>
                    <a:pt x="15768" y="4940"/>
                  </a:lnTo>
                  <a:lnTo>
                    <a:pt x="15817" y="4819"/>
                  </a:lnTo>
                  <a:lnTo>
                    <a:pt x="15792" y="4697"/>
                  </a:lnTo>
                  <a:lnTo>
                    <a:pt x="15768" y="4575"/>
                  </a:lnTo>
                  <a:lnTo>
                    <a:pt x="15671" y="4478"/>
                  </a:lnTo>
                  <a:lnTo>
                    <a:pt x="15573" y="4429"/>
                  </a:lnTo>
                  <a:lnTo>
                    <a:pt x="15452" y="4405"/>
                  </a:lnTo>
                  <a:close/>
                  <a:moveTo>
                    <a:pt x="317" y="4697"/>
                  </a:moveTo>
                  <a:lnTo>
                    <a:pt x="220" y="4721"/>
                  </a:lnTo>
                  <a:lnTo>
                    <a:pt x="122" y="4746"/>
                  </a:lnTo>
                  <a:lnTo>
                    <a:pt x="25" y="4794"/>
                  </a:lnTo>
                  <a:lnTo>
                    <a:pt x="1" y="4867"/>
                  </a:lnTo>
                  <a:lnTo>
                    <a:pt x="1" y="4965"/>
                  </a:lnTo>
                  <a:lnTo>
                    <a:pt x="49" y="5038"/>
                  </a:lnTo>
                  <a:lnTo>
                    <a:pt x="195" y="5184"/>
                  </a:lnTo>
                  <a:lnTo>
                    <a:pt x="390" y="5305"/>
                  </a:lnTo>
                  <a:lnTo>
                    <a:pt x="779" y="5524"/>
                  </a:lnTo>
                  <a:lnTo>
                    <a:pt x="1169" y="5743"/>
                  </a:lnTo>
                  <a:lnTo>
                    <a:pt x="1388" y="5841"/>
                  </a:lnTo>
                  <a:lnTo>
                    <a:pt x="1582" y="5938"/>
                  </a:lnTo>
                  <a:lnTo>
                    <a:pt x="1655" y="5962"/>
                  </a:lnTo>
                  <a:lnTo>
                    <a:pt x="1801" y="5962"/>
                  </a:lnTo>
                  <a:lnTo>
                    <a:pt x="1850" y="5938"/>
                  </a:lnTo>
                  <a:lnTo>
                    <a:pt x="1923" y="5841"/>
                  </a:lnTo>
                  <a:lnTo>
                    <a:pt x="1972" y="5743"/>
                  </a:lnTo>
                  <a:lnTo>
                    <a:pt x="1996" y="5622"/>
                  </a:lnTo>
                  <a:lnTo>
                    <a:pt x="1972" y="5476"/>
                  </a:lnTo>
                  <a:lnTo>
                    <a:pt x="1899" y="5378"/>
                  </a:lnTo>
                  <a:lnTo>
                    <a:pt x="1826" y="5330"/>
                  </a:lnTo>
                  <a:lnTo>
                    <a:pt x="1777" y="5305"/>
                  </a:lnTo>
                  <a:lnTo>
                    <a:pt x="1582" y="5208"/>
                  </a:lnTo>
                  <a:lnTo>
                    <a:pt x="1388" y="5111"/>
                  </a:lnTo>
                  <a:lnTo>
                    <a:pt x="974" y="4892"/>
                  </a:lnTo>
                  <a:lnTo>
                    <a:pt x="755" y="4794"/>
                  </a:lnTo>
                  <a:lnTo>
                    <a:pt x="536" y="4721"/>
                  </a:lnTo>
                  <a:lnTo>
                    <a:pt x="317" y="4697"/>
                  </a:lnTo>
                  <a:close/>
                  <a:moveTo>
                    <a:pt x="8809" y="6936"/>
                  </a:moveTo>
                  <a:lnTo>
                    <a:pt x="8736" y="6984"/>
                  </a:lnTo>
                  <a:lnTo>
                    <a:pt x="8663" y="7057"/>
                  </a:lnTo>
                  <a:lnTo>
                    <a:pt x="8566" y="7252"/>
                  </a:lnTo>
                  <a:lnTo>
                    <a:pt x="8468" y="7495"/>
                  </a:lnTo>
                  <a:lnTo>
                    <a:pt x="8420" y="7739"/>
                  </a:lnTo>
                  <a:lnTo>
                    <a:pt x="8395" y="7958"/>
                  </a:lnTo>
                  <a:lnTo>
                    <a:pt x="8395" y="8128"/>
                  </a:lnTo>
                  <a:lnTo>
                    <a:pt x="8322" y="8177"/>
                  </a:lnTo>
                  <a:lnTo>
                    <a:pt x="8201" y="8225"/>
                  </a:lnTo>
                  <a:lnTo>
                    <a:pt x="8079" y="8250"/>
                  </a:lnTo>
                  <a:lnTo>
                    <a:pt x="7982" y="8225"/>
                  </a:lnTo>
                  <a:lnTo>
                    <a:pt x="7909" y="8201"/>
                  </a:lnTo>
                  <a:lnTo>
                    <a:pt x="7982" y="8079"/>
                  </a:lnTo>
                  <a:lnTo>
                    <a:pt x="8055" y="7933"/>
                  </a:lnTo>
                  <a:lnTo>
                    <a:pt x="8103" y="7812"/>
                  </a:lnTo>
                  <a:lnTo>
                    <a:pt x="8103" y="7666"/>
                  </a:lnTo>
                  <a:lnTo>
                    <a:pt x="8103" y="7520"/>
                  </a:lnTo>
                  <a:lnTo>
                    <a:pt x="8055" y="7398"/>
                  </a:lnTo>
                  <a:lnTo>
                    <a:pt x="7957" y="7252"/>
                  </a:lnTo>
                  <a:lnTo>
                    <a:pt x="7836" y="7130"/>
                  </a:lnTo>
                  <a:lnTo>
                    <a:pt x="7763" y="7082"/>
                  </a:lnTo>
                  <a:lnTo>
                    <a:pt x="7617" y="7082"/>
                  </a:lnTo>
                  <a:lnTo>
                    <a:pt x="7544" y="7130"/>
                  </a:lnTo>
                  <a:lnTo>
                    <a:pt x="7446" y="7252"/>
                  </a:lnTo>
                  <a:lnTo>
                    <a:pt x="7373" y="7374"/>
                  </a:lnTo>
                  <a:lnTo>
                    <a:pt x="7325" y="7495"/>
                  </a:lnTo>
                  <a:lnTo>
                    <a:pt x="7300" y="7641"/>
                  </a:lnTo>
                  <a:lnTo>
                    <a:pt x="7300" y="7787"/>
                  </a:lnTo>
                  <a:lnTo>
                    <a:pt x="7300" y="7909"/>
                  </a:lnTo>
                  <a:lnTo>
                    <a:pt x="7325" y="8055"/>
                  </a:lnTo>
                  <a:lnTo>
                    <a:pt x="7373" y="8177"/>
                  </a:lnTo>
                  <a:lnTo>
                    <a:pt x="7179" y="8298"/>
                  </a:lnTo>
                  <a:lnTo>
                    <a:pt x="7081" y="8323"/>
                  </a:lnTo>
                  <a:lnTo>
                    <a:pt x="6984" y="8347"/>
                  </a:lnTo>
                  <a:lnTo>
                    <a:pt x="6911" y="8371"/>
                  </a:lnTo>
                  <a:lnTo>
                    <a:pt x="6814" y="8347"/>
                  </a:lnTo>
                  <a:lnTo>
                    <a:pt x="6692" y="8298"/>
                  </a:lnTo>
                  <a:lnTo>
                    <a:pt x="6570" y="8201"/>
                  </a:lnTo>
                  <a:lnTo>
                    <a:pt x="6497" y="8055"/>
                  </a:lnTo>
                  <a:lnTo>
                    <a:pt x="6449" y="7909"/>
                  </a:lnTo>
                  <a:lnTo>
                    <a:pt x="6449" y="7739"/>
                  </a:lnTo>
                  <a:lnTo>
                    <a:pt x="6497" y="7544"/>
                  </a:lnTo>
                  <a:lnTo>
                    <a:pt x="6497" y="7520"/>
                  </a:lnTo>
                  <a:lnTo>
                    <a:pt x="6473" y="7520"/>
                  </a:lnTo>
                  <a:lnTo>
                    <a:pt x="6449" y="7495"/>
                  </a:lnTo>
                  <a:lnTo>
                    <a:pt x="6424" y="7520"/>
                  </a:lnTo>
                  <a:lnTo>
                    <a:pt x="6327" y="7617"/>
                  </a:lnTo>
                  <a:lnTo>
                    <a:pt x="6254" y="7739"/>
                  </a:lnTo>
                  <a:lnTo>
                    <a:pt x="6230" y="7836"/>
                  </a:lnTo>
                  <a:lnTo>
                    <a:pt x="6206" y="7958"/>
                  </a:lnTo>
                  <a:lnTo>
                    <a:pt x="6206" y="8055"/>
                  </a:lnTo>
                  <a:lnTo>
                    <a:pt x="6206" y="8177"/>
                  </a:lnTo>
                  <a:lnTo>
                    <a:pt x="6254" y="8274"/>
                  </a:lnTo>
                  <a:lnTo>
                    <a:pt x="6303" y="8371"/>
                  </a:lnTo>
                  <a:lnTo>
                    <a:pt x="6376" y="8469"/>
                  </a:lnTo>
                  <a:lnTo>
                    <a:pt x="6449" y="8542"/>
                  </a:lnTo>
                  <a:lnTo>
                    <a:pt x="6546" y="8615"/>
                  </a:lnTo>
                  <a:lnTo>
                    <a:pt x="6643" y="8663"/>
                  </a:lnTo>
                  <a:lnTo>
                    <a:pt x="6765" y="8712"/>
                  </a:lnTo>
                  <a:lnTo>
                    <a:pt x="6862" y="8736"/>
                  </a:lnTo>
                  <a:lnTo>
                    <a:pt x="7008" y="8736"/>
                  </a:lnTo>
                  <a:lnTo>
                    <a:pt x="7130" y="8712"/>
                  </a:lnTo>
                  <a:lnTo>
                    <a:pt x="7349" y="8615"/>
                  </a:lnTo>
                  <a:lnTo>
                    <a:pt x="7592" y="8493"/>
                  </a:lnTo>
                  <a:lnTo>
                    <a:pt x="7690" y="8566"/>
                  </a:lnTo>
                  <a:lnTo>
                    <a:pt x="7836" y="8639"/>
                  </a:lnTo>
                  <a:lnTo>
                    <a:pt x="7982" y="8663"/>
                  </a:lnTo>
                  <a:lnTo>
                    <a:pt x="8128" y="8688"/>
                  </a:lnTo>
                  <a:lnTo>
                    <a:pt x="8225" y="8688"/>
                  </a:lnTo>
                  <a:lnTo>
                    <a:pt x="8347" y="8663"/>
                  </a:lnTo>
                  <a:lnTo>
                    <a:pt x="8566" y="8566"/>
                  </a:lnTo>
                  <a:lnTo>
                    <a:pt x="8639" y="8663"/>
                  </a:lnTo>
                  <a:lnTo>
                    <a:pt x="8736" y="8736"/>
                  </a:lnTo>
                  <a:lnTo>
                    <a:pt x="8833" y="8809"/>
                  </a:lnTo>
                  <a:lnTo>
                    <a:pt x="8931" y="8858"/>
                  </a:lnTo>
                  <a:lnTo>
                    <a:pt x="9174" y="8907"/>
                  </a:lnTo>
                  <a:lnTo>
                    <a:pt x="9417" y="8931"/>
                  </a:lnTo>
                  <a:lnTo>
                    <a:pt x="9661" y="8882"/>
                  </a:lnTo>
                  <a:lnTo>
                    <a:pt x="9880" y="8809"/>
                  </a:lnTo>
                  <a:lnTo>
                    <a:pt x="9977" y="8736"/>
                  </a:lnTo>
                  <a:lnTo>
                    <a:pt x="10074" y="8663"/>
                  </a:lnTo>
                  <a:lnTo>
                    <a:pt x="10172" y="8566"/>
                  </a:lnTo>
                  <a:lnTo>
                    <a:pt x="10269" y="8469"/>
                  </a:lnTo>
                  <a:lnTo>
                    <a:pt x="10293" y="8396"/>
                  </a:lnTo>
                  <a:lnTo>
                    <a:pt x="10293" y="8347"/>
                  </a:lnTo>
                  <a:lnTo>
                    <a:pt x="10269" y="8298"/>
                  </a:lnTo>
                  <a:lnTo>
                    <a:pt x="10245" y="8250"/>
                  </a:lnTo>
                  <a:lnTo>
                    <a:pt x="10172" y="8225"/>
                  </a:lnTo>
                  <a:lnTo>
                    <a:pt x="10123" y="8201"/>
                  </a:lnTo>
                  <a:lnTo>
                    <a:pt x="10001" y="8201"/>
                  </a:lnTo>
                  <a:lnTo>
                    <a:pt x="9782" y="8323"/>
                  </a:lnTo>
                  <a:lnTo>
                    <a:pt x="9563" y="8420"/>
                  </a:lnTo>
                  <a:lnTo>
                    <a:pt x="9442" y="8444"/>
                  </a:lnTo>
                  <a:lnTo>
                    <a:pt x="9344" y="8469"/>
                  </a:lnTo>
                  <a:lnTo>
                    <a:pt x="9223" y="8469"/>
                  </a:lnTo>
                  <a:lnTo>
                    <a:pt x="9101" y="8420"/>
                  </a:lnTo>
                  <a:lnTo>
                    <a:pt x="9004" y="8347"/>
                  </a:lnTo>
                  <a:lnTo>
                    <a:pt x="8931" y="8274"/>
                  </a:lnTo>
                  <a:lnTo>
                    <a:pt x="9052" y="8128"/>
                  </a:lnTo>
                  <a:lnTo>
                    <a:pt x="9150" y="7982"/>
                  </a:lnTo>
                  <a:lnTo>
                    <a:pt x="9247" y="7836"/>
                  </a:lnTo>
                  <a:lnTo>
                    <a:pt x="9296" y="7666"/>
                  </a:lnTo>
                  <a:lnTo>
                    <a:pt x="9320" y="7495"/>
                  </a:lnTo>
                  <a:lnTo>
                    <a:pt x="9296" y="7349"/>
                  </a:lnTo>
                  <a:lnTo>
                    <a:pt x="9247" y="7203"/>
                  </a:lnTo>
                  <a:lnTo>
                    <a:pt x="9150" y="7057"/>
                  </a:lnTo>
                  <a:lnTo>
                    <a:pt x="9052" y="6984"/>
                  </a:lnTo>
                  <a:lnTo>
                    <a:pt x="8955" y="6936"/>
                  </a:lnTo>
                  <a:close/>
                  <a:moveTo>
                    <a:pt x="1947" y="9710"/>
                  </a:moveTo>
                  <a:lnTo>
                    <a:pt x="1801" y="9758"/>
                  </a:lnTo>
                  <a:lnTo>
                    <a:pt x="1582" y="9856"/>
                  </a:lnTo>
                  <a:lnTo>
                    <a:pt x="1363" y="10002"/>
                  </a:lnTo>
                  <a:lnTo>
                    <a:pt x="925" y="10294"/>
                  </a:lnTo>
                  <a:lnTo>
                    <a:pt x="706" y="10415"/>
                  </a:lnTo>
                  <a:lnTo>
                    <a:pt x="585" y="10513"/>
                  </a:lnTo>
                  <a:lnTo>
                    <a:pt x="463" y="10610"/>
                  </a:lnTo>
                  <a:lnTo>
                    <a:pt x="366" y="10707"/>
                  </a:lnTo>
                  <a:lnTo>
                    <a:pt x="317" y="10829"/>
                  </a:lnTo>
                  <a:lnTo>
                    <a:pt x="317" y="10878"/>
                  </a:lnTo>
                  <a:lnTo>
                    <a:pt x="341" y="10926"/>
                  </a:lnTo>
                  <a:lnTo>
                    <a:pt x="366" y="10999"/>
                  </a:lnTo>
                  <a:lnTo>
                    <a:pt x="439" y="11048"/>
                  </a:lnTo>
                  <a:lnTo>
                    <a:pt x="536" y="11097"/>
                  </a:lnTo>
                  <a:lnTo>
                    <a:pt x="633" y="11097"/>
                  </a:lnTo>
                  <a:lnTo>
                    <a:pt x="755" y="11072"/>
                  </a:lnTo>
                  <a:lnTo>
                    <a:pt x="877" y="11048"/>
                  </a:lnTo>
                  <a:lnTo>
                    <a:pt x="1120" y="10926"/>
                  </a:lnTo>
                  <a:lnTo>
                    <a:pt x="1315" y="10829"/>
                  </a:lnTo>
                  <a:lnTo>
                    <a:pt x="1728" y="10610"/>
                  </a:lnTo>
                  <a:lnTo>
                    <a:pt x="1947" y="10488"/>
                  </a:lnTo>
                  <a:lnTo>
                    <a:pt x="2142" y="10342"/>
                  </a:lnTo>
                  <a:lnTo>
                    <a:pt x="2264" y="10245"/>
                  </a:lnTo>
                  <a:lnTo>
                    <a:pt x="2312" y="10123"/>
                  </a:lnTo>
                  <a:lnTo>
                    <a:pt x="2312" y="10002"/>
                  </a:lnTo>
                  <a:lnTo>
                    <a:pt x="2264" y="9880"/>
                  </a:lnTo>
                  <a:lnTo>
                    <a:pt x="2191" y="9783"/>
                  </a:lnTo>
                  <a:lnTo>
                    <a:pt x="2069" y="9734"/>
                  </a:lnTo>
                  <a:lnTo>
                    <a:pt x="1947" y="9710"/>
                  </a:lnTo>
                  <a:close/>
                  <a:moveTo>
                    <a:pt x="14065" y="10026"/>
                  </a:moveTo>
                  <a:lnTo>
                    <a:pt x="13895" y="10050"/>
                  </a:lnTo>
                  <a:lnTo>
                    <a:pt x="13846" y="10075"/>
                  </a:lnTo>
                  <a:lnTo>
                    <a:pt x="13797" y="10123"/>
                  </a:lnTo>
                  <a:lnTo>
                    <a:pt x="13773" y="10172"/>
                  </a:lnTo>
                  <a:lnTo>
                    <a:pt x="13749" y="10221"/>
                  </a:lnTo>
                  <a:lnTo>
                    <a:pt x="13773" y="10318"/>
                  </a:lnTo>
                  <a:lnTo>
                    <a:pt x="13797" y="10367"/>
                  </a:lnTo>
                  <a:lnTo>
                    <a:pt x="13846" y="10415"/>
                  </a:lnTo>
                  <a:lnTo>
                    <a:pt x="14138" y="10586"/>
                  </a:lnTo>
                  <a:lnTo>
                    <a:pt x="14454" y="10756"/>
                  </a:lnTo>
                  <a:lnTo>
                    <a:pt x="14624" y="10878"/>
                  </a:lnTo>
                  <a:lnTo>
                    <a:pt x="14819" y="10975"/>
                  </a:lnTo>
                  <a:lnTo>
                    <a:pt x="15014" y="11048"/>
                  </a:lnTo>
                  <a:lnTo>
                    <a:pt x="15208" y="11097"/>
                  </a:lnTo>
                  <a:lnTo>
                    <a:pt x="15379" y="11097"/>
                  </a:lnTo>
                  <a:lnTo>
                    <a:pt x="15427" y="11072"/>
                  </a:lnTo>
                  <a:lnTo>
                    <a:pt x="15500" y="11024"/>
                  </a:lnTo>
                  <a:lnTo>
                    <a:pt x="15573" y="10951"/>
                  </a:lnTo>
                  <a:lnTo>
                    <a:pt x="15598" y="10829"/>
                  </a:lnTo>
                  <a:lnTo>
                    <a:pt x="15598" y="10707"/>
                  </a:lnTo>
                  <a:lnTo>
                    <a:pt x="15549" y="10586"/>
                  </a:lnTo>
                  <a:lnTo>
                    <a:pt x="15500" y="10537"/>
                  </a:lnTo>
                  <a:lnTo>
                    <a:pt x="15452" y="10513"/>
                  </a:lnTo>
                  <a:lnTo>
                    <a:pt x="15379" y="10464"/>
                  </a:lnTo>
                  <a:lnTo>
                    <a:pt x="15306" y="10464"/>
                  </a:lnTo>
                  <a:lnTo>
                    <a:pt x="15135" y="10415"/>
                  </a:lnTo>
                  <a:lnTo>
                    <a:pt x="14965" y="10367"/>
                  </a:lnTo>
                  <a:lnTo>
                    <a:pt x="14600" y="10196"/>
                  </a:lnTo>
                  <a:lnTo>
                    <a:pt x="14430" y="10099"/>
                  </a:lnTo>
                  <a:lnTo>
                    <a:pt x="14260" y="10050"/>
                  </a:lnTo>
                  <a:lnTo>
                    <a:pt x="14065" y="10026"/>
                  </a:lnTo>
                  <a:close/>
                  <a:moveTo>
                    <a:pt x="8468" y="2605"/>
                  </a:moveTo>
                  <a:lnTo>
                    <a:pt x="8760" y="2629"/>
                  </a:lnTo>
                  <a:lnTo>
                    <a:pt x="9052" y="2678"/>
                  </a:lnTo>
                  <a:lnTo>
                    <a:pt x="9344" y="2726"/>
                  </a:lnTo>
                  <a:lnTo>
                    <a:pt x="9125" y="2799"/>
                  </a:lnTo>
                  <a:lnTo>
                    <a:pt x="9101" y="2824"/>
                  </a:lnTo>
                  <a:lnTo>
                    <a:pt x="9101" y="2848"/>
                  </a:lnTo>
                  <a:lnTo>
                    <a:pt x="9101" y="2872"/>
                  </a:lnTo>
                  <a:lnTo>
                    <a:pt x="9125" y="2897"/>
                  </a:lnTo>
                  <a:lnTo>
                    <a:pt x="9223" y="2945"/>
                  </a:lnTo>
                  <a:lnTo>
                    <a:pt x="9320" y="2970"/>
                  </a:lnTo>
                  <a:lnTo>
                    <a:pt x="9442" y="2945"/>
                  </a:lnTo>
                  <a:lnTo>
                    <a:pt x="9563" y="2921"/>
                  </a:lnTo>
                  <a:lnTo>
                    <a:pt x="9855" y="2872"/>
                  </a:lnTo>
                  <a:lnTo>
                    <a:pt x="10269" y="3043"/>
                  </a:lnTo>
                  <a:lnTo>
                    <a:pt x="10074" y="3067"/>
                  </a:lnTo>
                  <a:lnTo>
                    <a:pt x="9855" y="3116"/>
                  </a:lnTo>
                  <a:lnTo>
                    <a:pt x="9685" y="3189"/>
                  </a:lnTo>
                  <a:lnTo>
                    <a:pt x="9515" y="3262"/>
                  </a:lnTo>
                  <a:lnTo>
                    <a:pt x="9515" y="3286"/>
                  </a:lnTo>
                  <a:lnTo>
                    <a:pt x="9490" y="3310"/>
                  </a:lnTo>
                  <a:lnTo>
                    <a:pt x="9515" y="3335"/>
                  </a:lnTo>
                  <a:lnTo>
                    <a:pt x="9539" y="3359"/>
                  </a:lnTo>
                  <a:lnTo>
                    <a:pt x="9953" y="3335"/>
                  </a:lnTo>
                  <a:lnTo>
                    <a:pt x="10342" y="3310"/>
                  </a:lnTo>
                  <a:lnTo>
                    <a:pt x="10780" y="3310"/>
                  </a:lnTo>
                  <a:lnTo>
                    <a:pt x="11048" y="3505"/>
                  </a:lnTo>
                  <a:lnTo>
                    <a:pt x="10756" y="3578"/>
                  </a:lnTo>
                  <a:lnTo>
                    <a:pt x="10464" y="3675"/>
                  </a:lnTo>
                  <a:lnTo>
                    <a:pt x="10245" y="3797"/>
                  </a:lnTo>
                  <a:lnTo>
                    <a:pt x="10099" y="3918"/>
                  </a:lnTo>
                  <a:lnTo>
                    <a:pt x="10074" y="3943"/>
                  </a:lnTo>
                  <a:lnTo>
                    <a:pt x="10099" y="3943"/>
                  </a:lnTo>
                  <a:lnTo>
                    <a:pt x="10391" y="3918"/>
                  </a:lnTo>
                  <a:lnTo>
                    <a:pt x="10683" y="3870"/>
                  </a:lnTo>
                  <a:lnTo>
                    <a:pt x="10975" y="3821"/>
                  </a:lnTo>
                  <a:lnTo>
                    <a:pt x="11291" y="3773"/>
                  </a:lnTo>
                  <a:lnTo>
                    <a:pt x="11364" y="3773"/>
                  </a:lnTo>
                  <a:lnTo>
                    <a:pt x="11583" y="3967"/>
                  </a:lnTo>
                  <a:lnTo>
                    <a:pt x="11778" y="4186"/>
                  </a:lnTo>
                  <a:lnTo>
                    <a:pt x="11388" y="4210"/>
                  </a:lnTo>
                  <a:lnTo>
                    <a:pt x="10829" y="4259"/>
                  </a:lnTo>
                  <a:lnTo>
                    <a:pt x="10561" y="4283"/>
                  </a:lnTo>
                  <a:lnTo>
                    <a:pt x="10318" y="4381"/>
                  </a:lnTo>
                  <a:lnTo>
                    <a:pt x="10293" y="4405"/>
                  </a:lnTo>
                  <a:lnTo>
                    <a:pt x="10293" y="4429"/>
                  </a:lnTo>
                  <a:lnTo>
                    <a:pt x="10318" y="4454"/>
                  </a:lnTo>
                  <a:lnTo>
                    <a:pt x="10585" y="4527"/>
                  </a:lnTo>
                  <a:lnTo>
                    <a:pt x="11705" y="4527"/>
                  </a:lnTo>
                  <a:lnTo>
                    <a:pt x="11997" y="4502"/>
                  </a:lnTo>
                  <a:lnTo>
                    <a:pt x="12216" y="4867"/>
                  </a:lnTo>
                  <a:lnTo>
                    <a:pt x="11851" y="4867"/>
                  </a:lnTo>
                  <a:lnTo>
                    <a:pt x="11267" y="4892"/>
                  </a:lnTo>
                  <a:lnTo>
                    <a:pt x="10658" y="4940"/>
                  </a:lnTo>
                  <a:lnTo>
                    <a:pt x="10634" y="4940"/>
                  </a:lnTo>
                  <a:lnTo>
                    <a:pt x="10634" y="4965"/>
                  </a:lnTo>
                  <a:lnTo>
                    <a:pt x="10634" y="4989"/>
                  </a:lnTo>
                  <a:lnTo>
                    <a:pt x="10658" y="5013"/>
                  </a:lnTo>
                  <a:lnTo>
                    <a:pt x="10902" y="5086"/>
                  </a:lnTo>
                  <a:lnTo>
                    <a:pt x="11169" y="5111"/>
                  </a:lnTo>
                  <a:lnTo>
                    <a:pt x="12021" y="5111"/>
                  </a:lnTo>
                  <a:lnTo>
                    <a:pt x="12362" y="5135"/>
                  </a:lnTo>
                  <a:lnTo>
                    <a:pt x="12556" y="5622"/>
                  </a:lnTo>
                  <a:lnTo>
                    <a:pt x="11461" y="5622"/>
                  </a:lnTo>
                  <a:lnTo>
                    <a:pt x="11291" y="5646"/>
                  </a:lnTo>
                  <a:lnTo>
                    <a:pt x="11145" y="5695"/>
                  </a:lnTo>
                  <a:lnTo>
                    <a:pt x="10999" y="5768"/>
                  </a:lnTo>
                  <a:lnTo>
                    <a:pt x="10975" y="5792"/>
                  </a:lnTo>
                  <a:lnTo>
                    <a:pt x="10999" y="5841"/>
                  </a:lnTo>
                  <a:lnTo>
                    <a:pt x="11267" y="5889"/>
                  </a:lnTo>
                  <a:lnTo>
                    <a:pt x="11534" y="5889"/>
                  </a:lnTo>
                  <a:lnTo>
                    <a:pt x="12070" y="5914"/>
                  </a:lnTo>
                  <a:lnTo>
                    <a:pt x="12654" y="5938"/>
                  </a:lnTo>
                  <a:lnTo>
                    <a:pt x="12702" y="6060"/>
                  </a:lnTo>
                  <a:lnTo>
                    <a:pt x="12727" y="6181"/>
                  </a:lnTo>
                  <a:lnTo>
                    <a:pt x="12386" y="6181"/>
                  </a:lnTo>
                  <a:lnTo>
                    <a:pt x="11729" y="6254"/>
                  </a:lnTo>
                  <a:lnTo>
                    <a:pt x="11413" y="6279"/>
                  </a:lnTo>
                  <a:lnTo>
                    <a:pt x="11121" y="6352"/>
                  </a:lnTo>
                  <a:lnTo>
                    <a:pt x="11096" y="6352"/>
                  </a:lnTo>
                  <a:lnTo>
                    <a:pt x="11096" y="6376"/>
                  </a:lnTo>
                  <a:lnTo>
                    <a:pt x="11096" y="6400"/>
                  </a:lnTo>
                  <a:lnTo>
                    <a:pt x="11121" y="6425"/>
                  </a:lnTo>
                  <a:lnTo>
                    <a:pt x="11388" y="6473"/>
                  </a:lnTo>
                  <a:lnTo>
                    <a:pt x="11656" y="6498"/>
                  </a:lnTo>
                  <a:lnTo>
                    <a:pt x="12508" y="6498"/>
                  </a:lnTo>
                  <a:lnTo>
                    <a:pt x="12824" y="6522"/>
                  </a:lnTo>
                  <a:lnTo>
                    <a:pt x="12873" y="6838"/>
                  </a:lnTo>
                  <a:lnTo>
                    <a:pt x="12556" y="6838"/>
                  </a:lnTo>
                  <a:lnTo>
                    <a:pt x="12240" y="6863"/>
                  </a:lnTo>
                  <a:lnTo>
                    <a:pt x="11753" y="6887"/>
                  </a:lnTo>
                  <a:lnTo>
                    <a:pt x="11510" y="6911"/>
                  </a:lnTo>
                  <a:lnTo>
                    <a:pt x="11267" y="6936"/>
                  </a:lnTo>
                  <a:lnTo>
                    <a:pt x="11242" y="6936"/>
                  </a:lnTo>
                  <a:lnTo>
                    <a:pt x="11242" y="6960"/>
                  </a:lnTo>
                  <a:lnTo>
                    <a:pt x="11242" y="7009"/>
                  </a:lnTo>
                  <a:lnTo>
                    <a:pt x="11267" y="7009"/>
                  </a:lnTo>
                  <a:lnTo>
                    <a:pt x="11461" y="7082"/>
                  </a:lnTo>
                  <a:lnTo>
                    <a:pt x="11680" y="7130"/>
                  </a:lnTo>
                  <a:lnTo>
                    <a:pt x="12727" y="7130"/>
                  </a:lnTo>
                  <a:lnTo>
                    <a:pt x="12921" y="7106"/>
                  </a:lnTo>
                  <a:lnTo>
                    <a:pt x="12994" y="7593"/>
                  </a:lnTo>
                  <a:lnTo>
                    <a:pt x="12994" y="7593"/>
                  </a:lnTo>
                  <a:lnTo>
                    <a:pt x="12848" y="7568"/>
                  </a:lnTo>
                  <a:lnTo>
                    <a:pt x="12702" y="7568"/>
                  </a:lnTo>
                  <a:lnTo>
                    <a:pt x="12435" y="7593"/>
                  </a:lnTo>
                  <a:lnTo>
                    <a:pt x="11997" y="7593"/>
                  </a:lnTo>
                  <a:lnTo>
                    <a:pt x="11778" y="7617"/>
                  </a:lnTo>
                  <a:lnTo>
                    <a:pt x="11559" y="7690"/>
                  </a:lnTo>
                  <a:lnTo>
                    <a:pt x="11534" y="7690"/>
                  </a:lnTo>
                  <a:lnTo>
                    <a:pt x="11534" y="7739"/>
                  </a:lnTo>
                  <a:lnTo>
                    <a:pt x="11534" y="7763"/>
                  </a:lnTo>
                  <a:lnTo>
                    <a:pt x="11559" y="7787"/>
                  </a:lnTo>
                  <a:lnTo>
                    <a:pt x="11778" y="7836"/>
                  </a:lnTo>
                  <a:lnTo>
                    <a:pt x="11997" y="7860"/>
                  </a:lnTo>
                  <a:lnTo>
                    <a:pt x="12435" y="7860"/>
                  </a:lnTo>
                  <a:lnTo>
                    <a:pt x="12702" y="7885"/>
                  </a:lnTo>
                  <a:lnTo>
                    <a:pt x="12848" y="7885"/>
                  </a:lnTo>
                  <a:lnTo>
                    <a:pt x="12994" y="7860"/>
                  </a:lnTo>
                  <a:lnTo>
                    <a:pt x="12994" y="7909"/>
                  </a:lnTo>
                  <a:lnTo>
                    <a:pt x="12994" y="8250"/>
                  </a:lnTo>
                  <a:lnTo>
                    <a:pt x="12873" y="8201"/>
                  </a:lnTo>
                  <a:lnTo>
                    <a:pt x="12775" y="8201"/>
                  </a:lnTo>
                  <a:lnTo>
                    <a:pt x="12532" y="8177"/>
                  </a:lnTo>
                  <a:lnTo>
                    <a:pt x="12094" y="8177"/>
                  </a:lnTo>
                  <a:lnTo>
                    <a:pt x="11875" y="8201"/>
                  </a:lnTo>
                  <a:lnTo>
                    <a:pt x="11656" y="8250"/>
                  </a:lnTo>
                  <a:lnTo>
                    <a:pt x="11656" y="8274"/>
                  </a:lnTo>
                  <a:lnTo>
                    <a:pt x="11632" y="8298"/>
                  </a:lnTo>
                  <a:lnTo>
                    <a:pt x="11656" y="8298"/>
                  </a:lnTo>
                  <a:lnTo>
                    <a:pt x="11656" y="8323"/>
                  </a:lnTo>
                  <a:lnTo>
                    <a:pt x="12045" y="8396"/>
                  </a:lnTo>
                  <a:lnTo>
                    <a:pt x="12410" y="8444"/>
                  </a:lnTo>
                  <a:lnTo>
                    <a:pt x="12702" y="8469"/>
                  </a:lnTo>
                  <a:lnTo>
                    <a:pt x="12824" y="8493"/>
                  </a:lnTo>
                  <a:lnTo>
                    <a:pt x="12970" y="8469"/>
                  </a:lnTo>
                  <a:lnTo>
                    <a:pt x="12873" y="8858"/>
                  </a:lnTo>
                  <a:lnTo>
                    <a:pt x="12654" y="8809"/>
                  </a:lnTo>
                  <a:lnTo>
                    <a:pt x="12483" y="8785"/>
                  </a:lnTo>
                  <a:lnTo>
                    <a:pt x="12264" y="8736"/>
                  </a:lnTo>
                  <a:lnTo>
                    <a:pt x="11826" y="8736"/>
                  </a:lnTo>
                  <a:lnTo>
                    <a:pt x="11607" y="8809"/>
                  </a:lnTo>
                  <a:lnTo>
                    <a:pt x="11583" y="8834"/>
                  </a:lnTo>
                  <a:lnTo>
                    <a:pt x="11583" y="8858"/>
                  </a:lnTo>
                  <a:lnTo>
                    <a:pt x="11583" y="8882"/>
                  </a:lnTo>
                  <a:lnTo>
                    <a:pt x="11851" y="8882"/>
                  </a:lnTo>
                  <a:lnTo>
                    <a:pt x="12094" y="8931"/>
                  </a:lnTo>
                  <a:lnTo>
                    <a:pt x="12556" y="9053"/>
                  </a:lnTo>
                  <a:lnTo>
                    <a:pt x="12775" y="9126"/>
                  </a:lnTo>
                  <a:lnTo>
                    <a:pt x="12654" y="9345"/>
                  </a:lnTo>
                  <a:lnTo>
                    <a:pt x="12508" y="9296"/>
                  </a:lnTo>
                  <a:lnTo>
                    <a:pt x="12313" y="9272"/>
                  </a:lnTo>
                  <a:lnTo>
                    <a:pt x="12143" y="9223"/>
                  </a:lnTo>
                  <a:lnTo>
                    <a:pt x="11972" y="9199"/>
                  </a:lnTo>
                  <a:lnTo>
                    <a:pt x="11607" y="9199"/>
                  </a:lnTo>
                  <a:lnTo>
                    <a:pt x="11583" y="9223"/>
                  </a:lnTo>
                  <a:lnTo>
                    <a:pt x="11583" y="9247"/>
                  </a:lnTo>
                  <a:lnTo>
                    <a:pt x="11583" y="9272"/>
                  </a:lnTo>
                  <a:lnTo>
                    <a:pt x="11924" y="9418"/>
                  </a:lnTo>
                  <a:lnTo>
                    <a:pt x="12240" y="9564"/>
                  </a:lnTo>
                  <a:lnTo>
                    <a:pt x="12532" y="9637"/>
                  </a:lnTo>
                  <a:lnTo>
                    <a:pt x="12337" y="9929"/>
                  </a:lnTo>
                  <a:lnTo>
                    <a:pt x="12337" y="9977"/>
                  </a:lnTo>
                  <a:lnTo>
                    <a:pt x="12167" y="9904"/>
                  </a:lnTo>
                  <a:lnTo>
                    <a:pt x="11997" y="9880"/>
                  </a:lnTo>
                  <a:lnTo>
                    <a:pt x="11802" y="9831"/>
                  </a:lnTo>
                  <a:lnTo>
                    <a:pt x="11242" y="9831"/>
                  </a:lnTo>
                  <a:lnTo>
                    <a:pt x="11218" y="9856"/>
                  </a:lnTo>
                  <a:lnTo>
                    <a:pt x="11218" y="9880"/>
                  </a:lnTo>
                  <a:lnTo>
                    <a:pt x="11242" y="9880"/>
                  </a:lnTo>
                  <a:lnTo>
                    <a:pt x="11534" y="10002"/>
                  </a:lnTo>
                  <a:lnTo>
                    <a:pt x="11851" y="10123"/>
                  </a:lnTo>
                  <a:lnTo>
                    <a:pt x="12167" y="10245"/>
                  </a:lnTo>
                  <a:lnTo>
                    <a:pt x="11972" y="10513"/>
                  </a:lnTo>
                  <a:lnTo>
                    <a:pt x="11826" y="10488"/>
                  </a:lnTo>
                  <a:lnTo>
                    <a:pt x="11413" y="10391"/>
                  </a:lnTo>
                  <a:lnTo>
                    <a:pt x="11023" y="10342"/>
                  </a:lnTo>
                  <a:lnTo>
                    <a:pt x="10975" y="10342"/>
                  </a:lnTo>
                  <a:lnTo>
                    <a:pt x="10975" y="10367"/>
                  </a:lnTo>
                  <a:lnTo>
                    <a:pt x="10975" y="10391"/>
                  </a:lnTo>
                  <a:lnTo>
                    <a:pt x="10999" y="10440"/>
                  </a:lnTo>
                  <a:lnTo>
                    <a:pt x="11145" y="10537"/>
                  </a:lnTo>
                  <a:lnTo>
                    <a:pt x="11315" y="10610"/>
                  </a:lnTo>
                  <a:lnTo>
                    <a:pt x="11632" y="10732"/>
                  </a:lnTo>
                  <a:lnTo>
                    <a:pt x="11802" y="10780"/>
                  </a:lnTo>
                  <a:lnTo>
                    <a:pt x="11656" y="10999"/>
                  </a:lnTo>
                  <a:lnTo>
                    <a:pt x="11510" y="10951"/>
                  </a:lnTo>
                  <a:lnTo>
                    <a:pt x="11364" y="10926"/>
                  </a:lnTo>
                  <a:lnTo>
                    <a:pt x="11072" y="10853"/>
                  </a:lnTo>
                  <a:lnTo>
                    <a:pt x="10950" y="10853"/>
                  </a:lnTo>
                  <a:lnTo>
                    <a:pt x="10804" y="10902"/>
                  </a:lnTo>
                  <a:lnTo>
                    <a:pt x="10780" y="10926"/>
                  </a:lnTo>
                  <a:lnTo>
                    <a:pt x="10756" y="10951"/>
                  </a:lnTo>
                  <a:lnTo>
                    <a:pt x="10756" y="10999"/>
                  </a:lnTo>
                  <a:lnTo>
                    <a:pt x="10780" y="11048"/>
                  </a:lnTo>
                  <a:lnTo>
                    <a:pt x="10902" y="11121"/>
                  </a:lnTo>
                  <a:lnTo>
                    <a:pt x="11023" y="11170"/>
                  </a:lnTo>
                  <a:lnTo>
                    <a:pt x="11267" y="11243"/>
                  </a:lnTo>
                  <a:lnTo>
                    <a:pt x="11461" y="11291"/>
                  </a:lnTo>
                  <a:lnTo>
                    <a:pt x="11242" y="11583"/>
                  </a:lnTo>
                  <a:lnTo>
                    <a:pt x="11072" y="11535"/>
                  </a:lnTo>
                  <a:lnTo>
                    <a:pt x="10877" y="11535"/>
                  </a:lnTo>
                  <a:lnTo>
                    <a:pt x="10683" y="11583"/>
                  </a:lnTo>
                  <a:lnTo>
                    <a:pt x="10658" y="11608"/>
                  </a:lnTo>
                  <a:lnTo>
                    <a:pt x="10683" y="11632"/>
                  </a:lnTo>
                  <a:lnTo>
                    <a:pt x="10829" y="11681"/>
                  </a:lnTo>
                  <a:lnTo>
                    <a:pt x="10975" y="11729"/>
                  </a:lnTo>
                  <a:lnTo>
                    <a:pt x="11096" y="11778"/>
                  </a:lnTo>
                  <a:lnTo>
                    <a:pt x="10877" y="12143"/>
                  </a:lnTo>
                  <a:lnTo>
                    <a:pt x="10829" y="12118"/>
                  </a:lnTo>
                  <a:lnTo>
                    <a:pt x="10658" y="12045"/>
                  </a:lnTo>
                  <a:lnTo>
                    <a:pt x="10561" y="11997"/>
                  </a:lnTo>
                  <a:lnTo>
                    <a:pt x="10464" y="11972"/>
                  </a:lnTo>
                  <a:lnTo>
                    <a:pt x="10439" y="11997"/>
                  </a:lnTo>
                  <a:lnTo>
                    <a:pt x="10439" y="12045"/>
                  </a:lnTo>
                  <a:lnTo>
                    <a:pt x="10488" y="12118"/>
                  </a:lnTo>
                  <a:lnTo>
                    <a:pt x="10585" y="12191"/>
                  </a:lnTo>
                  <a:lnTo>
                    <a:pt x="10756" y="12313"/>
                  </a:lnTo>
                  <a:lnTo>
                    <a:pt x="10561" y="12654"/>
                  </a:lnTo>
                  <a:lnTo>
                    <a:pt x="10415" y="12629"/>
                  </a:lnTo>
                  <a:lnTo>
                    <a:pt x="10172" y="12629"/>
                  </a:lnTo>
                  <a:lnTo>
                    <a:pt x="10026" y="12654"/>
                  </a:lnTo>
                  <a:lnTo>
                    <a:pt x="10026" y="12678"/>
                  </a:lnTo>
                  <a:lnTo>
                    <a:pt x="10026" y="12702"/>
                  </a:lnTo>
                  <a:lnTo>
                    <a:pt x="10245" y="12800"/>
                  </a:lnTo>
                  <a:lnTo>
                    <a:pt x="10439" y="12897"/>
                  </a:lnTo>
                  <a:lnTo>
                    <a:pt x="10196" y="13384"/>
                  </a:lnTo>
                  <a:lnTo>
                    <a:pt x="9880" y="13384"/>
                  </a:lnTo>
                  <a:lnTo>
                    <a:pt x="9904" y="13432"/>
                  </a:lnTo>
                  <a:lnTo>
                    <a:pt x="10147" y="13505"/>
                  </a:lnTo>
                  <a:lnTo>
                    <a:pt x="10074" y="13700"/>
                  </a:lnTo>
                  <a:lnTo>
                    <a:pt x="10026" y="13895"/>
                  </a:lnTo>
                  <a:lnTo>
                    <a:pt x="9953" y="14284"/>
                  </a:lnTo>
                  <a:lnTo>
                    <a:pt x="9880" y="14673"/>
                  </a:lnTo>
                  <a:lnTo>
                    <a:pt x="9807" y="15087"/>
                  </a:lnTo>
                  <a:lnTo>
                    <a:pt x="9101" y="15111"/>
                  </a:lnTo>
                  <a:lnTo>
                    <a:pt x="9247" y="14673"/>
                  </a:lnTo>
                  <a:lnTo>
                    <a:pt x="9344" y="14235"/>
                  </a:lnTo>
                  <a:lnTo>
                    <a:pt x="9539" y="13359"/>
                  </a:lnTo>
                  <a:lnTo>
                    <a:pt x="9734" y="12459"/>
                  </a:lnTo>
                  <a:lnTo>
                    <a:pt x="9855" y="12021"/>
                  </a:lnTo>
                  <a:lnTo>
                    <a:pt x="9977" y="11583"/>
                  </a:lnTo>
                  <a:lnTo>
                    <a:pt x="10269" y="10659"/>
                  </a:lnTo>
                  <a:lnTo>
                    <a:pt x="10537" y="9734"/>
                  </a:lnTo>
                  <a:lnTo>
                    <a:pt x="10658" y="9320"/>
                  </a:lnTo>
                  <a:lnTo>
                    <a:pt x="10756" y="8858"/>
                  </a:lnTo>
                  <a:lnTo>
                    <a:pt x="10780" y="8639"/>
                  </a:lnTo>
                  <a:lnTo>
                    <a:pt x="10780" y="8396"/>
                  </a:lnTo>
                  <a:lnTo>
                    <a:pt x="10756" y="8177"/>
                  </a:lnTo>
                  <a:lnTo>
                    <a:pt x="10707" y="7958"/>
                  </a:lnTo>
                  <a:lnTo>
                    <a:pt x="10683" y="7933"/>
                  </a:lnTo>
                  <a:lnTo>
                    <a:pt x="10634" y="7933"/>
                  </a:lnTo>
                  <a:lnTo>
                    <a:pt x="10610" y="7958"/>
                  </a:lnTo>
                  <a:lnTo>
                    <a:pt x="10537" y="8177"/>
                  </a:lnTo>
                  <a:lnTo>
                    <a:pt x="10464" y="8420"/>
                  </a:lnTo>
                  <a:lnTo>
                    <a:pt x="10366" y="8882"/>
                  </a:lnTo>
                  <a:lnTo>
                    <a:pt x="10293" y="9369"/>
                  </a:lnTo>
                  <a:lnTo>
                    <a:pt x="10172" y="9831"/>
                  </a:lnTo>
                  <a:lnTo>
                    <a:pt x="9904" y="10756"/>
                  </a:lnTo>
                  <a:lnTo>
                    <a:pt x="9588" y="11656"/>
                  </a:lnTo>
                  <a:lnTo>
                    <a:pt x="9466" y="12094"/>
                  </a:lnTo>
                  <a:lnTo>
                    <a:pt x="9369" y="12532"/>
                  </a:lnTo>
                  <a:lnTo>
                    <a:pt x="9174" y="13384"/>
                  </a:lnTo>
                  <a:lnTo>
                    <a:pt x="8979" y="14260"/>
                  </a:lnTo>
                  <a:lnTo>
                    <a:pt x="8858" y="14698"/>
                  </a:lnTo>
                  <a:lnTo>
                    <a:pt x="8736" y="15111"/>
                  </a:lnTo>
                  <a:lnTo>
                    <a:pt x="8128" y="15136"/>
                  </a:lnTo>
                  <a:lnTo>
                    <a:pt x="7519" y="15087"/>
                  </a:lnTo>
                  <a:lnTo>
                    <a:pt x="7179" y="15063"/>
                  </a:lnTo>
                  <a:lnTo>
                    <a:pt x="7154" y="15038"/>
                  </a:lnTo>
                  <a:lnTo>
                    <a:pt x="7081" y="14698"/>
                  </a:lnTo>
                  <a:lnTo>
                    <a:pt x="7033" y="14357"/>
                  </a:lnTo>
                  <a:lnTo>
                    <a:pt x="6935" y="13651"/>
                  </a:lnTo>
                  <a:lnTo>
                    <a:pt x="6765" y="12605"/>
                  </a:lnTo>
                  <a:lnTo>
                    <a:pt x="6570" y="11583"/>
                  </a:lnTo>
                  <a:lnTo>
                    <a:pt x="6230" y="9880"/>
                  </a:lnTo>
                  <a:lnTo>
                    <a:pt x="6060" y="9028"/>
                  </a:lnTo>
                  <a:lnTo>
                    <a:pt x="5841" y="8177"/>
                  </a:lnTo>
                  <a:lnTo>
                    <a:pt x="5816" y="8152"/>
                  </a:lnTo>
                  <a:lnTo>
                    <a:pt x="5768" y="8128"/>
                  </a:lnTo>
                  <a:lnTo>
                    <a:pt x="5743" y="8128"/>
                  </a:lnTo>
                  <a:lnTo>
                    <a:pt x="5695" y="8152"/>
                  </a:lnTo>
                  <a:lnTo>
                    <a:pt x="5646" y="8298"/>
                  </a:lnTo>
                  <a:lnTo>
                    <a:pt x="5646" y="8420"/>
                  </a:lnTo>
                  <a:lnTo>
                    <a:pt x="5646" y="8542"/>
                  </a:lnTo>
                  <a:lnTo>
                    <a:pt x="5646" y="8663"/>
                  </a:lnTo>
                  <a:lnTo>
                    <a:pt x="5719" y="8931"/>
                  </a:lnTo>
                  <a:lnTo>
                    <a:pt x="5768" y="9199"/>
                  </a:lnTo>
                  <a:lnTo>
                    <a:pt x="5865" y="9734"/>
                  </a:lnTo>
                  <a:lnTo>
                    <a:pt x="5962" y="10245"/>
                  </a:lnTo>
                  <a:lnTo>
                    <a:pt x="6035" y="10780"/>
                  </a:lnTo>
                  <a:lnTo>
                    <a:pt x="6133" y="11316"/>
                  </a:lnTo>
                  <a:lnTo>
                    <a:pt x="6327" y="12337"/>
                  </a:lnTo>
                  <a:lnTo>
                    <a:pt x="6522" y="13384"/>
                  </a:lnTo>
                  <a:lnTo>
                    <a:pt x="6570" y="13773"/>
                  </a:lnTo>
                  <a:lnTo>
                    <a:pt x="6619" y="14211"/>
                  </a:lnTo>
                  <a:lnTo>
                    <a:pt x="6668" y="14625"/>
                  </a:lnTo>
                  <a:lnTo>
                    <a:pt x="6716" y="14819"/>
                  </a:lnTo>
                  <a:lnTo>
                    <a:pt x="6765" y="15014"/>
                  </a:lnTo>
                  <a:lnTo>
                    <a:pt x="6497" y="15038"/>
                  </a:lnTo>
                  <a:lnTo>
                    <a:pt x="6473" y="14625"/>
                  </a:lnTo>
                  <a:lnTo>
                    <a:pt x="6400" y="14235"/>
                  </a:lnTo>
                  <a:lnTo>
                    <a:pt x="6279" y="13846"/>
                  </a:lnTo>
                  <a:lnTo>
                    <a:pt x="6133" y="13481"/>
                  </a:lnTo>
                  <a:lnTo>
                    <a:pt x="5938" y="13116"/>
                  </a:lnTo>
                  <a:lnTo>
                    <a:pt x="5743" y="12775"/>
                  </a:lnTo>
                  <a:lnTo>
                    <a:pt x="5281" y="12070"/>
                  </a:lnTo>
                  <a:lnTo>
                    <a:pt x="4746" y="11267"/>
                  </a:lnTo>
                  <a:lnTo>
                    <a:pt x="4210" y="10415"/>
                  </a:lnTo>
                  <a:lnTo>
                    <a:pt x="3967" y="9977"/>
                  </a:lnTo>
                  <a:lnTo>
                    <a:pt x="3724" y="9539"/>
                  </a:lnTo>
                  <a:lnTo>
                    <a:pt x="3529" y="9077"/>
                  </a:lnTo>
                  <a:lnTo>
                    <a:pt x="3359" y="8615"/>
                  </a:lnTo>
                  <a:lnTo>
                    <a:pt x="3286" y="8396"/>
                  </a:lnTo>
                  <a:lnTo>
                    <a:pt x="3261" y="8152"/>
                  </a:lnTo>
                  <a:lnTo>
                    <a:pt x="3237" y="7909"/>
                  </a:lnTo>
                  <a:lnTo>
                    <a:pt x="3237" y="7666"/>
                  </a:lnTo>
                  <a:lnTo>
                    <a:pt x="3261" y="7155"/>
                  </a:lnTo>
                  <a:lnTo>
                    <a:pt x="3310" y="6668"/>
                  </a:lnTo>
                  <a:lnTo>
                    <a:pt x="3334" y="6376"/>
                  </a:lnTo>
                  <a:lnTo>
                    <a:pt x="3407" y="6108"/>
                  </a:lnTo>
                  <a:lnTo>
                    <a:pt x="3480" y="5841"/>
                  </a:lnTo>
                  <a:lnTo>
                    <a:pt x="3578" y="5597"/>
                  </a:lnTo>
                  <a:lnTo>
                    <a:pt x="3699" y="5354"/>
                  </a:lnTo>
                  <a:lnTo>
                    <a:pt x="3845" y="5111"/>
                  </a:lnTo>
                  <a:lnTo>
                    <a:pt x="4016" y="4892"/>
                  </a:lnTo>
                  <a:lnTo>
                    <a:pt x="4186" y="4673"/>
                  </a:lnTo>
                  <a:lnTo>
                    <a:pt x="4648" y="4162"/>
                  </a:lnTo>
                  <a:lnTo>
                    <a:pt x="5062" y="3748"/>
                  </a:lnTo>
                  <a:lnTo>
                    <a:pt x="5403" y="3432"/>
                  </a:lnTo>
                  <a:lnTo>
                    <a:pt x="5743" y="3189"/>
                  </a:lnTo>
                  <a:lnTo>
                    <a:pt x="6060" y="3018"/>
                  </a:lnTo>
                  <a:lnTo>
                    <a:pt x="6352" y="2872"/>
                  </a:lnTo>
                  <a:lnTo>
                    <a:pt x="6668" y="2775"/>
                  </a:lnTo>
                  <a:lnTo>
                    <a:pt x="6984" y="2702"/>
                  </a:lnTo>
                  <a:lnTo>
                    <a:pt x="7276" y="2653"/>
                  </a:lnTo>
                  <a:lnTo>
                    <a:pt x="7568" y="2629"/>
                  </a:lnTo>
                  <a:lnTo>
                    <a:pt x="7860" y="2605"/>
                  </a:lnTo>
                  <a:close/>
                  <a:moveTo>
                    <a:pt x="6716" y="15525"/>
                  </a:moveTo>
                  <a:lnTo>
                    <a:pt x="6619" y="15720"/>
                  </a:lnTo>
                  <a:lnTo>
                    <a:pt x="6352" y="16158"/>
                  </a:lnTo>
                  <a:lnTo>
                    <a:pt x="6279" y="16109"/>
                  </a:lnTo>
                  <a:lnTo>
                    <a:pt x="6230" y="16060"/>
                  </a:lnTo>
                  <a:lnTo>
                    <a:pt x="6206" y="15963"/>
                  </a:lnTo>
                  <a:lnTo>
                    <a:pt x="6206" y="15866"/>
                  </a:lnTo>
                  <a:lnTo>
                    <a:pt x="6206" y="15768"/>
                  </a:lnTo>
                  <a:lnTo>
                    <a:pt x="6230" y="15695"/>
                  </a:lnTo>
                  <a:lnTo>
                    <a:pt x="6279" y="15598"/>
                  </a:lnTo>
                  <a:lnTo>
                    <a:pt x="6327" y="15549"/>
                  </a:lnTo>
                  <a:lnTo>
                    <a:pt x="6595" y="15525"/>
                  </a:lnTo>
                  <a:close/>
                  <a:moveTo>
                    <a:pt x="6887" y="15525"/>
                  </a:moveTo>
                  <a:lnTo>
                    <a:pt x="7276" y="15549"/>
                  </a:lnTo>
                  <a:lnTo>
                    <a:pt x="7641" y="15598"/>
                  </a:lnTo>
                  <a:lnTo>
                    <a:pt x="8225" y="15647"/>
                  </a:lnTo>
                  <a:lnTo>
                    <a:pt x="8809" y="15671"/>
                  </a:lnTo>
                  <a:lnTo>
                    <a:pt x="8541" y="15963"/>
                  </a:lnTo>
                  <a:lnTo>
                    <a:pt x="8298" y="16255"/>
                  </a:lnTo>
                  <a:lnTo>
                    <a:pt x="7909" y="16231"/>
                  </a:lnTo>
                  <a:lnTo>
                    <a:pt x="8249" y="15744"/>
                  </a:lnTo>
                  <a:lnTo>
                    <a:pt x="8249" y="15720"/>
                  </a:lnTo>
                  <a:lnTo>
                    <a:pt x="8225" y="15695"/>
                  </a:lnTo>
                  <a:lnTo>
                    <a:pt x="8201" y="15671"/>
                  </a:lnTo>
                  <a:lnTo>
                    <a:pt x="8176" y="15695"/>
                  </a:lnTo>
                  <a:lnTo>
                    <a:pt x="7690" y="16231"/>
                  </a:lnTo>
                  <a:lnTo>
                    <a:pt x="7179" y="16182"/>
                  </a:lnTo>
                  <a:lnTo>
                    <a:pt x="7325" y="15939"/>
                  </a:lnTo>
                  <a:lnTo>
                    <a:pt x="7471" y="15671"/>
                  </a:lnTo>
                  <a:lnTo>
                    <a:pt x="7471" y="15647"/>
                  </a:lnTo>
                  <a:lnTo>
                    <a:pt x="7446" y="15622"/>
                  </a:lnTo>
                  <a:lnTo>
                    <a:pt x="7422" y="15647"/>
                  </a:lnTo>
                  <a:lnTo>
                    <a:pt x="7203" y="15890"/>
                  </a:lnTo>
                  <a:lnTo>
                    <a:pt x="6935" y="16182"/>
                  </a:lnTo>
                  <a:lnTo>
                    <a:pt x="6741" y="16206"/>
                  </a:lnTo>
                  <a:lnTo>
                    <a:pt x="6570" y="16255"/>
                  </a:lnTo>
                  <a:lnTo>
                    <a:pt x="6668" y="16060"/>
                  </a:lnTo>
                  <a:lnTo>
                    <a:pt x="6814" y="15817"/>
                  </a:lnTo>
                  <a:lnTo>
                    <a:pt x="6862" y="15671"/>
                  </a:lnTo>
                  <a:lnTo>
                    <a:pt x="6887" y="15525"/>
                  </a:lnTo>
                  <a:close/>
                  <a:moveTo>
                    <a:pt x="9661" y="15622"/>
                  </a:moveTo>
                  <a:lnTo>
                    <a:pt x="9734" y="15671"/>
                  </a:lnTo>
                  <a:lnTo>
                    <a:pt x="9807" y="15695"/>
                  </a:lnTo>
                  <a:lnTo>
                    <a:pt x="9953" y="15695"/>
                  </a:lnTo>
                  <a:lnTo>
                    <a:pt x="9782" y="15793"/>
                  </a:lnTo>
                  <a:lnTo>
                    <a:pt x="9661" y="15939"/>
                  </a:lnTo>
                  <a:lnTo>
                    <a:pt x="9539" y="16085"/>
                  </a:lnTo>
                  <a:lnTo>
                    <a:pt x="9417" y="16279"/>
                  </a:lnTo>
                  <a:lnTo>
                    <a:pt x="9271" y="16279"/>
                  </a:lnTo>
                  <a:lnTo>
                    <a:pt x="9612" y="15817"/>
                  </a:lnTo>
                  <a:lnTo>
                    <a:pt x="9612" y="15793"/>
                  </a:lnTo>
                  <a:lnTo>
                    <a:pt x="9612" y="15768"/>
                  </a:lnTo>
                  <a:lnTo>
                    <a:pt x="9563" y="15768"/>
                  </a:lnTo>
                  <a:lnTo>
                    <a:pt x="9320" y="16012"/>
                  </a:lnTo>
                  <a:lnTo>
                    <a:pt x="9077" y="16255"/>
                  </a:lnTo>
                  <a:lnTo>
                    <a:pt x="8517" y="16255"/>
                  </a:lnTo>
                  <a:lnTo>
                    <a:pt x="8882" y="15720"/>
                  </a:lnTo>
                  <a:lnTo>
                    <a:pt x="8906" y="15695"/>
                  </a:lnTo>
                  <a:lnTo>
                    <a:pt x="8882" y="15671"/>
                  </a:lnTo>
                  <a:lnTo>
                    <a:pt x="9271" y="15671"/>
                  </a:lnTo>
                  <a:lnTo>
                    <a:pt x="9661" y="15622"/>
                  </a:lnTo>
                  <a:close/>
                  <a:moveTo>
                    <a:pt x="10074" y="15768"/>
                  </a:moveTo>
                  <a:lnTo>
                    <a:pt x="10074" y="15841"/>
                  </a:lnTo>
                  <a:lnTo>
                    <a:pt x="10099" y="15939"/>
                  </a:lnTo>
                  <a:lnTo>
                    <a:pt x="10074" y="16060"/>
                  </a:lnTo>
                  <a:lnTo>
                    <a:pt x="10050" y="16182"/>
                  </a:lnTo>
                  <a:lnTo>
                    <a:pt x="9977" y="16304"/>
                  </a:lnTo>
                  <a:lnTo>
                    <a:pt x="9758" y="16279"/>
                  </a:lnTo>
                  <a:lnTo>
                    <a:pt x="9880" y="16012"/>
                  </a:lnTo>
                  <a:lnTo>
                    <a:pt x="9977" y="15890"/>
                  </a:lnTo>
                  <a:lnTo>
                    <a:pt x="10074" y="15768"/>
                  </a:lnTo>
                  <a:close/>
                  <a:moveTo>
                    <a:pt x="6522" y="16571"/>
                  </a:moveTo>
                  <a:lnTo>
                    <a:pt x="6595" y="16620"/>
                  </a:lnTo>
                  <a:lnTo>
                    <a:pt x="6424" y="16888"/>
                  </a:lnTo>
                  <a:lnTo>
                    <a:pt x="6376" y="17034"/>
                  </a:lnTo>
                  <a:lnTo>
                    <a:pt x="6327" y="17180"/>
                  </a:lnTo>
                  <a:lnTo>
                    <a:pt x="6254" y="17082"/>
                  </a:lnTo>
                  <a:lnTo>
                    <a:pt x="6230" y="16985"/>
                  </a:lnTo>
                  <a:lnTo>
                    <a:pt x="6206" y="16912"/>
                  </a:lnTo>
                  <a:lnTo>
                    <a:pt x="6230" y="16815"/>
                  </a:lnTo>
                  <a:lnTo>
                    <a:pt x="6254" y="16839"/>
                  </a:lnTo>
                  <a:lnTo>
                    <a:pt x="6303" y="16839"/>
                  </a:lnTo>
                  <a:lnTo>
                    <a:pt x="6352" y="16815"/>
                  </a:lnTo>
                  <a:lnTo>
                    <a:pt x="6376" y="16766"/>
                  </a:lnTo>
                  <a:lnTo>
                    <a:pt x="6424" y="16596"/>
                  </a:lnTo>
                  <a:lnTo>
                    <a:pt x="6449" y="16596"/>
                  </a:lnTo>
                  <a:lnTo>
                    <a:pt x="6522" y="16571"/>
                  </a:lnTo>
                  <a:close/>
                  <a:moveTo>
                    <a:pt x="7884" y="16693"/>
                  </a:moveTo>
                  <a:lnTo>
                    <a:pt x="7957" y="16717"/>
                  </a:lnTo>
                  <a:lnTo>
                    <a:pt x="7787" y="16985"/>
                  </a:lnTo>
                  <a:lnTo>
                    <a:pt x="7617" y="17253"/>
                  </a:lnTo>
                  <a:lnTo>
                    <a:pt x="7592" y="17326"/>
                  </a:lnTo>
                  <a:lnTo>
                    <a:pt x="7300" y="17326"/>
                  </a:lnTo>
                  <a:lnTo>
                    <a:pt x="7398" y="17107"/>
                  </a:lnTo>
                  <a:lnTo>
                    <a:pt x="7519" y="16888"/>
                  </a:lnTo>
                  <a:lnTo>
                    <a:pt x="7617" y="16717"/>
                  </a:lnTo>
                  <a:lnTo>
                    <a:pt x="7884" y="16693"/>
                  </a:lnTo>
                  <a:close/>
                  <a:moveTo>
                    <a:pt x="8225" y="16717"/>
                  </a:moveTo>
                  <a:lnTo>
                    <a:pt x="8736" y="16742"/>
                  </a:lnTo>
                  <a:lnTo>
                    <a:pt x="8541" y="17034"/>
                  </a:lnTo>
                  <a:lnTo>
                    <a:pt x="8371" y="17326"/>
                  </a:lnTo>
                  <a:lnTo>
                    <a:pt x="7909" y="17326"/>
                  </a:lnTo>
                  <a:lnTo>
                    <a:pt x="7933" y="17277"/>
                  </a:lnTo>
                  <a:lnTo>
                    <a:pt x="8225" y="16717"/>
                  </a:lnTo>
                  <a:close/>
                  <a:moveTo>
                    <a:pt x="9223" y="16742"/>
                  </a:moveTo>
                  <a:lnTo>
                    <a:pt x="8979" y="17350"/>
                  </a:lnTo>
                  <a:lnTo>
                    <a:pt x="8663" y="17350"/>
                  </a:lnTo>
                  <a:lnTo>
                    <a:pt x="8979" y="16742"/>
                  </a:lnTo>
                  <a:close/>
                  <a:moveTo>
                    <a:pt x="9928" y="16742"/>
                  </a:moveTo>
                  <a:lnTo>
                    <a:pt x="9661" y="17253"/>
                  </a:lnTo>
                  <a:lnTo>
                    <a:pt x="9612" y="17350"/>
                  </a:lnTo>
                  <a:lnTo>
                    <a:pt x="9320" y="17350"/>
                  </a:lnTo>
                  <a:lnTo>
                    <a:pt x="9563" y="16742"/>
                  </a:lnTo>
                  <a:close/>
                  <a:moveTo>
                    <a:pt x="10147" y="16839"/>
                  </a:moveTo>
                  <a:lnTo>
                    <a:pt x="10220" y="16961"/>
                  </a:lnTo>
                  <a:lnTo>
                    <a:pt x="10245" y="17107"/>
                  </a:lnTo>
                  <a:lnTo>
                    <a:pt x="10220" y="17228"/>
                  </a:lnTo>
                  <a:lnTo>
                    <a:pt x="10147" y="17350"/>
                  </a:lnTo>
                  <a:lnTo>
                    <a:pt x="9928" y="17350"/>
                  </a:lnTo>
                  <a:lnTo>
                    <a:pt x="9953" y="17277"/>
                  </a:lnTo>
                  <a:lnTo>
                    <a:pt x="10050" y="17082"/>
                  </a:lnTo>
                  <a:lnTo>
                    <a:pt x="10147" y="16839"/>
                  </a:lnTo>
                  <a:close/>
                  <a:moveTo>
                    <a:pt x="6862" y="16693"/>
                  </a:moveTo>
                  <a:lnTo>
                    <a:pt x="7081" y="16717"/>
                  </a:lnTo>
                  <a:lnTo>
                    <a:pt x="7300" y="16717"/>
                  </a:lnTo>
                  <a:lnTo>
                    <a:pt x="7106" y="17009"/>
                  </a:lnTo>
                  <a:lnTo>
                    <a:pt x="6935" y="17326"/>
                  </a:lnTo>
                  <a:lnTo>
                    <a:pt x="6741" y="17350"/>
                  </a:lnTo>
                  <a:lnTo>
                    <a:pt x="6570" y="17399"/>
                  </a:lnTo>
                  <a:lnTo>
                    <a:pt x="6619" y="17204"/>
                  </a:lnTo>
                  <a:lnTo>
                    <a:pt x="6692" y="17034"/>
                  </a:lnTo>
                  <a:lnTo>
                    <a:pt x="6862" y="16693"/>
                  </a:lnTo>
                  <a:close/>
                  <a:moveTo>
                    <a:pt x="6473" y="17618"/>
                  </a:moveTo>
                  <a:lnTo>
                    <a:pt x="6643" y="17691"/>
                  </a:lnTo>
                  <a:lnTo>
                    <a:pt x="6814" y="17715"/>
                  </a:lnTo>
                  <a:lnTo>
                    <a:pt x="6789" y="17910"/>
                  </a:lnTo>
                  <a:lnTo>
                    <a:pt x="6765" y="18080"/>
                  </a:lnTo>
                  <a:lnTo>
                    <a:pt x="6643" y="17983"/>
                  </a:lnTo>
                  <a:lnTo>
                    <a:pt x="6546" y="17861"/>
                  </a:lnTo>
                  <a:lnTo>
                    <a:pt x="6352" y="17642"/>
                  </a:lnTo>
                  <a:lnTo>
                    <a:pt x="6376" y="17618"/>
                  </a:lnTo>
                  <a:lnTo>
                    <a:pt x="6424" y="17642"/>
                  </a:lnTo>
                  <a:lnTo>
                    <a:pt x="6473" y="17618"/>
                  </a:lnTo>
                  <a:close/>
                  <a:moveTo>
                    <a:pt x="7398" y="17739"/>
                  </a:moveTo>
                  <a:lnTo>
                    <a:pt x="7300" y="18031"/>
                  </a:lnTo>
                  <a:lnTo>
                    <a:pt x="7252" y="18177"/>
                  </a:lnTo>
                  <a:lnTo>
                    <a:pt x="7252" y="18299"/>
                  </a:lnTo>
                  <a:lnTo>
                    <a:pt x="7008" y="18202"/>
                  </a:lnTo>
                  <a:lnTo>
                    <a:pt x="7154" y="17739"/>
                  </a:lnTo>
                  <a:close/>
                  <a:moveTo>
                    <a:pt x="8833" y="17715"/>
                  </a:moveTo>
                  <a:lnTo>
                    <a:pt x="8785" y="17837"/>
                  </a:lnTo>
                  <a:lnTo>
                    <a:pt x="8736" y="17983"/>
                  </a:lnTo>
                  <a:lnTo>
                    <a:pt x="8712" y="18104"/>
                  </a:lnTo>
                  <a:lnTo>
                    <a:pt x="8736" y="18153"/>
                  </a:lnTo>
                  <a:lnTo>
                    <a:pt x="8736" y="18202"/>
                  </a:lnTo>
                  <a:lnTo>
                    <a:pt x="8809" y="18250"/>
                  </a:lnTo>
                  <a:lnTo>
                    <a:pt x="8882" y="18250"/>
                  </a:lnTo>
                  <a:lnTo>
                    <a:pt x="8931" y="18226"/>
                  </a:lnTo>
                  <a:lnTo>
                    <a:pt x="9004" y="18153"/>
                  </a:lnTo>
                  <a:lnTo>
                    <a:pt x="9125" y="17958"/>
                  </a:lnTo>
                  <a:lnTo>
                    <a:pt x="9198" y="17739"/>
                  </a:lnTo>
                  <a:lnTo>
                    <a:pt x="9393" y="17739"/>
                  </a:lnTo>
                  <a:lnTo>
                    <a:pt x="9369" y="17861"/>
                  </a:lnTo>
                  <a:lnTo>
                    <a:pt x="9369" y="18007"/>
                  </a:lnTo>
                  <a:lnTo>
                    <a:pt x="9125" y="18153"/>
                  </a:lnTo>
                  <a:lnTo>
                    <a:pt x="8833" y="18275"/>
                  </a:lnTo>
                  <a:lnTo>
                    <a:pt x="8566" y="18372"/>
                  </a:lnTo>
                  <a:lnTo>
                    <a:pt x="8249" y="18421"/>
                  </a:lnTo>
                  <a:lnTo>
                    <a:pt x="8274" y="18275"/>
                  </a:lnTo>
                  <a:lnTo>
                    <a:pt x="8371" y="17983"/>
                  </a:lnTo>
                  <a:lnTo>
                    <a:pt x="8468" y="17715"/>
                  </a:lnTo>
                  <a:close/>
                  <a:moveTo>
                    <a:pt x="8176" y="17715"/>
                  </a:moveTo>
                  <a:lnTo>
                    <a:pt x="8030" y="18056"/>
                  </a:lnTo>
                  <a:lnTo>
                    <a:pt x="7957" y="18250"/>
                  </a:lnTo>
                  <a:lnTo>
                    <a:pt x="7933" y="18445"/>
                  </a:lnTo>
                  <a:lnTo>
                    <a:pt x="7738" y="18421"/>
                  </a:lnTo>
                  <a:lnTo>
                    <a:pt x="7568" y="18396"/>
                  </a:lnTo>
                  <a:lnTo>
                    <a:pt x="7568" y="18226"/>
                  </a:lnTo>
                  <a:lnTo>
                    <a:pt x="7641" y="17983"/>
                  </a:lnTo>
                  <a:lnTo>
                    <a:pt x="7738" y="17715"/>
                  </a:lnTo>
                  <a:close/>
                  <a:moveTo>
                    <a:pt x="8128" y="2094"/>
                  </a:moveTo>
                  <a:lnTo>
                    <a:pt x="7714" y="2142"/>
                  </a:lnTo>
                  <a:lnTo>
                    <a:pt x="7325" y="2191"/>
                  </a:lnTo>
                  <a:lnTo>
                    <a:pt x="6935" y="2264"/>
                  </a:lnTo>
                  <a:lnTo>
                    <a:pt x="6546" y="2386"/>
                  </a:lnTo>
                  <a:lnTo>
                    <a:pt x="6181" y="2507"/>
                  </a:lnTo>
                  <a:lnTo>
                    <a:pt x="5841" y="2653"/>
                  </a:lnTo>
                  <a:lnTo>
                    <a:pt x="5500" y="2824"/>
                  </a:lnTo>
                  <a:lnTo>
                    <a:pt x="5184" y="3018"/>
                  </a:lnTo>
                  <a:lnTo>
                    <a:pt x="4892" y="3237"/>
                  </a:lnTo>
                  <a:lnTo>
                    <a:pt x="4551" y="3554"/>
                  </a:lnTo>
                  <a:lnTo>
                    <a:pt x="4210" y="3918"/>
                  </a:lnTo>
                  <a:lnTo>
                    <a:pt x="3918" y="4332"/>
                  </a:lnTo>
                  <a:lnTo>
                    <a:pt x="3626" y="4746"/>
                  </a:lnTo>
                  <a:lnTo>
                    <a:pt x="3383" y="5159"/>
                  </a:lnTo>
                  <a:lnTo>
                    <a:pt x="3164" y="5549"/>
                  </a:lnTo>
                  <a:lnTo>
                    <a:pt x="3018" y="5889"/>
                  </a:lnTo>
                  <a:lnTo>
                    <a:pt x="2921" y="6157"/>
                  </a:lnTo>
                  <a:lnTo>
                    <a:pt x="2823" y="6595"/>
                  </a:lnTo>
                  <a:lnTo>
                    <a:pt x="2775" y="7057"/>
                  </a:lnTo>
                  <a:lnTo>
                    <a:pt x="2750" y="7495"/>
                  </a:lnTo>
                  <a:lnTo>
                    <a:pt x="2775" y="7958"/>
                  </a:lnTo>
                  <a:lnTo>
                    <a:pt x="2823" y="8396"/>
                  </a:lnTo>
                  <a:lnTo>
                    <a:pt x="2921" y="8834"/>
                  </a:lnTo>
                  <a:lnTo>
                    <a:pt x="3067" y="9272"/>
                  </a:lnTo>
                  <a:lnTo>
                    <a:pt x="3237" y="9685"/>
                  </a:lnTo>
                  <a:lnTo>
                    <a:pt x="3602" y="10367"/>
                  </a:lnTo>
                  <a:lnTo>
                    <a:pt x="3991" y="11024"/>
                  </a:lnTo>
                  <a:lnTo>
                    <a:pt x="4843" y="12337"/>
                  </a:lnTo>
                  <a:lnTo>
                    <a:pt x="5281" y="13019"/>
                  </a:lnTo>
                  <a:lnTo>
                    <a:pt x="5476" y="13384"/>
                  </a:lnTo>
                  <a:lnTo>
                    <a:pt x="5646" y="13724"/>
                  </a:lnTo>
                  <a:lnTo>
                    <a:pt x="5792" y="14089"/>
                  </a:lnTo>
                  <a:lnTo>
                    <a:pt x="5914" y="14454"/>
                  </a:lnTo>
                  <a:lnTo>
                    <a:pt x="5987" y="14844"/>
                  </a:lnTo>
                  <a:lnTo>
                    <a:pt x="5987" y="15282"/>
                  </a:lnTo>
                  <a:lnTo>
                    <a:pt x="5962" y="15379"/>
                  </a:lnTo>
                  <a:lnTo>
                    <a:pt x="5962" y="15428"/>
                  </a:lnTo>
                  <a:lnTo>
                    <a:pt x="5889" y="15525"/>
                  </a:lnTo>
                  <a:lnTo>
                    <a:pt x="5841" y="15647"/>
                  </a:lnTo>
                  <a:lnTo>
                    <a:pt x="5816" y="15768"/>
                  </a:lnTo>
                  <a:lnTo>
                    <a:pt x="5792" y="15914"/>
                  </a:lnTo>
                  <a:lnTo>
                    <a:pt x="5816" y="16036"/>
                  </a:lnTo>
                  <a:lnTo>
                    <a:pt x="5841" y="16158"/>
                  </a:lnTo>
                  <a:lnTo>
                    <a:pt x="5889" y="16279"/>
                  </a:lnTo>
                  <a:lnTo>
                    <a:pt x="5962" y="16377"/>
                  </a:lnTo>
                  <a:lnTo>
                    <a:pt x="5865" y="16474"/>
                  </a:lnTo>
                  <a:lnTo>
                    <a:pt x="5792" y="16620"/>
                  </a:lnTo>
                  <a:lnTo>
                    <a:pt x="5768" y="16766"/>
                  </a:lnTo>
                  <a:lnTo>
                    <a:pt x="5768" y="16912"/>
                  </a:lnTo>
                  <a:lnTo>
                    <a:pt x="5768" y="17058"/>
                  </a:lnTo>
                  <a:lnTo>
                    <a:pt x="5816" y="17204"/>
                  </a:lnTo>
                  <a:lnTo>
                    <a:pt x="5889" y="17350"/>
                  </a:lnTo>
                  <a:lnTo>
                    <a:pt x="5987" y="17472"/>
                  </a:lnTo>
                  <a:lnTo>
                    <a:pt x="5962" y="17496"/>
                  </a:lnTo>
                  <a:lnTo>
                    <a:pt x="5914" y="17618"/>
                  </a:lnTo>
                  <a:lnTo>
                    <a:pt x="5914" y="17715"/>
                  </a:lnTo>
                  <a:lnTo>
                    <a:pt x="5938" y="17837"/>
                  </a:lnTo>
                  <a:lnTo>
                    <a:pt x="5987" y="17934"/>
                  </a:lnTo>
                  <a:lnTo>
                    <a:pt x="6133" y="18129"/>
                  </a:lnTo>
                  <a:lnTo>
                    <a:pt x="6303" y="18299"/>
                  </a:lnTo>
                  <a:lnTo>
                    <a:pt x="6424" y="18421"/>
                  </a:lnTo>
                  <a:lnTo>
                    <a:pt x="6570" y="18518"/>
                  </a:lnTo>
                  <a:lnTo>
                    <a:pt x="6862" y="18688"/>
                  </a:lnTo>
                  <a:lnTo>
                    <a:pt x="7179" y="18810"/>
                  </a:lnTo>
                  <a:lnTo>
                    <a:pt x="7495" y="18859"/>
                  </a:lnTo>
                  <a:lnTo>
                    <a:pt x="7738" y="18883"/>
                  </a:lnTo>
                  <a:lnTo>
                    <a:pt x="7982" y="18883"/>
                  </a:lnTo>
                  <a:lnTo>
                    <a:pt x="8030" y="18956"/>
                  </a:lnTo>
                  <a:lnTo>
                    <a:pt x="8079" y="18980"/>
                  </a:lnTo>
                  <a:lnTo>
                    <a:pt x="8128" y="18980"/>
                  </a:lnTo>
                  <a:lnTo>
                    <a:pt x="8176" y="18956"/>
                  </a:lnTo>
                  <a:lnTo>
                    <a:pt x="8201" y="18907"/>
                  </a:lnTo>
                  <a:lnTo>
                    <a:pt x="8201" y="18883"/>
                  </a:lnTo>
                  <a:lnTo>
                    <a:pt x="8493" y="18834"/>
                  </a:lnTo>
                  <a:lnTo>
                    <a:pt x="8785" y="18761"/>
                  </a:lnTo>
                  <a:lnTo>
                    <a:pt x="9052" y="18664"/>
                  </a:lnTo>
                  <a:lnTo>
                    <a:pt x="9320" y="18542"/>
                  </a:lnTo>
                  <a:lnTo>
                    <a:pt x="9563" y="18396"/>
                  </a:lnTo>
                  <a:lnTo>
                    <a:pt x="9807" y="18226"/>
                  </a:lnTo>
                  <a:lnTo>
                    <a:pt x="10050" y="18056"/>
                  </a:lnTo>
                  <a:lnTo>
                    <a:pt x="10269" y="17837"/>
                  </a:lnTo>
                  <a:lnTo>
                    <a:pt x="10318" y="17764"/>
                  </a:lnTo>
                  <a:lnTo>
                    <a:pt x="10342" y="17691"/>
                  </a:lnTo>
                  <a:lnTo>
                    <a:pt x="10464" y="17593"/>
                  </a:lnTo>
                  <a:lnTo>
                    <a:pt x="10537" y="17447"/>
                  </a:lnTo>
                  <a:lnTo>
                    <a:pt x="10585" y="17301"/>
                  </a:lnTo>
                  <a:lnTo>
                    <a:pt x="10634" y="17107"/>
                  </a:lnTo>
                  <a:lnTo>
                    <a:pt x="10634" y="16936"/>
                  </a:lnTo>
                  <a:lnTo>
                    <a:pt x="10585" y="16742"/>
                  </a:lnTo>
                  <a:lnTo>
                    <a:pt x="10512" y="16596"/>
                  </a:lnTo>
                  <a:lnTo>
                    <a:pt x="10391" y="16474"/>
                  </a:lnTo>
                  <a:lnTo>
                    <a:pt x="10488" y="16255"/>
                  </a:lnTo>
                  <a:lnTo>
                    <a:pt x="10537" y="16036"/>
                  </a:lnTo>
                  <a:lnTo>
                    <a:pt x="10537" y="15817"/>
                  </a:lnTo>
                  <a:lnTo>
                    <a:pt x="10488" y="15574"/>
                  </a:lnTo>
                  <a:lnTo>
                    <a:pt x="10415" y="15476"/>
                  </a:lnTo>
                  <a:lnTo>
                    <a:pt x="10342" y="15379"/>
                  </a:lnTo>
                  <a:lnTo>
                    <a:pt x="10342" y="15306"/>
                  </a:lnTo>
                  <a:lnTo>
                    <a:pt x="10415" y="14965"/>
                  </a:lnTo>
                  <a:lnTo>
                    <a:pt x="10464" y="14625"/>
                  </a:lnTo>
                  <a:lnTo>
                    <a:pt x="10512" y="14284"/>
                  </a:lnTo>
                  <a:lnTo>
                    <a:pt x="10585" y="13943"/>
                  </a:lnTo>
                  <a:lnTo>
                    <a:pt x="10658" y="13700"/>
                  </a:lnTo>
                  <a:lnTo>
                    <a:pt x="10756" y="13457"/>
                  </a:lnTo>
                  <a:lnTo>
                    <a:pt x="10999" y="12994"/>
                  </a:lnTo>
                  <a:lnTo>
                    <a:pt x="11023" y="12970"/>
                  </a:lnTo>
                  <a:lnTo>
                    <a:pt x="11023" y="12946"/>
                  </a:lnTo>
                  <a:lnTo>
                    <a:pt x="11340" y="12459"/>
                  </a:lnTo>
                  <a:lnTo>
                    <a:pt x="11632" y="11972"/>
                  </a:lnTo>
                  <a:lnTo>
                    <a:pt x="12191" y="11194"/>
                  </a:lnTo>
                  <a:lnTo>
                    <a:pt x="12483" y="10780"/>
                  </a:lnTo>
                  <a:lnTo>
                    <a:pt x="12751" y="10367"/>
                  </a:lnTo>
                  <a:lnTo>
                    <a:pt x="12994" y="9953"/>
                  </a:lnTo>
                  <a:lnTo>
                    <a:pt x="13213" y="9515"/>
                  </a:lnTo>
                  <a:lnTo>
                    <a:pt x="13384" y="9053"/>
                  </a:lnTo>
                  <a:lnTo>
                    <a:pt x="13457" y="8809"/>
                  </a:lnTo>
                  <a:lnTo>
                    <a:pt x="13505" y="8590"/>
                  </a:lnTo>
                  <a:lnTo>
                    <a:pt x="13554" y="8152"/>
                  </a:lnTo>
                  <a:lnTo>
                    <a:pt x="13554" y="7714"/>
                  </a:lnTo>
                  <a:lnTo>
                    <a:pt x="13505" y="7276"/>
                  </a:lnTo>
                  <a:lnTo>
                    <a:pt x="13432" y="6838"/>
                  </a:lnTo>
                  <a:lnTo>
                    <a:pt x="13335" y="6400"/>
                  </a:lnTo>
                  <a:lnTo>
                    <a:pt x="13213" y="5962"/>
                  </a:lnTo>
                  <a:lnTo>
                    <a:pt x="12946" y="5135"/>
                  </a:lnTo>
                  <a:lnTo>
                    <a:pt x="12800" y="4770"/>
                  </a:lnTo>
                  <a:lnTo>
                    <a:pt x="12605" y="4429"/>
                  </a:lnTo>
                  <a:lnTo>
                    <a:pt x="12386" y="4113"/>
                  </a:lnTo>
                  <a:lnTo>
                    <a:pt x="12143" y="3797"/>
                  </a:lnTo>
                  <a:lnTo>
                    <a:pt x="12143" y="3773"/>
                  </a:lnTo>
                  <a:lnTo>
                    <a:pt x="12094" y="3675"/>
                  </a:lnTo>
                  <a:lnTo>
                    <a:pt x="12021" y="3602"/>
                  </a:lnTo>
                  <a:lnTo>
                    <a:pt x="11948" y="3554"/>
                  </a:lnTo>
                  <a:lnTo>
                    <a:pt x="11851" y="3505"/>
                  </a:lnTo>
                  <a:lnTo>
                    <a:pt x="11607" y="3286"/>
                  </a:lnTo>
                  <a:lnTo>
                    <a:pt x="11340" y="3091"/>
                  </a:lnTo>
                  <a:lnTo>
                    <a:pt x="11072" y="2897"/>
                  </a:lnTo>
                  <a:lnTo>
                    <a:pt x="10804" y="2726"/>
                  </a:lnTo>
                  <a:lnTo>
                    <a:pt x="10464" y="2556"/>
                  </a:lnTo>
                  <a:lnTo>
                    <a:pt x="10099" y="2386"/>
                  </a:lnTo>
                  <a:lnTo>
                    <a:pt x="9709" y="2264"/>
                  </a:lnTo>
                  <a:lnTo>
                    <a:pt x="9320" y="2191"/>
                  </a:lnTo>
                  <a:lnTo>
                    <a:pt x="8931" y="2142"/>
                  </a:lnTo>
                  <a:lnTo>
                    <a:pt x="8517" y="2094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satMod val="103000"/>
                    <a:lumMod val="102000"/>
                    <a:tint val="94000"/>
                    <a:alpha val="57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</a:gra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58" name="Group 60">
            <a:extLst>
              <a:ext uri="{FF2B5EF4-FFF2-40B4-BE49-F238E27FC236}">
                <a16:creationId xmlns="" xmlns:a16="http://schemas.microsoft.com/office/drawing/2014/main" id="{E5F052BE-D32D-4A9F-90BB-146A713BBA5B}"/>
              </a:ext>
            </a:extLst>
          </p:cNvPr>
          <p:cNvGrpSpPr/>
          <p:nvPr/>
        </p:nvGrpSpPr>
        <p:grpSpPr>
          <a:xfrm>
            <a:off x="7414976" y="2552623"/>
            <a:ext cx="2263879" cy="3247055"/>
            <a:chOff x="8217672" y="1751284"/>
            <a:chExt cx="2263879" cy="3247055"/>
          </a:xfrm>
        </p:grpSpPr>
        <p:sp>
          <p:nvSpPr>
            <p:cNvPr id="62" name="Rectangle: Rounded Corners 27">
              <a:extLst>
                <a:ext uri="{FF2B5EF4-FFF2-40B4-BE49-F238E27FC236}">
                  <a16:creationId xmlns="" xmlns:a16="http://schemas.microsoft.com/office/drawing/2014/main" id="{4C90EDD4-121C-4EF2-819E-8AFBE8E1B3AB}"/>
                </a:ext>
              </a:extLst>
            </p:cNvPr>
            <p:cNvSpPr/>
            <p:nvPr/>
          </p:nvSpPr>
          <p:spPr>
            <a:xfrm rot="12407969">
              <a:off x="8347951" y="2864739"/>
              <a:ext cx="2133600" cy="2133600"/>
            </a:xfrm>
            <a:prstGeom prst="round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tx1">
                    <a:alpha val="2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: Rounded Corners 6">
              <a:extLst>
                <a:ext uri="{FF2B5EF4-FFF2-40B4-BE49-F238E27FC236}">
                  <a16:creationId xmlns="" xmlns:a16="http://schemas.microsoft.com/office/drawing/2014/main" id="{0195608B-D61F-4AFA-8B9A-91269165CF14}"/>
                </a:ext>
              </a:extLst>
            </p:cNvPr>
            <p:cNvSpPr/>
            <p:nvPr/>
          </p:nvSpPr>
          <p:spPr>
            <a:xfrm rot="6657472">
              <a:off x="8224979" y="2362200"/>
              <a:ext cx="2133600" cy="2133600"/>
            </a:xfrm>
            <a:prstGeom prst="roundRect">
              <a:avLst/>
            </a:prstGeom>
            <a:solidFill>
              <a:srgbClr val="FFFF66">
                <a:alpha val="7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4" name="Picture 39">
              <a:extLst>
                <a:ext uri="{FF2B5EF4-FFF2-40B4-BE49-F238E27FC236}">
                  <a16:creationId xmlns="" xmlns:a16="http://schemas.microsoft.com/office/drawing/2014/main" id="{03B5DB80-F65C-4D2B-8695-F93F120683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9" r="6325" b="14477"/>
            <a:stretch/>
          </p:blipFill>
          <p:spPr>
            <a:xfrm>
              <a:off x="8722444" y="2288786"/>
              <a:ext cx="574063" cy="491765"/>
            </a:xfrm>
            <a:prstGeom prst="rect">
              <a:avLst/>
            </a:prstGeom>
          </p:spPr>
        </p:pic>
        <p:sp>
          <p:nvSpPr>
            <p:cNvPr id="65" name="TextBox 43">
              <a:extLst>
                <a:ext uri="{FF2B5EF4-FFF2-40B4-BE49-F238E27FC236}">
                  <a16:creationId xmlns="" xmlns:a16="http://schemas.microsoft.com/office/drawing/2014/main" id="{D1771FB5-16BA-46AD-89F8-502CFED1FF66}"/>
                </a:ext>
              </a:extLst>
            </p:cNvPr>
            <p:cNvSpPr txBox="1"/>
            <p:nvPr/>
          </p:nvSpPr>
          <p:spPr>
            <a:xfrm rot="1148230">
              <a:off x="8978245" y="1751284"/>
              <a:ext cx="7623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1"/>
                  </a:solidFill>
                  <a:latin typeface="Oswald" panose="02000503000000000000" pitchFamily="2" charset="0"/>
                </a:rPr>
                <a:t>4</a:t>
              </a:r>
            </a:p>
          </p:txBody>
        </p:sp>
        <p:sp>
          <p:nvSpPr>
            <p:cNvPr id="66" name="TextBox 47">
              <a:extLst>
                <a:ext uri="{FF2B5EF4-FFF2-40B4-BE49-F238E27FC236}">
                  <a16:creationId xmlns="" xmlns:a16="http://schemas.microsoft.com/office/drawing/2014/main" id="{ED3BBAF1-9C30-4CE0-A1CE-5B5247636E97}"/>
                </a:ext>
              </a:extLst>
            </p:cNvPr>
            <p:cNvSpPr txBox="1"/>
            <p:nvPr/>
          </p:nvSpPr>
          <p:spPr>
            <a:xfrm>
              <a:off x="8217672" y="2728866"/>
              <a:ext cx="222885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1"/>
              <a:r>
                <a:rPr lang="ar-SA" sz="2000" b="1" dirty="0" smtClean="0">
                  <a:solidFill>
                    <a:schemeClr val="accent1"/>
                  </a:solidFill>
                  <a:cs typeface="PT Bold Heading" pitchFamily="2" charset="-78"/>
                </a:rPr>
                <a:t>ترتيب الاعداد من صفر الى 10 باستعمال الرسوم التوضيحية, أستعمل العدد الترتيبي لوصف موقع الشيء</a:t>
              </a:r>
              <a:endParaRPr lang="ar-SA" sz="2000" b="1" dirty="0">
                <a:solidFill>
                  <a:schemeClr val="accent1"/>
                </a:solidFill>
                <a:cs typeface="PT Bold Heading" pitchFamily="2" charset="-78"/>
              </a:endParaRPr>
            </a:p>
          </p:txBody>
        </p:sp>
      </p:grpSp>
      <p:grpSp>
        <p:nvGrpSpPr>
          <p:cNvPr id="3" name="مجموعة 2"/>
          <p:cNvGrpSpPr/>
          <p:nvPr/>
        </p:nvGrpSpPr>
        <p:grpSpPr>
          <a:xfrm>
            <a:off x="9643826" y="2400223"/>
            <a:ext cx="2263879" cy="3247055"/>
            <a:chOff x="9643826" y="2400223"/>
            <a:chExt cx="2263879" cy="3247055"/>
          </a:xfrm>
        </p:grpSpPr>
        <p:grpSp>
          <p:nvGrpSpPr>
            <p:cNvPr id="122" name="Group 60">
              <a:extLst>
                <a:ext uri="{FF2B5EF4-FFF2-40B4-BE49-F238E27FC236}">
                  <a16:creationId xmlns="" xmlns:a16="http://schemas.microsoft.com/office/drawing/2014/main" id="{E5F052BE-D32D-4A9F-90BB-146A713BBA5B}"/>
                </a:ext>
              </a:extLst>
            </p:cNvPr>
            <p:cNvGrpSpPr/>
            <p:nvPr/>
          </p:nvGrpSpPr>
          <p:grpSpPr>
            <a:xfrm>
              <a:off x="9643826" y="2400223"/>
              <a:ext cx="2263879" cy="3247055"/>
              <a:chOff x="8217672" y="1751284"/>
              <a:chExt cx="2263879" cy="3247055"/>
            </a:xfrm>
          </p:grpSpPr>
          <p:sp>
            <p:nvSpPr>
              <p:cNvPr id="123" name="Rectangle: Rounded Corners 27">
                <a:extLst>
                  <a:ext uri="{FF2B5EF4-FFF2-40B4-BE49-F238E27FC236}">
                    <a16:creationId xmlns="" xmlns:a16="http://schemas.microsoft.com/office/drawing/2014/main" id="{4C90EDD4-121C-4EF2-819E-8AFBE8E1B3AB}"/>
                  </a:ext>
                </a:extLst>
              </p:cNvPr>
              <p:cNvSpPr/>
              <p:nvPr/>
            </p:nvSpPr>
            <p:spPr>
              <a:xfrm rot="12407969">
                <a:off x="8347951" y="2864739"/>
                <a:ext cx="2133600" cy="2133600"/>
              </a:xfrm>
              <a:prstGeom prst="roundRect">
                <a:avLst/>
              </a:prstGeom>
              <a:gradFill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tx1">
                      <a:alpha val="29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softEdge rad="190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: Rounded Corners 6">
                <a:extLst>
                  <a:ext uri="{FF2B5EF4-FFF2-40B4-BE49-F238E27FC236}">
                    <a16:creationId xmlns="" xmlns:a16="http://schemas.microsoft.com/office/drawing/2014/main" id="{0195608B-D61F-4AFA-8B9A-91269165CF14}"/>
                  </a:ext>
                </a:extLst>
              </p:cNvPr>
              <p:cNvSpPr/>
              <p:nvPr/>
            </p:nvSpPr>
            <p:spPr>
              <a:xfrm rot="6657472">
                <a:off x="8224979" y="2362200"/>
                <a:ext cx="2133600" cy="2133600"/>
              </a:xfrm>
              <a:prstGeom prst="roundRect">
                <a:avLst/>
              </a:prstGeom>
              <a:solidFill>
                <a:srgbClr val="6699FF">
                  <a:alpha val="5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" name="TextBox 43">
                <a:extLst>
                  <a:ext uri="{FF2B5EF4-FFF2-40B4-BE49-F238E27FC236}">
                    <a16:creationId xmlns="" xmlns:a16="http://schemas.microsoft.com/office/drawing/2014/main" id="{D1771FB5-16BA-46AD-89F8-502CFED1FF66}"/>
                  </a:ext>
                </a:extLst>
              </p:cNvPr>
              <p:cNvSpPr txBox="1"/>
              <p:nvPr/>
            </p:nvSpPr>
            <p:spPr>
              <a:xfrm rot="1148230">
                <a:off x="8978245" y="1751284"/>
                <a:ext cx="7623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6699FF"/>
                    </a:solidFill>
                    <a:latin typeface="Oswald" panose="02000503000000000000" pitchFamily="2" charset="0"/>
                  </a:rPr>
                  <a:t>4</a:t>
                </a:r>
              </a:p>
            </p:txBody>
          </p:sp>
          <p:sp>
            <p:nvSpPr>
              <p:cNvPr id="127" name="TextBox 47">
                <a:extLst>
                  <a:ext uri="{FF2B5EF4-FFF2-40B4-BE49-F238E27FC236}">
                    <a16:creationId xmlns="" xmlns:a16="http://schemas.microsoft.com/office/drawing/2014/main" id="{ED3BBAF1-9C30-4CE0-A1CE-5B5247636E97}"/>
                  </a:ext>
                </a:extLst>
              </p:cNvPr>
              <p:cNvSpPr txBox="1"/>
              <p:nvPr/>
            </p:nvSpPr>
            <p:spPr>
              <a:xfrm>
                <a:off x="8217672" y="3014616"/>
                <a:ext cx="214945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rtl="1"/>
                <a:r>
                  <a:rPr lang="ar-SA" sz="2000" b="1" dirty="0" smtClean="0">
                    <a:solidFill>
                      <a:srgbClr val="0033CC"/>
                    </a:solidFill>
                    <a:cs typeface="PT Bold Heading" pitchFamily="2" charset="-78"/>
                  </a:rPr>
                  <a:t>أرسم صورة في </a:t>
                </a:r>
                <a:r>
                  <a:rPr lang="ar-SA" sz="2000" b="1" dirty="0">
                    <a:solidFill>
                      <a:srgbClr val="0033CC"/>
                    </a:solidFill>
                    <a:cs typeface="PT Bold Heading" pitchFamily="2" charset="-78"/>
                  </a:rPr>
                  <a:t>حل المسألة</a:t>
                </a:r>
              </a:p>
              <a:p>
                <a:pPr lvl="0" algn="ctr" rtl="1"/>
                <a:r>
                  <a:rPr lang="ar-SA" sz="2000" b="1" dirty="0">
                    <a:solidFill>
                      <a:srgbClr val="0033CC"/>
                    </a:solidFill>
                    <a:cs typeface="PT Bold Heading" pitchFamily="2" charset="-78"/>
                  </a:rPr>
                  <a:t>افهم , أُخطط ،  </a:t>
                </a:r>
              </a:p>
              <a:p>
                <a:pPr lvl="0" algn="ctr" rtl="1"/>
                <a:r>
                  <a:rPr lang="ar-SA" sz="2000" b="1" dirty="0">
                    <a:solidFill>
                      <a:srgbClr val="0033CC"/>
                    </a:solidFill>
                    <a:cs typeface="PT Bold Heading" pitchFamily="2" charset="-78"/>
                  </a:rPr>
                  <a:t>  اُحل , أتأكد </a:t>
                </a:r>
                <a:endParaRPr lang="ar-SA" sz="2000" dirty="0">
                  <a:solidFill>
                    <a:srgbClr val="0033CC"/>
                  </a:solidFill>
                  <a:cs typeface="PT Bold Heading" pitchFamily="2" charset="-78"/>
                </a:endParaRPr>
              </a:p>
            </p:txBody>
          </p:sp>
        </p:grpSp>
        <p:sp>
          <p:nvSpPr>
            <p:cNvPr id="67" name="Rounded Rectangle 27"/>
            <p:cNvSpPr/>
            <p:nvPr/>
          </p:nvSpPr>
          <p:spPr>
            <a:xfrm>
              <a:off x="10329611" y="3121469"/>
              <a:ext cx="593594" cy="455961"/>
            </a:xfrm>
            <a:custGeom>
              <a:avLst/>
              <a:gdLst/>
              <a:ahLst/>
              <a:cxnLst/>
              <a:rect l="l" t="t" r="r" b="b"/>
              <a:pathLst>
                <a:path w="3186824" h="2447912">
                  <a:moveTo>
                    <a:pt x="1917737" y="1021643"/>
                  </a:moveTo>
                  <a:cubicBezTo>
                    <a:pt x="2188548" y="1021643"/>
                    <a:pt x="2408083" y="1241178"/>
                    <a:pt x="2408083" y="1511989"/>
                  </a:cubicBezTo>
                  <a:cubicBezTo>
                    <a:pt x="2408083" y="1782800"/>
                    <a:pt x="2188548" y="2002335"/>
                    <a:pt x="1917737" y="2002335"/>
                  </a:cubicBezTo>
                  <a:cubicBezTo>
                    <a:pt x="1646926" y="2002335"/>
                    <a:pt x="1427391" y="1782800"/>
                    <a:pt x="1427391" y="1511989"/>
                  </a:cubicBezTo>
                  <a:cubicBezTo>
                    <a:pt x="1427391" y="1241178"/>
                    <a:pt x="1646926" y="1021643"/>
                    <a:pt x="1917737" y="1021643"/>
                  </a:cubicBezTo>
                  <a:close/>
                  <a:moveTo>
                    <a:pt x="1917737" y="827913"/>
                  </a:moveTo>
                  <a:cubicBezTo>
                    <a:pt x="1539932" y="827913"/>
                    <a:pt x="1233661" y="1134184"/>
                    <a:pt x="1233661" y="1511989"/>
                  </a:cubicBezTo>
                  <a:cubicBezTo>
                    <a:pt x="1233661" y="1889794"/>
                    <a:pt x="1539932" y="2196065"/>
                    <a:pt x="1917737" y="2196065"/>
                  </a:cubicBezTo>
                  <a:cubicBezTo>
                    <a:pt x="2295542" y="2196065"/>
                    <a:pt x="2601813" y="1889794"/>
                    <a:pt x="2601813" y="1511989"/>
                  </a:cubicBezTo>
                  <a:cubicBezTo>
                    <a:pt x="2601813" y="1134184"/>
                    <a:pt x="2295542" y="827913"/>
                    <a:pt x="1917737" y="827913"/>
                  </a:cubicBezTo>
                  <a:close/>
                  <a:moveTo>
                    <a:pt x="1112286" y="675885"/>
                  </a:moveTo>
                  <a:lnTo>
                    <a:pt x="1112286" y="830188"/>
                  </a:lnTo>
                  <a:lnTo>
                    <a:pt x="1328310" y="830188"/>
                  </a:lnTo>
                  <a:lnTo>
                    <a:pt x="1328310" y="675885"/>
                  </a:lnTo>
                  <a:close/>
                  <a:moveTo>
                    <a:pt x="2586084" y="626422"/>
                  </a:moveTo>
                  <a:lnTo>
                    <a:pt x="2586084" y="830188"/>
                  </a:lnTo>
                  <a:lnTo>
                    <a:pt x="3001340" y="830188"/>
                  </a:lnTo>
                  <a:lnTo>
                    <a:pt x="3001340" y="626422"/>
                  </a:lnTo>
                  <a:close/>
                  <a:moveTo>
                    <a:pt x="1593701" y="108218"/>
                  </a:moveTo>
                  <a:lnTo>
                    <a:pt x="1593701" y="432905"/>
                  </a:lnTo>
                  <a:lnTo>
                    <a:pt x="2241773" y="432905"/>
                  </a:lnTo>
                  <a:lnTo>
                    <a:pt x="2241773" y="108218"/>
                  </a:lnTo>
                  <a:close/>
                  <a:moveTo>
                    <a:pt x="1452512" y="0"/>
                  </a:moveTo>
                  <a:lnTo>
                    <a:pt x="2382963" y="0"/>
                  </a:lnTo>
                  <a:cubicBezTo>
                    <a:pt x="2433311" y="0"/>
                    <a:pt x="2474127" y="40816"/>
                    <a:pt x="2474127" y="91164"/>
                  </a:cubicBezTo>
                  <a:lnTo>
                    <a:pt x="2474127" y="432905"/>
                  </a:lnTo>
                  <a:lnTo>
                    <a:pt x="2933014" y="432905"/>
                  </a:lnTo>
                  <a:cubicBezTo>
                    <a:pt x="3073189" y="432905"/>
                    <a:pt x="3186824" y="546540"/>
                    <a:pt x="3186824" y="686715"/>
                  </a:cubicBezTo>
                  <a:lnTo>
                    <a:pt x="3186824" y="2194102"/>
                  </a:lnTo>
                  <a:cubicBezTo>
                    <a:pt x="3186824" y="2334277"/>
                    <a:pt x="3073189" y="2447912"/>
                    <a:pt x="2933014" y="2447912"/>
                  </a:cubicBezTo>
                  <a:lnTo>
                    <a:pt x="253810" y="2447912"/>
                  </a:lnTo>
                  <a:cubicBezTo>
                    <a:pt x="113635" y="2447912"/>
                    <a:pt x="0" y="2334277"/>
                    <a:pt x="0" y="2194102"/>
                  </a:cubicBezTo>
                  <a:lnTo>
                    <a:pt x="0" y="686715"/>
                  </a:lnTo>
                  <a:cubicBezTo>
                    <a:pt x="0" y="546540"/>
                    <a:pt x="113635" y="432905"/>
                    <a:pt x="253810" y="432905"/>
                  </a:cubicBezTo>
                  <a:lnTo>
                    <a:pt x="307082" y="432905"/>
                  </a:lnTo>
                  <a:lnTo>
                    <a:pt x="307082" y="313169"/>
                  </a:lnTo>
                  <a:cubicBezTo>
                    <a:pt x="307082" y="287995"/>
                    <a:pt x="327490" y="267587"/>
                    <a:pt x="352664" y="267587"/>
                  </a:cubicBezTo>
                  <a:lnTo>
                    <a:pt x="817888" y="267587"/>
                  </a:lnTo>
                  <a:cubicBezTo>
                    <a:pt x="843062" y="267587"/>
                    <a:pt x="863470" y="287995"/>
                    <a:pt x="863470" y="313169"/>
                  </a:cubicBezTo>
                  <a:lnTo>
                    <a:pt x="863470" y="432905"/>
                  </a:lnTo>
                  <a:lnTo>
                    <a:pt x="1361348" y="432905"/>
                  </a:lnTo>
                  <a:lnTo>
                    <a:pt x="1361348" y="91164"/>
                  </a:lnTo>
                  <a:cubicBezTo>
                    <a:pt x="1361348" y="40816"/>
                    <a:pt x="1402164" y="0"/>
                    <a:pt x="14525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46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3">
            <a:hlinkClick r:id="" action="ppaction://noaction"/>
          </p:cNvPr>
          <p:cNvSpPr/>
          <p:nvPr/>
        </p:nvSpPr>
        <p:spPr>
          <a:xfrm>
            <a:off x="10166733" y="3128267"/>
            <a:ext cx="1619003" cy="654400"/>
          </a:xfrm>
          <a:prstGeom prst="rect">
            <a:avLst/>
          </a:prstGeom>
          <a:solidFill>
            <a:srgbClr val="EA9999"/>
          </a:solidFill>
          <a:ln>
            <a:noFill/>
          </a:ln>
          <a:effectLst>
            <a:outerShdw blurRad="57150" dist="19050" dir="81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pic>
        <p:nvPicPr>
          <p:cNvPr id="393" name="Google Shape;393;p4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557" y="1519231"/>
            <a:ext cx="4254759" cy="4167464"/>
          </a:xfrm>
          <a:prstGeom prst="rect">
            <a:avLst/>
          </a:prstGeom>
          <a:noFill/>
          <a:ln w="127000" cap="flat" cmpd="sng">
            <a:solidFill>
              <a:schemeClr val="accent4">
                <a:lumMod val="60000"/>
                <a:lumOff val="40000"/>
                <a:alpha val="54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4" name="Google Shape;394;p43"/>
          <p:cNvPicPr preferRelativeResize="0"/>
          <p:nvPr/>
        </p:nvPicPr>
        <p:blipFill rotWithShape="1">
          <a:blip r:embed="rId4">
            <a:alphaModFix/>
          </a:blip>
          <a:srcRect t="10938" r="3540" b="2861"/>
          <a:stretch/>
        </p:blipFill>
        <p:spPr>
          <a:xfrm rot="-390103">
            <a:off x="4165104" y="268952"/>
            <a:ext cx="7048565" cy="6803825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43"/>
          <p:cNvSpPr/>
          <p:nvPr/>
        </p:nvSpPr>
        <p:spPr>
          <a:xfrm rot="-387850">
            <a:off x="5950385" y="1045563"/>
            <a:ext cx="3348403" cy="426523"/>
          </a:xfrm>
          <a:prstGeom prst="rect">
            <a:avLst/>
          </a:prstGeom>
          <a:solidFill>
            <a:srgbClr val="FFEE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pic>
        <p:nvPicPr>
          <p:cNvPr id="397" name="Google Shape;397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80624" y="990831"/>
            <a:ext cx="1038576" cy="10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32005" t="19826" r="39798" b="9790"/>
          <a:stretch/>
        </p:blipFill>
        <p:spPr>
          <a:xfrm rot="-5400000">
            <a:off x="10433201" y="-526763"/>
            <a:ext cx="1518464" cy="284306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3">
            <a:hlinkClick r:id="rId6" action="ppaction://hlinksldjump"/>
          </p:cNvPr>
          <p:cNvSpPr/>
          <p:nvPr/>
        </p:nvSpPr>
        <p:spPr>
          <a:xfrm>
            <a:off x="10124692" y="424407"/>
            <a:ext cx="2447233" cy="102481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417" name="Google Shape;417;p43"/>
          <p:cNvPicPr preferRelativeResize="0"/>
          <p:nvPr/>
        </p:nvPicPr>
        <p:blipFill rotWithShape="1">
          <a:blip r:embed="rId7">
            <a:alphaModFix/>
          </a:blip>
          <a:srcRect l="32006" t="19826" r="52023" b="9790"/>
          <a:stretch/>
        </p:blipFill>
        <p:spPr>
          <a:xfrm rot="5400000">
            <a:off x="11072650" y="4976648"/>
            <a:ext cx="921233" cy="3045269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43">
            <a:hlinkClick r:id="" action="ppaction://hlinkshowjump?jump=nextslide"/>
          </p:cNvPr>
          <p:cNvSpPr/>
          <p:nvPr/>
        </p:nvSpPr>
        <p:spPr>
          <a:xfrm rot="-5400000">
            <a:off x="11461881" y="6357615"/>
            <a:ext cx="291396" cy="356316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21267446">
            <a:off x="5230906" y="504807"/>
            <a:ext cx="4316981" cy="1508034"/>
          </a:xfrm>
        </p:spPr>
        <p:txBody>
          <a:bodyPr/>
          <a:lstStyle/>
          <a:p>
            <a:pPr algn="ctr"/>
            <a:r>
              <a:rPr lang="ar-SA" sz="5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فكرة الدرس 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 rot="21228711">
            <a:off x="4824474" y="1748561"/>
            <a:ext cx="5834825" cy="1830212"/>
          </a:xfrm>
        </p:spPr>
        <p:txBody>
          <a:bodyPr/>
          <a:lstStyle/>
          <a:p>
            <a:pPr algn="ctr"/>
            <a:r>
              <a:rPr lang="ar-SA" sz="4000" dirty="0" smtClean="0">
                <a:solidFill>
                  <a:srgbClr val="0070C0"/>
                </a:solidFill>
                <a:cs typeface="PT Bold Heading" pitchFamily="2" charset="-78"/>
              </a:rPr>
              <a:t>أستعمل الاعداد الترتيبية لوصف موقع شيء في صف</a:t>
            </a:r>
            <a:endParaRPr lang="ar-SA" sz="4000" dirty="0">
              <a:solidFill>
                <a:srgbClr val="0070C0"/>
              </a:solidFill>
              <a:cs typeface="PT Bold Heading" pitchFamily="2" charset="-78"/>
            </a:endParaRPr>
          </a:p>
        </p:txBody>
      </p:sp>
      <p:sp>
        <p:nvSpPr>
          <p:cNvPr id="31" name="عنوان 1"/>
          <p:cNvSpPr txBox="1">
            <a:spLocks/>
          </p:cNvSpPr>
          <p:nvPr/>
        </p:nvSpPr>
        <p:spPr>
          <a:xfrm rot="21246685">
            <a:off x="7755603" y="3662080"/>
            <a:ext cx="2866293" cy="1055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1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r>
              <a:rPr lang="ar-SA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المفردات </a:t>
            </a:r>
          </a:p>
        </p:txBody>
      </p:sp>
      <p:sp>
        <p:nvSpPr>
          <p:cNvPr id="32" name="عنوان فرعي 2"/>
          <p:cNvSpPr txBox="1">
            <a:spLocks/>
          </p:cNvSpPr>
          <p:nvPr/>
        </p:nvSpPr>
        <p:spPr>
          <a:xfrm rot="-432969">
            <a:off x="5255857" y="4817018"/>
            <a:ext cx="5641421" cy="1194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r>
              <a:rPr lang="ar-SA" sz="4400" dirty="0" smtClean="0">
                <a:solidFill>
                  <a:srgbClr val="008000"/>
                </a:solidFill>
                <a:cs typeface="PT Bold Heading" pitchFamily="2" charset="-78"/>
              </a:rPr>
              <a:t>العدد الترتيبي</a:t>
            </a:r>
          </a:p>
        </p:txBody>
      </p:sp>
      <p:sp>
        <p:nvSpPr>
          <p:cNvPr id="4" name="AutoShape 2" descr="ورقة تدريب الدرس:عد المجموعات المتساوية | نجوى"/>
          <p:cNvSpPr>
            <a:spLocks noChangeAspect="1" noChangeArrowheads="1"/>
          </p:cNvSpPr>
          <p:nvPr/>
        </p:nvSpPr>
        <p:spPr bwMode="auto">
          <a:xfrm>
            <a:off x="11897784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9" name="Rectangle 1">
            <a:extLst>
              <a:ext uri="{FF2B5EF4-FFF2-40B4-BE49-F238E27FC236}">
                <a16:creationId xmlns="" xmlns:a16="http://schemas.microsoft.com/office/drawing/2014/main" id="{96B18D14-EF10-4F53-A9D0-D16136FA3422}"/>
              </a:ext>
            </a:extLst>
          </p:cNvPr>
          <p:cNvSpPr/>
          <p:nvPr/>
        </p:nvSpPr>
        <p:spPr>
          <a:xfrm>
            <a:off x="10578272" y="383537"/>
            <a:ext cx="136519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الاربعاء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20" name="Rectangle 22">
            <a:extLst>
              <a:ext uri="{FF2B5EF4-FFF2-40B4-BE49-F238E27FC236}">
                <a16:creationId xmlns="" xmlns:a16="http://schemas.microsoft.com/office/drawing/2014/main" id="{6E4E3FB3-A538-4746-A2ED-B65F45765AFA}"/>
              </a:ext>
            </a:extLst>
          </p:cNvPr>
          <p:cNvSpPr/>
          <p:nvPr/>
        </p:nvSpPr>
        <p:spPr>
          <a:xfrm>
            <a:off x="10207372" y="854366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21-3-1443هـ</a:t>
            </a:r>
            <a:endParaRPr lang="en-US" sz="27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93334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1" grpId="0"/>
      <p:bldP spid="32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11">
            <a:extLst>
              <a:ext uri="{FF2B5EF4-FFF2-40B4-BE49-F238E27FC236}">
                <a16:creationId xmlns="" xmlns:a16="http://schemas.microsoft.com/office/drawing/2014/main" id="{05DBF107-793B-4B11-BF2B-12A0D527A30C}"/>
              </a:ext>
            </a:extLst>
          </p:cNvPr>
          <p:cNvGrpSpPr>
            <a:grpSpLocks/>
          </p:cNvGrpSpPr>
          <p:nvPr/>
        </p:nvGrpSpPr>
        <p:grpSpPr bwMode="auto">
          <a:xfrm>
            <a:off x="400049" y="929073"/>
            <a:ext cx="5238337" cy="5753254"/>
            <a:chOff x="4636922" y="2124185"/>
            <a:chExt cx="2977027" cy="3086059"/>
          </a:xfrm>
          <a:solidFill>
            <a:srgbClr val="CC66FF">
              <a:alpha val="44000"/>
            </a:srgbClr>
          </a:solidFill>
        </p:grpSpPr>
        <p:sp>
          <p:nvSpPr>
            <p:cNvPr id="65" name="Freeform: Shape 27">
              <a:extLst>
                <a:ext uri="{FF2B5EF4-FFF2-40B4-BE49-F238E27FC236}">
                  <a16:creationId xmlns="" xmlns:a16="http://schemas.microsoft.com/office/drawing/2014/main" id="{A2B0CCD1-0786-413C-B6DD-4CF6F29314ED}"/>
                </a:ext>
              </a:extLst>
            </p:cNvPr>
            <p:cNvSpPr/>
            <p:nvPr/>
          </p:nvSpPr>
          <p:spPr>
            <a:xfrm>
              <a:off x="4636922" y="2124185"/>
              <a:ext cx="2977027" cy="3086059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1400"/>
            </a:p>
          </p:txBody>
        </p:sp>
        <p:sp>
          <p:nvSpPr>
            <p:cNvPr id="66" name="Rectangle 28">
              <a:extLst>
                <a:ext uri="{FF2B5EF4-FFF2-40B4-BE49-F238E27FC236}">
                  <a16:creationId xmlns="" xmlns:a16="http://schemas.microsoft.com/office/drawing/2014/main" id="{776DFA88-7097-4A43-B15E-C7F931EA989E}"/>
                </a:ext>
              </a:extLst>
            </p:cNvPr>
            <p:cNvSpPr/>
            <p:nvPr/>
          </p:nvSpPr>
          <p:spPr>
            <a:xfrm>
              <a:off x="4636922" y="2521055"/>
              <a:ext cx="2977027" cy="6667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1400"/>
            </a:p>
          </p:txBody>
        </p:sp>
        <p:grpSp>
          <p:nvGrpSpPr>
            <p:cNvPr id="68" name="Group 30">
              <a:extLst>
                <a:ext uri="{FF2B5EF4-FFF2-40B4-BE49-F238E27FC236}">
                  <a16:creationId xmlns="" xmlns:a16="http://schemas.microsoft.com/office/drawing/2014/main" id="{DC9A733D-69CB-4D4F-9332-376154FCCE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99266" y="3842829"/>
              <a:ext cx="2452936" cy="989586"/>
              <a:chOff x="1016001" y="3874353"/>
              <a:chExt cx="3628571" cy="1463864"/>
            </a:xfrm>
            <a:grpFill/>
          </p:grpSpPr>
          <p:cxnSp>
            <p:nvCxnSpPr>
              <p:cNvPr id="71" name="Straight Connector 34">
                <a:extLst>
                  <a:ext uri="{FF2B5EF4-FFF2-40B4-BE49-F238E27FC236}">
                    <a16:creationId xmlns="" xmlns:a16="http://schemas.microsoft.com/office/drawing/2014/main" id="{8C229DEB-9829-4374-85FB-ABCAFE4E6D02}"/>
                  </a:ext>
                </a:extLst>
              </p:cNvPr>
              <p:cNvCxnSpPr/>
              <p:nvPr/>
            </p:nvCxnSpPr>
            <p:spPr>
              <a:xfrm>
                <a:off x="1015460" y="3875235"/>
                <a:ext cx="3628771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35">
                <a:extLst>
                  <a:ext uri="{FF2B5EF4-FFF2-40B4-BE49-F238E27FC236}">
                    <a16:creationId xmlns="" xmlns:a16="http://schemas.microsoft.com/office/drawing/2014/main" id="{93161465-9209-4A88-9F01-4B568E0122B0}"/>
                  </a:ext>
                </a:extLst>
              </p:cNvPr>
              <p:cNvCxnSpPr/>
              <p:nvPr/>
            </p:nvCxnSpPr>
            <p:spPr>
              <a:xfrm>
                <a:off x="1015460" y="4391863"/>
                <a:ext cx="3628771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37">
                <a:extLst>
                  <a:ext uri="{FF2B5EF4-FFF2-40B4-BE49-F238E27FC236}">
                    <a16:creationId xmlns="" xmlns:a16="http://schemas.microsoft.com/office/drawing/2014/main" id="{EB6A5920-44E5-4C15-B0B0-7395D9C299AA}"/>
                  </a:ext>
                </a:extLst>
              </p:cNvPr>
              <p:cNvCxnSpPr/>
              <p:nvPr/>
            </p:nvCxnSpPr>
            <p:spPr>
              <a:xfrm>
                <a:off x="1015460" y="4838041"/>
                <a:ext cx="3628771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>
                <a:extLst>
                  <a:ext uri="{FF2B5EF4-FFF2-40B4-BE49-F238E27FC236}">
                    <a16:creationId xmlns="" xmlns:a16="http://schemas.microsoft.com/office/drawing/2014/main" id="{3D10A68D-2E70-4531-B14D-7F3C17D7699C}"/>
                  </a:ext>
                </a:extLst>
              </p:cNvPr>
              <p:cNvCxnSpPr/>
              <p:nvPr/>
            </p:nvCxnSpPr>
            <p:spPr>
              <a:xfrm>
                <a:off x="1015460" y="5338230"/>
                <a:ext cx="3628771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مجموعة 6"/>
          <p:cNvGrpSpPr/>
          <p:nvPr/>
        </p:nvGrpSpPr>
        <p:grpSpPr>
          <a:xfrm>
            <a:off x="6009643" y="1027124"/>
            <a:ext cx="5499694" cy="5655203"/>
            <a:chOff x="5838193" y="1154583"/>
            <a:chExt cx="5009321" cy="5258666"/>
          </a:xfrm>
        </p:grpSpPr>
        <p:sp>
          <p:nvSpPr>
            <p:cNvPr id="79" name="Freeform: Shape 42">
              <a:extLst>
                <a:ext uri="{FF2B5EF4-FFF2-40B4-BE49-F238E27FC236}">
                  <a16:creationId xmlns="" xmlns:a16="http://schemas.microsoft.com/office/drawing/2014/main" id="{4478808F-7816-465C-887C-05F0258DC721}"/>
                </a:ext>
              </a:extLst>
            </p:cNvPr>
            <p:cNvSpPr/>
            <p:nvPr/>
          </p:nvSpPr>
          <p:spPr bwMode="auto">
            <a:xfrm>
              <a:off x="5838193" y="1154583"/>
              <a:ext cx="5009321" cy="5258666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solidFill>
              <a:srgbClr val="CC66FF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1400"/>
            </a:p>
          </p:txBody>
        </p:sp>
        <p:sp>
          <p:nvSpPr>
            <p:cNvPr id="80" name="Rectangle 43">
              <a:extLst>
                <a:ext uri="{FF2B5EF4-FFF2-40B4-BE49-F238E27FC236}">
                  <a16:creationId xmlns="" xmlns:a16="http://schemas.microsoft.com/office/drawing/2014/main" id="{99987515-96AB-4639-9A9A-264E0C77BCD2}"/>
                </a:ext>
              </a:extLst>
            </p:cNvPr>
            <p:cNvSpPr/>
            <p:nvPr/>
          </p:nvSpPr>
          <p:spPr bwMode="auto">
            <a:xfrm>
              <a:off x="5838193" y="1830852"/>
              <a:ext cx="5009321" cy="1136131"/>
            </a:xfrm>
            <a:prstGeom prst="rect">
              <a:avLst/>
            </a:prstGeom>
            <a:solidFill>
              <a:srgbClr val="CC66FF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1400"/>
            </a:p>
          </p:txBody>
        </p:sp>
        <p:grpSp>
          <p:nvGrpSpPr>
            <p:cNvPr id="82" name="Group 45">
              <a:extLst>
                <a:ext uri="{FF2B5EF4-FFF2-40B4-BE49-F238E27FC236}">
                  <a16:creationId xmlns="" xmlns:a16="http://schemas.microsoft.com/office/drawing/2014/main" id="{01D12E87-68F0-4631-8A68-693143F27C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79740" y="4103132"/>
              <a:ext cx="4127618" cy="1666285"/>
              <a:chOff x="1016001" y="3891696"/>
              <a:chExt cx="3628571" cy="1446525"/>
            </a:xfrm>
            <a:solidFill>
              <a:srgbClr val="CC66FF">
                <a:alpha val="39000"/>
              </a:srgbClr>
            </a:solidFill>
          </p:grpSpPr>
          <p:cxnSp>
            <p:nvCxnSpPr>
              <p:cNvPr id="85" name="Straight Connector 49">
                <a:extLst>
                  <a:ext uri="{FF2B5EF4-FFF2-40B4-BE49-F238E27FC236}">
                    <a16:creationId xmlns="" xmlns:a16="http://schemas.microsoft.com/office/drawing/2014/main" id="{354EBBE5-FD75-4C47-BBBA-D24351772890}"/>
                  </a:ext>
                </a:extLst>
              </p:cNvPr>
              <p:cNvCxnSpPr/>
              <p:nvPr/>
            </p:nvCxnSpPr>
            <p:spPr>
              <a:xfrm>
                <a:off x="1015157" y="3891681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50">
                <a:extLst>
                  <a:ext uri="{FF2B5EF4-FFF2-40B4-BE49-F238E27FC236}">
                    <a16:creationId xmlns="" xmlns:a16="http://schemas.microsoft.com/office/drawing/2014/main" id="{CA5EE306-E3E1-4119-8816-457A544A6F1B}"/>
                  </a:ext>
                </a:extLst>
              </p:cNvPr>
              <p:cNvCxnSpPr/>
              <p:nvPr/>
            </p:nvCxnSpPr>
            <p:spPr>
              <a:xfrm>
                <a:off x="1015157" y="4356647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52">
                <a:extLst>
                  <a:ext uri="{FF2B5EF4-FFF2-40B4-BE49-F238E27FC236}">
                    <a16:creationId xmlns="" xmlns:a16="http://schemas.microsoft.com/office/drawing/2014/main" id="{DAA2A72B-769D-4D6C-B9A9-912C5C48219B}"/>
                  </a:ext>
                </a:extLst>
              </p:cNvPr>
              <p:cNvCxnSpPr/>
              <p:nvPr/>
            </p:nvCxnSpPr>
            <p:spPr>
              <a:xfrm>
                <a:off x="1015157" y="4854489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53">
                <a:extLst>
                  <a:ext uri="{FF2B5EF4-FFF2-40B4-BE49-F238E27FC236}">
                    <a16:creationId xmlns="" xmlns:a16="http://schemas.microsoft.com/office/drawing/2014/main" id="{7A3F9569-A418-4AE7-8B52-58ABB294592A}"/>
                  </a:ext>
                </a:extLst>
              </p:cNvPr>
              <p:cNvCxnSpPr/>
              <p:nvPr/>
            </p:nvCxnSpPr>
            <p:spPr>
              <a:xfrm>
                <a:off x="1015157" y="5338242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2" name="صورة 61" descr="الصف الأول _85">
            <a:extLst>
              <a:ext uri="{FF2B5EF4-FFF2-40B4-BE49-F238E27FC236}">
                <a16:creationId xmlns="" xmlns:a16="http://schemas.microsoft.com/office/drawing/2014/main" id="{FEABAC7B-24FA-42DC-96E6-7BC2DB3FA0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39" y="1399898"/>
            <a:ext cx="4025120" cy="5189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" name="صورة 62" descr="الصف الأول _84">
            <a:extLst>
              <a:ext uri="{FF2B5EF4-FFF2-40B4-BE49-F238E27FC236}">
                <a16:creationId xmlns="" xmlns:a16="http://schemas.microsoft.com/office/drawing/2014/main" id="{85F2AB5C-A52D-4ECF-AB5F-72BA7BD16B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479" y="1541474"/>
            <a:ext cx="4025120" cy="5189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9" name="Freeform: Shape 26">
            <a:extLst>
              <a:ext uri="{FF2B5EF4-FFF2-40B4-BE49-F238E27FC236}">
                <a16:creationId xmlns="" xmlns:a16="http://schemas.microsoft.com/office/drawing/2014/main" id="{5A874B75-62A5-45BD-BEA5-96A22D8A27E6}"/>
              </a:ext>
            </a:extLst>
          </p:cNvPr>
          <p:cNvSpPr/>
          <p:nvPr/>
        </p:nvSpPr>
        <p:spPr>
          <a:xfrm>
            <a:off x="98425" y="730251"/>
            <a:ext cx="1195388" cy="971551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hangingPunct="1">
              <a:defRPr/>
            </a:pPr>
            <a:endParaRPr lang="en-US" sz="1400"/>
          </a:p>
        </p:txBody>
      </p:sp>
      <p:sp>
        <p:nvSpPr>
          <p:cNvPr id="35" name="Rectangle 11">
            <a:extLst>
              <a:ext uri="{FF2B5EF4-FFF2-40B4-BE49-F238E27FC236}">
                <a16:creationId xmlns="" xmlns:a16="http://schemas.microsoft.com/office/drawing/2014/main" id="{48C95D3B-90B7-4090-86A9-2032D55D907B}"/>
              </a:ext>
            </a:extLst>
          </p:cNvPr>
          <p:cNvSpPr/>
          <p:nvPr/>
        </p:nvSpPr>
        <p:spPr>
          <a:xfrm>
            <a:off x="-244834" y="123848"/>
            <a:ext cx="5679768" cy="132344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ar-SA" sz="4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صفحة</a:t>
            </a:r>
            <a:endParaRPr lang="en-US" sz="4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  <a:p>
            <a:pPr algn="ctr">
              <a:defRPr/>
            </a:pPr>
            <a:r>
              <a:rPr lang="ar-SA" sz="4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84 + 85 </a:t>
            </a:r>
            <a:endParaRPr lang="en-US" sz="4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3399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</p:txBody>
      </p:sp>
      <p:pic>
        <p:nvPicPr>
          <p:cNvPr id="36" name="Picture 2" descr="مشاهدة صورة المصدر">
            <a:extLst>
              <a:ext uri="{FF2B5EF4-FFF2-40B4-BE49-F238E27FC236}">
                <a16:creationId xmlns="" xmlns:a16="http://schemas.microsoft.com/office/drawing/2014/main" id="{90F801D7-AD7B-4ED9-828B-F9CBD77E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125" y="460809"/>
            <a:ext cx="1880213" cy="104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نتيجة بحث الصور عن starsclipart gif">
            <a:extLst>
              <a:ext uri="{FF2B5EF4-FFF2-40B4-BE49-F238E27FC236}">
                <a16:creationId xmlns="" xmlns:a16="http://schemas.microsoft.com/office/drawing/2014/main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9948687" y="154357"/>
            <a:ext cx="1549433" cy="154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reeform: Shape 48">
            <a:extLst>
              <a:ext uri="{FF2B5EF4-FFF2-40B4-BE49-F238E27FC236}">
                <a16:creationId xmlns="" xmlns:a16="http://schemas.microsoft.com/office/drawing/2014/main" id="{00F70211-5146-412E-9F91-7499413833FD}"/>
              </a:ext>
            </a:extLst>
          </p:cNvPr>
          <p:cNvSpPr/>
          <p:nvPr/>
        </p:nvSpPr>
        <p:spPr>
          <a:xfrm>
            <a:off x="5638387" y="783287"/>
            <a:ext cx="1195388" cy="971551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hangingPunct="1">
              <a:defRPr/>
            </a:pPr>
            <a:endParaRPr lang="en-US" sz="1400" dirty="0"/>
          </a:p>
        </p:txBody>
      </p:sp>
      <p:pic>
        <p:nvPicPr>
          <p:cNvPr id="31" name="Google Shape;333;p41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 l="32005" t="19826" r="39798" b="9790"/>
          <a:stretch/>
        </p:blipFill>
        <p:spPr>
          <a:xfrm rot="-5400000">
            <a:off x="10417435" y="1065603"/>
            <a:ext cx="1518464" cy="284306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35;p41">
            <a:hlinkClick r:id="rId7" action="ppaction://hlinksldjump"/>
          </p:cNvPr>
          <p:cNvSpPr/>
          <p:nvPr/>
        </p:nvSpPr>
        <p:spPr>
          <a:xfrm>
            <a:off x="10134498" y="1948144"/>
            <a:ext cx="2358324" cy="1298223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Rectangle 1">
            <a:extLst>
              <a:ext uri="{FF2B5EF4-FFF2-40B4-BE49-F238E27FC236}">
                <a16:creationId xmlns="" xmlns:a16="http://schemas.microsoft.com/office/drawing/2014/main" id="{96B18D14-EF10-4F53-A9D0-D16136FA3422}"/>
              </a:ext>
            </a:extLst>
          </p:cNvPr>
          <p:cNvSpPr/>
          <p:nvPr/>
        </p:nvSpPr>
        <p:spPr>
          <a:xfrm>
            <a:off x="10562506" y="1975903"/>
            <a:ext cx="136519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الاربعاء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4" name="Rectangle 22">
            <a:extLst>
              <a:ext uri="{FF2B5EF4-FFF2-40B4-BE49-F238E27FC236}">
                <a16:creationId xmlns="" xmlns:a16="http://schemas.microsoft.com/office/drawing/2014/main" id="{6E4E3FB3-A538-4746-A2ED-B65F45765AFA}"/>
              </a:ext>
            </a:extLst>
          </p:cNvPr>
          <p:cNvSpPr/>
          <p:nvPr/>
        </p:nvSpPr>
        <p:spPr>
          <a:xfrm>
            <a:off x="10191606" y="2446732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21-3-1443هـ</a:t>
            </a:r>
            <a:endParaRPr lang="en-US" sz="27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41" name="مستطيل 40"/>
          <p:cNvSpPr/>
          <p:nvPr/>
        </p:nvSpPr>
        <p:spPr>
          <a:xfrm>
            <a:off x="5924385" y="1567333"/>
            <a:ext cx="3385312" cy="5202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8" tIns="30479" rIns="60958" bIns="30479" rtlCol="1" anchor="ctr"/>
          <a:lstStyle/>
          <a:p>
            <a:pPr algn="ctr"/>
            <a:r>
              <a:rPr lang="ar-SA" sz="6600" dirty="0" smtClean="0">
                <a:solidFill>
                  <a:srgbClr val="FF0000"/>
                </a:solidFill>
                <a:cs typeface="PT Bold Heading" pitchFamily="2" charset="-78"/>
              </a:rPr>
              <a:t>21- 3</a:t>
            </a:r>
            <a:endParaRPr lang="ar-SA" sz="66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42" name="Google Shape;329;p41"/>
          <p:cNvSpPr/>
          <p:nvPr/>
        </p:nvSpPr>
        <p:spPr>
          <a:xfrm>
            <a:off x="6153531" y="1500487"/>
            <a:ext cx="2774569" cy="625187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43" name="Google Shape;2917;p71"/>
          <p:cNvGrpSpPr/>
          <p:nvPr/>
        </p:nvGrpSpPr>
        <p:grpSpPr>
          <a:xfrm rot="19980254" flipH="1">
            <a:off x="9556382" y="6443933"/>
            <a:ext cx="1694264" cy="505172"/>
            <a:chOff x="1654700" y="2715707"/>
            <a:chExt cx="856150" cy="255275"/>
          </a:xfrm>
        </p:grpSpPr>
        <p:sp>
          <p:nvSpPr>
            <p:cNvPr id="44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2012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90" grpId="0" animBg="1"/>
      <p:bldP spid="33" grpId="0"/>
      <p:bldP spid="34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="" xmlns:a16="http://schemas.microsoft.com/office/drawing/2014/main" id="{82C8DCC3-AB05-4212-8648-12427859D0B0}"/>
              </a:ext>
            </a:extLst>
          </p:cNvPr>
          <p:cNvSpPr/>
          <p:nvPr/>
        </p:nvSpPr>
        <p:spPr>
          <a:xfrm>
            <a:off x="1493763" y="1006002"/>
            <a:ext cx="7674579" cy="549534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 w="57150">
            <a:solidFill>
              <a:schemeClr val="accent2">
                <a:lumMod val="75000"/>
                <a:alpha val="68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8" tIns="30479" rIns="60958" bIns="30479"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0643DA6-E3F4-41AA-99C8-7A24677A52D1}"/>
              </a:ext>
            </a:extLst>
          </p:cNvPr>
          <p:cNvSpPr/>
          <p:nvPr/>
        </p:nvSpPr>
        <p:spPr>
          <a:xfrm>
            <a:off x="1658896" y="1006001"/>
            <a:ext cx="8316613" cy="5246611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8264" y="1110267"/>
            <a:ext cx="6400800" cy="48006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295467" y="548681"/>
            <a:ext cx="8754111" cy="1406308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3" name="Google Shape;312;p37">
            <a:extLst>
              <a:ext uri="{FF2B5EF4-FFF2-40B4-BE49-F238E27FC236}">
                <a16:creationId xmlns:a16="http://schemas.microsoft.com/office/drawing/2014/main" xmlns="" id="{77778A78-ED23-4B1B-B9DA-27FF1879421B}"/>
              </a:ext>
            </a:extLst>
          </p:cNvPr>
          <p:cNvGrpSpPr/>
          <p:nvPr/>
        </p:nvGrpSpPr>
        <p:grpSpPr>
          <a:xfrm flipH="1">
            <a:off x="8737515" y="-32843"/>
            <a:ext cx="1005980" cy="965565"/>
            <a:chOff x="0" y="0"/>
            <a:chExt cx="598419" cy="489887"/>
          </a:xfrm>
        </p:grpSpPr>
        <p:sp>
          <p:nvSpPr>
            <p:cNvPr id="64" name="Google Shape;313;p37">
              <a:extLst>
                <a:ext uri="{FF2B5EF4-FFF2-40B4-BE49-F238E27FC236}">
                  <a16:creationId xmlns:a16="http://schemas.microsoft.com/office/drawing/2014/main" xmlns="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14;p37">
              <a:extLst>
                <a:ext uri="{FF2B5EF4-FFF2-40B4-BE49-F238E27FC236}">
                  <a16:creationId xmlns:a16="http://schemas.microsoft.com/office/drawing/2014/main" xmlns="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15;p37">
              <a:extLst>
                <a:ext uri="{FF2B5EF4-FFF2-40B4-BE49-F238E27FC236}">
                  <a16:creationId xmlns:a16="http://schemas.microsoft.com/office/drawing/2014/main" xmlns="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16;p37">
              <a:extLst>
                <a:ext uri="{FF2B5EF4-FFF2-40B4-BE49-F238E27FC236}">
                  <a16:creationId xmlns:a16="http://schemas.microsoft.com/office/drawing/2014/main" xmlns="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7;p37">
              <a:extLst>
                <a:ext uri="{FF2B5EF4-FFF2-40B4-BE49-F238E27FC236}">
                  <a16:creationId xmlns:a16="http://schemas.microsoft.com/office/drawing/2014/main" xmlns="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4367809" y="740702"/>
            <a:ext cx="3148812" cy="77970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ar-SA" sz="4300" b="1" spc="-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295237" y="-277631"/>
            <a:ext cx="3027507" cy="2932368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8688289" y="1962810"/>
            <a:ext cx="2731721" cy="3578425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:a16="http://schemas.microsoft.com/office/drawing/2014/main" xmlns="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:a16="http://schemas.microsoft.com/office/drawing/2014/main" xmlns="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9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21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2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2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:a16="http://schemas.microsoft.com/office/drawing/2014/main" xmlns="" id="{589B359A-BB65-4B80-A53C-DE694F3CD31D}"/>
                </a:ext>
              </a:extLst>
            </p:cNvPr>
            <p:cNvSpPr/>
            <p:nvPr/>
          </p:nvSpPr>
          <p:spPr>
            <a:xfrm>
              <a:off x="7935539" y="714417"/>
              <a:ext cx="1293382" cy="357789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82 + 83</a:t>
              </a:r>
              <a:endParaRPr lang="en-US" sz="27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:a16="http://schemas.microsoft.com/office/drawing/2014/main" xmlns="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52655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21-3-1443هـ</a:t>
              </a:r>
              <a:endParaRPr lang="en-US" sz="27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52655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الاربعاء</a:t>
              </a:r>
              <a:endParaRPr lang="en-US" sz="27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376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127337561"/>
</p:tagLst>
</file>

<file path=ppt/theme/theme1.xml><?xml version="1.0" encoding="utf-8"?>
<a:theme xmlns:a="http://schemas.openxmlformats.org/drawingml/2006/main" name="Notebook Lesson by Slidesgo">
  <a:themeElements>
    <a:clrScheme name="مخصص 1">
      <a:dk1>
        <a:srgbClr val="D7E3BC"/>
      </a:dk1>
      <a:lt1>
        <a:srgbClr val="31859B"/>
      </a:lt1>
      <a:dk2>
        <a:srgbClr val="1F497D"/>
      </a:dk2>
      <a:lt2>
        <a:srgbClr val="EEECE1"/>
      </a:lt2>
      <a:accent1>
        <a:srgbClr val="4F81BD"/>
      </a:accent1>
      <a:accent2>
        <a:srgbClr val="6565FF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2694</TotalTime>
  <Words>446</Words>
  <Application>Microsoft Office PowerPoint</Application>
  <PresentationFormat>Custom</PresentationFormat>
  <Paragraphs>142</Paragraphs>
  <Slides>16</Slides>
  <Notes>8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Notebook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فكرة الدرس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ندعو الله دائماً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class</dc:title>
  <dc:creator>حنان الحويطي</dc:creator>
  <cp:lastModifiedBy>document</cp:lastModifiedBy>
  <cp:revision>261</cp:revision>
  <dcterms:created xsi:type="dcterms:W3CDTF">2021-09-09T09:58:20Z</dcterms:created>
  <dcterms:modified xsi:type="dcterms:W3CDTF">2023-03-29T17:02:18Z</dcterms:modified>
</cp:coreProperties>
</file>