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4" r:id="rId2"/>
    <p:sldId id="346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337" r:id="rId11"/>
    <p:sldId id="341" r:id="rId12"/>
    <p:sldId id="343" r:id="rId13"/>
    <p:sldId id="344" r:id="rId14"/>
    <p:sldId id="336" r:id="rId15"/>
    <p:sldId id="345" r:id="rId16"/>
    <p:sldId id="311" r:id="rId17"/>
    <p:sldId id="333" r:id="rId18"/>
    <p:sldId id="334" r:id="rId19"/>
    <p:sldId id="335" r:id="rId20"/>
    <p:sldId id="321" r:id="rId21"/>
    <p:sldId id="28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FF"/>
    <a:srgbClr val="FFFF66"/>
    <a:srgbClr val="FF9933"/>
    <a:srgbClr val="990033"/>
    <a:srgbClr val="6699FF"/>
    <a:srgbClr val="CC99FF"/>
    <a:srgbClr val="FF00FF"/>
    <a:srgbClr val="00FF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-129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4E55-7C10-43AA-A967-8313B18292A5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719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5">
            <a:alphaModFix amt="30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807" r:id="rId4"/>
    <p:sldLayoutId id="2147483806" r:id="rId5"/>
    <p:sldLayoutId id="2147483805" r:id="rId6"/>
    <p:sldLayoutId id="2147483804" r:id="rId7"/>
    <p:sldLayoutId id="2147483800" r:id="rId8"/>
    <p:sldLayoutId id="2147483799" r:id="rId9"/>
    <p:sldLayoutId id="2147483798" r:id="rId10"/>
    <p:sldLayoutId id="2147483797" r:id="rId11"/>
    <p:sldLayoutId id="2147483790" r:id="rId12"/>
    <p:sldLayoutId id="2147483789" r:id="rId13"/>
    <p:sldLayoutId id="2147483788" r:id="rId14"/>
    <p:sldLayoutId id="2147483787" r:id="rId15"/>
    <p:sldLayoutId id="2147483785" r:id="rId16"/>
    <p:sldLayoutId id="2147483778" r:id="rId17"/>
    <p:sldLayoutId id="2147483777" r:id="rId18"/>
    <p:sldLayoutId id="2147483776" r:id="rId19"/>
    <p:sldLayoutId id="2147483775" r:id="rId20"/>
    <p:sldLayoutId id="2147483771" r:id="rId21"/>
    <p:sldLayoutId id="2147483770" r:id="rId22"/>
    <p:sldLayoutId id="2147483769" r:id="rId23"/>
    <p:sldLayoutId id="2147483768" r:id="rId24"/>
    <p:sldLayoutId id="2147483803" r:id="rId25"/>
    <p:sldLayoutId id="2147483796" r:id="rId26"/>
    <p:sldLayoutId id="2147483786" r:id="rId27"/>
    <p:sldLayoutId id="2147483784" r:id="rId28"/>
    <p:sldLayoutId id="2147483764" r:id="rId29"/>
    <p:sldLayoutId id="2147483754" r:id="rId30"/>
    <p:sldLayoutId id="2147483707" r:id="rId31"/>
    <p:sldLayoutId id="2147483688" r:id="rId32"/>
    <p:sldLayoutId id="2147483687" r:id="rId33"/>
    <p:sldLayoutId id="2147483686" r:id="rId34"/>
    <p:sldLayoutId id="2147483667" r:id="rId35"/>
    <p:sldLayoutId id="2147483760" r:id="rId36"/>
    <p:sldLayoutId id="2147483739" r:id="rId37"/>
    <p:sldLayoutId id="2147483738" r:id="rId38"/>
    <p:sldLayoutId id="2147483737" r:id="rId39"/>
    <p:sldLayoutId id="2147483735" r:id="rId40"/>
    <p:sldLayoutId id="2147483734" r:id="rId41"/>
    <p:sldLayoutId id="2147483733" r:id="rId42"/>
    <p:sldLayoutId id="2147483732" r:id="rId43"/>
    <p:sldLayoutId id="2147483731" r:id="rId44"/>
    <p:sldLayoutId id="2147483730" r:id="rId45"/>
    <p:sldLayoutId id="2147483724" r:id="rId46"/>
    <p:sldLayoutId id="2147483717" r:id="rId47"/>
    <p:sldLayoutId id="2147483713" r:id="rId48"/>
    <p:sldLayoutId id="2147483711" r:id="rId49"/>
    <p:sldLayoutId id="2147483709" r:id="rId50"/>
    <p:sldLayoutId id="2147483703" r:id="rId51"/>
    <p:sldLayoutId id="2147483702" r:id="rId52"/>
    <p:sldLayoutId id="2147483689" r:id="rId53"/>
    <p:sldLayoutId id="2147483668" r:id="rId54"/>
    <p:sldLayoutId id="2147483763" r:id="rId55"/>
    <p:sldLayoutId id="2147483762" r:id="rId56"/>
    <p:sldLayoutId id="2147483761" r:id="rId57"/>
    <p:sldLayoutId id="2147483706" r:id="rId58"/>
    <p:sldLayoutId id="2147483704" r:id="rId59"/>
    <p:sldLayoutId id="2147483697" r:id="rId60"/>
    <p:sldLayoutId id="2147483695" r:id="rId61"/>
    <p:sldLayoutId id="2147483792" r:id="rId62"/>
    <p:sldLayoutId id="2147483780" r:id="rId63"/>
    <p:sldLayoutId id="2147483694" r:id="rId64"/>
    <p:sldLayoutId id="2147483693" r:id="rId65"/>
    <p:sldLayoutId id="2147483692" r:id="rId66"/>
    <p:sldLayoutId id="2147483691" r:id="rId67"/>
    <p:sldLayoutId id="2147483793" r:id="rId68"/>
    <p:sldLayoutId id="2147483781" r:id="rId69"/>
    <p:sldLayoutId id="2147483701" r:id="rId70"/>
    <p:sldLayoutId id="2147483690" r:id="rId71"/>
    <p:sldLayoutId id="2147483669" r:id="rId72"/>
    <p:sldLayoutId id="2147483670" r:id="rId73"/>
    <p:sldLayoutId id="2147483671" r:id="rId74"/>
    <p:sldLayoutId id="2147483802" r:id="rId75"/>
    <p:sldLayoutId id="2147483795" r:id="rId76"/>
    <p:sldLayoutId id="2147483783" r:id="rId77"/>
    <p:sldLayoutId id="2147483774" r:id="rId78"/>
    <p:sldLayoutId id="2147483773" r:id="rId79"/>
    <p:sldLayoutId id="2147483772" r:id="rId80"/>
    <p:sldLayoutId id="2147483767" r:id="rId81"/>
    <p:sldLayoutId id="2147483766" r:id="rId82"/>
    <p:sldLayoutId id="2147483765" r:id="rId83"/>
    <p:sldLayoutId id="2147483755" r:id="rId84"/>
    <p:sldLayoutId id="2147483752" r:id="rId85"/>
    <p:sldLayoutId id="2147483750" r:id="rId86"/>
    <p:sldLayoutId id="2147483749" r:id="rId87"/>
    <p:sldLayoutId id="2147483748" r:id="rId88"/>
    <p:sldLayoutId id="2147483747" r:id="rId89"/>
    <p:sldLayoutId id="2147483746" r:id="rId90"/>
    <p:sldLayoutId id="2147483745" r:id="rId91"/>
    <p:sldLayoutId id="2147483742" r:id="rId92"/>
    <p:sldLayoutId id="2147483736" r:id="rId93"/>
    <p:sldLayoutId id="2147483729" r:id="rId94"/>
    <p:sldLayoutId id="2147483715" r:id="rId95"/>
    <p:sldLayoutId id="2147483714" r:id="rId96"/>
    <p:sldLayoutId id="2147483710" r:id="rId97"/>
    <p:sldLayoutId id="2147483708" r:id="rId98"/>
    <p:sldLayoutId id="2147483700" r:id="rId99"/>
    <p:sldLayoutId id="2147483699" r:id="rId100"/>
    <p:sldLayoutId id="2147483744" r:id="rId101"/>
    <p:sldLayoutId id="2147483743" r:id="rId102"/>
    <p:sldLayoutId id="2147483741" r:id="rId103"/>
    <p:sldLayoutId id="2147483740" r:id="rId104"/>
    <p:sldLayoutId id="2147483712" r:id="rId105"/>
    <p:sldLayoutId id="2147483698" r:id="rId106"/>
    <p:sldLayoutId id="2147483672" r:id="rId107"/>
    <p:sldLayoutId id="2147483673" r:id="rId108"/>
    <p:sldLayoutId id="2147483675" r:id="rId109"/>
    <p:sldLayoutId id="2147483801" r:id="rId110"/>
    <p:sldLayoutId id="2147483791" r:id="rId111"/>
    <p:sldLayoutId id="2147483779" r:id="rId112"/>
    <p:sldLayoutId id="2147483757" r:id="rId113"/>
    <p:sldLayoutId id="2147483753" r:id="rId114"/>
    <p:sldLayoutId id="2147483751" r:id="rId115"/>
    <p:sldLayoutId id="2147483727" r:id="rId116"/>
    <p:sldLayoutId id="2147483726" r:id="rId117"/>
    <p:sldLayoutId id="2147483725" r:id="rId118"/>
    <p:sldLayoutId id="2147483719" r:id="rId119"/>
    <p:sldLayoutId id="2147483718" r:id="rId120"/>
    <p:sldLayoutId id="2147483716" r:id="rId121"/>
    <p:sldLayoutId id="2147483705" r:id="rId122"/>
    <p:sldLayoutId id="2147483676" r:id="rId123"/>
    <p:sldLayoutId id="2147483677" r:id="rId124"/>
    <p:sldLayoutId id="2147483678" r:id="rId125"/>
    <p:sldLayoutId id="2147483756" r:id="rId126"/>
    <p:sldLayoutId id="2147483685" r:id="rId127"/>
    <p:sldLayoutId id="2147483684" r:id="rId128"/>
    <p:sldLayoutId id="2147483683" r:id="rId129"/>
    <p:sldLayoutId id="2147483682" r:id="rId130"/>
    <p:sldLayoutId id="2147483681" r:id="rId131"/>
    <p:sldLayoutId id="2147483679" r:id="rId132"/>
    <p:sldLayoutId id="2147483759" r:id="rId133"/>
    <p:sldLayoutId id="2147483758" r:id="rId134"/>
    <p:sldLayoutId id="2147483728" r:id="rId135"/>
    <p:sldLayoutId id="2147483723" r:id="rId136"/>
    <p:sldLayoutId id="2147483722" r:id="rId137"/>
    <p:sldLayoutId id="2147483721" r:id="rId138"/>
    <p:sldLayoutId id="2147483720" r:id="rId139"/>
    <p:sldLayoutId id="2147483680" r:id="rId140"/>
    <p:sldLayoutId id="2147483696" r:id="rId141"/>
    <p:sldLayoutId id="2147483794" r:id="rId142"/>
    <p:sldLayoutId id="2147483782" r:id="rId1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9.png"/><Relationship Id="rId7" Type="http://schemas.openxmlformats.org/officeDocument/2006/relationships/image" Target="../media/image5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1.png"/><Relationship Id="rId5" Type="http://schemas.microsoft.com/office/2007/relationships/hdphoto" Target="../media/hdphoto12.wdp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microsoft.com/office/2007/relationships/hdphoto" Target="../media/hdphoto13.wdp"/><Relationship Id="rId5" Type="http://schemas.openxmlformats.org/officeDocument/2006/relationships/image" Target="../media/image84.png"/><Relationship Id="rId10" Type="http://schemas.openxmlformats.org/officeDocument/2006/relationships/image" Target="../media/image86.gif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3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8.png"/><Relationship Id="rId10" Type="http://schemas.openxmlformats.org/officeDocument/2006/relationships/image" Target="../media/image89.gif"/><Relationship Id="rId4" Type="http://schemas.openxmlformats.org/officeDocument/2006/relationships/image" Target="../media/image87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3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91.png"/><Relationship Id="rId10" Type="http://schemas.openxmlformats.org/officeDocument/2006/relationships/image" Target="../media/image92.gif"/><Relationship Id="rId4" Type="http://schemas.openxmlformats.org/officeDocument/2006/relationships/image" Target="../media/image90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71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4" Type="http://schemas.openxmlformats.org/officeDocument/2006/relationships/image" Target="../media/image94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71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4" Type="http://schemas.openxmlformats.org/officeDocument/2006/relationships/image" Target="../media/image9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0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109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" Type="http://schemas.openxmlformats.org/officeDocument/2006/relationships/video" Target="../media/media4.mp4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microsoft.com/office/2007/relationships/media" Target="../media/media4.mp4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9.png"/><Relationship Id="rId10" Type="http://schemas.openxmlformats.org/officeDocument/2006/relationships/image" Target="../media/image97.jpeg"/><Relationship Id="rId19" Type="http://schemas.openxmlformats.org/officeDocument/2006/relationships/image" Target="../media/image10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6.jpeg"/><Relationship Id="rId14" Type="http://schemas.openxmlformats.org/officeDocument/2006/relationships/image" Target="../media/image101.png"/><Relationship Id="rId22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3" Type="http://schemas.openxmlformats.org/officeDocument/2006/relationships/image" Target="../media/image111.png"/><Relationship Id="rId7" Type="http://schemas.openxmlformats.org/officeDocument/2006/relationships/image" Target="../media/image1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jpg"/><Relationship Id="rId9" Type="http://schemas.openxmlformats.org/officeDocument/2006/relationships/image" Target="../media/image11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19.png"/><Relationship Id="rId12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70.png"/><Relationship Id="rId11" Type="http://schemas.openxmlformats.org/officeDocument/2006/relationships/image" Target="../media/image122.png"/><Relationship Id="rId5" Type="http://schemas.openxmlformats.org/officeDocument/2006/relationships/slide" Target="slide8.xml"/><Relationship Id="rId10" Type="http://schemas.openxmlformats.org/officeDocument/2006/relationships/image" Target="../media/image121.png"/><Relationship Id="rId4" Type="http://schemas.microsoft.com/office/2007/relationships/hdphoto" Target="../media/hdphoto16.wdp"/><Relationship Id="rId9" Type="http://schemas.openxmlformats.org/officeDocument/2006/relationships/image" Target="../media/image120.gif"/><Relationship Id="rId1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25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109.xml"/><Relationship Id="rId21" Type="http://schemas.openxmlformats.org/officeDocument/2006/relationships/image" Target="../media/image51.jpe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32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image" Target="../media/image46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microsoft.com/office/2007/relationships/hdphoto" Target="../media/hdphoto4.wdp"/><Relationship Id="rId19" Type="http://schemas.openxmlformats.org/officeDocument/2006/relationships/image" Target="../media/image49.gif"/><Relationship Id="rId31" Type="http://schemas.openxmlformats.org/officeDocument/2006/relationships/image" Target="../media/image61.gif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microsoft.com/office/2007/relationships/hdphoto" Target="../media/hdphoto6.wdp"/><Relationship Id="rId22" Type="http://schemas.openxmlformats.org/officeDocument/2006/relationships/image" Target="../media/image52.png"/><Relationship Id="rId27" Type="http://schemas.openxmlformats.org/officeDocument/2006/relationships/image" Target="../media/image57.jpeg"/><Relationship Id="rId30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jpe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bg1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bg1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:a16="http://schemas.microsoft.com/office/drawing/2014/main" xmlns="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xmlns="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:a16="http://schemas.microsoft.com/office/drawing/2014/main" xmlns="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:a16="http://schemas.microsoft.com/office/drawing/2014/main" xmlns="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13"/>
          <p:cNvSpPr txBox="1"/>
          <p:nvPr/>
        </p:nvSpPr>
        <p:spPr>
          <a:xfrm>
            <a:off x="5054303" y="3962328"/>
            <a:ext cx="5063180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4400" b="1" dirty="0" smtClean="0">
                <a:solidFill>
                  <a:srgbClr val="0070C0"/>
                </a:solidFill>
              </a:rPr>
              <a:t>7 سبعة كرات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8022" y="2086134"/>
            <a:ext cx="6330341" cy="4178025"/>
          </a:xfrm>
          <a:prstGeom prst="rect">
            <a:avLst/>
          </a:prstGeom>
          <a:ln w="114300" cap="sq" cmpd="thickThin">
            <a:solidFill>
              <a:srgbClr val="CC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6039764" y="3215568"/>
            <a:ext cx="4994052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ما عدد الكرات في الكيس الثاني 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6387022" y="1867184"/>
            <a:ext cx="4378942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ما عدد الكرات في الكيس الأول 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441458" y="2358090"/>
            <a:ext cx="484165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70C0"/>
                </a:solidFill>
              </a:rPr>
              <a:t>6 ستة كرات</a:t>
            </a:r>
            <a:endParaRPr lang="ar-EG" sz="44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81" y="1400667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53" y="519592"/>
            <a:ext cx="567683" cy="10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/>
          <p:cNvSpPr txBox="1"/>
          <p:nvPr/>
        </p:nvSpPr>
        <p:spPr>
          <a:xfrm>
            <a:off x="6063953" y="4878352"/>
            <a:ext cx="5063180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ما عدد الكرات في الكيس الثالث 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2" name="مربع نص 13"/>
          <p:cNvSpPr txBox="1"/>
          <p:nvPr/>
        </p:nvSpPr>
        <p:spPr>
          <a:xfrm>
            <a:off x="7034223" y="5513696"/>
            <a:ext cx="3105151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4400" b="1" dirty="0" smtClean="0">
                <a:solidFill>
                  <a:srgbClr val="0070C0"/>
                </a:solidFill>
              </a:rPr>
              <a:t>8 ثمانية كرات</a:t>
            </a:r>
          </a:p>
        </p:txBody>
      </p:sp>
      <p:grpSp>
        <p:nvGrpSpPr>
          <p:cNvPr id="26" name="مجموعة 25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27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32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2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قراءة</a:t>
                </a:r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وكتابتها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8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026" name="Picture 2" descr="أدولف هتلر* - اقوال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97" y="-102213"/>
            <a:ext cx="2257403" cy="22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كتابة الاقام من 1 الى 20">
            <a:hlinkClick r:id="" action="ppaction://media"/>
            <a:extLst>
              <a:ext uri="{FF2B5EF4-FFF2-40B4-BE49-F238E27FC236}">
                <a16:creationId xmlns:a16="http://schemas.microsoft.com/office/drawing/2014/main" xmlns="" id="{1CED3316-320A-435E-8BE8-245F79D9FF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587" end="129996.2333"/>
                </p14:media>
              </p:ext>
            </p:extLst>
          </p:nvPr>
        </p:nvPicPr>
        <p:blipFill rotWithShape="1">
          <a:blip r:embed="rId4"/>
          <a:srcRect l="4510" t="4853" r="4736" b="2363"/>
          <a:stretch>
            <a:fillRect/>
          </a:stretch>
        </p:blipFill>
        <p:spPr>
          <a:xfrm>
            <a:off x="3318825" y="3848646"/>
            <a:ext cx="4967925" cy="2856954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7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179" y="285239"/>
            <a:ext cx="547690" cy="10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886678" y="1344547"/>
            <a:ext cx="10338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ارسم 6 كرات ملونة داخل المربعات , ثم انطق العدد ,ثم مرر القلم على العدد المنقط واكتبه</a:t>
            </a:r>
          </a:p>
        </p:txBody>
      </p:sp>
      <p:sp>
        <p:nvSpPr>
          <p:cNvPr id="9" name="سهم إلى اليسار والأعلى 8"/>
          <p:cNvSpPr/>
          <p:nvPr/>
        </p:nvSpPr>
        <p:spPr>
          <a:xfrm>
            <a:off x="1204519" y="3274107"/>
            <a:ext cx="9529093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" name="مجموعة 9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16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2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قراءة</a:t>
                </a:r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وكتابتها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12" name="Google Shape;181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82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15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03335936-AFCF-4C33-A7DD-ECF1C7E3C9A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238" y="1628024"/>
            <a:ext cx="9372600" cy="2112169"/>
          </a:xfrm>
          <a:prstGeom prst="rect">
            <a:avLst/>
          </a:prstGeom>
        </p:spPr>
      </p:pic>
      <p:sp>
        <p:nvSpPr>
          <p:cNvPr id="21" name="مستطيل 20"/>
          <p:cNvSpPr/>
          <p:nvPr/>
        </p:nvSpPr>
        <p:spPr>
          <a:xfrm>
            <a:off x="3619500" y="21811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638672" y="220021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cs typeface="PT Bold Heading" pitchFamily="2" charset="-78"/>
              </a:rPr>
              <a:t>6</a:t>
            </a:r>
            <a:endParaRPr lang="ar-SA" sz="8000" dirty="0">
              <a:cs typeface="PT Bold Heading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400300" y="224917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1401238" y="220021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3074" name="Picture 2" descr="مراعاة الآداب في كتابة القصص والروايات. | امبراطورية الأنمي Amin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5" y="4942566"/>
            <a:ext cx="2865897" cy="16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9505950" y="2019301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8782050" y="2030104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7924800" y="2087255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7258050" y="2019301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6419850" y="2049155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9620250" y="2835958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5098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 animBg="1"/>
      <p:bldP spid="21" grpId="0"/>
      <p:bldP spid="22" grpId="0"/>
      <p:bldP spid="23" grpId="0"/>
      <p:bldP spid="24" grpId="0"/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كتابة الاقام من 1 الى 20">
            <a:hlinkClick r:id="" action="ppaction://media"/>
            <a:extLst>
              <a:ext uri="{FF2B5EF4-FFF2-40B4-BE49-F238E27FC236}">
                <a16:creationId xmlns:a16="http://schemas.microsoft.com/office/drawing/2014/main" xmlns="" id="{1CED3316-320A-435E-8BE8-245F79D9FF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721" end="122562.2333"/>
                </p14:media>
              </p:ext>
            </p:extLst>
          </p:nvPr>
        </p:nvPicPr>
        <p:blipFill rotWithShape="1">
          <a:blip r:embed="rId4"/>
          <a:srcRect l="4510" t="4853" r="4736" b="2363"/>
          <a:stretch>
            <a:fillRect/>
          </a:stretch>
        </p:blipFill>
        <p:spPr>
          <a:xfrm>
            <a:off x="3223575" y="3879615"/>
            <a:ext cx="5063175" cy="291173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C79FBEE-32B8-46C7-9E8D-B76719BEFA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950" y="1697000"/>
            <a:ext cx="8557650" cy="1954684"/>
          </a:xfrm>
          <a:prstGeom prst="rect">
            <a:avLst/>
          </a:prstGeom>
        </p:spPr>
      </p:pic>
      <p:pic>
        <p:nvPicPr>
          <p:cNvPr id="7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179" y="285239"/>
            <a:ext cx="547690" cy="10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886678" y="1344547"/>
            <a:ext cx="10338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ارسم 7 كرات ملونة داخل المربعات , ثم انطق العدد ,ثم مرر القلم على العدد المنقط واكتبه</a:t>
            </a:r>
          </a:p>
        </p:txBody>
      </p:sp>
      <p:sp>
        <p:nvSpPr>
          <p:cNvPr id="9" name="سهم إلى اليسار والأعلى 8"/>
          <p:cNvSpPr/>
          <p:nvPr/>
        </p:nvSpPr>
        <p:spPr>
          <a:xfrm>
            <a:off x="1204519" y="3274107"/>
            <a:ext cx="9529093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" name="مجموعة 9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16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2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قراءة</a:t>
                </a:r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وكتابتها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12" name="Google Shape;181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82;p29"/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15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18" name="مستطيل 17"/>
          <p:cNvSpPr/>
          <p:nvPr/>
        </p:nvSpPr>
        <p:spPr>
          <a:xfrm>
            <a:off x="3771900" y="23716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791072" y="239071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cs typeface="PT Bold Heading" pitchFamily="2" charset="-78"/>
              </a:rPr>
              <a:t>7</a:t>
            </a:r>
            <a:endParaRPr lang="ar-SA" sz="8000" dirty="0">
              <a:cs typeface="PT Bold Heading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857500" y="238252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763188" y="24097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7170" name="Picture 2" descr="Hand roll GIFs - Get the best gif on GIFER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26" y="4308880"/>
            <a:ext cx="2053200" cy="20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شكل بيضاوي 21"/>
          <p:cNvSpPr/>
          <p:nvPr/>
        </p:nvSpPr>
        <p:spPr>
          <a:xfrm>
            <a:off x="9220200" y="2114551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8496300" y="2125354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7639050" y="2182505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6972300" y="2114551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6315075" y="2144405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9334500" y="2931208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8591550" y="2885468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6708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كتابة الاقام من 1 الى 20">
            <a:hlinkClick r:id="" action="ppaction://media"/>
            <a:extLst>
              <a:ext uri="{FF2B5EF4-FFF2-40B4-BE49-F238E27FC236}">
                <a16:creationId xmlns:a16="http://schemas.microsoft.com/office/drawing/2014/main" xmlns="" id="{1CED3316-320A-435E-8BE8-245F79D9FF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496" end="115459.2333"/>
                </p14:media>
              </p:ext>
            </p:extLst>
          </p:nvPr>
        </p:nvPicPr>
        <p:blipFill rotWithShape="1">
          <a:blip r:embed="rId4"/>
          <a:srcRect l="4510" t="4853" r="4736" b="2363"/>
          <a:stretch>
            <a:fillRect/>
          </a:stretch>
        </p:blipFill>
        <p:spPr>
          <a:xfrm>
            <a:off x="3109276" y="3891142"/>
            <a:ext cx="5084984" cy="2924272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EEAFB9CC-8F25-4DA5-A0A1-F7A95F306B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0421" y="1679318"/>
            <a:ext cx="9012829" cy="2148724"/>
          </a:xfrm>
          <a:prstGeom prst="rect">
            <a:avLst/>
          </a:prstGeom>
        </p:spPr>
      </p:pic>
      <p:pic>
        <p:nvPicPr>
          <p:cNvPr id="7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179" y="285239"/>
            <a:ext cx="547690" cy="10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886678" y="1344547"/>
            <a:ext cx="10338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ارسم 8كرات ملونة داخل المربعات , ثم انطق العدد ,ثم مرر القلم على العدد المنقط واكتبه</a:t>
            </a:r>
          </a:p>
        </p:txBody>
      </p:sp>
      <p:sp>
        <p:nvSpPr>
          <p:cNvPr id="9" name="سهم إلى اليسار والأعلى 8"/>
          <p:cNvSpPr/>
          <p:nvPr/>
        </p:nvSpPr>
        <p:spPr>
          <a:xfrm>
            <a:off x="1223569" y="3369357"/>
            <a:ext cx="9529093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" name="مجموعة 9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16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2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قراءة</a:t>
                </a:r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وكتابتها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12" name="Google Shape;181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82;p29"/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15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18" name="مستطيل 17"/>
          <p:cNvSpPr/>
          <p:nvPr/>
        </p:nvSpPr>
        <p:spPr>
          <a:xfrm>
            <a:off x="3771900" y="23716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8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791072" y="239071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cs typeface="PT Bold Heading" pitchFamily="2" charset="-78"/>
              </a:rPr>
              <a:t>8</a:t>
            </a:r>
            <a:endParaRPr lang="ar-SA" sz="8000" dirty="0">
              <a:cs typeface="PT Bold Heading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857500" y="238252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8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763188" y="24097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8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6146" name="Picture 2" descr="14 صور متحركه ideas | صورة, قيوط, ملصقات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179" y="421027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شكل بيضاوي 21"/>
          <p:cNvSpPr/>
          <p:nvPr/>
        </p:nvSpPr>
        <p:spPr>
          <a:xfrm>
            <a:off x="9505950" y="2114551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8782050" y="2125354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7924800" y="2182505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7258050" y="2114551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6419850" y="2144405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9448800" y="2977497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8820150" y="2925454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7962900" y="2982605"/>
            <a:ext cx="361950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9221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1855826" y="1480144"/>
            <a:ext cx="8763000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عُد الأشياء من النوع نفسه ثم انطق العدد ثم استعمل قطع العد لتوضيح عددها ثم اكتب العدد في المكان المخصص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2349681" y="4254587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39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55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2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قراءة</a:t>
                </a:r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وكتابتها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0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59" name="صورة 58" descr="الصف الأول _71">
            <a:extLst>
              <a:ext uri="{FF2B5EF4-FFF2-40B4-BE49-F238E27FC236}">
                <a16:creationId xmlns:a16="http://schemas.microsoft.com/office/drawing/2014/main" xmlns="" id="{74B72A30-884C-41B5-8C30-97961CD7AA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6" b="57887"/>
          <a:stretch/>
        </p:blipFill>
        <p:spPr>
          <a:xfrm>
            <a:off x="2079337" y="5110411"/>
            <a:ext cx="8291839" cy="149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صورة 59" descr="الصف الأول _71">
            <a:extLst>
              <a:ext uri="{FF2B5EF4-FFF2-40B4-BE49-F238E27FC236}">
                <a16:creationId xmlns:a16="http://schemas.microsoft.com/office/drawing/2014/main" xmlns="" id="{74B72A30-884C-41B5-8C30-97961CD7AA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b="75206"/>
          <a:stretch/>
        </p:blipFill>
        <p:spPr>
          <a:xfrm>
            <a:off x="2256349" y="2126380"/>
            <a:ext cx="8291842" cy="185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مستطيل 60"/>
          <p:cNvSpPr/>
          <p:nvPr/>
        </p:nvSpPr>
        <p:spPr>
          <a:xfrm>
            <a:off x="2971800" y="2931758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62" name="مستطيل 61"/>
          <p:cNvSpPr/>
          <p:nvPr/>
        </p:nvSpPr>
        <p:spPr>
          <a:xfrm>
            <a:off x="2855578" y="54958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8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2540190" y="1402480"/>
            <a:ext cx="8763000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عُد الأشياء من النوع نفسه ثم انطق العدد ثم استعمل قطع العد لتوضيح عددها ثم اكتب العدد في المكان المخصص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2349681" y="3854537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39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55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2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قراءة</a:t>
                </a:r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وكتابتها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0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7" name="صورة 16" descr="الصف الأول _71">
            <a:extLst>
              <a:ext uri="{FF2B5EF4-FFF2-40B4-BE49-F238E27FC236}">
                <a16:creationId xmlns:a16="http://schemas.microsoft.com/office/drawing/2014/main" xmlns="" id="{74B72A30-884C-41B5-8C30-97961CD7AA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4" b="39063"/>
          <a:stretch/>
        </p:blipFill>
        <p:spPr>
          <a:xfrm>
            <a:off x="1629837" y="2275208"/>
            <a:ext cx="8963313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 descr="الصف الأول _71">
            <a:extLst>
              <a:ext uri="{FF2B5EF4-FFF2-40B4-BE49-F238E27FC236}">
                <a16:creationId xmlns:a16="http://schemas.microsoft.com/office/drawing/2014/main" xmlns="" id="{74B72A30-884C-41B5-8C30-97961CD7AA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9" b="22130"/>
          <a:stretch/>
        </p:blipFill>
        <p:spPr>
          <a:xfrm>
            <a:off x="2170770" y="4633059"/>
            <a:ext cx="8963313" cy="170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ستطيل 18"/>
          <p:cNvSpPr/>
          <p:nvPr/>
        </p:nvSpPr>
        <p:spPr>
          <a:xfrm>
            <a:off x="3007978" y="51529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8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521140" y="2753344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99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49730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070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36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4- 2  الاعداد 6 , 7 , 8 وكتابتها</a:t>
              </a:r>
              <a:endParaRPr lang="ar-SA" sz="36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3" name="قراءة الأعداد ٦ ، ٧ ، ٨  وكتابتها - _رياضيات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7159" y="2030357"/>
            <a:ext cx="8993687" cy="444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4847861" y="2372883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56665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9" y="1692172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1" y="3592678"/>
            <a:ext cx="2018172" cy="20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98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xmlns="" id="{E46B9A5E-65E6-46A1-9FB8-CBDD96538F12}"/>
              </a:ext>
            </a:extLst>
          </p:cNvPr>
          <p:cNvSpPr/>
          <p:nvPr/>
        </p:nvSpPr>
        <p:spPr>
          <a:xfrm>
            <a:off x="5501030" y="746839"/>
            <a:ext cx="1334348" cy="1334348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8540E2F-09D8-4297-AE48-DCDDEBE307D3}"/>
              </a:ext>
            </a:extLst>
          </p:cNvPr>
          <p:cNvSpPr/>
          <p:nvPr/>
        </p:nvSpPr>
        <p:spPr>
          <a:xfrm>
            <a:off x="5397443" y="2219027"/>
            <a:ext cx="1334348" cy="1334348"/>
          </a:xfrm>
          <a:prstGeom prst="ellipse">
            <a:avLst/>
          </a:prstGeom>
          <a:solidFill>
            <a:srgbClr val="CC66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2350610C-93CB-4503-BF68-F6AD99DAF7C4}"/>
              </a:ext>
            </a:extLst>
          </p:cNvPr>
          <p:cNvSpPr/>
          <p:nvPr/>
        </p:nvSpPr>
        <p:spPr>
          <a:xfrm>
            <a:off x="5459521" y="3706655"/>
            <a:ext cx="1334348" cy="1334348"/>
          </a:xfrm>
          <a:prstGeom prst="ellipse">
            <a:avLst/>
          </a:prstGeom>
          <a:solidFill>
            <a:srgbClr val="FF9147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657B7F4-C3FD-4CB7-A5A2-415FFB98611D}"/>
              </a:ext>
            </a:extLst>
          </p:cNvPr>
          <p:cNvSpPr/>
          <p:nvPr/>
        </p:nvSpPr>
        <p:spPr>
          <a:xfrm>
            <a:off x="5406481" y="5161615"/>
            <a:ext cx="1334348" cy="1334348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AE81BCAB-3520-4014-9C46-039C3F7E4681}"/>
              </a:ext>
            </a:extLst>
          </p:cNvPr>
          <p:cNvSpPr/>
          <p:nvPr/>
        </p:nvSpPr>
        <p:spPr>
          <a:xfrm rot="5400000" flipH="1">
            <a:off x="4611688" y="1109664"/>
            <a:ext cx="769939" cy="671513"/>
          </a:xfrm>
          <a:custGeom>
            <a:avLst/>
            <a:gdLst>
              <a:gd name="connsiteX0" fmla="*/ 770300 w 770300"/>
              <a:gd name="connsiteY0" fmla="*/ 670620 h 670620"/>
              <a:gd name="connsiteX1" fmla="*/ 770300 w 770300"/>
              <a:gd name="connsiteY1" fmla="*/ 0 h 670620"/>
              <a:gd name="connsiteX2" fmla="*/ 0 w 770300"/>
              <a:gd name="connsiteY2" fmla="*/ 0 h 670620"/>
              <a:gd name="connsiteX3" fmla="*/ 0 w 770300"/>
              <a:gd name="connsiteY3" fmla="*/ 670620 h 6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70620">
                <a:moveTo>
                  <a:pt x="770300" y="670620"/>
                </a:moveTo>
                <a:lnTo>
                  <a:pt x="770300" y="0"/>
                </a:lnTo>
                <a:lnTo>
                  <a:pt x="0" y="0"/>
                </a:lnTo>
                <a:lnTo>
                  <a:pt x="0" y="67062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75D42B4D-304A-490A-8195-83AE0C57916C}"/>
              </a:ext>
            </a:extLst>
          </p:cNvPr>
          <p:cNvSpPr/>
          <p:nvPr/>
        </p:nvSpPr>
        <p:spPr>
          <a:xfrm rot="16200000">
            <a:off x="6738145" y="2521746"/>
            <a:ext cx="773113" cy="688975"/>
          </a:xfrm>
          <a:custGeom>
            <a:avLst/>
            <a:gdLst>
              <a:gd name="connsiteX0" fmla="*/ 772191 w 772191"/>
              <a:gd name="connsiteY0" fmla="*/ 0 h 688087"/>
              <a:gd name="connsiteX1" fmla="*/ 772191 w 772191"/>
              <a:gd name="connsiteY1" fmla="*/ 688087 h 688087"/>
              <a:gd name="connsiteX2" fmla="*/ 0 w 772191"/>
              <a:gd name="connsiteY2" fmla="*/ 688087 h 688087"/>
              <a:gd name="connsiteX3" fmla="*/ 1 w 772191"/>
              <a:gd name="connsiteY3" fmla="*/ 0 h 68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88087">
                <a:moveTo>
                  <a:pt x="772191" y="0"/>
                </a:moveTo>
                <a:lnTo>
                  <a:pt x="772191" y="688087"/>
                </a:lnTo>
                <a:lnTo>
                  <a:pt x="0" y="688087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6BF7261E-3A60-47F7-9B6A-9F204F9CB75B}"/>
              </a:ext>
            </a:extLst>
          </p:cNvPr>
          <p:cNvSpPr/>
          <p:nvPr/>
        </p:nvSpPr>
        <p:spPr>
          <a:xfrm rot="16200000">
            <a:off x="6738145" y="5511008"/>
            <a:ext cx="773112" cy="606425"/>
          </a:xfrm>
          <a:custGeom>
            <a:avLst/>
            <a:gdLst>
              <a:gd name="connsiteX0" fmla="*/ 772191 w 772191"/>
              <a:gd name="connsiteY0" fmla="*/ 0 h 606183"/>
              <a:gd name="connsiteX1" fmla="*/ 772191 w 772191"/>
              <a:gd name="connsiteY1" fmla="*/ 606183 h 606183"/>
              <a:gd name="connsiteX2" fmla="*/ 0 w 772191"/>
              <a:gd name="connsiteY2" fmla="*/ 606183 h 606183"/>
              <a:gd name="connsiteX3" fmla="*/ 0 w 772191"/>
              <a:gd name="connsiteY3" fmla="*/ 0 h 60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06183">
                <a:moveTo>
                  <a:pt x="772191" y="0"/>
                </a:moveTo>
                <a:lnTo>
                  <a:pt x="772191" y="606183"/>
                </a:lnTo>
                <a:lnTo>
                  <a:pt x="0" y="60618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B02E627-0391-4D17-9EC8-FF8FA4B0ED2F}"/>
              </a:ext>
            </a:extLst>
          </p:cNvPr>
          <p:cNvSpPr/>
          <p:nvPr/>
        </p:nvSpPr>
        <p:spPr>
          <a:xfrm rot="5400000" flipH="1">
            <a:off x="4653756" y="4052095"/>
            <a:ext cx="769939" cy="609600"/>
          </a:xfrm>
          <a:custGeom>
            <a:avLst/>
            <a:gdLst>
              <a:gd name="connsiteX0" fmla="*/ 770300 w 770300"/>
              <a:gd name="connsiteY0" fmla="*/ 0 h 609600"/>
              <a:gd name="connsiteX1" fmla="*/ 0 w 770300"/>
              <a:gd name="connsiteY1" fmla="*/ 0 h 609600"/>
              <a:gd name="connsiteX2" fmla="*/ 0 w 770300"/>
              <a:gd name="connsiteY2" fmla="*/ 609600 h 609600"/>
              <a:gd name="connsiteX3" fmla="*/ 770300 w 7703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09600">
                <a:moveTo>
                  <a:pt x="770300" y="0"/>
                </a:moveTo>
                <a:lnTo>
                  <a:pt x="0" y="0"/>
                </a:lnTo>
                <a:lnTo>
                  <a:pt x="0" y="609600"/>
                </a:lnTo>
                <a:lnTo>
                  <a:pt x="770300" y="60960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7042A24-4A87-4AE9-8503-BBFCA911E04E}"/>
              </a:ext>
            </a:extLst>
          </p:cNvPr>
          <p:cNvSpPr/>
          <p:nvPr/>
        </p:nvSpPr>
        <p:spPr>
          <a:xfrm>
            <a:off x="5233989" y="4940301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EDA7075-1B89-4A61-B71B-811B10E0E540}"/>
              </a:ext>
            </a:extLst>
          </p:cNvPr>
          <p:cNvSpPr/>
          <p:nvPr/>
        </p:nvSpPr>
        <p:spPr>
          <a:xfrm>
            <a:off x="2783198" y="5891180"/>
            <a:ext cx="367692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6C1A6F9-5E86-4010-85F7-9A75A94DB19B}"/>
              </a:ext>
            </a:extLst>
          </p:cNvPr>
          <p:cNvSpPr/>
          <p:nvPr/>
        </p:nvSpPr>
        <p:spPr>
          <a:xfrm flipH="1">
            <a:off x="6096000" y="576265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983CC14-8617-46A4-91BF-096312A60CFB}"/>
              </a:ext>
            </a:extLst>
          </p:cNvPr>
          <p:cNvSpPr/>
          <p:nvPr/>
        </p:nvSpPr>
        <p:spPr>
          <a:xfrm flipH="1">
            <a:off x="6095996" y="1546460"/>
            <a:ext cx="3044331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95EB225-F18B-4F50-9448-0A821A48D130}"/>
              </a:ext>
            </a:extLst>
          </p:cNvPr>
          <p:cNvSpPr/>
          <p:nvPr/>
        </p:nvSpPr>
        <p:spPr>
          <a:xfrm rot="5400000" flipH="1">
            <a:off x="6719889" y="-404811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501DDE77-2033-4CFB-95D4-FE38B540726D}"/>
              </a:ext>
            </a:extLst>
          </p:cNvPr>
          <p:cNvSpPr/>
          <p:nvPr/>
        </p:nvSpPr>
        <p:spPr>
          <a:xfrm>
            <a:off x="5233989" y="2030414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578CD0B-0489-44E5-B519-58B94B34B404}"/>
              </a:ext>
            </a:extLst>
          </p:cNvPr>
          <p:cNvSpPr/>
          <p:nvPr/>
        </p:nvSpPr>
        <p:spPr>
          <a:xfrm>
            <a:off x="3082910" y="2963270"/>
            <a:ext cx="3248989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99B4A8D-EB61-411E-B883-D321D1C25065}"/>
              </a:ext>
            </a:extLst>
          </p:cNvPr>
          <p:cNvSpPr/>
          <p:nvPr/>
        </p:nvSpPr>
        <p:spPr>
          <a:xfrm rot="16200000">
            <a:off x="4330700" y="1049339"/>
            <a:ext cx="1189037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D0D856D-611D-49EC-9F9A-D7745C7232DB}"/>
              </a:ext>
            </a:extLst>
          </p:cNvPr>
          <p:cNvSpPr/>
          <p:nvPr/>
        </p:nvSpPr>
        <p:spPr>
          <a:xfrm flipH="1">
            <a:off x="6096000" y="3486150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065C5AE-1E9F-4F0E-9408-86E758251B94}"/>
              </a:ext>
            </a:extLst>
          </p:cNvPr>
          <p:cNvSpPr/>
          <p:nvPr/>
        </p:nvSpPr>
        <p:spPr>
          <a:xfrm flipH="1">
            <a:off x="5982980" y="4429080"/>
            <a:ext cx="303178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B73445C-3EE6-4BD0-A4C6-A233448B651F}"/>
              </a:ext>
            </a:extLst>
          </p:cNvPr>
          <p:cNvSpPr/>
          <p:nvPr/>
        </p:nvSpPr>
        <p:spPr>
          <a:xfrm rot="5400000" flipH="1">
            <a:off x="6719889" y="2505075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26F3850-4568-40A6-9528-F8E955C4E366}"/>
              </a:ext>
            </a:extLst>
          </p:cNvPr>
          <p:cNvSpPr/>
          <p:nvPr/>
        </p:nvSpPr>
        <p:spPr>
          <a:xfrm>
            <a:off x="5233989" y="3486150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B6BB3B6-3ED4-40C6-AB60-D1D5C4A6673C}"/>
              </a:ext>
            </a:extLst>
          </p:cNvPr>
          <p:cNvSpPr/>
          <p:nvPr/>
        </p:nvSpPr>
        <p:spPr>
          <a:xfrm>
            <a:off x="5233989" y="576265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7C9AB92-C16F-4979-A4FB-8174F4FFE652}"/>
              </a:ext>
            </a:extLst>
          </p:cNvPr>
          <p:cNvSpPr/>
          <p:nvPr/>
        </p:nvSpPr>
        <p:spPr>
          <a:xfrm flipH="1">
            <a:off x="6096000" y="2030414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FDBE2F2-FAF8-4088-B480-D76AD189708B}"/>
              </a:ext>
            </a:extLst>
          </p:cNvPr>
          <p:cNvSpPr/>
          <p:nvPr/>
        </p:nvSpPr>
        <p:spPr>
          <a:xfrm rot="16200000">
            <a:off x="4330701" y="3981451"/>
            <a:ext cx="1189039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70AB9476-617B-4C45-B458-F14DA9868C6E}"/>
              </a:ext>
            </a:extLst>
          </p:cNvPr>
          <p:cNvSpPr/>
          <p:nvPr/>
        </p:nvSpPr>
        <p:spPr>
          <a:xfrm flipH="1">
            <a:off x="6096000" y="4940301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2BFB6F3-478B-47F4-9A38-AFEEBE2ED942}"/>
              </a:ext>
            </a:extLst>
          </p:cNvPr>
          <p:cNvGrpSpPr>
            <a:grpSpLocks/>
          </p:cNvGrpSpPr>
          <p:nvPr/>
        </p:nvGrpSpPr>
        <p:grpSpPr bwMode="auto">
          <a:xfrm>
            <a:off x="3506789" y="5575306"/>
            <a:ext cx="2978151" cy="430887"/>
            <a:chOff x="3507278" y="5574575"/>
            <a:chExt cx="2978109" cy="431562"/>
          </a:xfrm>
        </p:grpSpPr>
        <p:pic>
          <p:nvPicPr>
            <p:cNvPr id="2112" name="Picture 23">
              <a:extLst>
                <a:ext uri="{FF2B5EF4-FFF2-40B4-BE49-F238E27FC236}">
                  <a16:creationId xmlns:a16="http://schemas.microsoft.com/office/drawing/2014/main" xmlns="" id="{40690A81-CD38-48ED-BB0E-E87D8D33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7" r="16112" b="23187"/>
            <a:stretch>
              <a:fillRect/>
            </a:stretch>
          </p:blipFill>
          <p:spPr bwMode="auto">
            <a:xfrm>
              <a:off x="6178410" y="5677758"/>
              <a:ext cx="306977" cy="29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A8DD4D5-C1BC-43BB-8F4E-398D5483BC62}"/>
                </a:ext>
              </a:extLst>
            </p:cNvPr>
            <p:cNvSpPr txBox="1"/>
            <p:nvPr/>
          </p:nvSpPr>
          <p:spPr>
            <a:xfrm>
              <a:off x="3507278" y="5574575"/>
              <a:ext cx="2671725" cy="4315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BA51180-B2D1-4A20-838F-5B2E2E19D8D1}"/>
              </a:ext>
            </a:extLst>
          </p:cNvPr>
          <p:cNvGrpSpPr>
            <a:grpSpLocks/>
          </p:cNvGrpSpPr>
          <p:nvPr/>
        </p:nvGrpSpPr>
        <p:grpSpPr bwMode="auto">
          <a:xfrm>
            <a:off x="5722939" y="4114809"/>
            <a:ext cx="2847975" cy="430887"/>
            <a:chOff x="5722171" y="4115477"/>
            <a:chExt cx="2848811" cy="429975"/>
          </a:xfrm>
        </p:grpSpPr>
        <p:pic>
          <p:nvPicPr>
            <p:cNvPr id="2110" name="Picture 27">
              <a:extLst>
                <a:ext uri="{FF2B5EF4-FFF2-40B4-BE49-F238E27FC236}">
                  <a16:creationId xmlns:a16="http://schemas.microsoft.com/office/drawing/2014/main" xmlns="" id="{16A2FDAE-F5A0-4A36-8310-DD49ECC7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4" t="4927" r="22173" b="19130"/>
            <a:stretch>
              <a:fillRect/>
            </a:stretch>
          </p:blipFill>
          <p:spPr bwMode="auto">
            <a:xfrm>
              <a:off x="5722171" y="4203662"/>
              <a:ext cx="212036" cy="28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673F7DA-EAE5-4125-87EF-634CE55DDB88}"/>
                </a:ext>
              </a:extLst>
            </p:cNvPr>
            <p:cNvSpPr txBox="1"/>
            <p:nvPr/>
          </p:nvSpPr>
          <p:spPr>
            <a:xfrm>
              <a:off x="5900023" y="4115477"/>
              <a:ext cx="2670959" cy="429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0F9399D-A3EF-415A-A653-9837432BB548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2655888"/>
            <a:ext cx="2865439" cy="430887"/>
            <a:chOff x="3660767" y="2655455"/>
            <a:chExt cx="2865926" cy="431564"/>
          </a:xfrm>
        </p:grpSpPr>
        <p:pic>
          <p:nvPicPr>
            <p:cNvPr id="2108" name="Picture 33">
              <a:extLst>
                <a:ext uri="{FF2B5EF4-FFF2-40B4-BE49-F238E27FC236}">
                  <a16:creationId xmlns:a16="http://schemas.microsoft.com/office/drawing/2014/main" xmlns="" id="{D7EA7BB5-5695-4C02-8ADE-EBC619D9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5" b="20549"/>
            <a:stretch>
              <a:fillRect/>
            </a:stretch>
          </p:blipFill>
          <p:spPr bwMode="auto">
            <a:xfrm>
              <a:off x="6219800" y="2711480"/>
              <a:ext cx="306893" cy="3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BF645AA-49DB-4977-8DCB-6E073A59AF0F}"/>
                </a:ext>
              </a:extLst>
            </p:cNvPr>
            <p:cNvSpPr txBox="1"/>
            <p:nvPr/>
          </p:nvSpPr>
          <p:spPr>
            <a:xfrm>
              <a:off x="3660767" y="2655455"/>
              <a:ext cx="2670630" cy="4315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02E3F77-B493-4EE7-8813-4EF7F8EBDD4E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1181102"/>
            <a:ext cx="2782888" cy="457200"/>
            <a:chOff x="5676334" y="1181682"/>
            <a:chExt cx="2784160" cy="456137"/>
          </a:xfrm>
        </p:grpSpPr>
        <p:pic>
          <p:nvPicPr>
            <p:cNvPr id="2106" name="Picture 30">
              <a:extLst>
                <a:ext uri="{FF2B5EF4-FFF2-40B4-BE49-F238E27FC236}">
                  <a16:creationId xmlns:a16="http://schemas.microsoft.com/office/drawing/2014/main" xmlns="" id="{14B04F8D-B55D-46AE-985A-5576C54E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r="21545" b="15508"/>
            <a:stretch>
              <a:fillRect/>
            </a:stretch>
          </p:blipFill>
          <p:spPr bwMode="auto">
            <a:xfrm>
              <a:off x="5676334" y="1302191"/>
              <a:ext cx="226059" cy="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4143022-4B28-4AE7-AEB3-DC27DE0BFC74}"/>
                </a:ext>
              </a:extLst>
            </p:cNvPr>
            <p:cNvSpPr txBox="1"/>
            <p:nvPr/>
          </p:nvSpPr>
          <p:spPr>
            <a:xfrm>
              <a:off x="5789099" y="1181682"/>
              <a:ext cx="2671395" cy="429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BEB6AF5-B93D-4555-85BD-8BD7F403DEDB}"/>
              </a:ext>
            </a:extLst>
          </p:cNvPr>
          <p:cNvSpPr/>
          <p:nvPr/>
        </p:nvSpPr>
        <p:spPr>
          <a:xfrm>
            <a:off x="4597400" y="3878263"/>
            <a:ext cx="288925" cy="950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78905C5-FD88-42C9-B808-4398A22B0BD2}"/>
              </a:ext>
            </a:extLst>
          </p:cNvPr>
          <p:cNvSpPr/>
          <p:nvPr/>
        </p:nvSpPr>
        <p:spPr>
          <a:xfrm>
            <a:off x="4483101" y="3706814"/>
            <a:ext cx="403225" cy="1233487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F95721-ECF6-4B07-8C22-B721459B4165}"/>
              </a:ext>
            </a:extLst>
          </p:cNvPr>
          <p:cNvSpPr/>
          <p:nvPr/>
        </p:nvSpPr>
        <p:spPr>
          <a:xfrm>
            <a:off x="4476749" y="958851"/>
            <a:ext cx="287339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0AA1B823-7192-40A1-A676-594A40C84D15}"/>
              </a:ext>
            </a:extLst>
          </p:cNvPr>
          <p:cNvSpPr/>
          <p:nvPr/>
        </p:nvSpPr>
        <p:spPr>
          <a:xfrm>
            <a:off x="4360865" y="831850"/>
            <a:ext cx="403225" cy="1189039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2BADDC8-F7AE-4DBA-B43A-CAB2A7354123}"/>
              </a:ext>
            </a:extLst>
          </p:cNvPr>
          <p:cNvSpPr/>
          <p:nvPr/>
        </p:nvSpPr>
        <p:spPr>
          <a:xfrm>
            <a:off x="7337425" y="5324475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9B69F32-042B-4EAF-A33A-69626E6798B5}"/>
              </a:ext>
            </a:extLst>
          </p:cNvPr>
          <p:cNvSpPr/>
          <p:nvPr/>
        </p:nvSpPr>
        <p:spPr>
          <a:xfrm>
            <a:off x="7331076" y="5132389"/>
            <a:ext cx="404813" cy="128587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80DAACF-7C24-4BB3-B437-364AC33D448B}"/>
              </a:ext>
            </a:extLst>
          </p:cNvPr>
          <p:cNvSpPr/>
          <p:nvPr/>
        </p:nvSpPr>
        <p:spPr>
          <a:xfrm>
            <a:off x="7461251" y="2389189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2F6E0E7-616A-409F-BDC5-D658C87EB674}"/>
              </a:ext>
            </a:extLst>
          </p:cNvPr>
          <p:cNvSpPr/>
          <p:nvPr/>
        </p:nvSpPr>
        <p:spPr>
          <a:xfrm>
            <a:off x="7454900" y="2197100"/>
            <a:ext cx="404813" cy="128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102" name="TextBox 54">
            <a:extLst>
              <a:ext uri="{FF2B5EF4-FFF2-40B4-BE49-F238E27FC236}">
                <a16:creationId xmlns:a16="http://schemas.microsoft.com/office/drawing/2014/main" xmlns="" id="{6DE688C1-7653-4838-B1E3-E11C491A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4" y="54943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54"/>
                </a:solidFill>
                <a:latin typeface="Oswald"/>
              </a:rPr>
              <a:t>01</a:t>
            </a:r>
          </a:p>
        </p:txBody>
      </p:sp>
      <p:sp>
        <p:nvSpPr>
          <p:cNvPr id="2103" name="TextBox 55">
            <a:extLst>
              <a:ext uri="{FF2B5EF4-FFF2-40B4-BE49-F238E27FC236}">
                <a16:creationId xmlns:a16="http://schemas.microsoft.com/office/drawing/2014/main" xmlns="" id="{2E2BD407-DADB-445B-8A2B-75C5955B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5" y="40719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BC2400"/>
                </a:solidFill>
                <a:latin typeface="Oswald"/>
              </a:rPr>
              <a:t>02</a:t>
            </a:r>
          </a:p>
        </p:txBody>
      </p:sp>
      <p:sp>
        <p:nvSpPr>
          <p:cNvPr id="2104" name="TextBox 56">
            <a:extLst>
              <a:ext uri="{FF2B5EF4-FFF2-40B4-BE49-F238E27FC236}">
                <a16:creationId xmlns:a16="http://schemas.microsoft.com/office/drawing/2014/main" xmlns="" id="{5A59E4D8-F9A0-45ED-9121-56CA5354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039" y="2574926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800080"/>
                </a:solidFill>
                <a:latin typeface="Oswald"/>
              </a:rPr>
              <a:t>03</a:t>
            </a:r>
          </a:p>
        </p:txBody>
      </p:sp>
      <p:sp>
        <p:nvSpPr>
          <p:cNvPr id="2105" name="TextBox 57">
            <a:extLst>
              <a:ext uri="{FF2B5EF4-FFF2-40B4-BE49-F238E27FC236}">
                <a16:creationId xmlns:a16="http://schemas.microsoft.com/office/drawing/2014/main" xmlns="" id="{5B39E97C-562C-4B2A-9469-FC2DC53D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1" y="1141414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4800"/>
                </a:solidFill>
                <a:latin typeface="Oswald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494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48845C3-69C6-46C0-ADD3-4752417F782C}"/>
              </a:ext>
            </a:extLst>
          </p:cNvPr>
          <p:cNvSpPr/>
          <p:nvPr/>
        </p:nvSpPr>
        <p:spPr>
          <a:xfrm>
            <a:off x="1833722" y="870771"/>
            <a:ext cx="1599026" cy="4046003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44200">
                <a:schemeClr val="tx2">
                  <a:lumMod val="75000"/>
                  <a:alpha val="44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79D8023-CB63-4C49-80C7-5AF16DE70103}"/>
              </a:ext>
            </a:extLst>
          </p:cNvPr>
          <p:cNvSpPr/>
          <p:nvPr/>
        </p:nvSpPr>
        <p:spPr>
          <a:xfrm>
            <a:off x="4141904" y="870771"/>
            <a:ext cx="1599026" cy="4405767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FF66CC">
                  <a:alpha val="44000"/>
                </a:srgbClr>
              </a:gs>
              <a:gs pos="100000">
                <a:srgbClr val="A8427A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E6160E4-9C36-41C2-B382-C8233D853369}"/>
              </a:ext>
            </a:extLst>
          </p:cNvPr>
          <p:cNvSpPr/>
          <p:nvPr/>
        </p:nvSpPr>
        <p:spPr>
          <a:xfrm>
            <a:off x="6450086" y="870771"/>
            <a:ext cx="1599026" cy="4780521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7769A3">
                  <a:alpha val="17000"/>
                </a:srgbClr>
              </a:gs>
              <a:gs pos="100000">
                <a:srgbClr val="4B3D70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A83B889-6188-4623-9983-271466ED4EE9}"/>
              </a:ext>
            </a:extLst>
          </p:cNvPr>
          <p:cNvSpPr/>
          <p:nvPr/>
        </p:nvSpPr>
        <p:spPr>
          <a:xfrm>
            <a:off x="8758269" y="870772"/>
            <a:ext cx="1599026" cy="5050344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02BFEC">
                  <a:alpha val="19000"/>
                </a:srgbClr>
              </a:gs>
              <a:gs pos="100000">
                <a:srgbClr val="0290B2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ED09DE0-5247-45B1-84F6-1C2BE0192C25}"/>
              </a:ext>
            </a:extLst>
          </p:cNvPr>
          <p:cNvSpPr/>
          <p:nvPr/>
        </p:nvSpPr>
        <p:spPr>
          <a:xfrm>
            <a:off x="1833722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31DD280-4A69-4B40-9404-0F103F58D789}"/>
              </a:ext>
            </a:extLst>
          </p:cNvPr>
          <p:cNvSpPr/>
          <p:nvPr/>
        </p:nvSpPr>
        <p:spPr>
          <a:xfrm>
            <a:off x="4141904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5034AD6-C45C-4F88-87C7-ABF8AD535E85}"/>
              </a:ext>
            </a:extLst>
          </p:cNvPr>
          <p:cNvSpPr/>
          <p:nvPr/>
        </p:nvSpPr>
        <p:spPr>
          <a:xfrm>
            <a:off x="6450086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F90F5A12-0BA5-4644-934E-A42C0DE1B243}"/>
              </a:ext>
            </a:extLst>
          </p:cNvPr>
          <p:cNvSpPr/>
          <p:nvPr/>
        </p:nvSpPr>
        <p:spPr>
          <a:xfrm>
            <a:off x="8758269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7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2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9011160" y="3111535"/>
            <a:ext cx="1765544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66+ 69 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2642659" y="1067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987352" y="78929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9537" y="4437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الرابع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10 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:a16="http://schemas.microsoft.com/office/drawing/2014/main" xmlns="" id="{CD9B7B77-C726-470B-81DB-D2CAED6D8CC3}"/>
              </a:ext>
            </a:extLst>
          </p:cNvPr>
          <p:cNvGrpSpPr/>
          <p:nvPr/>
        </p:nvGrpSpPr>
        <p:grpSpPr>
          <a:xfrm>
            <a:off x="1753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:a16="http://schemas.microsoft.com/office/drawing/2014/main" xmlns="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:a16="http://schemas.microsoft.com/office/drawing/2014/main" xmlns="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:a16="http://schemas.microsoft.com/office/drawing/2014/main" xmlns="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:a16="http://schemas.microsoft.com/office/drawing/2014/main" xmlns="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:a16="http://schemas.microsoft.com/office/drawing/2014/main" xmlns="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أُعد الاعداد 6 ,7, 8 , 9 ,10 وأسميها وأميزها باستعمال أشياء ملموسة ورسوم توضيحية</a:t>
              </a: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:a16="http://schemas.microsoft.com/office/drawing/2014/main" xmlns="" id="{23EF67C7-04BA-4C31-9F79-1BA734D9F55F}"/>
              </a:ext>
            </a:extLst>
          </p:cNvPr>
          <p:cNvGrpSpPr/>
          <p:nvPr/>
        </p:nvGrpSpPr>
        <p:grpSpPr>
          <a:xfrm>
            <a:off x="276684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xmlns="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xmlns="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:a16="http://schemas.microsoft.com/office/drawing/2014/main" xmlns="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:a16="http://schemas.microsoft.com/office/drawing/2014/main" xmlns="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:a16="http://schemas.microsoft.com/office/drawing/2014/main" xmlns="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أقرأُ الاعداد 6 , 7, 8, 9, 10 وأكتبها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:a16="http://schemas.microsoft.com/office/drawing/2014/main" xmlns="" id="{EB20784E-543C-47FD-BBC7-2CCCFF216E28}"/>
              </a:ext>
            </a:extLst>
          </p:cNvPr>
          <p:cNvGrpSpPr/>
          <p:nvPr/>
        </p:nvGrpSpPr>
        <p:grpSpPr>
          <a:xfrm>
            <a:off x="4950013" y="2523094"/>
            <a:ext cx="2445913" cy="3308079"/>
            <a:chOff x="5974783" y="1874154"/>
            <a:chExt cx="2445913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:a16="http://schemas.microsoft.com/office/drawing/2014/main" xmlns="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:a16="http://schemas.microsoft.com/office/drawing/2014/main" xmlns="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:a16="http://schemas.microsoft.com/office/drawing/2014/main" xmlns="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:a16="http://schemas.microsoft.com/office/drawing/2014/main" xmlns="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:a16="http://schemas.microsoft.com/office/drawing/2014/main" xmlns="" id="{C40B56CA-4FEE-457F-BEDB-8BA402B56BC4}"/>
                </a:ext>
              </a:extLst>
            </p:cNvPr>
            <p:cNvSpPr txBox="1"/>
            <p:nvPr/>
          </p:nvSpPr>
          <p:spPr>
            <a:xfrm>
              <a:off x="6078975" y="3073167"/>
              <a:ext cx="2341721" cy="169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أقارن الاعداد حتى 10 بالتقابل والعد لمقارنة مجموعتين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بإستعمال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أكثر من ,أقل من, يساوي</a:t>
              </a: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12344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8" name="Group 60">
            <a:extLst>
              <a:ext uri="{FF2B5EF4-FFF2-40B4-BE49-F238E27FC236}">
                <a16:creationId xmlns:a16="http://schemas.microsoft.com/office/drawing/2014/main" xmlns="" id="{E5F052BE-D32D-4A9F-90BB-146A713BBA5B}"/>
              </a:ext>
            </a:extLst>
          </p:cNvPr>
          <p:cNvGrpSpPr/>
          <p:nvPr/>
        </p:nvGrpSpPr>
        <p:grpSpPr>
          <a:xfrm>
            <a:off x="7414976" y="2552623"/>
            <a:ext cx="2263879" cy="3247055"/>
            <a:chOff x="8217672" y="1751284"/>
            <a:chExt cx="2263879" cy="3247055"/>
          </a:xfrm>
        </p:grpSpPr>
        <p:sp>
          <p:nvSpPr>
            <p:cNvPr id="62" name="Rectangle: Rounded Corners 27">
              <a:extLst>
                <a:ext uri="{FF2B5EF4-FFF2-40B4-BE49-F238E27FC236}">
                  <a16:creationId xmlns:a16="http://schemas.microsoft.com/office/drawing/2014/main" xmlns="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">
              <a:extLst>
                <a:ext uri="{FF2B5EF4-FFF2-40B4-BE49-F238E27FC236}">
                  <a16:creationId xmlns:a16="http://schemas.microsoft.com/office/drawing/2014/main" xmlns="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FFFF66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39">
              <a:extLst>
                <a:ext uri="{FF2B5EF4-FFF2-40B4-BE49-F238E27FC236}">
                  <a16:creationId xmlns:a16="http://schemas.microsoft.com/office/drawing/2014/main" xmlns="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22444" y="2288786"/>
              <a:ext cx="574063" cy="491765"/>
            </a:xfrm>
            <a:prstGeom prst="rect">
              <a:avLst/>
            </a:prstGeom>
          </p:spPr>
        </p:pic>
        <p:sp>
          <p:nvSpPr>
            <p:cNvPr id="65" name="TextBox 43">
              <a:extLst>
                <a:ext uri="{FF2B5EF4-FFF2-40B4-BE49-F238E27FC236}">
                  <a16:creationId xmlns:a16="http://schemas.microsoft.com/office/drawing/2014/main" xmlns="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66" name="TextBox 47">
              <a:extLst>
                <a:ext uri="{FF2B5EF4-FFF2-40B4-BE49-F238E27FC236}">
                  <a16:creationId xmlns:a16="http://schemas.microsoft.com/office/drawing/2014/main" xmlns="" id="{ED3BBAF1-9C30-4CE0-A1CE-5B5247636E97}"/>
                </a:ext>
              </a:extLst>
            </p:cNvPr>
            <p:cNvSpPr txBox="1"/>
            <p:nvPr/>
          </p:nvSpPr>
          <p:spPr>
            <a:xfrm>
              <a:off x="8217672" y="2728866"/>
              <a:ext cx="22288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chemeClr val="accent1"/>
                  </a:solidFill>
                  <a:cs typeface="PT Bold Heading" pitchFamily="2" charset="-78"/>
                </a:rPr>
                <a:t>ترتيب الاعداد من صفر الى 10 باستعمال الرسوم التوضيحية, أستعمل العدد الترتيبي لوصف موقع الشيء</a:t>
              </a:r>
              <a:endParaRPr lang="ar-SA" sz="2000" b="1" dirty="0">
                <a:solidFill>
                  <a:schemeClr val="accent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9643826" y="2400223"/>
            <a:ext cx="2263879" cy="3247055"/>
            <a:chOff x="9643826" y="2400223"/>
            <a:chExt cx="2263879" cy="3247055"/>
          </a:xfrm>
        </p:grpSpPr>
        <p:grpSp>
          <p:nvGrpSpPr>
            <p:cNvPr id="122" name="Group 60">
              <a:extLst>
                <a:ext uri="{FF2B5EF4-FFF2-40B4-BE49-F238E27FC236}">
                  <a16:creationId xmlns:a16="http://schemas.microsoft.com/office/drawing/2014/main" xmlns="" id="{E5F052BE-D32D-4A9F-90BB-146A713BBA5B}"/>
                </a:ext>
              </a:extLst>
            </p:cNvPr>
            <p:cNvGrpSpPr/>
            <p:nvPr/>
          </p:nvGrpSpPr>
          <p:grpSpPr>
            <a:xfrm>
              <a:off x="9643826" y="2400223"/>
              <a:ext cx="2263879" cy="3247055"/>
              <a:chOff x="8217672" y="1751284"/>
              <a:chExt cx="2263879" cy="3247055"/>
            </a:xfrm>
          </p:grpSpPr>
          <p:sp>
            <p:nvSpPr>
              <p:cNvPr id="123" name="Rectangle: Rounded Corners 27">
                <a:extLst>
                  <a:ext uri="{FF2B5EF4-FFF2-40B4-BE49-F238E27FC236}">
                    <a16:creationId xmlns:a16="http://schemas.microsoft.com/office/drawing/2014/main" xmlns="" id="{4C90EDD4-121C-4EF2-819E-8AFBE8E1B3AB}"/>
                  </a:ext>
                </a:extLst>
              </p:cNvPr>
              <p:cNvSpPr/>
              <p:nvPr/>
            </p:nvSpPr>
            <p:spPr>
              <a:xfrm rot="12407969">
                <a:off x="8347951" y="2864739"/>
                <a:ext cx="2133600" cy="2133600"/>
              </a:xfrm>
              <a:prstGeom prst="round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tx1">
                      <a:alpha val="2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6">
                <a:extLst>
                  <a:ext uri="{FF2B5EF4-FFF2-40B4-BE49-F238E27FC236}">
                    <a16:creationId xmlns:a16="http://schemas.microsoft.com/office/drawing/2014/main" xmlns="" id="{0195608B-D61F-4AFA-8B9A-91269165CF14}"/>
                  </a:ext>
                </a:extLst>
              </p:cNvPr>
              <p:cNvSpPr/>
              <p:nvPr/>
            </p:nvSpPr>
            <p:spPr>
              <a:xfrm rot="6657472">
                <a:off x="8224979" y="2362200"/>
                <a:ext cx="2133600" cy="2133600"/>
              </a:xfrm>
              <a:prstGeom prst="roundRect">
                <a:avLst/>
              </a:prstGeom>
              <a:solidFill>
                <a:srgbClr val="6699FF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TextBox 43">
                <a:extLst>
                  <a:ext uri="{FF2B5EF4-FFF2-40B4-BE49-F238E27FC236}">
                    <a16:creationId xmlns:a16="http://schemas.microsoft.com/office/drawing/2014/main" xmlns="" id="{D1771FB5-16BA-46AD-89F8-502CFED1FF66}"/>
                  </a:ext>
                </a:extLst>
              </p:cNvPr>
              <p:cNvSpPr txBox="1"/>
              <p:nvPr/>
            </p:nvSpPr>
            <p:spPr>
              <a:xfrm rot="1148230">
                <a:off x="8978245" y="1751284"/>
                <a:ext cx="762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6699FF"/>
                    </a:solidFill>
                    <a:latin typeface="Oswald" panose="02000503000000000000" pitchFamily="2" charset="0"/>
                  </a:rPr>
                  <a:t>4</a:t>
                </a:r>
              </a:p>
            </p:txBody>
          </p:sp>
          <p:sp>
            <p:nvSpPr>
              <p:cNvPr id="127" name="TextBox 47">
                <a:extLst>
                  <a:ext uri="{FF2B5EF4-FFF2-40B4-BE49-F238E27FC236}">
                    <a16:creationId xmlns:a16="http://schemas.microsoft.com/office/drawing/2014/main" xmlns="" id="{ED3BBAF1-9C30-4CE0-A1CE-5B5247636E97}"/>
                  </a:ext>
                </a:extLst>
              </p:cNvPr>
              <p:cNvSpPr txBox="1"/>
              <p:nvPr/>
            </p:nvSpPr>
            <p:spPr>
              <a:xfrm>
                <a:off x="8217672" y="3014616"/>
                <a:ext cx="21494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/>
                <a:r>
                  <a:rPr lang="ar-SA" sz="2000" b="1" dirty="0" smtClean="0">
                    <a:solidFill>
                      <a:srgbClr val="0033CC"/>
                    </a:solidFill>
                    <a:cs typeface="PT Bold Heading" pitchFamily="2" charset="-78"/>
                  </a:rPr>
                  <a:t>أرسم صورة في </a:t>
                </a:r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حل المسألة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افهم , أُخطط ،  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  اُحل , أتأكد </a:t>
                </a:r>
                <a:endParaRPr lang="ar-SA" sz="2000" dirty="0">
                  <a:solidFill>
                    <a:srgbClr val="0033CC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67" name="Rounded Rectangle 27"/>
            <p:cNvSpPr/>
            <p:nvPr/>
          </p:nvSpPr>
          <p:spPr>
            <a:xfrm>
              <a:off x="10329611" y="3121469"/>
              <a:ext cx="593594" cy="455961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624" y="990831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4824474" y="1748561"/>
            <a:ext cx="5834825" cy="1830212"/>
          </a:xfrm>
        </p:spPr>
        <p:txBody>
          <a:bodyPr/>
          <a:lstStyle/>
          <a:p>
            <a:pPr algn="ctr"/>
            <a:r>
              <a:rPr lang="ar-SA" sz="4000" dirty="0">
                <a:solidFill>
                  <a:srgbClr val="0070C0"/>
                </a:solidFill>
                <a:cs typeface="PT Bold Heading" pitchFamily="2" charset="-78"/>
              </a:rPr>
              <a:t>أقرأ الأعـداد</a:t>
            </a:r>
          </a:p>
          <a:p>
            <a:pPr algn="ctr"/>
            <a:r>
              <a:rPr lang="ar-SA" sz="4000" dirty="0">
                <a:solidFill>
                  <a:srgbClr val="0070C0"/>
                </a:solidFill>
                <a:cs typeface="PT Bold Heading" pitchFamily="2" charset="-78"/>
              </a:rPr>
              <a:t>6 ، 7 ، 8</a:t>
            </a:r>
          </a:p>
          <a:p>
            <a:pPr algn="ctr"/>
            <a:r>
              <a:rPr lang="ar-SA" sz="4000" dirty="0">
                <a:solidFill>
                  <a:srgbClr val="0070C0"/>
                </a:solidFill>
                <a:cs typeface="PT Bold Heading" pitchFamily="2" charset="-78"/>
              </a:rPr>
              <a:t>وأكتبها 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7755603" y="4030576"/>
            <a:ext cx="286629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5857" y="5062682"/>
            <a:ext cx="5641421" cy="11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ستة , سبعة , ثمانية</a:t>
            </a: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:a16="http://schemas.microsoft.com/office/drawing/2014/main" xmlns="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:a16="http://schemas.microsoft.com/office/drawing/2014/main" xmlns="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:a16="http://schemas.microsoft.com/office/drawing/2014/main" xmlns="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:a16="http://schemas.microsoft.com/office/drawing/2014/main" xmlns="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:a16="http://schemas.microsoft.com/office/drawing/2014/main" xmlns="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4" name="صورة 63" descr="الصف الأول _71">
            <a:extLst>
              <a:ext uri="{FF2B5EF4-FFF2-40B4-BE49-F238E27FC236}">
                <a16:creationId xmlns:a16="http://schemas.microsoft.com/office/drawing/2014/main" xmlns="" id="{74B72A30-884C-41B5-8C30-97961CD7A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9" y="1419083"/>
            <a:ext cx="4481293" cy="511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صورة 66" descr="الصف الأول _70">
            <a:extLst>
              <a:ext uri="{FF2B5EF4-FFF2-40B4-BE49-F238E27FC236}">
                <a16:creationId xmlns:a16="http://schemas.microsoft.com/office/drawing/2014/main" xmlns="" id="{8FDDFFF5-4E18-4930-B73C-093C3E1FA7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57" y="1446047"/>
            <a:ext cx="4481293" cy="511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263884" y="82869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66 الى 69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8608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6368885" y="124983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25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6598031" y="118298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9556382" y="6443933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33" grpId="0"/>
      <p:bldP spid="3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71591" y="714417"/>
              <a:ext cx="1221247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66+96 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14-3-1443هـ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الاربعاء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99312981"/>
</p:tagLst>
</file>

<file path=ppt/theme/theme1.xml><?xml version="1.0" encoding="utf-8"?>
<a:theme xmlns:a="http://schemas.openxmlformats.org/drawingml/2006/main" name="Notebook Lesson by Slidesgo">
  <a:themeElements>
    <a:clrScheme name="مخصص 1">
      <a:dk1>
        <a:srgbClr val="D7E3BC"/>
      </a:dk1>
      <a:lt1>
        <a:srgbClr val="31859B"/>
      </a:lt1>
      <a:dk2>
        <a:srgbClr val="1F497D"/>
      </a:dk2>
      <a:lt2>
        <a:srgbClr val="EEECE1"/>
      </a:lt2>
      <a:accent1>
        <a:srgbClr val="4F81BD"/>
      </a:accent1>
      <a:accent2>
        <a:srgbClr val="6565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554</Words>
  <Application>Microsoft Office PowerPoint</Application>
  <PresentationFormat>Custom</PresentationFormat>
  <Paragraphs>132</Paragraphs>
  <Slides>21</Slides>
  <Notes>9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168</cp:revision>
  <dcterms:created xsi:type="dcterms:W3CDTF">2021-09-09T09:58:20Z</dcterms:created>
  <dcterms:modified xsi:type="dcterms:W3CDTF">2023-03-29T22:58:45Z</dcterms:modified>
</cp:coreProperties>
</file>