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14" r:id="rId2"/>
    <p:sldId id="343" r:id="rId3"/>
    <p:sldId id="342" r:id="rId4"/>
    <p:sldId id="329" r:id="rId5"/>
    <p:sldId id="331" r:id="rId6"/>
    <p:sldId id="316" r:id="rId7"/>
    <p:sldId id="339" r:id="rId8"/>
    <p:sldId id="321" r:id="rId9"/>
    <p:sldId id="322" r:id="rId10"/>
    <p:sldId id="295" r:id="rId11"/>
    <p:sldId id="335" r:id="rId12"/>
    <p:sldId id="337" r:id="rId13"/>
    <p:sldId id="338" r:id="rId14"/>
    <p:sldId id="340" r:id="rId15"/>
    <p:sldId id="341" r:id="rId16"/>
    <p:sldId id="310" r:id="rId17"/>
    <p:sldId id="333" r:id="rId18"/>
    <p:sldId id="308" r:id="rId19"/>
    <p:sldId id="334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800080"/>
    <a:srgbClr val="800000"/>
    <a:srgbClr val="FFFFFF"/>
    <a:srgbClr val="6699FF"/>
    <a:srgbClr val="FF66CC"/>
    <a:srgbClr val="CC0066"/>
    <a:srgbClr val="CC99FF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2" autoAdjust="0"/>
    <p:restoredTop sz="94660"/>
  </p:normalViewPr>
  <p:slideViewPr>
    <p:cSldViewPr snapToGrid="0">
      <p:cViewPr>
        <p:scale>
          <a:sx n="66" d="100"/>
          <a:sy n="66" d="100"/>
        </p:scale>
        <p:origin x="-696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AF3F-6BD6-4C05-82F7-2744AB0CF61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0F2-959E-438E-8CC2-6439B8D1B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7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03c1a9252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03c1a9252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71237d4e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71237d4e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69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 rot="-433836">
            <a:off x="5675000" y="2322131"/>
            <a:ext cx="3877233" cy="2100259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 rot="-432969">
            <a:off x="6310158" y="4408756"/>
            <a:ext cx="3057013" cy="1476115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6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1_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1_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1_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527987" tIns="60958" rIns="121917" bIns="60958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336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527987" tIns="60958" rIns="121917" bIns="60958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336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527987" tIns="60958" rIns="121917" bIns="60958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336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527987" tIns="60958" rIns="121917" bIns="60958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336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1095567" y="4943967"/>
            <a:ext cx="3841600" cy="96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703398" y="-1264641"/>
            <a:ext cx="5483636" cy="3741264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84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63552" y="34314"/>
            <a:ext cx="10128448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0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044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31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5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5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4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4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9044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7595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54" Type="http://schemas.openxmlformats.org/officeDocument/2006/relationships/slideLayout" Target="../slideLayouts/slideLayout154.xml"/><Relationship Id="rId159" Type="http://schemas.openxmlformats.org/officeDocument/2006/relationships/slideLayout" Target="../slideLayouts/slideLayout159.xml"/><Relationship Id="rId175" Type="http://schemas.openxmlformats.org/officeDocument/2006/relationships/slideLayout" Target="../slideLayouts/slideLayout175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196" Type="http://schemas.openxmlformats.org/officeDocument/2006/relationships/image" Target="../media/image1.jpg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65" Type="http://schemas.openxmlformats.org/officeDocument/2006/relationships/slideLayout" Target="../slideLayouts/slideLayout165.xml"/><Relationship Id="rId181" Type="http://schemas.openxmlformats.org/officeDocument/2006/relationships/slideLayout" Target="../slideLayouts/slideLayout181.xml"/><Relationship Id="rId186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71" Type="http://schemas.openxmlformats.org/officeDocument/2006/relationships/slideLayout" Target="../slideLayouts/slideLayout171.xml"/><Relationship Id="rId176" Type="http://schemas.openxmlformats.org/officeDocument/2006/relationships/slideLayout" Target="../slideLayouts/slideLayout176.xml"/><Relationship Id="rId192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82" Type="http://schemas.openxmlformats.org/officeDocument/2006/relationships/slideLayout" Target="../slideLayouts/slideLayout182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theme" Target="../theme/theme1.xml"/><Relationship Id="rId190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6">
            <a:alphaModFix amt="25000"/>
            <a:lum/>
          </a:blip>
          <a:srcRect/>
          <a:stretch>
            <a:fillRect t="-11000" b="-1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982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857" r:id="rId2"/>
    <p:sldLayoutId id="2147483852" r:id="rId3"/>
    <p:sldLayoutId id="2147483851" r:id="rId4"/>
    <p:sldLayoutId id="2147483844" r:id="rId5"/>
    <p:sldLayoutId id="2147483840" r:id="rId6"/>
    <p:sldLayoutId id="2147483839" r:id="rId7"/>
    <p:sldLayoutId id="2147483825" r:id="rId8"/>
    <p:sldLayoutId id="2147483819" r:id="rId9"/>
    <p:sldLayoutId id="2147483818" r:id="rId10"/>
    <p:sldLayoutId id="2147483799" r:id="rId11"/>
    <p:sldLayoutId id="2147483794" r:id="rId12"/>
    <p:sldLayoutId id="2147483793" r:id="rId13"/>
    <p:sldLayoutId id="2147483788" r:id="rId14"/>
    <p:sldLayoutId id="2147483783" r:id="rId15"/>
    <p:sldLayoutId id="2147483782" r:id="rId16"/>
    <p:sldLayoutId id="2147483781" r:id="rId17"/>
    <p:sldLayoutId id="2147483770" r:id="rId18"/>
    <p:sldLayoutId id="2147483769" r:id="rId19"/>
    <p:sldLayoutId id="2147483768" r:id="rId20"/>
    <p:sldLayoutId id="2147483767" r:id="rId21"/>
    <p:sldLayoutId id="2147483761" r:id="rId22"/>
    <p:sldLayoutId id="2147483760" r:id="rId23"/>
    <p:sldLayoutId id="2147483748" r:id="rId24"/>
    <p:sldLayoutId id="2147483747" r:id="rId25"/>
    <p:sldLayoutId id="2147483746" r:id="rId26"/>
    <p:sldLayoutId id="2147483745" r:id="rId27"/>
    <p:sldLayoutId id="2147483742" r:id="rId28"/>
    <p:sldLayoutId id="2147483736" r:id="rId29"/>
    <p:sldLayoutId id="2147483713" r:id="rId30"/>
    <p:sldLayoutId id="2147483712" r:id="rId31"/>
    <p:sldLayoutId id="2147483709" r:id="rId32"/>
    <p:sldLayoutId id="2147483708" r:id="rId33"/>
    <p:sldLayoutId id="2147483705" r:id="rId34"/>
    <p:sldLayoutId id="2147483693" r:id="rId35"/>
    <p:sldLayoutId id="2147483690" r:id="rId36"/>
    <p:sldLayoutId id="2147483689" r:id="rId37"/>
    <p:sldLayoutId id="2147483663" r:id="rId38"/>
    <p:sldLayoutId id="2147483664" r:id="rId39"/>
    <p:sldLayoutId id="2147483738" r:id="rId40"/>
    <p:sldLayoutId id="2147483859" r:id="rId41"/>
    <p:sldLayoutId id="2147483846" r:id="rId42"/>
    <p:sldLayoutId id="2147483829" r:id="rId43"/>
    <p:sldLayoutId id="2147483813" r:id="rId44"/>
    <p:sldLayoutId id="2147483807" r:id="rId45"/>
    <p:sldLayoutId id="2147483801" r:id="rId46"/>
    <p:sldLayoutId id="2147483790" r:id="rId47"/>
    <p:sldLayoutId id="2147483774" r:id="rId48"/>
    <p:sldLayoutId id="2147483772" r:id="rId49"/>
    <p:sldLayoutId id="2147483737" r:id="rId50"/>
    <p:sldLayoutId id="2147483707" r:id="rId51"/>
    <p:sldLayoutId id="2147483706" r:id="rId52"/>
    <p:sldLayoutId id="2147483688" r:id="rId53"/>
    <p:sldLayoutId id="2147483687" r:id="rId54"/>
    <p:sldLayoutId id="2147483686" r:id="rId55"/>
    <p:sldLayoutId id="2147483714" r:id="rId56"/>
    <p:sldLayoutId id="2147483694" r:id="rId57"/>
    <p:sldLayoutId id="2147483667" r:id="rId58"/>
    <p:sldLayoutId id="2147483856" r:id="rId59"/>
    <p:sldLayoutId id="2147483843" r:id="rId60"/>
    <p:sldLayoutId id="2147483824" r:id="rId61"/>
    <p:sldLayoutId id="2147483823" r:id="rId62"/>
    <p:sldLayoutId id="2147483798" r:id="rId63"/>
    <p:sldLayoutId id="2147483787" r:id="rId64"/>
    <p:sldLayoutId id="2147483766" r:id="rId65"/>
    <p:sldLayoutId id="2147483765" r:id="rId66"/>
    <p:sldLayoutId id="2147483731" r:id="rId67"/>
    <p:sldLayoutId id="2147483780" r:id="rId68"/>
    <p:sldLayoutId id="2147483729" r:id="rId69"/>
    <p:sldLayoutId id="2147483728" r:id="rId70"/>
    <p:sldLayoutId id="2147483741" r:id="rId71"/>
    <p:sldLayoutId id="2147483740" r:id="rId72"/>
    <p:sldLayoutId id="2147483725" r:id="rId73"/>
    <p:sldLayoutId id="2147483724" r:id="rId74"/>
    <p:sldLayoutId id="2147483716" r:id="rId75"/>
    <p:sldLayoutId id="2147483715" r:id="rId76"/>
    <p:sldLayoutId id="2147483700" r:id="rId77"/>
    <p:sldLayoutId id="2147483699" r:id="rId78"/>
    <p:sldLayoutId id="2147483779" r:id="rId79"/>
    <p:sldLayoutId id="2147483695" r:id="rId80"/>
    <p:sldLayoutId id="2147483668" r:id="rId81"/>
    <p:sldLayoutId id="2147483669" r:id="rId82"/>
    <p:sldLayoutId id="2147483670" r:id="rId83"/>
    <p:sldLayoutId id="2147483671" r:id="rId84"/>
    <p:sldLayoutId id="2147483863" r:id="rId85"/>
    <p:sldLayoutId id="2147483862" r:id="rId86"/>
    <p:sldLayoutId id="2147483861" r:id="rId87"/>
    <p:sldLayoutId id="2147483860" r:id="rId88"/>
    <p:sldLayoutId id="2147483858" r:id="rId89"/>
    <p:sldLayoutId id="2147483850" r:id="rId90"/>
    <p:sldLayoutId id="2147483849" r:id="rId91"/>
    <p:sldLayoutId id="2147483848" r:id="rId92"/>
    <p:sldLayoutId id="2147483847" r:id="rId93"/>
    <p:sldLayoutId id="2147483845" r:id="rId94"/>
    <p:sldLayoutId id="2147483837" r:id="rId95"/>
    <p:sldLayoutId id="2147483836" r:id="rId96"/>
    <p:sldLayoutId id="2147483835" r:id="rId97"/>
    <p:sldLayoutId id="2147483834" r:id="rId98"/>
    <p:sldLayoutId id="2147483833" r:id="rId99"/>
    <p:sldLayoutId id="2147483832" r:id="rId100"/>
    <p:sldLayoutId id="2147483831" r:id="rId101"/>
    <p:sldLayoutId id="2147483830" r:id="rId102"/>
    <p:sldLayoutId id="2147483828" r:id="rId103"/>
    <p:sldLayoutId id="2147483827" r:id="rId104"/>
    <p:sldLayoutId id="2147483826" r:id="rId105"/>
    <p:sldLayoutId id="2147483817" r:id="rId106"/>
    <p:sldLayoutId id="2147483816" r:id="rId107"/>
    <p:sldLayoutId id="2147483815" r:id="rId108"/>
    <p:sldLayoutId id="2147483814" r:id="rId109"/>
    <p:sldLayoutId id="2147483812" r:id="rId110"/>
    <p:sldLayoutId id="2147483809" r:id="rId111"/>
    <p:sldLayoutId id="2147483808" r:id="rId112"/>
    <p:sldLayoutId id="2147483806" r:id="rId113"/>
    <p:sldLayoutId id="2147483803" r:id="rId114"/>
    <p:sldLayoutId id="2147483802" r:id="rId115"/>
    <p:sldLayoutId id="2147483800" r:id="rId116"/>
    <p:sldLayoutId id="2147483792" r:id="rId117"/>
    <p:sldLayoutId id="2147483791" r:id="rId118"/>
    <p:sldLayoutId id="2147483789" r:id="rId119"/>
    <p:sldLayoutId id="2147483776" r:id="rId120"/>
    <p:sldLayoutId id="2147483775" r:id="rId121"/>
    <p:sldLayoutId id="2147483773" r:id="rId122"/>
    <p:sldLayoutId id="2147483771" r:id="rId123"/>
    <p:sldLayoutId id="2147483758" r:id="rId124"/>
    <p:sldLayoutId id="2147483757" r:id="rId125"/>
    <p:sldLayoutId id="2147483756" r:id="rId126"/>
    <p:sldLayoutId id="2147483755" r:id="rId127"/>
    <p:sldLayoutId id="2147483754" r:id="rId128"/>
    <p:sldLayoutId id="2147483753" r:id="rId129"/>
    <p:sldLayoutId id="2147483752" r:id="rId130"/>
    <p:sldLayoutId id="2147483751" r:id="rId131"/>
    <p:sldLayoutId id="2147483726" r:id="rId132"/>
    <p:sldLayoutId id="2147483723" r:id="rId133"/>
    <p:sldLayoutId id="2147483722" r:id="rId134"/>
    <p:sldLayoutId id="2147483721" r:id="rId135"/>
    <p:sldLayoutId id="2147483720" r:id="rId136"/>
    <p:sldLayoutId id="2147483719" r:id="rId137"/>
    <p:sldLayoutId id="2147483797" r:id="rId138"/>
    <p:sldLayoutId id="2147483786" r:id="rId139"/>
    <p:sldLayoutId id="2147483764" r:id="rId140"/>
    <p:sldLayoutId id="2147483717" r:id="rId141"/>
    <p:sldLayoutId id="2147483698" r:id="rId142"/>
    <p:sldLayoutId id="2147483697" r:id="rId143"/>
    <p:sldLayoutId id="2147483696" r:id="rId144"/>
    <p:sldLayoutId id="2147483672" r:id="rId145"/>
    <p:sldLayoutId id="2147483673" r:id="rId146"/>
    <p:sldLayoutId id="2147483735" r:id="rId147"/>
    <p:sldLayoutId id="2147483704" r:id="rId148"/>
    <p:sldLayoutId id="2147483734" r:id="rId149"/>
    <p:sldLayoutId id="2147483703" r:id="rId150"/>
    <p:sldLayoutId id="2147483675" r:id="rId151"/>
    <p:sldLayoutId id="2147483855" r:id="rId152"/>
    <p:sldLayoutId id="2147483842" r:id="rId153"/>
    <p:sldLayoutId id="2147483822" r:id="rId154"/>
    <p:sldLayoutId id="2147483811" r:id="rId155"/>
    <p:sldLayoutId id="2147483810" r:id="rId156"/>
    <p:sldLayoutId id="2147483805" r:id="rId157"/>
    <p:sldLayoutId id="2147483804" r:id="rId158"/>
    <p:sldLayoutId id="2147483778" r:id="rId159"/>
    <p:sldLayoutId id="2147483777" r:id="rId160"/>
    <p:sldLayoutId id="2147483759" r:id="rId161"/>
    <p:sldLayoutId id="2147483733" r:id="rId162"/>
    <p:sldLayoutId id="2147483732" r:id="rId163"/>
    <p:sldLayoutId id="2147483730" r:id="rId164"/>
    <p:sldLayoutId id="2147483702" r:id="rId165"/>
    <p:sldLayoutId id="2147483701" r:id="rId166"/>
    <p:sldLayoutId id="2147483676" r:id="rId167"/>
    <p:sldLayoutId id="2147483677" r:id="rId168"/>
    <p:sldLayoutId id="2147483853" r:id="rId169"/>
    <p:sldLayoutId id="2147483838" r:id="rId170"/>
    <p:sldLayoutId id="2147483820" r:id="rId171"/>
    <p:sldLayoutId id="2147483678" r:id="rId172"/>
    <p:sldLayoutId id="2147483854" r:id="rId173"/>
    <p:sldLayoutId id="2147483841" r:id="rId174"/>
    <p:sldLayoutId id="2147483821" r:id="rId175"/>
    <p:sldLayoutId id="2147483796" r:id="rId176"/>
    <p:sldLayoutId id="2147483785" r:id="rId177"/>
    <p:sldLayoutId id="2147483763" r:id="rId178"/>
    <p:sldLayoutId id="2147483710" r:id="rId179"/>
    <p:sldLayoutId id="2147483691" r:id="rId180"/>
    <p:sldLayoutId id="2147483685" r:id="rId181"/>
    <p:sldLayoutId id="2147483684" r:id="rId182"/>
    <p:sldLayoutId id="2147483683" r:id="rId183"/>
    <p:sldLayoutId id="2147483682" r:id="rId184"/>
    <p:sldLayoutId id="2147483681" r:id="rId185"/>
    <p:sldLayoutId id="2147483711" r:id="rId186"/>
    <p:sldLayoutId id="2147483692" r:id="rId187"/>
    <p:sldLayoutId id="2147483680" r:id="rId188"/>
    <p:sldLayoutId id="2147483744" r:id="rId189"/>
    <p:sldLayoutId id="2147483795" r:id="rId190"/>
    <p:sldLayoutId id="2147483784" r:id="rId191"/>
    <p:sldLayoutId id="2147483762" r:id="rId192"/>
    <p:sldLayoutId id="2147483749" r:id="rId193"/>
    <p:sldLayoutId id="2147483750" r:id="rId19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87.png"/><Relationship Id="rId5" Type="http://schemas.openxmlformats.org/officeDocument/2006/relationships/image" Target="../media/image8.png"/><Relationship Id="rId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89.gi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90.png"/><Relationship Id="rId4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91.png"/><Relationship Id="rId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.png"/><Relationship Id="rId7" Type="http://schemas.openxmlformats.org/officeDocument/2006/relationships/image" Target="../media/image9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4.xml"/><Relationship Id="rId6" Type="http://schemas.microsoft.com/office/2007/relationships/hdphoto" Target="../media/hdphoto10.wdp"/><Relationship Id="rId5" Type="http://schemas.openxmlformats.org/officeDocument/2006/relationships/image" Target="../media/image92.png"/><Relationship Id="rId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03.png"/><Relationship Id="rId18" Type="http://schemas.openxmlformats.org/officeDocument/2006/relationships/image" Target="../media/image106.png"/><Relationship Id="rId3" Type="http://schemas.openxmlformats.org/officeDocument/2006/relationships/slideLayout" Target="../slideLayouts/slideLayout151.xml"/><Relationship Id="rId21" Type="http://schemas.openxmlformats.org/officeDocument/2006/relationships/image" Target="../media/image108.png"/><Relationship Id="rId12" Type="http://schemas.openxmlformats.org/officeDocument/2006/relationships/image" Target="../media/image102.png"/><Relationship Id="rId17" Type="http://schemas.microsoft.com/office/2007/relationships/hdphoto" Target="../media/hdphoto11.wdp"/><Relationship Id="rId2" Type="http://schemas.openxmlformats.org/officeDocument/2006/relationships/video" Target="../media/media2.mp4"/><Relationship Id="rId16" Type="http://schemas.openxmlformats.org/officeDocument/2006/relationships/image" Target="../media/image105.png"/><Relationship Id="rId20" Type="http://schemas.openxmlformats.org/officeDocument/2006/relationships/hyperlink" Target="https://www.youtube.com/playlist?list=PLyoodbH_5mVIlRVJAJof8blvnTy0aF9Rr" TargetMode="External"/><Relationship Id="rId1" Type="http://schemas.microsoft.com/office/2007/relationships/media" Target="../media/media2.mp4"/><Relationship Id="rId11" Type="http://schemas.openxmlformats.org/officeDocument/2006/relationships/image" Target="../media/image101.png"/><Relationship Id="rId5" Type="http://schemas.openxmlformats.org/officeDocument/2006/relationships/image" Target="../media/image98.png"/><Relationship Id="rId15" Type="http://schemas.openxmlformats.org/officeDocument/2006/relationships/image" Target="../media/image23.png"/><Relationship Id="rId10" Type="http://schemas.openxmlformats.org/officeDocument/2006/relationships/image" Target="../media/image100.png"/><Relationship Id="rId19" Type="http://schemas.openxmlformats.org/officeDocument/2006/relationships/image" Target="../media/image10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jpg"/><Relationship Id="rId7" Type="http://schemas.openxmlformats.org/officeDocument/2006/relationships/image" Target="../media/image1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12.gif"/><Relationship Id="rId5" Type="http://schemas.openxmlformats.org/officeDocument/2006/relationships/image" Target="../media/image111.gif"/><Relationship Id="rId4" Type="http://schemas.openxmlformats.org/officeDocument/2006/relationships/image" Target="../media/image11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1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gif"/><Relationship Id="rId3" Type="http://schemas.openxmlformats.org/officeDocument/2006/relationships/image" Target="../media/image117.png"/><Relationship Id="rId7" Type="http://schemas.openxmlformats.org/officeDocument/2006/relationships/image" Target="../media/image22.pn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11" Type="http://schemas.microsoft.com/office/2007/relationships/hdphoto" Target="../media/hdphoto12.wdp"/><Relationship Id="rId5" Type="http://schemas.openxmlformats.org/officeDocument/2006/relationships/image" Target="../media/image118.png"/><Relationship Id="rId10" Type="http://schemas.openxmlformats.org/officeDocument/2006/relationships/image" Target="../media/image122.png"/><Relationship Id="rId4" Type="http://schemas.openxmlformats.org/officeDocument/2006/relationships/slide" Target="slide5.xml"/><Relationship Id="rId9" Type="http://schemas.openxmlformats.org/officeDocument/2006/relationships/image" Target="../media/image1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gif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172.xml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2.png"/><Relationship Id="rId18" Type="http://schemas.openxmlformats.org/officeDocument/2006/relationships/image" Target="../media/image54.gif"/><Relationship Id="rId26" Type="http://schemas.openxmlformats.org/officeDocument/2006/relationships/image" Target="../media/image62.png"/><Relationship Id="rId3" Type="http://schemas.microsoft.com/office/2007/relationships/hdphoto" Target="../media/hdphoto2.wdp"/><Relationship Id="rId21" Type="http://schemas.openxmlformats.org/officeDocument/2006/relationships/image" Target="../media/image57.jpeg"/><Relationship Id="rId34" Type="http://schemas.openxmlformats.org/officeDocument/2006/relationships/image" Target="../media/image69.png"/><Relationship Id="rId7" Type="http://schemas.openxmlformats.org/officeDocument/2006/relationships/image" Target="../media/image49.png"/><Relationship Id="rId12" Type="http://schemas.microsoft.com/office/2007/relationships/hdphoto" Target="../media/hdphoto6.wdp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22.svg"/><Relationship Id="rId2" Type="http://schemas.openxmlformats.org/officeDocument/2006/relationships/image" Target="../media/image46.jpeg"/><Relationship Id="rId16" Type="http://schemas.openxmlformats.org/officeDocument/2006/relationships/image" Target="../media/image4.svg"/><Relationship Id="rId20" Type="http://schemas.openxmlformats.org/officeDocument/2006/relationships/image" Target="../media/image56.jpe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151.xml"/><Relationship Id="rId6" Type="http://schemas.microsoft.com/office/2007/relationships/hdphoto" Target="../media/hdphoto3.wdp"/><Relationship Id="rId11" Type="http://schemas.openxmlformats.org/officeDocument/2006/relationships/image" Target="../media/image51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26.svg"/><Relationship Id="rId5" Type="http://schemas.openxmlformats.org/officeDocument/2006/relationships/image" Target="../media/image48.png"/><Relationship Id="rId23" Type="http://schemas.openxmlformats.org/officeDocument/2006/relationships/image" Target="../media/image59.jpeg"/><Relationship Id="rId28" Type="http://schemas.openxmlformats.org/officeDocument/2006/relationships/image" Target="../media/image64.png"/><Relationship Id="rId36" Type="http://schemas.openxmlformats.org/officeDocument/2006/relationships/image" Target="../media/image70.png"/><Relationship Id="rId10" Type="http://schemas.microsoft.com/office/2007/relationships/hdphoto" Target="../media/hdphoto5.wdp"/><Relationship Id="rId19" Type="http://schemas.openxmlformats.org/officeDocument/2006/relationships/image" Target="../media/image55.gif"/><Relationship Id="rId31" Type="http://schemas.openxmlformats.org/officeDocument/2006/relationships/image" Target="../media/image67.gif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jpeg"/><Relationship Id="rId30" Type="http://schemas.openxmlformats.org/officeDocument/2006/relationships/image" Target="../media/image66.gif"/><Relationship Id="rId35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hyperlink" Target="https://pngtree.com/freepng/a-plan-view-of-potted-plants_961866.html" TargetMode="External"/><Relationship Id="rId3" Type="http://schemas.openxmlformats.org/officeDocument/2006/relationships/image" Target="../media/image71.png"/><Relationship Id="rId7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15" Type="http://schemas.microsoft.com/office/2007/relationships/hdphoto" Target="../media/hdphoto8.wdp"/><Relationship Id="rId4" Type="http://schemas.openxmlformats.org/officeDocument/2006/relationships/image" Target="../media/image30.png"/><Relationship Id="rId1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76.png"/><Relationship Id="rId7" Type="http://schemas.openxmlformats.org/officeDocument/2006/relationships/image" Target="../media/image80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10" Type="http://schemas.openxmlformats.org/officeDocument/2006/relationships/image" Target="../media/image83.emf"/><Relationship Id="rId4" Type="http://schemas.openxmlformats.org/officeDocument/2006/relationships/image" Target="../media/image77.png"/><Relationship Id="rId9" Type="http://schemas.openxmlformats.org/officeDocument/2006/relationships/image" Target="../media/image8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/>
          <p:cNvSpPr txBox="1">
            <a:spLocks/>
          </p:cNvSpPr>
          <p:nvPr/>
        </p:nvSpPr>
        <p:spPr>
          <a:xfrm>
            <a:off x="4028398" y="1801249"/>
            <a:ext cx="4704524" cy="6949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5900" dirty="0">
                <a:solidFill>
                  <a:schemeClr val="accent2">
                    <a:lumMod val="75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5900" dirty="0">
              <a:solidFill>
                <a:schemeClr val="accent2">
                  <a:lumMod val="75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00029" y="2948950"/>
            <a:ext cx="6720000" cy="480053"/>
          </a:xfrm>
          <a:prstGeom prst="rect">
            <a:avLst/>
          </a:prstGeom>
          <a:noFill/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xmlns="" id="{8D3EF0CF-7C0F-44A0-AB8B-F4A72F03F32D}"/>
              </a:ext>
            </a:extLst>
          </p:cNvPr>
          <p:cNvSpPr txBox="1"/>
          <p:nvPr/>
        </p:nvSpPr>
        <p:spPr>
          <a:xfrm>
            <a:off x="1703389" y="3609823"/>
            <a:ext cx="9026092" cy="156966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KW" altLang="zh-CN" sz="4800" dirty="0"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أبطال مادة ا</a:t>
            </a:r>
            <a:r>
              <a:rPr lang="ar-SA" altLang="zh-CN" sz="4800" dirty="0"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لرياضيات</a:t>
            </a:r>
            <a:endParaRPr lang="ar-KW" altLang="zh-CN" sz="4800" dirty="0"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4800" dirty="0"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 تبدأ حصتنا بعد </a:t>
            </a:r>
            <a:r>
              <a:rPr lang="ar-SA" altLang="zh-CN" sz="4800" dirty="0" smtClean="0"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4800" dirty="0" smtClean="0"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..</a:t>
            </a:r>
            <a:endParaRPr lang="zh-CN" altLang="en-US" sz="4800" dirty="0"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</p:txBody>
      </p:sp>
      <p:sp>
        <p:nvSpPr>
          <p:cNvPr id="10" name="Freeform 104">
            <a:extLst>
              <a:ext uri="{FF2B5EF4-FFF2-40B4-BE49-F238E27FC236}">
                <a16:creationId xmlns:a16="http://schemas.microsoft.com/office/drawing/2014/main" xmlns="" id="{54CA809A-055E-4240-9957-ABBC617CFAFD}"/>
              </a:ext>
            </a:extLst>
          </p:cNvPr>
          <p:cNvSpPr/>
          <p:nvPr/>
        </p:nvSpPr>
        <p:spPr bwMode="auto">
          <a:xfrm>
            <a:off x="5318513" y="5701863"/>
            <a:ext cx="292100" cy="282576"/>
          </a:xfrm>
          <a:custGeom>
            <a:avLst/>
            <a:gdLst>
              <a:gd name="T0" fmla="*/ 25 w 78"/>
              <a:gd name="T1" fmla="*/ 27 h 75"/>
              <a:gd name="T2" fmla="*/ 57 w 78"/>
              <a:gd name="T3" fmla="*/ 5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60 h 75"/>
              <a:gd name="T12" fmla="*/ 12 w 78"/>
              <a:gd name="T13" fmla="*/ 67 h 75"/>
              <a:gd name="T14" fmla="*/ 13 w 78"/>
              <a:gd name="T15" fmla="*/ 53 h 75"/>
              <a:gd name="T16" fmla="*/ 25 w 78"/>
              <a:gd name="T17" fmla="*/ 39 h 75"/>
              <a:gd name="T18" fmla="*/ 44 w 78"/>
              <a:gd name="T19" fmla="*/ 24 h 75"/>
              <a:gd name="T20" fmla="*/ 48 w 78"/>
              <a:gd name="T21" fmla="*/ 22 h 75"/>
              <a:gd name="T22" fmla="*/ 51 w 78"/>
              <a:gd name="T23" fmla="*/ 32 h 75"/>
              <a:gd name="T24" fmla="*/ 45 w 78"/>
              <a:gd name="T25" fmla="*/ 38 h 75"/>
              <a:gd name="T26" fmla="*/ 26 w 78"/>
              <a:gd name="T27" fmla="*/ 52 h 75"/>
              <a:gd name="T28" fmla="*/ 27 w 78"/>
              <a:gd name="T29" fmla="*/ 55 h 75"/>
              <a:gd name="T30" fmla="*/ 47 w 78"/>
              <a:gd name="T31" fmla="*/ 40 h 75"/>
              <a:gd name="T32" fmla="*/ 54 w 78"/>
              <a:gd name="T33" fmla="*/ 23 h 75"/>
              <a:gd name="T34" fmla="*/ 37 w 78"/>
              <a:gd name="T35" fmla="*/ 25 h 75"/>
              <a:gd name="T36" fmla="*/ 14 w 78"/>
              <a:gd name="T37" fmla="*/ 47 h 75"/>
              <a:gd name="T38" fmla="*/ 7 w 78"/>
              <a:gd name="T39" fmla="*/ 67 h 75"/>
              <a:gd name="T40" fmla="*/ 32 w 78"/>
              <a:gd name="T41" fmla="*/ 62 h 75"/>
              <a:gd name="T42" fmla="*/ 63 w 78"/>
              <a:gd name="T43" fmla="*/ 35 h 75"/>
              <a:gd name="T44" fmla="*/ 76 w 78"/>
              <a:gd name="T45" fmla="*/ 10 h 75"/>
              <a:gd name="T46" fmla="*/ 56 w 78"/>
              <a:gd name="T47" fmla="*/ 2 h 75"/>
              <a:gd name="T48" fmla="*/ 41 w 78"/>
              <a:gd name="T49" fmla="*/ 10 h 75"/>
              <a:gd name="T50" fmla="*/ 23 w 78"/>
              <a:gd name="T51" fmla="*/ 25 h 75"/>
              <a:gd name="T52" fmla="*/ 25 w 78"/>
              <a:gd name="T53" fmla="*/ 2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7"/>
                </a:moveTo>
                <a:cubicBezTo>
                  <a:pt x="35" y="19"/>
                  <a:pt x="45" y="8"/>
                  <a:pt x="57" y="5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2"/>
                  <a:pt x="72" y="20"/>
                  <a:pt x="69" y="24"/>
                </a:cubicBezTo>
                <a:cubicBezTo>
                  <a:pt x="62" y="33"/>
                  <a:pt x="53" y="41"/>
                  <a:pt x="44" y="48"/>
                </a:cubicBezTo>
                <a:cubicBezTo>
                  <a:pt x="40" y="52"/>
                  <a:pt x="35" y="56"/>
                  <a:pt x="30" y="60"/>
                </a:cubicBezTo>
                <a:cubicBezTo>
                  <a:pt x="25" y="64"/>
                  <a:pt x="19" y="69"/>
                  <a:pt x="12" y="67"/>
                </a:cubicBezTo>
                <a:cubicBezTo>
                  <a:pt x="3" y="65"/>
                  <a:pt x="10" y="56"/>
                  <a:pt x="13" y="53"/>
                </a:cubicBezTo>
                <a:cubicBezTo>
                  <a:pt x="17" y="48"/>
                  <a:pt x="21" y="44"/>
                  <a:pt x="25" y="39"/>
                </a:cubicBezTo>
                <a:cubicBezTo>
                  <a:pt x="30" y="33"/>
                  <a:pt x="37" y="28"/>
                  <a:pt x="44" y="24"/>
                </a:cubicBezTo>
                <a:cubicBezTo>
                  <a:pt x="45" y="23"/>
                  <a:pt x="46" y="22"/>
                  <a:pt x="48" y="22"/>
                </a:cubicBezTo>
                <a:cubicBezTo>
                  <a:pt x="54" y="20"/>
                  <a:pt x="53" y="29"/>
                  <a:pt x="51" y="32"/>
                </a:cubicBezTo>
                <a:cubicBezTo>
                  <a:pt x="49" y="34"/>
                  <a:pt x="47" y="36"/>
                  <a:pt x="45" y="38"/>
                </a:cubicBezTo>
                <a:cubicBezTo>
                  <a:pt x="39" y="43"/>
                  <a:pt x="33" y="48"/>
                  <a:pt x="26" y="52"/>
                </a:cubicBezTo>
                <a:cubicBezTo>
                  <a:pt x="24" y="53"/>
                  <a:pt x="26" y="56"/>
                  <a:pt x="27" y="55"/>
                </a:cubicBezTo>
                <a:cubicBezTo>
                  <a:pt x="34" y="51"/>
                  <a:pt x="41" y="45"/>
                  <a:pt x="47" y="40"/>
                </a:cubicBezTo>
                <a:cubicBezTo>
                  <a:pt x="51" y="36"/>
                  <a:pt x="58" y="30"/>
                  <a:pt x="54" y="23"/>
                </a:cubicBezTo>
                <a:cubicBezTo>
                  <a:pt x="50" y="15"/>
                  <a:pt x="42" y="21"/>
                  <a:pt x="37" y="25"/>
                </a:cubicBezTo>
                <a:cubicBezTo>
                  <a:pt x="28" y="31"/>
                  <a:pt x="21" y="39"/>
                  <a:pt x="14" y="47"/>
                </a:cubicBezTo>
                <a:cubicBezTo>
                  <a:pt x="11" y="51"/>
                  <a:pt x="0" y="61"/>
                  <a:pt x="7" y="67"/>
                </a:cubicBezTo>
                <a:cubicBezTo>
                  <a:pt x="15" y="75"/>
                  <a:pt x="25" y="67"/>
                  <a:pt x="32" y="62"/>
                </a:cubicBezTo>
                <a:cubicBezTo>
                  <a:pt x="43" y="54"/>
                  <a:pt x="53" y="45"/>
                  <a:pt x="63" y="35"/>
                </a:cubicBezTo>
                <a:cubicBezTo>
                  <a:pt x="70" y="28"/>
                  <a:pt x="78" y="20"/>
                  <a:pt x="76" y="10"/>
                </a:cubicBezTo>
                <a:cubicBezTo>
                  <a:pt x="75" y="1"/>
                  <a:pt x="63" y="0"/>
                  <a:pt x="56" y="2"/>
                </a:cubicBezTo>
                <a:cubicBezTo>
                  <a:pt x="51" y="3"/>
                  <a:pt x="46" y="7"/>
                  <a:pt x="41" y="10"/>
                </a:cubicBezTo>
                <a:cubicBezTo>
                  <a:pt x="35" y="15"/>
                  <a:pt x="29" y="20"/>
                  <a:pt x="23" y="25"/>
                </a:cubicBezTo>
                <a:cubicBezTo>
                  <a:pt x="21" y="26"/>
                  <a:pt x="23" y="28"/>
                  <a:pt x="25" y="27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1" name="Freeform 110">
            <a:extLst>
              <a:ext uri="{FF2B5EF4-FFF2-40B4-BE49-F238E27FC236}">
                <a16:creationId xmlns:a16="http://schemas.microsoft.com/office/drawing/2014/main" xmlns="" id="{EE610C10-8003-4A5C-A08A-3E7F8BA561A3}"/>
              </a:ext>
            </a:extLst>
          </p:cNvPr>
          <p:cNvSpPr>
            <a:spLocks noEditPoints="1"/>
          </p:cNvSpPr>
          <p:nvPr/>
        </p:nvSpPr>
        <p:spPr bwMode="auto">
          <a:xfrm>
            <a:off x="5544048" y="5279974"/>
            <a:ext cx="836612" cy="384176"/>
          </a:xfrm>
          <a:custGeom>
            <a:avLst/>
            <a:gdLst>
              <a:gd name="T0" fmla="*/ 50 w 223"/>
              <a:gd name="T1" fmla="*/ 10 h 102"/>
              <a:gd name="T2" fmla="*/ 12 w 223"/>
              <a:gd name="T3" fmla="*/ 1 h 102"/>
              <a:gd name="T4" fmla="*/ 1 w 223"/>
              <a:gd name="T5" fmla="*/ 42 h 102"/>
              <a:gd name="T6" fmla="*/ 157 w 223"/>
              <a:gd name="T7" fmla="*/ 88 h 102"/>
              <a:gd name="T8" fmla="*/ 213 w 223"/>
              <a:gd name="T9" fmla="*/ 101 h 102"/>
              <a:gd name="T10" fmla="*/ 221 w 223"/>
              <a:gd name="T11" fmla="*/ 59 h 102"/>
              <a:gd name="T12" fmla="*/ 206 w 223"/>
              <a:gd name="T13" fmla="*/ 77 h 102"/>
              <a:gd name="T14" fmla="*/ 220 w 223"/>
              <a:gd name="T15" fmla="*/ 62 h 102"/>
              <a:gd name="T16" fmla="*/ 107 w 223"/>
              <a:gd name="T17" fmla="*/ 69 h 102"/>
              <a:gd name="T18" fmla="*/ 3 w 223"/>
              <a:gd name="T19" fmla="*/ 40 h 102"/>
              <a:gd name="T20" fmla="*/ 18 w 223"/>
              <a:gd name="T21" fmla="*/ 5 h 102"/>
              <a:gd name="T22" fmla="*/ 21 w 223"/>
              <a:gd name="T23" fmla="*/ 6 h 102"/>
              <a:gd name="T24" fmla="*/ 26 w 223"/>
              <a:gd name="T25" fmla="*/ 6 h 102"/>
              <a:gd name="T26" fmla="*/ 24 w 223"/>
              <a:gd name="T27" fmla="*/ 25 h 102"/>
              <a:gd name="T28" fmla="*/ 35 w 223"/>
              <a:gd name="T29" fmla="*/ 8 h 102"/>
              <a:gd name="T30" fmla="*/ 38 w 223"/>
              <a:gd name="T31" fmla="*/ 9 h 102"/>
              <a:gd name="T32" fmla="*/ 38 w 223"/>
              <a:gd name="T33" fmla="*/ 30 h 102"/>
              <a:gd name="T34" fmla="*/ 58 w 223"/>
              <a:gd name="T35" fmla="*/ 15 h 102"/>
              <a:gd name="T36" fmla="*/ 54 w 223"/>
              <a:gd name="T37" fmla="*/ 34 h 102"/>
              <a:gd name="T38" fmla="*/ 67 w 223"/>
              <a:gd name="T39" fmla="*/ 17 h 102"/>
              <a:gd name="T40" fmla="*/ 65 w 223"/>
              <a:gd name="T41" fmla="*/ 32 h 102"/>
              <a:gd name="T42" fmla="*/ 73 w 223"/>
              <a:gd name="T43" fmla="*/ 19 h 102"/>
              <a:gd name="T44" fmla="*/ 71 w 223"/>
              <a:gd name="T45" fmla="*/ 40 h 102"/>
              <a:gd name="T46" fmla="*/ 84 w 223"/>
              <a:gd name="T47" fmla="*/ 22 h 102"/>
              <a:gd name="T48" fmla="*/ 87 w 223"/>
              <a:gd name="T49" fmla="*/ 23 h 102"/>
              <a:gd name="T50" fmla="*/ 87 w 223"/>
              <a:gd name="T51" fmla="*/ 34 h 102"/>
              <a:gd name="T52" fmla="*/ 90 w 223"/>
              <a:gd name="T53" fmla="*/ 35 h 102"/>
              <a:gd name="T54" fmla="*/ 98 w 223"/>
              <a:gd name="T55" fmla="*/ 26 h 102"/>
              <a:gd name="T56" fmla="*/ 101 w 223"/>
              <a:gd name="T57" fmla="*/ 27 h 102"/>
              <a:gd name="T58" fmla="*/ 100 w 223"/>
              <a:gd name="T59" fmla="*/ 47 h 102"/>
              <a:gd name="T60" fmla="*/ 109 w 223"/>
              <a:gd name="T61" fmla="*/ 29 h 102"/>
              <a:gd name="T62" fmla="*/ 112 w 223"/>
              <a:gd name="T63" fmla="*/ 48 h 102"/>
              <a:gd name="T64" fmla="*/ 120 w 223"/>
              <a:gd name="T65" fmla="*/ 33 h 102"/>
              <a:gd name="T66" fmla="*/ 119 w 223"/>
              <a:gd name="T67" fmla="*/ 55 h 102"/>
              <a:gd name="T68" fmla="*/ 129 w 223"/>
              <a:gd name="T69" fmla="*/ 35 h 102"/>
              <a:gd name="T70" fmla="*/ 129 w 223"/>
              <a:gd name="T71" fmla="*/ 54 h 102"/>
              <a:gd name="T72" fmla="*/ 136 w 223"/>
              <a:gd name="T73" fmla="*/ 38 h 102"/>
              <a:gd name="T74" fmla="*/ 137 w 223"/>
              <a:gd name="T75" fmla="*/ 58 h 102"/>
              <a:gd name="T76" fmla="*/ 146 w 223"/>
              <a:gd name="T77" fmla="*/ 41 h 102"/>
              <a:gd name="T78" fmla="*/ 145 w 223"/>
              <a:gd name="T79" fmla="*/ 58 h 102"/>
              <a:gd name="T80" fmla="*/ 153 w 223"/>
              <a:gd name="T81" fmla="*/ 43 h 102"/>
              <a:gd name="T82" fmla="*/ 155 w 223"/>
              <a:gd name="T83" fmla="*/ 61 h 102"/>
              <a:gd name="T84" fmla="*/ 163 w 223"/>
              <a:gd name="T85" fmla="*/ 45 h 102"/>
              <a:gd name="T86" fmla="*/ 163 w 223"/>
              <a:gd name="T87" fmla="*/ 68 h 102"/>
              <a:gd name="T88" fmla="*/ 179 w 223"/>
              <a:gd name="T89" fmla="*/ 50 h 102"/>
              <a:gd name="T90" fmla="*/ 182 w 223"/>
              <a:gd name="T91" fmla="*/ 51 h 102"/>
              <a:gd name="T92" fmla="*/ 185 w 223"/>
              <a:gd name="T93" fmla="*/ 70 h 102"/>
              <a:gd name="T94" fmla="*/ 199 w 223"/>
              <a:gd name="T95" fmla="*/ 56 h 102"/>
              <a:gd name="T96" fmla="*/ 202 w 223"/>
              <a:gd name="T97" fmla="*/ 5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" h="102">
                <a:moveTo>
                  <a:pt x="178" y="47"/>
                </a:moveTo>
                <a:cubicBezTo>
                  <a:pt x="162" y="42"/>
                  <a:pt x="147" y="38"/>
                  <a:pt x="131" y="33"/>
                </a:cubicBezTo>
                <a:cubicBezTo>
                  <a:pt x="104" y="25"/>
                  <a:pt x="77" y="17"/>
                  <a:pt x="50" y="10"/>
                </a:cubicBezTo>
                <a:cubicBezTo>
                  <a:pt x="42" y="7"/>
                  <a:pt x="34" y="5"/>
                  <a:pt x="26" y="3"/>
                </a:cubicBezTo>
                <a:cubicBezTo>
                  <a:pt x="22" y="2"/>
                  <a:pt x="18" y="1"/>
                  <a:pt x="15" y="1"/>
                </a:cubicBezTo>
                <a:cubicBezTo>
                  <a:pt x="14" y="0"/>
                  <a:pt x="13" y="0"/>
                  <a:pt x="12" y="1"/>
                </a:cubicBezTo>
                <a:cubicBezTo>
                  <a:pt x="8" y="14"/>
                  <a:pt x="4" y="26"/>
                  <a:pt x="0" y="39"/>
                </a:cubicBezTo>
                <a:cubicBezTo>
                  <a:pt x="0" y="39"/>
                  <a:pt x="0" y="40"/>
                  <a:pt x="0" y="40"/>
                </a:cubicBezTo>
                <a:cubicBezTo>
                  <a:pt x="0" y="41"/>
                  <a:pt x="0" y="42"/>
                  <a:pt x="1" y="42"/>
                </a:cubicBezTo>
                <a:cubicBezTo>
                  <a:pt x="18" y="47"/>
                  <a:pt x="35" y="52"/>
                  <a:pt x="53" y="57"/>
                </a:cubicBezTo>
                <a:cubicBezTo>
                  <a:pt x="70" y="62"/>
                  <a:pt x="88" y="65"/>
                  <a:pt x="105" y="71"/>
                </a:cubicBezTo>
                <a:cubicBezTo>
                  <a:pt x="122" y="76"/>
                  <a:pt x="139" y="83"/>
                  <a:pt x="157" y="88"/>
                </a:cubicBezTo>
                <a:cubicBezTo>
                  <a:pt x="175" y="93"/>
                  <a:pt x="193" y="97"/>
                  <a:pt x="211" y="102"/>
                </a:cubicBezTo>
                <a:cubicBezTo>
                  <a:pt x="212" y="102"/>
                  <a:pt x="212" y="102"/>
                  <a:pt x="212" y="102"/>
                </a:cubicBezTo>
                <a:cubicBezTo>
                  <a:pt x="212" y="102"/>
                  <a:pt x="213" y="102"/>
                  <a:pt x="213" y="101"/>
                </a:cubicBezTo>
                <a:cubicBezTo>
                  <a:pt x="216" y="88"/>
                  <a:pt x="219" y="75"/>
                  <a:pt x="223" y="61"/>
                </a:cubicBezTo>
                <a:cubicBezTo>
                  <a:pt x="223" y="61"/>
                  <a:pt x="223" y="60"/>
                  <a:pt x="222" y="60"/>
                </a:cubicBezTo>
                <a:cubicBezTo>
                  <a:pt x="222" y="59"/>
                  <a:pt x="222" y="59"/>
                  <a:pt x="221" y="59"/>
                </a:cubicBezTo>
                <a:cubicBezTo>
                  <a:pt x="207" y="56"/>
                  <a:pt x="192" y="51"/>
                  <a:pt x="178" y="47"/>
                </a:cubicBezTo>
                <a:close/>
                <a:moveTo>
                  <a:pt x="209" y="59"/>
                </a:moveTo>
                <a:cubicBezTo>
                  <a:pt x="208" y="65"/>
                  <a:pt x="206" y="71"/>
                  <a:pt x="206" y="77"/>
                </a:cubicBezTo>
                <a:cubicBezTo>
                  <a:pt x="206" y="79"/>
                  <a:pt x="208" y="79"/>
                  <a:pt x="208" y="77"/>
                </a:cubicBezTo>
                <a:cubicBezTo>
                  <a:pt x="208" y="71"/>
                  <a:pt x="211" y="66"/>
                  <a:pt x="212" y="60"/>
                </a:cubicBezTo>
                <a:cubicBezTo>
                  <a:pt x="215" y="61"/>
                  <a:pt x="217" y="61"/>
                  <a:pt x="220" y="62"/>
                </a:cubicBezTo>
                <a:cubicBezTo>
                  <a:pt x="217" y="74"/>
                  <a:pt x="214" y="87"/>
                  <a:pt x="211" y="99"/>
                </a:cubicBezTo>
                <a:cubicBezTo>
                  <a:pt x="194" y="94"/>
                  <a:pt x="176" y="90"/>
                  <a:pt x="159" y="85"/>
                </a:cubicBezTo>
                <a:cubicBezTo>
                  <a:pt x="142" y="80"/>
                  <a:pt x="125" y="74"/>
                  <a:pt x="107" y="69"/>
                </a:cubicBezTo>
                <a:cubicBezTo>
                  <a:pt x="90" y="63"/>
                  <a:pt x="73" y="59"/>
                  <a:pt x="55" y="55"/>
                </a:cubicBezTo>
                <a:cubicBezTo>
                  <a:pt x="38" y="50"/>
                  <a:pt x="20" y="45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6" y="27"/>
                  <a:pt x="11" y="16"/>
                  <a:pt x="14" y="4"/>
                </a:cubicBezTo>
                <a:cubicBezTo>
                  <a:pt x="16" y="4"/>
                  <a:pt x="17" y="4"/>
                  <a:pt x="18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7" y="9"/>
                  <a:pt x="15" y="14"/>
                  <a:pt x="14" y="19"/>
                </a:cubicBezTo>
                <a:cubicBezTo>
                  <a:pt x="14" y="20"/>
                  <a:pt x="17" y="20"/>
                  <a:pt x="17" y="19"/>
                </a:cubicBezTo>
                <a:cubicBezTo>
                  <a:pt x="18" y="14"/>
                  <a:pt x="20" y="10"/>
                  <a:pt x="21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2" y="5"/>
                  <a:pt x="23" y="5"/>
                  <a:pt x="23" y="6"/>
                </a:cubicBezTo>
                <a:cubicBezTo>
                  <a:pt x="24" y="6"/>
                  <a:pt x="25" y="6"/>
                  <a:pt x="26" y="6"/>
                </a:cubicBezTo>
                <a:cubicBezTo>
                  <a:pt x="26" y="6"/>
                  <a:pt x="26" y="7"/>
                  <a:pt x="26" y="7"/>
                </a:cubicBezTo>
                <a:cubicBezTo>
                  <a:pt x="24" y="13"/>
                  <a:pt x="22" y="19"/>
                  <a:pt x="21" y="25"/>
                </a:cubicBezTo>
                <a:cubicBezTo>
                  <a:pt x="21" y="27"/>
                  <a:pt x="24" y="27"/>
                  <a:pt x="24" y="25"/>
                </a:cubicBezTo>
                <a:cubicBezTo>
                  <a:pt x="25" y="19"/>
                  <a:pt x="27" y="14"/>
                  <a:pt x="28" y="8"/>
                </a:cubicBezTo>
                <a:cubicBezTo>
                  <a:pt x="29" y="7"/>
                  <a:pt x="29" y="7"/>
                  <a:pt x="28" y="7"/>
                </a:cubicBezTo>
                <a:cubicBezTo>
                  <a:pt x="31" y="7"/>
                  <a:pt x="33" y="8"/>
                  <a:pt x="35" y="8"/>
                </a:cubicBezTo>
                <a:cubicBezTo>
                  <a:pt x="33" y="13"/>
                  <a:pt x="30" y="18"/>
                  <a:pt x="29" y="24"/>
                </a:cubicBezTo>
                <a:cubicBezTo>
                  <a:pt x="29" y="25"/>
                  <a:pt x="32" y="25"/>
                  <a:pt x="32" y="24"/>
                </a:cubicBezTo>
                <a:cubicBezTo>
                  <a:pt x="33" y="18"/>
                  <a:pt x="36" y="14"/>
                  <a:pt x="38" y="9"/>
                </a:cubicBezTo>
                <a:cubicBezTo>
                  <a:pt x="39" y="10"/>
                  <a:pt x="41" y="10"/>
                  <a:pt x="42" y="10"/>
                </a:cubicBezTo>
                <a:cubicBezTo>
                  <a:pt x="43" y="11"/>
                  <a:pt x="43" y="11"/>
                  <a:pt x="44" y="11"/>
                </a:cubicBezTo>
                <a:cubicBezTo>
                  <a:pt x="41" y="17"/>
                  <a:pt x="40" y="23"/>
                  <a:pt x="38" y="30"/>
                </a:cubicBezTo>
                <a:cubicBezTo>
                  <a:pt x="38" y="32"/>
                  <a:pt x="41" y="32"/>
                  <a:pt x="41" y="31"/>
                </a:cubicBezTo>
                <a:cubicBezTo>
                  <a:pt x="43" y="24"/>
                  <a:pt x="43" y="17"/>
                  <a:pt x="47" y="12"/>
                </a:cubicBezTo>
                <a:cubicBezTo>
                  <a:pt x="50" y="13"/>
                  <a:pt x="54" y="14"/>
                  <a:pt x="58" y="15"/>
                </a:cubicBezTo>
                <a:cubicBezTo>
                  <a:pt x="57" y="15"/>
                  <a:pt x="57" y="15"/>
                  <a:pt x="57" y="16"/>
                </a:cubicBezTo>
                <a:cubicBezTo>
                  <a:pt x="55" y="22"/>
                  <a:pt x="54" y="28"/>
                  <a:pt x="52" y="34"/>
                </a:cubicBezTo>
                <a:cubicBezTo>
                  <a:pt x="51" y="35"/>
                  <a:pt x="54" y="36"/>
                  <a:pt x="54" y="34"/>
                </a:cubicBezTo>
                <a:cubicBezTo>
                  <a:pt x="57" y="29"/>
                  <a:pt x="58" y="22"/>
                  <a:pt x="60" y="16"/>
                </a:cubicBezTo>
                <a:cubicBezTo>
                  <a:pt x="60" y="16"/>
                  <a:pt x="60" y="16"/>
                  <a:pt x="60" y="15"/>
                </a:cubicBezTo>
                <a:cubicBezTo>
                  <a:pt x="62" y="16"/>
                  <a:pt x="64" y="17"/>
                  <a:pt x="67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5" y="22"/>
                  <a:pt x="63" y="27"/>
                  <a:pt x="62" y="32"/>
                </a:cubicBezTo>
                <a:cubicBezTo>
                  <a:pt x="62" y="34"/>
                  <a:pt x="65" y="34"/>
                  <a:pt x="65" y="32"/>
                </a:cubicBezTo>
                <a:cubicBezTo>
                  <a:pt x="66" y="27"/>
                  <a:pt x="68" y="23"/>
                  <a:pt x="69" y="18"/>
                </a:cubicBezTo>
                <a:cubicBezTo>
                  <a:pt x="69" y="18"/>
                  <a:pt x="69" y="18"/>
                  <a:pt x="69" y="18"/>
                </a:cubicBezTo>
                <a:cubicBezTo>
                  <a:pt x="71" y="18"/>
                  <a:pt x="72" y="19"/>
                  <a:pt x="73" y="19"/>
                </a:cubicBezTo>
                <a:cubicBezTo>
                  <a:pt x="73" y="19"/>
                  <a:pt x="73" y="19"/>
                  <a:pt x="73" y="20"/>
                </a:cubicBezTo>
                <a:cubicBezTo>
                  <a:pt x="71" y="26"/>
                  <a:pt x="69" y="33"/>
                  <a:pt x="68" y="40"/>
                </a:cubicBezTo>
                <a:cubicBezTo>
                  <a:pt x="68" y="42"/>
                  <a:pt x="71" y="42"/>
                  <a:pt x="71" y="40"/>
                </a:cubicBezTo>
                <a:cubicBezTo>
                  <a:pt x="72" y="33"/>
                  <a:pt x="74" y="27"/>
                  <a:pt x="76" y="20"/>
                </a:cubicBezTo>
                <a:cubicBezTo>
                  <a:pt x="76" y="20"/>
                  <a:pt x="76" y="20"/>
                  <a:pt x="76" y="20"/>
                </a:cubicBezTo>
                <a:cubicBezTo>
                  <a:pt x="78" y="21"/>
                  <a:pt x="81" y="21"/>
                  <a:pt x="84" y="22"/>
                </a:cubicBezTo>
                <a:cubicBezTo>
                  <a:pt x="82" y="28"/>
                  <a:pt x="79" y="33"/>
                  <a:pt x="78" y="39"/>
                </a:cubicBezTo>
                <a:cubicBezTo>
                  <a:pt x="78" y="41"/>
                  <a:pt x="81" y="41"/>
                  <a:pt x="81" y="39"/>
                </a:cubicBezTo>
                <a:cubicBezTo>
                  <a:pt x="82" y="34"/>
                  <a:pt x="85" y="28"/>
                  <a:pt x="87" y="23"/>
                </a:cubicBezTo>
                <a:cubicBezTo>
                  <a:pt x="88" y="23"/>
                  <a:pt x="89" y="24"/>
                  <a:pt x="90" y="24"/>
                </a:cubicBezTo>
                <a:cubicBezTo>
                  <a:pt x="89" y="24"/>
                  <a:pt x="89" y="24"/>
                  <a:pt x="89" y="25"/>
                </a:cubicBezTo>
                <a:cubicBezTo>
                  <a:pt x="89" y="28"/>
                  <a:pt x="88" y="31"/>
                  <a:pt x="87" y="34"/>
                </a:cubicBezTo>
                <a:cubicBezTo>
                  <a:pt x="86" y="37"/>
                  <a:pt x="85" y="41"/>
                  <a:pt x="84" y="45"/>
                </a:cubicBezTo>
                <a:cubicBezTo>
                  <a:pt x="84" y="46"/>
                  <a:pt x="87" y="47"/>
                  <a:pt x="87" y="45"/>
                </a:cubicBezTo>
                <a:cubicBezTo>
                  <a:pt x="88" y="42"/>
                  <a:pt x="89" y="38"/>
                  <a:pt x="90" y="35"/>
                </a:cubicBezTo>
                <a:cubicBezTo>
                  <a:pt x="91" y="31"/>
                  <a:pt x="92" y="28"/>
                  <a:pt x="92" y="25"/>
                </a:cubicBezTo>
                <a:cubicBezTo>
                  <a:pt x="92" y="25"/>
                  <a:pt x="92" y="25"/>
                  <a:pt x="92" y="25"/>
                </a:cubicBezTo>
                <a:cubicBezTo>
                  <a:pt x="94" y="25"/>
                  <a:pt x="96" y="26"/>
                  <a:pt x="98" y="26"/>
                </a:cubicBezTo>
                <a:cubicBezTo>
                  <a:pt x="97" y="32"/>
                  <a:pt x="95" y="37"/>
                  <a:pt x="93" y="42"/>
                </a:cubicBezTo>
                <a:cubicBezTo>
                  <a:pt x="93" y="44"/>
                  <a:pt x="95" y="44"/>
                  <a:pt x="96" y="43"/>
                </a:cubicBezTo>
                <a:cubicBezTo>
                  <a:pt x="98" y="37"/>
                  <a:pt x="99" y="32"/>
                  <a:pt x="101" y="27"/>
                </a:cubicBezTo>
                <a:cubicBezTo>
                  <a:pt x="103" y="28"/>
                  <a:pt x="104" y="28"/>
                  <a:pt x="106" y="29"/>
                </a:cubicBezTo>
                <a:cubicBezTo>
                  <a:pt x="105" y="32"/>
                  <a:pt x="104" y="34"/>
                  <a:pt x="103" y="37"/>
                </a:cubicBezTo>
                <a:cubicBezTo>
                  <a:pt x="101" y="40"/>
                  <a:pt x="101" y="44"/>
                  <a:pt x="100" y="47"/>
                </a:cubicBezTo>
                <a:cubicBezTo>
                  <a:pt x="100" y="49"/>
                  <a:pt x="102" y="50"/>
                  <a:pt x="103" y="48"/>
                </a:cubicBezTo>
                <a:cubicBezTo>
                  <a:pt x="104" y="45"/>
                  <a:pt x="104" y="42"/>
                  <a:pt x="105" y="39"/>
                </a:cubicBezTo>
                <a:cubicBezTo>
                  <a:pt x="106" y="36"/>
                  <a:pt x="108" y="33"/>
                  <a:pt x="109" y="29"/>
                </a:cubicBezTo>
                <a:cubicBezTo>
                  <a:pt x="112" y="30"/>
                  <a:pt x="115" y="31"/>
                  <a:pt x="119" y="32"/>
                </a:cubicBezTo>
                <a:cubicBezTo>
                  <a:pt x="118" y="33"/>
                  <a:pt x="118" y="33"/>
                  <a:pt x="118" y="33"/>
                </a:cubicBezTo>
                <a:cubicBezTo>
                  <a:pt x="116" y="38"/>
                  <a:pt x="114" y="43"/>
                  <a:pt x="112" y="48"/>
                </a:cubicBezTo>
                <a:cubicBezTo>
                  <a:pt x="111" y="50"/>
                  <a:pt x="113" y="51"/>
                  <a:pt x="114" y="50"/>
                </a:cubicBezTo>
                <a:cubicBezTo>
                  <a:pt x="117" y="45"/>
                  <a:pt x="119" y="40"/>
                  <a:pt x="121" y="34"/>
                </a:cubicBezTo>
                <a:cubicBezTo>
                  <a:pt x="121" y="34"/>
                  <a:pt x="121" y="33"/>
                  <a:pt x="120" y="33"/>
                </a:cubicBezTo>
                <a:cubicBezTo>
                  <a:pt x="122" y="33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4" y="42"/>
                  <a:pt x="122" y="48"/>
                  <a:pt x="119" y="55"/>
                </a:cubicBezTo>
                <a:cubicBezTo>
                  <a:pt x="118" y="57"/>
                  <a:pt x="121" y="57"/>
                  <a:pt x="122" y="56"/>
                </a:cubicBezTo>
                <a:cubicBezTo>
                  <a:pt x="125" y="49"/>
                  <a:pt x="127" y="43"/>
                  <a:pt x="129" y="36"/>
                </a:cubicBezTo>
                <a:cubicBezTo>
                  <a:pt x="129" y="36"/>
                  <a:pt x="129" y="36"/>
                  <a:pt x="129" y="35"/>
                </a:cubicBezTo>
                <a:cubicBezTo>
                  <a:pt x="130" y="36"/>
                  <a:pt x="132" y="36"/>
                  <a:pt x="134" y="37"/>
                </a:cubicBezTo>
                <a:cubicBezTo>
                  <a:pt x="134" y="37"/>
                  <a:pt x="134" y="37"/>
                  <a:pt x="133" y="37"/>
                </a:cubicBezTo>
                <a:cubicBezTo>
                  <a:pt x="132" y="42"/>
                  <a:pt x="129" y="48"/>
                  <a:pt x="129" y="54"/>
                </a:cubicBezTo>
                <a:cubicBezTo>
                  <a:pt x="129" y="55"/>
                  <a:pt x="132" y="56"/>
                  <a:pt x="132" y="54"/>
                </a:cubicBezTo>
                <a:cubicBezTo>
                  <a:pt x="132" y="48"/>
                  <a:pt x="135" y="43"/>
                  <a:pt x="136" y="38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9" y="38"/>
                  <a:pt x="141" y="39"/>
                  <a:pt x="144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2" y="46"/>
                  <a:pt x="140" y="52"/>
                  <a:pt x="137" y="58"/>
                </a:cubicBezTo>
                <a:cubicBezTo>
                  <a:pt x="136" y="59"/>
                  <a:pt x="139" y="61"/>
                  <a:pt x="140" y="59"/>
                </a:cubicBezTo>
                <a:cubicBezTo>
                  <a:pt x="142" y="53"/>
                  <a:pt x="145" y="47"/>
                  <a:pt x="146" y="41"/>
                </a:cubicBezTo>
                <a:cubicBezTo>
                  <a:pt x="146" y="41"/>
                  <a:pt x="146" y="41"/>
                  <a:pt x="146" y="41"/>
                </a:cubicBezTo>
                <a:cubicBezTo>
                  <a:pt x="148" y="41"/>
                  <a:pt x="149" y="41"/>
                  <a:pt x="151" y="42"/>
                </a:cubicBezTo>
                <a:cubicBezTo>
                  <a:pt x="151" y="42"/>
                  <a:pt x="151" y="42"/>
                  <a:pt x="151" y="42"/>
                </a:cubicBezTo>
                <a:cubicBezTo>
                  <a:pt x="149" y="48"/>
                  <a:pt x="147" y="53"/>
                  <a:pt x="145" y="58"/>
                </a:cubicBezTo>
                <a:cubicBezTo>
                  <a:pt x="145" y="60"/>
                  <a:pt x="148" y="61"/>
                  <a:pt x="148" y="59"/>
                </a:cubicBezTo>
                <a:cubicBezTo>
                  <a:pt x="150" y="54"/>
                  <a:pt x="152" y="49"/>
                  <a:pt x="153" y="43"/>
                </a:cubicBezTo>
                <a:cubicBezTo>
                  <a:pt x="153" y="43"/>
                  <a:pt x="153" y="43"/>
                  <a:pt x="153" y="43"/>
                </a:cubicBezTo>
                <a:cubicBezTo>
                  <a:pt x="156" y="43"/>
                  <a:pt x="158" y="44"/>
                  <a:pt x="161" y="45"/>
                </a:cubicBezTo>
                <a:cubicBezTo>
                  <a:pt x="161" y="45"/>
                  <a:pt x="160" y="45"/>
                  <a:pt x="160" y="45"/>
                </a:cubicBezTo>
                <a:cubicBezTo>
                  <a:pt x="158" y="50"/>
                  <a:pt x="157" y="56"/>
                  <a:pt x="155" y="61"/>
                </a:cubicBezTo>
                <a:cubicBezTo>
                  <a:pt x="155" y="63"/>
                  <a:pt x="157" y="64"/>
                  <a:pt x="158" y="62"/>
                </a:cubicBezTo>
                <a:cubicBezTo>
                  <a:pt x="159" y="57"/>
                  <a:pt x="161" y="52"/>
                  <a:pt x="163" y="47"/>
                </a:cubicBezTo>
                <a:cubicBezTo>
                  <a:pt x="163" y="46"/>
                  <a:pt x="163" y="46"/>
                  <a:pt x="163" y="45"/>
                </a:cubicBezTo>
                <a:cubicBezTo>
                  <a:pt x="164" y="46"/>
                  <a:pt x="166" y="46"/>
                  <a:pt x="167" y="47"/>
                </a:cubicBezTo>
                <a:cubicBezTo>
                  <a:pt x="168" y="47"/>
                  <a:pt x="169" y="47"/>
                  <a:pt x="170" y="47"/>
                </a:cubicBezTo>
                <a:cubicBezTo>
                  <a:pt x="168" y="54"/>
                  <a:pt x="164" y="61"/>
                  <a:pt x="163" y="68"/>
                </a:cubicBezTo>
                <a:cubicBezTo>
                  <a:pt x="162" y="69"/>
                  <a:pt x="165" y="70"/>
                  <a:pt x="166" y="68"/>
                </a:cubicBezTo>
                <a:cubicBezTo>
                  <a:pt x="167" y="61"/>
                  <a:pt x="170" y="55"/>
                  <a:pt x="173" y="48"/>
                </a:cubicBezTo>
                <a:cubicBezTo>
                  <a:pt x="175" y="49"/>
                  <a:pt x="177" y="50"/>
                  <a:pt x="179" y="50"/>
                </a:cubicBezTo>
                <a:cubicBezTo>
                  <a:pt x="178" y="56"/>
                  <a:pt x="174" y="61"/>
                  <a:pt x="175" y="67"/>
                </a:cubicBezTo>
                <a:cubicBezTo>
                  <a:pt x="175" y="69"/>
                  <a:pt x="178" y="69"/>
                  <a:pt x="177" y="67"/>
                </a:cubicBezTo>
                <a:cubicBezTo>
                  <a:pt x="177" y="62"/>
                  <a:pt x="180" y="56"/>
                  <a:pt x="182" y="51"/>
                </a:cubicBezTo>
                <a:cubicBezTo>
                  <a:pt x="185" y="52"/>
                  <a:pt x="188" y="53"/>
                  <a:pt x="190" y="54"/>
                </a:cubicBezTo>
                <a:cubicBezTo>
                  <a:pt x="190" y="54"/>
                  <a:pt x="190" y="54"/>
                  <a:pt x="190" y="54"/>
                </a:cubicBezTo>
                <a:cubicBezTo>
                  <a:pt x="189" y="59"/>
                  <a:pt x="187" y="65"/>
                  <a:pt x="185" y="70"/>
                </a:cubicBezTo>
                <a:cubicBezTo>
                  <a:pt x="184" y="72"/>
                  <a:pt x="187" y="73"/>
                  <a:pt x="187" y="72"/>
                </a:cubicBezTo>
                <a:cubicBezTo>
                  <a:pt x="190" y="66"/>
                  <a:pt x="192" y="60"/>
                  <a:pt x="193" y="54"/>
                </a:cubicBezTo>
                <a:cubicBezTo>
                  <a:pt x="195" y="55"/>
                  <a:pt x="197" y="56"/>
                  <a:pt x="199" y="56"/>
                </a:cubicBezTo>
                <a:cubicBezTo>
                  <a:pt x="198" y="61"/>
                  <a:pt x="197" y="67"/>
                  <a:pt x="195" y="72"/>
                </a:cubicBezTo>
                <a:cubicBezTo>
                  <a:pt x="195" y="74"/>
                  <a:pt x="198" y="75"/>
                  <a:pt x="198" y="73"/>
                </a:cubicBezTo>
                <a:cubicBezTo>
                  <a:pt x="200" y="68"/>
                  <a:pt x="201" y="62"/>
                  <a:pt x="202" y="57"/>
                </a:cubicBezTo>
                <a:cubicBezTo>
                  <a:pt x="205" y="58"/>
                  <a:pt x="207" y="58"/>
                  <a:pt x="209" y="59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2" name="Freeform 112">
            <a:extLst>
              <a:ext uri="{FF2B5EF4-FFF2-40B4-BE49-F238E27FC236}">
                <a16:creationId xmlns:a16="http://schemas.microsoft.com/office/drawing/2014/main" xmlns="" id="{CA103DC5-441D-4CDE-AC84-349C15E19C02}"/>
              </a:ext>
            </a:extLst>
          </p:cNvPr>
          <p:cNvSpPr>
            <a:spLocks noEditPoints="1"/>
          </p:cNvSpPr>
          <p:nvPr/>
        </p:nvSpPr>
        <p:spPr bwMode="auto">
          <a:xfrm>
            <a:off x="11056553" y="1989850"/>
            <a:ext cx="803276" cy="544513"/>
          </a:xfrm>
          <a:custGeom>
            <a:avLst/>
            <a:gdLst>
              <a:gd name="T0" fmla="*/ 34 w 214"/>
              <a:gd name="T1" fmla="*/ 86 h 145"/>
              <a:gd name="T2" fmla="*/ 1 w 214"/>
              <a:gd name="T3" fmla="*/ 107 h 145"/>
              <a:gd name="T4" fmla="*/ 22 w 214"/>
              <a:gd name="T5" fmla="*/ 144 h 145"/>
              <a:gd name="T6" fmla="*/ 164 w 214"/>
              <a:gd name="T7" fmla="*/ 66 h 145"/>
              <a:gd name="T8" fmla="*/ 214 w 214"/>
              <a:gd name="T9" fmla="*/ 37 h 145"/>
              <a:gd name="T10" fmla="*/ 190 w 214"/>
              <a:gd name="T11" fmla="*/ 1 h 145"/>
              <a:gd name="T12" fmla="*/ 191 w 214"/>
              <a:gd name="T13" fmla="*/ 24 h 145"/>
              <a:gd name="T14" fmla="*/ 191 w 214"/>
              <a:gd name="T15" fmla="*/ 3 h 145"/>
              <a:gd name="T16" fmla="*/ 116 w 214"/>
              <a:gd name="T17" fmla="*/ 88 h 145"/>
              <a:gd name="T18" fmla="*/ 21 w 214"/>
              <a:gd name="T19" fmla="*/ 141 h 145"/>
              <a:gd name="T20" fmla="*/ 8 w 214"/>
              <a:gd name="T21" fmla="*/ 106 h 145"/>
              <a:gd name="T22" fmla="*/ 10 w 214"/>
              <a:gd name="T23" fmla="*/ 104 h 145"/>
              <a:gd name="T24" fmla="*/ 14 w 214"/>
              <a:gd name="T25" fmla="*/ 101 h 145"/>
              <a:gd name="T26" fmla="*/ 26 w 214"/>
              <a:gd name="T27" fmla="*/ 116 h 145"/>
              <a:gd name="T28" fmla="*/ 22 w 214"/>
              <a:gd name="T29" fmla="*/ 96 h 145"/>
              <a:gd name="T30" fmla="*/ 24 w 214"/>
              <a:gd name="T31" fmla="*/ 95 h 145"/>
              <a:gd name="T32" fmla="*/ 39 w 214"/>
              <a:gd name="T33" fmla="*/ 109 h 145"/>
              <a:gd name="T34" fmla="*/ 42 w 214"/>
              <a:gd name="T35" fmla="*/ 85 h 145"/>
              <a:gd name="T36" fmla="*/ 54 w 214"/>
              <a:gd name="T37" fmla="*/ 101 h 145"/>
              <a:gd name="T38" fmla="*/ 51 w 214"/>
              <a:gd name="T39" fmla="*/ 80 h 145"/>
              <a:gd name="T40" fmla="*/ 60 w 214"/>
              <a:gd name="T41" fmla="*/ 92 h 145"/>
              <a:gd name="T42" fmla="*/ 57 w 214"/>
              <a:gd name="T43" fmla="*/ 77 h 145"/>
              <a:gd name="T44" fmla="*/ 70 w 214"/>
              <a:gd name="T45" fmla="*/ 93 h 145"/>
              <a:gd name="T46" fmla="*/ 66 w 214"/>
              <a:gd name="T47" fmla="*/ 72 h 145"/>
              <a:gd name="T48" fmla="*/ 69 w 214"/>
              <a:gd name="T49" fmla="*/ 70 h 145"/>
              <a:gd name="T50" fmla="*/ 77 w 214"/>
              <a:gd name="T51" fmla="*/ 78 h 145"/>
              <a:gd name="T52" fmla="*/ 79 w 214"/>
              <a:gd name="T53" fmla="*/ 76 h 145"/>
              <a:gd name="T54" fmla="*/ 79 w 214"/>
              <a:gd name="T55" fmla="*/ 64 h 145"/>
              <a:gd name="T56" fmla="*/ 82 w 214"/>
              <a:gd name="T57" fmla="*/ 63 h 145"/>
              <a:gd name="T58" fmla="*/ 96 w 214"/>
              <a:gd name="T59" fmla="*/ 78 h 145"/>
              <a:gd name="T60" fmla="*/ 89 w 214"/>
              <a:gd name="T61" fmla="*/ 59 h 145"/>
              <a:gd name="T62" fmla="*/ 104 w 214"/>
              <a:gd name="T63" fmla="*/ 70 h 145"/>
              <a:gd name="T64" fmla="*/ 100 w 214"/>
              <a:gd name="T65" fmla="*/ 53 h 145"/>
              <a:gd name="T66" fmla="*/ 114 w 214"/>
              <a:gd name="T67" fmla="*/ 70 h 145"/>
              <a:gd name="T68" fmla="*/ 107 w 214"/>
              <a:gd name="T69" fmla="*/ 49 h 145"/>
              <a:gd name="T70" fmla="*/ 121 w 214"/>
              <a:gd name="T71" fmla="*/ 62 h 145"/>
              <a:gd name="T72" fmla="*/ 114 w 214"/>
              <a:gd name="T73" fmla="*/ 45 h 145"/>
              <a:gd name="T74" fmla="*/ 129 w 214"/>
              <a:gd name="T75" fmla="*/ 59 h 145"/>
              <a:gd name="T76" fmla="*/ 124 w 214"/>
              <a:gd name="T77" fmla="*/ 40 h 145"/>
              <a:gd name="T78" fmla="*/ 135 w 214"/>
              <a:gd name="T79" fmla="*/ 54 h 145"/>
              <a:gd name="T80" fmla="*/ 130 w 214"/>
              <a:gd name="T81" fmla="*/ 37 h 145"/>
              <a:gd name="T82" fmla="*/ 144 w 214"/>
              <a:gd name="T83" fmla="*/ 49 h 145"/>
              <a:gd name="T84" fmla="*/ 139 w 214"/>
              <a:gd name="T85" fmla="*/ 32 h 145"/>
              <a:gd name="T86" fmla="*/ 154 w 214"/>
              <a:gd name="T87" fmla="*/ 48 h 145"/>
              <a:gd name="T88" fmla="*/ 154 w 214"/>
              <a:gd name="T89" fmla="*/ 24 h 145"/>
              <a:gd name="T90" fmla="*/ 157 w 214"/>
              <a:gd name="T91" fmla="*/ 23 h 145"/>
              <a:gd name="T92" fmla="*/ 172 w 214"/>
              <a:gd name="T93" fmla="*/ 34 h 145"/>
              <a:gd name="T94" fmla="*/ 172 w 214"/>
              <a:gd name="T95" fmla="*/ 14 h 145"/>
              <a:gd name="T96" fmla="*/ 175 w 214"/>
              <a:gd name="T97" fmla="*/ 1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4" h="145">
                <a:moveTo>
                  <a:pt x="150" y="23"/>
                </a:moveTo>
                <a:cubicBezTo>
                  <a:pt x="136" y="31"/>
                  <a:pt x="122" y="38"/>
                  <a:pt x="108" y="46"/>
                </a:cubicBezTo>
                <a:cubicBezTo>
                  <a:pt x="83" y="59"/>
                  <a:pt x="58" y="73"/>
                  <a:pt x="34" y="86"/>
                </a:cubicBezTo>
                <a:cubicBezTo>
                  <a:pt x="26" y="91"/>
                  <a:pt x="19" y="95"/>
                  <a:pt x="12" y="99"/>
                </a:cubicBezTo>
                <a:cubicBezTo>
                  <a:pt x="9" y="101"/>
                  <a:pt x="5" y="103"/>
                  <a:pt x="2" y="105"/>
                </a:cubicBezTo>
                <a:cubicBezTo>
                  <a:pt x="1" y="105"/>
                  <a:pt x="0" y="106"/>
                  <a:pt x="1" y="107"/>
                </a:cubicBezTo>
                <a:cubicBezTo>
                  <a:pt x="7" y="119"/>
                  <a:pt x="12" y="131"/>
                  <a:pt x="18" y="143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4"/>
                  <a:pt x="21" y="145"/>
                  <a:pt x="22" y="144"/>
                </a:cubicBezTo>
                <a:cubicBezTo>
                  <a:pt x="37" y="136"/>
                  <a:pt x="53" y="127"/>
                  <a:pt x="69" y="118"/>
                </a:cubicBezTo>
                <a:cubicBezTo>
                  <a:pt x="84" y="109"/>
                  <a:pt x="99" y="100"/>
                  <a:pt x="115" y="91"/>
                </a:cubicBezTo>
                <a:cubicBezTo>
                  <a:pt x="132" y="83"/>
                  <a:pt x="148" y="75"/>
                  <a:pt x="164" y="66"/>
                </a:cubicBezTo>
                <a:cubicBezTo>
                  <a:pt x="181" y="57"/>
                  <a:pt x="197" y="48"/>
                  <a:pt x="213" y="39"/>
                </a:cubicBezTo>
                <a:cubicBezTo>
                  <a:pt x="213" y="38"/>
                  <a:pt x="214" y="38"/>
                  <a:pt x="214" y="38"/>
                </a:cubicBezTo>
                <a:cubicBezTo>
                  <a:pt x="214" y="38"/>
                  <a:pt x="214" y="37"/>
                  <a:pt x="214" y="37"/>
                </a:cubicBezTo>
                <a:cubicBezTo>
                  <a:pt x="207" y="25"/>
                  <a:pt x="199" y="13"/>
                  <a:pt x="193" y="1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0" y="0"/>
                  <a:pt x="190" y="1"/>
                </a:cubicBezTo>
                <a:cubicBezTo>
                  <a:pt x="177" y="9"/>
                  <a:pt x="163" y="16"/>
                  <a:pt x="150" y="23"/>
                </a:cubicBezTo>
                <a:close/>
                <a:moveTo>
                  <a:pt x="181" y="9"/>
                </a:moveTo>
                <a:cubicBezTo>
                  <a:pt x="184" y="14"/>
                  <a:pt x="187" y="20"/>
                  <a:pt x="191" y="24"/>
                </a:cubicBezTo>
                <a:cubicBezTo>
                  <a:pt x="193" y="26"/>
                  <a:pt x="195" y="24"/>
                  <a:pt x="193" y="22"/>
                </a:cubicBezTo>
                <a:cubicBezTo>
                  <a:pt x="189" y="18"/>
                  <a:pt x="187" y="13"/>
                  <a:pt x="184" y="8"/>
                </a:cubicBezTo>
                <a:cubicBezTo>
                  <a:pt x="186" y="6"/>
                  <a:pt x="188" y="5"/>
                  <a:pt x="191" y="3"/>
                </a:cubicBezTo>
                <a:cubicBezTo>
                  <a:pt x="197" y="15"/>
                  <a:pt x="204" y="26"/>
                  <a:pt x="210" y="37"/>
                </a:cubicBezTo>
                <a:cubicBezTo>
                  <a:pt x="195" y="45"/>
                  <a:pt x="180" y="54"/>
                  <a:pt x="164" y="63"/>
                </a:cubicBezTo>
                <a:cubicBezTo>
                  <a:pt x="148" y="72"/>
                  <a:pt x="132" y="80"/>
                  <a:pt x="116" y="88"/>
                </a:cubicBezTo>
                <a:cubicBezTo>
                  <a:pt x="100" y="96"/>
                  <a:pt x="85" y="106"/>
                  <a:pt x="69" y="115"/>
                </a:cubicBezTo>
                <a:cubicBezTo>
                  <a:pt x="53" y="124"/>
                  <a:pt x="37" y="132"/>
                  <a:pt x="21" y="141"/>
                </a:cubicBezTo>
                <a:cubicBezTo>
                  <a:pt x="21" y="141"/>
                  <a:pt x="21" y="141"/>
                  <a:pt x="21" y="141"/>
                </a:cubicBezTo>
                <a:cubicBezTo>
                  <a:pt x="15" y="130"/>
                  <a:pt x="10" y="119"/>
                  <a:pt x="4" y="108"/>
                </a:cubicBezTo>
                <a:cubicBezTo>
                  <a:pt x="5" y="107"/>
                  <a:pt x="6" y="106"/>
                  <a:pt x="7" y="105"/>
                </a:cubicBezTo>
                <a:cubicBezTo>
                  <a:pt x="7" y="105"/>
                  <a:pt x="7" y="105"/>
                  <a:pt x="8" y="106"/>
                </a:cubicBezTo>
                <a:cubicBezTo>
                  <a:pt x="10" y="110"/>
                  <a:pt x="11" y="114"/>
                  <a:pt x="15" y="118"/>
                </a:cubicBezTo>
                <a:cubicBezTo>
                  <a:pt x="16" y="120"/>
                  <a:pt x="18" y="118"/>
                  <a:pt x="17" y="116"/>
                </a:cubicBezTo>
                <a:cubicBezTo>
                  <a:pt x="14" y="113"/>
                  <a:pt x="13" y="108"/>
                  <a:pt x="1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3"/>
                  <a:pt x="11" y="103"/>
                  <a:pt x="12" y="103"/>
                </a:cubicBezTo>
                <a:cubicBezTo>
                  <a:pt x="12" y="102"/>
                  <a:pt x="13" y="102"/>
                  <a:pt x="14" y="101"/>
                </a:cubicBezTo>
                <a:cubicBezTo>
                  <a:pt x="14" y="101"/>
                  <a:pt x="14" y="102"/>
                  <a:pt x="14" y="102"/>
                </a:cubicBezTo>
                <a:cubicBezTo>
                  <a:pt x="17" y="107"/>
                  <a:pt x="20" y="113"/>
                  <a:pt x="24" y="118"/>
                </a:cubicBezTo>
                <a:cubicBezTo>
                  <a:pt x="25" y="119"/>
                  <a:pt x="28" y="117"/>
                  <a:pt x="26" y="116"/>
                </a:cubicBezTo>
                <a:cubicBezTo>
                  <a:pt x="22" y="111"/>
                  <a:pt x="20" y="106"/>
                  <a:pt x="17" y="100"/>
                </a:cubicBezTo>
                <a:cubicBezTo>
                  <a:pt x="17" y="100"/>
                  <a:pt x="16" y="100"/>
                  <a:pt x="16" y="100"/>
                </a:cubicBezTo>
                <a:cubicBezTo>
                  <a:pt x="18" y="99"/>
                  <a:pt x="20" y="98"/>
                  <a:pt x="22" y="96"/>
                </a:cubicBezTo>
                <a:cubicBezTo>
                  <a:pt x="24" y="101"/>
                  <a:pt x="25" y="107"/>
                  <a:pt x="29" y="111"/>
                </a:cubicBezTo>
                <a:cubicBezTo>
                  <a:pt x="30" y="112"/>
                  <a:pt x="32" y="110"/>
                  <a:pt x="31" y="109"/>
                </a:cubicBezTo>
                <a:cubicBezTo>
                  <a:pt x="27" y="105"/>
                  <a:pt x="26" y="100"/>
                  <a:pt x="24" y="95"/>
                </a:cubicBezTo>
                <a:cubicBezTo>
                  <a:pt x="26" y="94"/>
                  <a:pt x="27" y="93"/>
                  <a:pt x="28" y="93"/>
                </a:cubicBezTo>
                <a:cubicBezTo>
                  <a:pt x="29" y="92"/>
                  <a:pt x="30" y="92"/>
                  <a:pt x="30" y="92"/>
                </a:cubicBezTo>
                <a:cubicBezTo>
                  <a:pt x="32" y="98"/>
                  <a:pt x="36" y="103"/>
                  <a:pt x="39" y="109"/>
                </a:cubicBezTo>
                <a:cubicBezTo>
                  <a:pt x="40" y="111"/>
                  <a:pt x="43" y="109"/>
                  <a:pt x="42" y="108"/>
                </a:cubicBezTo>
                <a:cubicBezTo>
                  <a:pt x="39" y="102"/>
                  <a:pt x="34" y="97"/>
                  <a:pt x="33" y="90"/>
                </a:cubicBezTo>
                <a:cubicBezTo>
                  <a:pt x="36" y="88"/>
                  <a:pt x="39" y="87"/>
                  <a:pt x="42" y="85"/>
                </a:cubicBezTo>
                <a:cubicBezTo>
                  <a:pt x="42" y="85"/>
                  <a:pt x="42" y="85"/>
                  <a:pt x="43" y="86"/>
                </a:cubicBezTo>
                <a:cubicBezTo>
                  <a:pt x="46" y="91"/>
                  <a:pt x="49" y="97"/>
                  <a:pt x="52" y="102"/>
                </a:cubicBezTo>
                <a:cubicBezTo>
                  <a:pt x="52" y="104"/>
                  <a:pt x="55" y="103"/>
                  <a:pt x="54" y="101"/>
                </a:cubicBezTo>
                <a:cubicBezTo>
                  <a:pt x="52" y="95"/>
                  <a:pt x="48" y="90"/>
                  <a:pt x="45" y="84"/>
                </a:cubicBezTo>
                <a:cubicBezTo>
                  <a:pt x="45" y="84"/>
                  <a:pt x="45" y="84"/>
                  <a:pt x="44" y="84"/>
                </a:cubicBezTo>
                <a:cubicBezTo>
                  <a:pt x="46" y="83"/>
                  <a:pt x="48" y="81"/>
                  <a:pt x="51" y="80"/>
                </a:cubicBezTo>
                <a:cubicBezTo>
                  <a:pt x="51" y="80"/>
                  <a:pt x="51" y="80"/>
                  <a:pt x="51" y="80"/>
                </a:cubicBezTo>
                <a:cubicBezTo>
                  <a:pt x="53" y="85"/>
                  <a:pt x="55" y="90"/>
                  <a:pt x="58" y="94"/>
                </a:cubicBezTo>
                <a:cubicBezTo>
                  <a:pt x="59" y="95"/>
                  <a:pt x="61" y="93"/>
                  <a:pt x="60" y="92"/>
                </a:cubicBezTo>
                <a:cubicBezTo>
                  <a:pt x="57" y="88"/>
                  <a:pt x="56" y="83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4" y="78"/>
                  <a:pt x="55" y="78"/>
                  <a:pt x="57" y="77"/>
                </a:cubicBezTo>
                <a:cubicBezTo>
                  <a:pt x="57" y="77"/>
                  <a:pt x="57" y="77"/>
                  <a:pt x="57" y="78"/>
                </a:cubicBezTo>
                <a:cubicBezTo>
                  <a:pt x="60" y="84"/>
                  <a:pt x="63" y="90"/>
                  <a:pt x="68" y="95"/>
                </a:cubicBezTo>
                <a:cubicBezTo>
                  <a:pt x="69" y="97"/>
                  <a:pt x="71" y="95"/>
                  <a:pt x="70" y="93"/>
                </a:cubicBezTo>
                <a:cubicBezTo>
                  <a:pt x="65" y="88"/>
                  <a:pt x="63" y="82"/>
                  <a:pt x="59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61" y="74"/>
                  <a:pt x="64" y="73"/>
                  <a:pt x="66" y="72"/>
                </a:cubicBezTo>
                <a:cubicBezTo>
                  <a:pt x="69" y="77"/>
                  <a:pt x="71" y="83"/>
                  <a:pt x="75" y="88"/>
                </a:cubicBezTo>
                <a:cubicBezTo>
                  <a:pt x="76" y="89"/>
                  <a:pt x="78" y="87"/>
                  <a:pt x="77" y="86"/>
                </a:cubicBezTo>
                <a:cubicBezTo>
                  <a:pt x="73" y="81"/>
                  <a:pt x="71" y="75"/>
                  <a:pt x="69" y="70"/>
                </a:cubicBezTo>
                <a:cubicBezTo>
                  <a:pt x="70" y="70"/>
                  <a:pt x="71" y="69"/>
                  <a:pt x="72" y="69"/>
                </a:cubicBezTo>
                <a:cubicBezTo>
                  <a:pt x="72" y="69"/>
                  <a:pt x="72" y="69"/>
                  <a:pt x="72" y="70"/>
                </a:cubicBezTo>
                <a:cubicBezTo>
                  <a:pt x="74" y="72"/>
                  <a:pt x="75" y="75"/>
                  <a:pt x="77" y="78"/>
                </a:cubicBezTo>
                <a:cubicBezTo>
                  <a:pt x="79" y="81"/>
                  <a:pt x="81" y="84"/>
                  <a:pt x="83" y="87"/>
                </a:cubicBezTo>
                <a:cubicBezTo>
                  <a:pt x="83" y="89"/>
                  <a:pt x="86" y="87"/>
                  <a:pt x="85" y="86"/>
                </a:cubicBezTo>
                <a:cubicBezTo>
                  <a:pt x="83" y="83"/>
                  <a:pt x="81" y="79"/>
                  <a:pt x="79" y="76"/>
                </a:cubicBezTo>
                <a:cubicBezTo>
                  <a:pt x="78" y="73"/>
                  <a:pt x="76" y="70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6" y="67"/>
                  <a:pt x="78" y="65"/>
                  <a:pt x="79" y="64"/>
                </a:cubicBezTo>
                <a:cubicBezTo>
                  <a:pt x="82" y="69"/>
                  <a:pt x="84" y="74"/>
                  <a:pt x="87" y="79"/>
                </a:cubicBezTo>
                <a:cubicBezTo>
                  <a:pt x="88" y="80"/>
                  <a:pt x="90" y="79"/>
                  <a:pt x="89" y="77"/>
                </a:cubicBezTo>
                <a:cubicBezTo>
                  <a:pt x="87" y="73"/>
                  <a:pt x="85" y="68"/>
                  <a:pt x="82" y="63"/>
                </a:cubicBezTo>
                <a:cubicBezTo>
                  <a:pt x="84" y="62"/>
                  <a:pt x="85" y="61"/>
                  <a:pt x="87" y="60"/>
                </a:cubicBezTo>
                <a:cubicBezTo>
                  <a:pt x="88" y="63"/>
                  <a:pt x="89" y="66"/>
                  <a:pt x="90" y="69"/>
                </a:cubicBezTo>
                <a:cubicBezTo>
                  <a:pt x="92" y="72"/>
                  <a:pt x="94" y="75"/>
                  <a:pt x="96" y="78"/>
                </a:cubicBezTo>
                <a:cubicBezTo>
                  <a:pt x="97" y="79"/>
                  <a:pt x="99" y="78"/>
                  <a:pt x="98" y="76"/>
                </a:cubicBezTo>
                <a:cubicBezTo>
                  <a:pt x="97" y="74"/>
                  <a:pt x="95" y="71"/>
                  <a:pt x="93" y="69"/>
                </a:cubicBezTo>
                <a:cubicBezTo>
                  <a:pt x="92" y="66"/>
                  <a:pt x="91" y="62"/>
                  <a:pt x="89" y="59"/>
                </a:cubicBezTo>
                <a:cubicBezTo>
                  <a:pt x="92" y="57"/>
                  <a:pt x="95" y="56"/>
                  <a:pt x="98" y="54"/>
                </a:cubicBezTo>
                <a:cubicBezTo>
                  <a:pt x="98" y="55"/>
                  <a:pt x="98" y="55"/>
                  <a:pt x="98" y="55"/>
                </a:cubicBezTo>
                <a:cubicBezTo>
                  <a:pt x="101" y="60"/>
                  <a:pt x="103" y="65"/>
                  <a:pt x="104" y="70"/>
                </a:cubicBezTo>
                <a:cubicBezTo>
                  <a:pt x="105" y="72"/>
                  <a:pt x="108" y="72"/>
                  <a:pt x="107" y="70"/>
                </a:cubicBezTo>
                <a:cubicBezTo>
                  <a:pt x="105" y="64"/>
                  <a:pt x="103" y="59"/>
                  <a:pt x="101" y="54"/>
                </a:cubicBezTo>
                <a:cubicBezTo>
                  <a:pt x="101" y="54"/>
                  <a:pt x="100" y="53"/>
                  <a:pt x="100" y="53"/>
                </a:cubicBezTo>
                <a:cubicBezTo>
                  <a:pt x="102" y="52"/>
                  <a:pt x="103" y="51"/>
                  <a:pt x="105" y="50"/>
                </a:cubicBezTo>
                <a:cubicBezTo>
                  <a:pt x="105" y="51"/>
                  <a:pt x="105" y="51"/>
                  <a:pt x="105" y="51"/>
                </a:cubicBezTo>
                <a:cubicBezTo>
                  <a:pt x="109" y="57"/>
                  <a:pt x="112" y="63"/>
                  <a:pt x="114" y="70"/>
                </a:cubicBezTo>
                <a:cubicBezTo>
                  <a:pt x="115" y="72"/>
                  <a:pt x="118" y="70"/>
                  <a:pt x="117" y="68"/>
                </a:cubicBezTo>
                <a:cubicBezTo>
                  <a:pt x="114" y="62"/>
                  <a:pt x="111" y="56"/>
                  <a:pt x="108" y="50"/>
                </a:cubicBezTo>
                <a:cubicBezTo>
                  <a:pt x="108" y="49"/>
                  <a:pt x="108" y="49"/>
                  <a:pt x="107" y="49"/>
                </a:cubicBezTo>
                <a:cubicBezTo>
                  <a:pt x="109" y="48"/>
                  <a:pt x="110" y="48"/>
                  <a:pt x="112" y="47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5" y="52"/>
                  <a:pt x="117" y="58"/>
                  <a:pt x="121" y="62"/>
                </a:cubicBezTo>
                <a:cubicBezTo>
                  <a:pt x="122" y="63"/>
                  <a:pt x="124" y="61"/>
                  <a:pt x="123" y="60"/>
                </a:cubicBezTo>
                <a:cubicBezTo>
                  <a:pt x="119" y="56"/>
                  <a:pt x="117" y="50"/>
                  <a:pt x="114" y="46"/>
                </a:cubicBezTo>
                <a:cubicBezTo>
                  <a:pt x="114" y="46"/>
                  <a:pt x="114" y="45"/>
                  <a:pt x="114" y="45"/>
                </a:cubicBezTo>
                <a:cubicBezTo>
                  <a:pt x="117" y="44"/>
                  <a:pt x="119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8"/>
                  <a:pt x="127" y="53"/>
                  <a:pt x="129" y="59"/>
                </a:cubicBezTo>
                <a:cubicBezTo>
                  <a:pt x="130" y="61"/>
                  <a:pt x="133" y="60"/>
                  <a:pt x="132" y="59"/>
                </a:cubicBezTo>
                <a:cubicBezTo>
                  <a:pt x="130" y="52"/>
                  <a:pt x="127" y="47"/>
                  <a:pt x="124" y="41"/>
                </a:cubicBezTo>
                <a:cubicBezTo>
                  <a:pt x="124" y="41"/>
                  <a:pt x="124" y="41"/>
                  <a:pt x="124" y="40"/>
                </a:cubicBezTo>
                <a:cubicBezTo>
                  <a:pt x="125" y="40"/>
                  <a:pt x="126" y="39"/>
                  <a:pt x="128" y="38"/>
                </a:cubicBezTo>
                <a:cubicBezTo>
                  <a:pt x="128" y="38"/>
                  <a:pt x="128" y="39"/>
                  <a:pt x="128" y="39"/>
                </a:cubicBezTo>
                <a:cubicBezTo>
                  <a:pt x="130" y="44"/>
                  <a:pt x="133" y="49"/>
                  <a:pt x="135" y="54"/>
                </a:cubicBezTo>
                <a:cubicBezTo>
                  <a:pt x="136" y="56"/>
                  <a:pt x="139" y="54"/>
                  <a:pt x="138" y="53"/>
                </a:cubicBezTo>
                <a:cubicBezTo>
                  <a:pt x="135" y="48"/>
                  <a:pt x="133" y="42"/>
                  <a:pt x="130" y="37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6"/>
                  <a:pt x="134" y="35"/>
                  <a:pt x="137" y="33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9" y="39"/>
                  <a:pt x="142" y="44"/>
                  <a:pt x="144" y="49"/>
                </a:cubicBezTo>
                <a:cubicBezTo>
                  <a:pt x="145" y="51"/>
                  <a:pt x="148" y="49"/>
                  <a:pt x="147" y="48"/>
                </a:cubicBezTo>
                <a:cubicBezTo>
                  <a:pt x="144" y="43"/>
                  <a:pt x="141" y="38"/>
                  <a:pt x="140" y="33"/>
                </a:cubicBezTo>
                <a:cubicBezTo>
                  <a:pt x="139" y="33"/>
                  <a:pt x="139" y="32"/>
                  <a:pt x="139" y="32"/>
                </a:cubicBezTo>
                <a:cubicBezTo>
                  <a:pt x="140" y="32"/>
                  <a:pt x="141" y="31"/>
                  <a:pt x="143" y="30"/>
                </a:cubicBezTo>
                <a:cubicBezTo>
                  <a:pt x="144" y="30"/>
                  <a:pt x="144" y="29"/>
                  <a:pt x="145" y="29"/>
                </a:cubicBezTo>
                <a:cubicBezTo>
                  <a:pt x="148" y="35"/>
                  <a:pt x="151" y="42"/>
                  <a:pt x="154" y="48"/>
                </a:cubicBezTo>
                <a:cubicBezTo>
                  <a:pt x="155" y="50"/>
                  <a:pt x="158" y="48"/>
                  <a:pt x="157" y="47"/>
                </a:cubicBezTo>
                <a:cubicBezTo>
                  <a:pt x="153" y="41"/>
                  <a:pt x="151" y="34"/>
                  <a:pt x="148" y="28"/>
                </a:cubicBezTo>
                <a:cubicBezTo>
                  <a:pt x="150" y="26"/>
                  <a:pt x="152" y="25"/>
                  <a:pt x="154" y="24"/>
                </a:cubicBezTo>
                <a:cubicBezTo>
                  <a:pt x="157" y="29"/>
                  <a:pt x="158" y="36"/>
                  <a:pt x="162" y="40"/>
                </a:cubicBezTo>
                <a:cubicBezTo>
                  <a:pt x="164" y="41"/>
                  <a:pt x="166" y="39"/>
                  <a:pt x="165" y="38"/>
                </a:cubicBezTo>
                <a:cubicBezTo>
                  <a:pt x="160" y="34"/>
                  <a:pt x="159" y="28"/>
                  <a:pt x="157" y="23"/>
                </a:cubicBezTo>
                <a:cubicBezTo>
                  <a:pt x="159" y="21"/>
                  <a:pt x="161" y="20"/>
                  <a:pt x="164" y="19"/>
                </a:cubicBezTo>
                <a:cubicBezTo>
                  <a:pt x="164" y="19"/>
                  <a:pt x="164" y="19"/>
                  <a:pt x="164" y="19"/>
                </a:cubicBezTo>
                <a:cubicBezTo>
                  <a:pt x="167" y="23"/>
                  <a:pt x="170" y="29"/>
                  <a:pt x="172" y="34"/>
                </a:cubicBezTo>
                <a:cubicBezTo>
                  <a:pt x="172" y="36"/>
                  <a:pt x="175" y="35"/>
                  <a:pt x="175" y="34"/>
                </a:cubicBezTo>
                <a:cubicBezTo>
                  <a:pt x="173" y="28"/>
                  <a:pt x="170" y="22"/>
                  <a:pt x="166" y="17"/>
                </a:cubicBezTo>
                <a:cubicBezTo>
                  <a:pt x="168" y="16"/>
                  <a:pt x="170" y="15"/>
                  <a:pt x="172" y="14"/>
                </a:cubicBezTo>
                <a:cubicBezTo>
                  <a:pt x="175" y="19"/>
                  <a:pt x="178" y="23"/>
                  <a:pt x="181" y="28"/>
                </a:cubicBezTo>
                <a:cubicBezTo>
                  <a:pt x="181" y="30"/>
                  <a:pt x="184" y="28"/>
                  <a:pt x="183" y="27"/>
                </a:cubicBezTo>
                <a:cubicBezTo>
                  <a:pt x="180" y="22"/>
                  <a:pt x="177" y="17"/>
                  <a:pt x="175" y="13"/>
                </a:cubicBezTo>
                <a:cubicBezTo>
                  <a:pt x="177" y="12"/>
                  <a:pt x="179" y="10"/>
                  <a:pt x="181" y="9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5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9086850" y="1477964"/>
            <a:ext cx="441549" cy="522203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6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3655016" y="2148714"/>
            <a:ext cx="461993" cy="337788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8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10458065" y="2000167"/>
            <a:ext cx="828676" cy="703264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9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10106027" y="3609824"/>
            <a:ext cx="1749280" cy="2938996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9805197" y="425451"/>
            <a:ext cx="134937" cy="360364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1" name="Freeform 59">
            <a:extLst>
              <a:ext uri="{FF2B5EF4-FFF2-40B4-BE49-F238E27FC236}">
                <a16:creationId xmlns:a16="http://schemas.microsoft.com/office/drawing/2014/main" xmlns="" id="{94F4F4BC-19A5-43C9-A65D-505022D8AA9C}"/>
              </a:ext>
            </a:extLst>
          </p:cNvPr>
          <p:cNvSpPr>
            <a:spLocks noEditPoints="1"/>
          </p:cNvSpPr>
          <p:nvPr/>
        </p:nvSpPr>
        <p:spPr bwMode="auto">
          <a:xfrm>
            <a:off x="11411437" y="1477964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59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0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1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19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2 h 64"/>
              <a:gd name="T80" fmla="*/ 20 w 55"/>
              <a:gd name="T81" fmla="*/ 10 h 64"/>
              <a:gd name="T82" fmla="*/ 10 w 55"/>
              <a:gd name="T83" fmla="*/ 24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4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6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2" y="2"/>
                </a:cubicBezTo>
                <a:cubicBezTo>
                  <a:pt x="35" y="4"/>
                  <a:pt x="31" y="11"/>
                  <a:pt x="27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8"/>
                </a:cubicBezTo>
                <a:cubicBezTo>
                  <a:pt x="0" y="15"/>
                  <a:pt x="3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4"/>
                  <a:pt x="55" y="17"/>
                  <a:pt x="55" y="10"/>
                </a:cubicBezTo>
                <a:close/>
                <a:moveTo>
                  <a:pt x="26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6"/>
                  <a:pt x="27" y="58"/>
                  <a:pt x="26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4" y="56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1"/>
                  <a:pt x="16" y="41"/>
                  <a:pt x="16" y="41"/>
                </a:cubicBezTo>
                <a:cubicBezTo>
                  <a:pt x="22" y="38"/>
                  <a:pt x="28" y="34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6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2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8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3"/>
                  <a:pt x="31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4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7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2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0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2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2"/>
                  <a:pt x="16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9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9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0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9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2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4"/>
                </a:cubicBezTo>
                <a:cubicBezTo>
                  <a:pt x="34" y="15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6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3"/>
                </a:cubicBezTo>
                <a:cubicBezTo>
                  <a:pt x="36" y="10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4" y="12"/>
                </a:cubicBezTo>
                <a:cubicBezTo>
                  <a:pt x="35" y="9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2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10106027" y="464345"/>
            <a:ext cx="292100" cy="282576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3" name="Freeform 122">
            <a:extLst>
              <a:ext uri="{FF2B5EF4-FFF2-40B4-BE49-F238E27FC236}">
                <a16:creationId xmlns:a16="http://schemas.microsoft.com/office/drawing/2014/main" xmlns="" id="{8AA506DE-0458-4BC7-AC7A-483FA77646D6}"/>
              </a:ext>
            </a:extLst>
          </p:cNvPr>
          <p:cNvSpPr>
            <a:spLocks noEditPoints="1"/>
          </p:cNvSpPr>
          <p:nvPr/>
        </p:nvSpPr>
        <p:spPr bwMode="auto">
          <a:xfrm>
            <a:off x="4600680" y="5138746"/>
            <a:ext cx="863883" cy="666633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7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59 h 85"/>
              <a:gd name="T16" fmla="*/ 58 w 174"/>
              <a:gd name="T17" fmla="*/ 69 h 85"/>
              <a:gd name="T18" fmla="*/ 63 w 174"/>
              <a:gd name="T19" fmla="*/ 67 h 85"/>
              <a:gd name="T20" fmla="*/ 50 w 174"/>
              <a:gd name="T21" fmla="*/ 56 h 85"/>
              <a:gd name="T22" fmla="*/ 75 w 174"/>
              <a:gd name="T23" fmla="*/ 65 h 85"/>
              <a:gd name="T24" fmla="*/ 79 w 174"/>
              <a:gd name="T25" fmla="*/ 62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4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4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0 h 85"/>
              <a:gd name="T54" fmla="*/ 14 w 174"/>
              <a:gd name="T55" fmla="*/ 70 h 85"/>
              <a:gd name="T56" fmla="*/ 22 w 174"/>
              <a:gd name="T57" fmla="*/ 72 h 85"/>
              <a:gd name="T58" fmla="*/ 20 w 174"/>
              <a:gd name="T59" fmla="*/ 68 h 85"/>
              <a:gd name="T60" fmla="*/ 20 w 174"/>
              <a:gd name="T61" fmla="*/ 77 h 85"/>
              <a:gd name="T62" fmla="*/ 41 w 174"/>
              <a:gd name="T63" fmla="*/ 71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4 w 174"/>
              <a:gd name="T73" fmla="*/ 22 h 85"/>
              <a:gd name="T74" fmla="*/ 165 w 174"/>
              <a:gd name="T75" fmla="*/ 8 h 85"/>
              <a:gd name="T76" fmla="*/ 145 w 174"/>
              <a:gd name="T77" fmla="*/ 30 h 85"/>
              <a:gd name="T78" fmla="*/ 160 w 174"/>
              <a:gd name="T79" fmla="*/ 7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8 h 85"/>
              <a:gd name="T86" fmla="*/ 102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5 w 174"/>
              <a:gd name="T107" fmla="*/ 60 h 85"/>
              <a:gd name="T108" fmla="*/ 21 w 174"/>
              <a:gd name="T109" fmla="*/ 64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1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4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6"/>
                  <a:pt x="172" y="6"/>
                  <a:pt x="172" y="6"/>
                </a:cubicBezTo>
                <a:cubicBezTo>
                  <a:pt x="172" y="5"/>
                  <a:pt x="172" y="5"/>
                  <a:pt x="173" y="5"/>
                </a:cubicBezTo>
                <a:cubicBezTo>
                  <a:pt x="173" y="5"/>
                  <a:pt x="173" y="5"/>
                  <a:pt x="173" y="4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2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7"/>
                </a:cubicBezTo>
                <a:cubicBezTo>
                  <a:pt x="129" y="27"/>
                  <a:pt x="129" y="27"/>
                  <a:pt x="129" y="27"/>
                </a:cubicBezTo>
                <a:cubicBezTo>
                  <a:pt x="99" y="35"/>
                  <a:pt x="69" y="40"/>
                  <a:pt x="39" y="50"/>
                </a:cubicBezTo>
                <a:cubicBezTo>
                  <a:pt x="31" y="52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2"/>
                  <a:pt x="21" y="83"/>
                </a:cubicBezTo>
                <a:cubicBezTo>
                  <a:pt x="34" y="85"/>
                  <a:pt x="49" y="80"/>
                  <a:pt x="62" y="77"/>
                </a:cubicBezTo>
                <a:cubicBezTo>
                  <a:pt x="87" y="70"/>
                  <a:pt x="111" y="59"/>
                  <a:pt x="129" y="41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6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5"/>
                  <a:pt x="40" y="75"/>
                </a:cubicBezTo>
                <a:cubicBezTo>
                  <a:pt x="37" y="73"/>
                  <a:pt x="34" y="71"/>
                  <a:pt x="31" y="68"/>
                </a:cubicBezTo>
                <a:cubicBezTo>
                  <a:pt x="30" y="67"/>
                  <a:pt x="28" y="66"/>
                  <a:pt x="26" y="64"/>
                </a:cubicBezTo>
                <a:cubicBezTo>
                  <a:pt x="26" y="64"/>
                  <a:pt x="21" y="60"/>
                  <a:pt x="25" y="62"/>
                </a:cubicBezTo>
                <a:cubicBezTo>
                  <a:pt x="26" y="62"/>
                  <a:pt x="27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69"/>
                  <a:pt x="35" y="66"/>
                  <a:pt x="30" y="63"/>
                </a:cubicBezTo>
                <a:cubicBezTo>
                  <a:pt x="29" y="63"/>
                  <a:pt x="29" y="63"/>
                  <a:pt x="29" y="62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7"/>
                  <a:pt x="41" y="68"/>
                  <a:pt x="43" y="69"/>
                </a:cubicBezTo>
                <a:cubicBezTo>
                  <a:pt x="45" y="70"/>
                  <a:pt x="47" y="72"/>
                  <a:pt x="50" y="73"/>
                </a:cubicBezTo>
                <a:cubicBezTo>
                  <a:pt x="50" y="73"/>
                  <a:pt x="50" y="73"/>
                  <a:pt x="50" y="73"/>
                </a:cubicBezTo>
                <a:cubicBezTo>
                  <a:pt x="50" y="72"/>
                  <a:pt x="49" y="72"/>
                  <a:pt x="49" y="72"/>
                </a:cubicBezTo>
                <a:cubicBezTo>
                  <a:pt x="49" y="72"/>
                  <a:pt x="48" y="71"/>
                  <a:pt x="48" y="71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2"/>
                </a:cubicBezTo>
                <a:cubicBezTo>
                  <a:pt x="44" y="66"/>
                  <a:pt x="50" y="69"/>
                  <a:pt x="55" y="72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8"/>
                  <a:pt x="45" y="64"/>
                  <a:pt x="40" y="62"/>
                </a:cubicBezTo>
                <a:cubicBezTo>
                  <a:pt x="39" y="61"/>
                  <a:pt x="38" y="60"/>
                  <a:pt x="38" y="59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1"/>
                  <a:pt x="46" y="62"/>
                  <a:pt x="47" y="63"/>
                </a:cubicBezTo>
                <a:cubicBezTo>
                  <a:pt x="48" y="63"/>
                  <a:pt x="48" y="64"/>
                  <a:pt x="48" y="64"/>
                </a:cubicBezTo>
                <a:cubicBezTo>
                  <a:pt x="50" y="65"/>
                  <a:pt x="52" y="66"/>
                  <a:pt x="53" y="67"/>
                </a:cubicBezTo>
                <a:cubicBezTo>
                  <a:pt x="55" y="68"/>
                  <a:pt x="57" y="69"/>
                  <a:pt x="58" y="69"/>
                </a:cubicBezTo>
                <a:cubicBezTo>
                  <a:pt x="59" y="70"/>
                  <a:pt x="59" y="69"/>
                  <a:pt x="58" y="69"/>
                </a:cubicBezTo>
                <a:cubicBezTo>
                  <a:pt x="55" y="67"/>
                  <a:pt x="52" y="65"/>
                  <a:pt x="49" y="63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5"/>
                  <a:pt x="44" y="57"/>
                </a:cubicBezTo>
                <a:cubicBezTo>
                  <a:pt x="46" y="58"/>
                  <a:pt x="48" y="59"/>
                  <a:pt x="50" y="60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7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8"/>
                  <a:pt x="65" y="68"/>
                  <a:pt x="64" y="67"/>
                </a:cubicBezTo>
                <a:cubicBezTo>
                  <a:pt x="60" y="65"/>
                  <a:pt x="56" y="62"/>
                  <a:pt x="52" y="60"/>
                </a:cubicBezTo>
                <a:cubicBezTo>
                  <a:pt x="51" y="60"/>
                  <a:pt x="50" y="59"/>
                  <a:pt x="49" y="58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8" y="56"/>
                  <a:pt x="50" y="56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3" y="67"/>
                </a:cubicBezTo>
                <a:cubicBezTo>
                  <a:pt x="66" y="61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6"/>
                  <a:pt x="61" y="58"/>
                  <a:pt x="63" y="59"/>
                </a:cubicBezTo>
                <a:cubicBezTo>
                  <a:pt x="67" y="61"/>
                  <a:pt x="71" y="63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2"/>
                  <a:pt x="61" y="53"/>
                  <a:pt x="62" y="54"/>
                </a:cubicBezTo>
                <a:cubicBezTo>
                  <a:pt x="66" y="56"/>
                  <a:pt x="69" y="58"/>
                  <a:pt x="73" y="60"/>
                </a:cubicBezTo>
                <a:cubicBezTo>
                  <a:pt x="75" y="61"/>
                  <a:pt x="77" y="62"/>
                  <a:pt x="79" y="62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3"/>
                  <a:pt x="62" y="51"/>
                  <a:pt x="61" y="51"/>
                </a:cubicBezTo>
                <a:cubicBezTo>
                  <a:pt x="70" y="53"/>
                  <a:pt x="77" y="58"/>
                  <a:pt x="84" y="62"/>
                </a:cubicBezTo>
                <a:cubicBezTo>
                  <a:pt x="85" y="62"/>
                  <a:pt x="85" y="62"/>
                  <a:pt x="85" y="61"/>
                </a:cubicBezTo>
                <a:cubicBezTo>
                  <a:pt x="82" y="59"/>
                  <a:pt x="79" y="58"/>
                  <a:pt x="75" y="56"/>
                </a:cubicBezTo>
                <a:cubicBezTo>
                  <a:pt x="73" y="54"/>
                  <a:pt x="71" y="53"/>
                  <a:pt x="69" y="52"/>
                </a:cubicBezTo>
                <a:cubicBezTo>
                  <a:pt x="67" y="50"/>
                  <a:pt x="65" y="49"/>
                  <a:pt x="69" y="49"/>
                </a:cubicBezTo>
                <a:cubicBezTo>
                  <a:pt x="76" y="51"/>
                  <a:pt x="82" y="57"/>
                  <a:pt x="89" y="59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49"/>
                </a:cubicBezTo>
                <a:cubicBezTo>
                  <a:pt x="82" y="51"/>
                  <a:pt x="88" y="55"/>
                  <a:pt x="93" y="58"/>
                </a:cubicBezTo>
                <a:cubicBezTo>
                  <a:pt x="94" y="58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6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4"/>
                  <a:pt x="97" y="54"/>
                </a:cubicBezTo>
                <a:cubicBezTo>
                  <a:pt x="92" y="50"/>
                  <a:pt x="86" y="48"/>
                  <a:pt x="81" y="45"/>
                </a:cubicBezTo>
                <a:cubicBezTo>
                  <a:pt x="79" y="43"/>
                  <a:pt x="81" y="44"/>
                  <a:pt x="82" y="44"/>
                </a:cubicBezTo>
                <a:cubicBezTo>
                  <a:pt x="84" y="45"/>
                  <a:pt x="87" y="46"/>
                  <a:pt x="89" y="47"/>
                </a:cubicBezTo>
                <a:cubicBezTo>
                  <a:pt x="93" y="49"/>
                  <a:pt x="96" y="51"/>
                  <a:pt x="100" y="53"/>
                </a:cubicBezTo>
                <a:cubicBezTo>
                  <a:pt x="100" y="53"/>
                  <a:pt x="101" y="53"/>
                  <a:pt x="100" y="52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3"/>
                  <a:pt x="87" y="43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7"/>
                  <a:pt x="99" y="46"/>
                </a:cubicBezTo>
                <a:cubicBezTo>
                  <a:pt x="98" y="45"/>
                  <a:pt x="95" y="43"/>
                  <a:pt x="94" y="43"/>
                </a:cubicBezTo>
                <a:cubicBezTo>
                  <a:pt x="100" y="44"/>
                  <a:pt x="105" y="48"/>
                  <a:pt x="111" y="50"/>
                </a:cubicBezTo>
                <a:cubicBezTo>
                  <a:pt x="111" y="50"/>
                  <a:pt x="112" y="50"/>
                  <a:pt x="111" y="49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7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4"/>
                  <a:pt x="105" y="42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4"/>
                </a:cubicBezTo>
                <a:cubicBezTo>
                  <a:pt x="111" y="42"/>
                  <a:pt x="107" y="38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2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7"/>
                </a:cubicBezTo>
                <a:cubicBezTo>
                  <a:pt x="113" y="39"/>
                  <a:pt x="117" y="41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7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2" y="41"/>
                  <a:pt x="123" y="40"/>
                  <a:pt x="122" y="40"/>
                </a:cubicBezTo>
                <a:cubicBezTo>
                  <a:pt x="121" y="38"/>
                  <a:pt x="119" y="37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7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6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8"/>
                  <a:pt x="10" y="78"/>
                  <a:pt x="9" y="78"/>
                </a:cubicBezTo>
                <a:cubicBezTo>
                  <a:pt x="8" y="77"/>
                  <a:pt x="7" y="77"/>
                  <a:pt x="6" y="76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29" y="80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7"/>
                  <a:pt x="11" y="76"/>
                </a:cubicBezTo>
                <a:cubicBezTo>
                  <a:pt x="10" y="76"/>
                  <a:pt x="8" y="72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8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4" y="76"/>
                  <a:pt x="13" y="75"/>
                </a:cubicBezTo>
                <a:cubicBezTo>
                  <a:pt x="12" y="74"/>
                  <a:pt x="5" y="68"/>
                  <a:pt x="10" y="70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79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6"/>
                  <a:pt x="16" y="73"/>
                  <a:pt x="12" y="71"/>
                </a:cubicBezTo>
                <a:cubicBezTo>
                  <a:pt x="12" y="70"/>
                  <a:pt x="11" y="69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8"/>
                  <a:pt x="27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1"/>
                  <a:pt x="18" y="70"/>
                </a:cubicBezTo>
                <a:cubicBezTo>
                  <a:pt x="15" y="67"/>
                  <a:pt x="22" y="72"/>
                  <a:pt x="22" y="72"/>
                </a:cubicBezTo>
                <a:cubicBezTo>
                  <a:pt x="23" y="73"/>
                  <a:pt x="24" y="73"/>
                  <a:pt x="25" y="73"/>
                </a:cubicBezTo>
                <a:cubicBezTo>
                  <a:pt x="27" y="76"/>
                  <a:pt x="30" y="78"/>
                  <a:pt x="33" y="79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2"/>
                  <a:pt x="24" y="72"/>
                </a:cubicBezTo>
                <a:cubicBezTo>
                  <a:pt x="24" y="72"/>
                  <a:pt x="20" y="68"/>
                  <a:pt x="20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79"/>
                  <a:pt x="36" y="79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4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5"/>
                </a:moveTo>
                <a:cubicBezTo>
                  <a:pt x="33" y="66"/>
                  <a:pt x="34" y="66"/>
                  <a:pt x="35" y="67"/>
                </a:cubicBezTo>
                <a:cubicBezTo>
                  <a:pt x="37" y="68"/>
                  <a:pt x="39" y="70"/>
                  <a:pt x="41" y="72"/>
                </a:cubicBezTo>
                <a:cubicBezTo>
                  <a:pt x="44" y="74"/>
                  <a:pt x="41" y="72"/>
                  <a:pt x="41" y="71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5"/>
                  <a:pt x="32" y="65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3"/>
                </a:cubicBezTo>
                <a:cubicBezTo>
                  <a:pt x="70" y="62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2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5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3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3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5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4"/>
                  <a:pt x="119" y="34"/>
                  <a:pt x="119" y="34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5"/>
                  <a:pt x="116" y="35"/>
                </a:cubicBezTo>
                <a:cubicBezTo>
                  <a:pt x="116" y="35"/>
                  <a:pt x="116" y="35"/>
                  <a:pt x="116" y="36"/>
                </a:cubicBezTo>
                <a:cubicBezTo>
                  <a:pt x="117" y="36"/>
                  <a:pt x="118" y="37"/>
                  <a:pt x="119" y="38"/>
                </a:cubicBezTo>
                <a:cubicBezTo>
                  <a:pt x="120" y="39"/>
                  <a:pt x="123" y="40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4" y="22"/>
                </a:cubicBezTo>
                <a:cubicBezTo>
                  <a:pt x="151" y="24"/>
                  <a:pt x="148" y="27"/>
                  <a:pt x="144" y="28"/>
                </a:cubicBezTo>
                <a:cubicBezTo>
                  <a:pt x="140" y="28"/>
                  <a:pt x="137" y="28"/>
                  <a:pt x="133" y="29"/>
                </a:cubicBezTo>
                <a:cubicBezTo>
                  <a:pt x="133" y="29"/>
                  <a:pt x="133" y="29"/>
                  <a:pt x="133" y="29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4" y="16"/>
                  <a:pt x="159" y="11"/>
                  <a:pt x="165" y="8"/>
                </a:cubicBezTo>
                <a:cubicBezTo>
                  <a:pt x="165" y="8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19"/>
                  <a:pt x="162" y="17"/>
                </a:cubicBezTo>
                <a:cubicBezTo>
                  <a:pt x="162" y="18"/>
                  <a:pt x="162" y="20"/>
                  <a:pt x="161" y="21"/>
                </a:cubicBezTo>
                <a:cubicBezTo>
                  <a:pt x="158" y="27"/>
                  <a:pt x="152" y="29"/>
                  <a:pt x="145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7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1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7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2"/>
                  <a:pt x="133" y="33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0" y="35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0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3"/>
                  <a:pt x="165" y="20"/>
                </a:cubicBezTo>
                <a:cubicBezTo>
                  <a:pt x="165" y="18"/>
                  <a:pt x="166" y="16"/>
                  <a:pt x="166" y="13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5"/>
                </a:moveTo>
                <a:cubicBezTo>
                  <a:pt x="149" y="6"/>
                  <a:pt x="145" y="6"/>
                  <a:pt x="142" y="8"/>
                </a:cubicBezTo>
                <a:cubicBezTo>
                  <a:pt x="143" y="7"/>
                  <a:pt x="144" y="7"/>
                  <a:pt x="145" y="6"/>
                </a:cubicBezTo>
                <a:cubicBezTo>
                  <a:pt x="148" y="6"/>
                  <a:pt x="150" y="5"/>
                  <a:pt x="153" y="5"/>
                </a:cubicBezTo>
                <a:close/>
                <a:moveTo>
                  <a:pt x="22" y="58"/>
                </a:moveTo>
                <a:cubicBezTo>
                  <a:pt x="31" y="55"/>
                  <a:pt x="40" y="52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1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2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2"/>
                  <a:pt x="116" y="45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39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1"/>
                  <a:pt x="98" y="40"/>
                  <a:pt x="94" y="39"/>
                </a:cubicBezTo>
                <a:cubicBezTo>
                  <a:pt x="94" y="39"/>
                  <a:pt x="93" y="39"/>
                  <a:pt x="94" y="40"/>
                </a:cubicBezTo>
                <a:cubicBezTo>
                  <a:pt x="99" y="43"/>
                  <a:pt x="104" y="46"/>
                  <a:pt x="110" y="49"/>
                </a:cubicBezTo>
                <a:cubicBezTo>
                  <a:pt x="105" y="46"/>
                  <a:pt x="98" y="43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99" y="47"/>
                  <a:pt x="100" y="47"/>
                  <a:pt x="100" y="48"/>
                </a:cubicBezTo>
                <a:cubicBezTo>
                  <a:pt x="96" y="45"/>
                  <a:pt x="91" y="43"/>
                  <a:pt x="86" y="42"/>
                </a:cubicBezTo>
                <a:cubicBezTo>
                  <a:pt x="86" y="42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49"/>
                </a:cubicBezTo>
                <a:cubicBezTo>
                  <a:pt x="96" y="49"/>
                  <a:pt x="102" y="53"/>
                  <a:pt x="97" y="51"/>
                </a:cubicBezTo>
                <a:cubicBezTo>
                  <a:pt x="91" y="48"/>
                  <a:pt x="86" y="44"/>
                  <a:pt x="79" y="43"/>
                </a:cubicBezTo>
                <a:cubicBezTo>
                  <a:pt x="78" y="43"/>
                  <a:pt x="78" y="43"/>
                  <a:pt x="78" y="43"/>
                </a:cubicBezTo>
                <a:cubicBezTo>
                  <a:pt x="83" y="48"/>
                  <a:pt x="88" y="49"/>
                  <a:pt x="93" y="52"/>
                </a:cubicBezTo>
                <a:cubicBezTo>
                  <a:pt x="98" y="55"/>
                  <a:pt x="93" y="53"/>
                  <a:pt x="92" y="52"/>
                </a:cubicBezTo>
                <a:cubicBezTo>
                  <a:pt x="90" y="51"/>
                  <a:pt x="88" y="50"/>
                  <a:pt x="86" y="49"/>
                </a:cubicBezTo>
                <a:cubicBezTo>
                  <a:pt x="83" y="47"/>
                  <a:pt x="80" y="46"/>
                  <a:pt x="76" y="45"/>
                </a:cubicBezTo>
                <a:cubicBezTo>
                  <a:pt x="76" y="45"/>
                  <a:pt x="75" y="45"/>
                  <a:pt x="76" y="46"/>
                </a:cubicBezTo>
                <a:cubicBezTo>
                  <a:pt x="78" y="48"/>
                  <a:pt x="81" y="50"/>
                  <a:pt x="84" y="52"/>
                </a:cubicBezTo>
                <a:cubicBezTo>
                  <a:pt x="81" y="50"/>
                  <a:pt x="77" y="49"/>
                  <a:pt x="73" y="48"/>
                </a:cubicBezTo>
                <a:cubicBezTo>
                  <a:pt x="72" y="48"/>
                  <a:pt x="72" y="48"/>
                  <a:pt x="73" y="49"/>
                </a:cubicBezTo>
                <a:cubicBezTo>
                  <a:pt x="76" y="51"/>
                  <a:pt x="80" y="53"/>
                  <a:pt x="83" y="55"/>
                </a:cubicBezTo>
                <a:cubicBezTo>
                  <a:pt x="84" y="56"/>
                  <a:pt x="85" y="57"/>
                  <a:pt x="86" y="57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6"/>
                  <a:pt x="82" y="56"/>
                </a:cubicBezTo>
                <a:cubicBezTo>
                  <a:pt x="77" y="52"/>
                  <a:pt x="72" y="48"/>
                  <a:pt x="65" y="48"/>
                </a:cubicBezTo>
                <a:cubicBezTo>
                  <a:pt x="65" y="48"/>
                  <a:pt x="64" y="49"/>
                  <a:pt x="65" y="49"/>
                </a:cubicBezTo>
                <a:cubicBezTo>
                  <a:pt x="67" y="51"/>
                  <a:pt x="69" y="53"/>
                  <a:pt x="72" y="54"/>
                </a:cubicBezTo>
                <a:cubicBezTo>
                  <a:pt x="68" y="52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2"/>
                  <a:pt x="65" y="54"/>
                  <a:pt x="67" y="56"/>
                </a:cubicBezTo>
                <a:cubicBezTo>
                  <a:pt x="66" y="56"/>
                  <a:pt x="65" y="55"/>
                  <a:pt x="64" y="54"/>
                </a:cubicBezTo>
                <a:cubicBezTo>
                  <a:pt x="60" y="52"/>
                  <a:pt x="57" y="50"/>
                  <a:pt x="52" y="50"/>
                </a:cubicBezTo>
                <a:cubicBezTo>
                  <a:pt x="52" y="50"/>
                  <a:pt x="52" y="50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55" y="58"/>
                  <a:pt x="64" y="61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0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5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59"/>
                  <a:pt x="37" y="60"/>
                  <a:pt x="38" y="61"/>
                </a:cubicBezTo>
                <a:cubicBezTo>
                  <a:pt x="36" y="60"/>
                  <a:pt x="34" y="60"/>
                  <a:pt x="32" y="59"/>
                </a:cubicBezTo>
                <a:cubicBezTo>
                  <a:pt x="32" y="59"/>
                  <a:pt x="32" y="60"/>
                  <a:pt x="32" y="60"/>
                </a:cubicBezTo>
                <a:cubicBezTo>
                  <a:pt x="33" y="61"/>
                  <a:pt x="34" y="62"/>
                  <a:pt x="35" y="64"/>
                </a:cubicBezTo>
                <a:cubicBezTo>
                  <a:pt x="32" y="62"/>
                  <a:pt x="29" y="60"/>
                  <a:pt x="26" y="59"/>
                </a:cubicBezTo>
                <a:cubicBezTo>
                  <a:pt x="26" y="59"/>
                  <a:pt x="25" y="60"/>
                  <a:pt x="25" y="60"/>
                </a:cubicBezTo>
                <a:cubicBezTo>
                  <a:pt x="26" y="61"/>
                  <a:pt x="27" y="61"/>
                  <a:pt x="28" y="62"/>
                </a:cubicBezTo>
                <a:cubicBezTo>
                  <a:pt x="26" y="61"/>
                  <a:pt x="24" y="61"/>
                  <a:pt x="22" y="60"/>
                </a:cubicBezTo>
                <a:cubicBezTo>
                  <a:pt x="22" y="60"/>
                  <a:pt x="22" y="60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5"/>
                  <a:pt x="24" y="65"/>
                  <a:pt x="22" y="64"/>
                </a:cubicBezTo>
                <a:cubicBezTo>
                  <a:pt x="21" y="64"/>
                  <a:pt x="21" y="64"/>
                  <a:pt x="21" y="64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7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8"/>
                  <a:pt x="15" y="69"/>
                </a:cubicBezTo>
                <a:cubicBezTo>
                  <a:pt x="16" y="69"/>
                  <a:pt x="17" y="70"/>
                  <a:pt x="17" y="71"/>
                </a:cubicBezTo>
                <a:cubicBezTo>
                  <a:pt x="15" y="69"/>
                  <a:pt x="13" y="68"/>
                  <a:pt x="10" y="67"/>
                </a:cubicBezTo>
                <a:cubicBezTo>
                  <a:pt x="10" y="67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2"/>
                  <a:pt x="8" y="72"/>
                  <a:pt x="6" y="71"/>
                </a:cubicBezTo>
                <a:cubicBezTo>
                  <a:pt x="6" y="71"/>
                  <a:pt x="6" y="71"/>
                  <a:pt x="6" y="72"/>
                </a:cubicBezTo>
                <a:cubicBezTo>
                  <a:pt x="7" y="74"/>
                  <a:pt x="9" y="75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8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3082926" y="3017522"/>
            <a:ext cx="6536564" cy="341461"/>
          </a:xfrm>
          <a:prstGeom prst="rect">
            <a:avLst/>
          </a:prstGeom>
          <a:solidFill>
            <a:schemeClr val="accent2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500"/>
          </a:p>
        </p:txBody>
      </p:sp>
      <p:pic>
        <p:nvPicPr>
          <p:cNvPr id="24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33" y="894728"/>
            <a:ext cx="5502500" cy="130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4" name="AutoShape 14" descr="تحميل و شرح برنامج Bitmoji اصنع ايموجي سناب شات خاص بك شرح بالصور"/>
          <p:cNvSpPr>
            <a:spLocks noChangeAspect="1" noChangeArrowheads="1"/>
          </p:cNvSpPr>
          <p:nvPr/>
        </p:nvSpPr>
        <p:spPr bwMode="auto">
          <a:xfrm>
            <a:off x="11971339" y="-144462"/>
            <a:ext cx="304800" cy="304801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7" name="صورة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52101" y="-76199"/>
            <a:ext cx="1739900" cy="1739900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1240033" y="2170424"/>
            <a:ext cx="1999898" cy="2640878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7471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 descr="الصف الأول _60">
            <a:extLst>
              <a:ext uri="{FF2B5EF4-FFF2-40B4-BE49-F238E27FC236}">
                <a16:creationId xmlns:lc="http://schemas.openxmlformats.org/drawingml/2006/lockedCanvas" xmlns:a16="http://schemas.microsoft.com/office/drawing/2014/main" xmlns="" id="{B013C689-DA12-410C-93AF-E29F9136B9A3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980" y="1227347"/>
            <a:ext cx="4300846" cy="5544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صورة 21" descr="الصف الأول _61">
            <a:extLst>
              <a:ext uri="{FF2B5EF4-FFF2-40B4-BE49-F238E27FC236}">
                <a16:creationId xmlns:lc="http://schemas.openxmlformats.org/drawingml/2006/lockedCanvas" xmlns:a16="http://schemas.microsoft.com/office/drawing/2014/main" xmlns="" id="{B5F2624C-1175-4E07-A251-8215DCD70C76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589" y="1227347"/>
            <a:ext cx="4300846" cy="5544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7">
            <a:extLst>
              <a:ext uri="{FF2B5EF4-FFF2-40B4-BE49-F238E27FC236}">
                <a16:creationId xmlns:a16="http://schemas.microsoft.com/office/drawing/2014/main" xmlns="" id="{8B71BD67-7582-4B62-AA8B-B08A4CC09A40}"/>
              </a:ext>
            </a:extLst>
          </p:cNvPr>
          <p:cNvGrpSpPr/>
          <p:nvPr/>
        </p:nvGrpSpPr>
        <p:grpSpPr>
          <a:xfrm>
            <a:off x="1878094" y="176595"/>
            <a:ext cx="6681424" cy="926057"/>
            <a:chOff x="-2270879" y="73688"/>
            <a:chExt cx="10288260" cy="1824923"/>
          </a:xfrm>
        </p:grpSpPr>
        <p:sp>
          <p:nvSpPr>
            <p:cNvPr id="12" name="AutoShape 8">
              <a:extLst>
                <a:ext uri="{FF2B5EF4-FFF2-40B4-BE49-F238E27FC236}">
                  <a16:creationId xmlns:a16="http://schemas.microsoft.com/office/drawing/2014/main" xmlns="" id="{1315CE9D-38AD-48FC-BB3C-D099150BEB29}"/>
                </a:ext>
              </a:extLst>
            </p:cNvPr>
            <p:cNvSpPr/>
            <p:nvPr/>
          </p:nvSpPr>
          <p:spPr>
            <a:xfrm rot="21557927">
              <a:off x="-2270879" y="73688"/>
              <a:ext cx="9525197" cy="1824923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xmlns="" id="{3B8219C9-1F59-4635-AC63-E54DF31A486F}"/>
                </a:ext>
              </a:extLst>
            </p:cNvPr>
            <p:cNvSpPr txBox="1"/>
            <p:nvPr/>
          </p:nvSpPr>
          <p:spPr>
            <a:xfrm>
              <a:off x="-1517458" y="551775"/>
              <a:ext cx="9534839" cy="9704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3 – 6 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أحل المسألة </a:t>
              </a:r>
              <a:r>
                <a:rPr lang="ar-SA" sz="3200" spc="-56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أبحث عن نمط</a:t>
              </a:r>
              <a:endParaRPr lang="ar-SA" sz="32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14" name="Google Shape;181;p29"/>
          <p:cNvPicPr preferRelativeResize="0"/>
          <p:nvPr/>
        </p:nvPicPr>
        <p:blipFill rotWithShape="1">
          <a:blip r:embed="rId4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970" r="8892" b="21025"/>
          <a:stretch/>
        </p:blipFill>
        <p:spPr>
          <a:xfrm flipH="1">
            <a:off x="153758" y="828694"/>
            <a:ext cx="3204893" cy="111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29"/>
          <p:cNvPicPr preferRelativeResize="0"/>
          <p:nvPr/>
        </p:nvPicPr>
        <p:blipFill rotWithShape="1">
          <a:blip r:embed="rId5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734" r="8892" b="18300"/>
          <a:stretch/>
        </p:blipFill>
        <p:spPr>
          <a:xfrm flipH="1">
            <a:off x="153758" y="97864"/>
            <a:ext cx="3204893" cy="11683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100205" y="317737"/>
            <a:ext cx="1365193" cy="670262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60</a:t>
            </a:r>
            <a:endParaRPr lang="en-US" sz="4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760837" y="1088120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20-3-1443هـ</a:t>
            </a:r>
            <a:endParaRPr lang="en-US" sz="27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8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617" y="-52127"/>
            <a:ext cx="1267434" cy="137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0"/>
          <p:cNvSpPr txBox="1"/>
          <p:nvPr/>
        </p:nvSpPr>
        <p:spPr>
          <a:xfrm>
            <a:off x="7730254" y="1357706"/>
            <a:ext cx="144016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FF0000"/>
                </a:solidFill>
                <a:cs typeface="PT Bold Heading" pitchFamily="2" charset="-78"/>
              </a:rPr>
              <a:t>20-3</a:t>
            </a:r>
            <a:endParaRPr lang="ar-SA" sz="4000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045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1493763" y="1006002"/>
            <a:ext cx="7674579" cy="549534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24000"/>
            </a:schemeClr>
          </a:solidFill>
          <a:ln w="5715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1658896" y="1006001"/>
            <a:ext cx="8316613" cy="5246611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rgbClr val="FFFFFF">
              <a:alpha val="17000"/>
            </a:srgb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8264" y="1110267"/>
            <a:ext cx="6400800" cy="48006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295467" y="548681"/>
            <a:ext cx="8754111" cy="1406308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0" name="مجموعة 49"/>
          <p:cNvGrpSpPr/>
          <p:nvPr/>
        </p:nvGrpSpPr>
        <p:grpSpPr>
          <a:xfrm>
            <a:off x="8734484" y="2083125"/>
            <a:ext cx="2731721" cy="3578425"/>
            <a:chOff x="7563769" y="-77071"/>
            <a:chExt cx="2048791" cy="2683819"/>
          </a:xfrm>
        </p:grpSpPr>
        <p:pic>
          <p:nvPicPr>
            <p:cNvPr id="5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2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3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1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2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54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7916882" y="714417"/>
              <a:ext cx="1330652" cy="357789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60الى 61</a:t>
              </a:r>
              <a:endParaRPr lang="en-US" sz="27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55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5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7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20-3-1443هـ</a:t>
              </a:r>
              <a:endParaRPr lang="en-US" sz="27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5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الثلاثاء</a:t>
              </a:r>
              <a:endParaRPr lang="en-US" sz="27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flipH="1">
            <a:off x="8737515" y="-32843"/>
            <a:ext cx="1005980" cy="965565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4367809" y="740702"/>
            <a:ext cx="3148812" cy="77970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ar-SA" sz="4300" b="1" spc="-56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295237" y="-277631"/>
            <a:ext cx="3027507" cy="293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6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7">
            <a:extLst>
              <a:ext uri="{FF2B5EF4-FFF2-40B4-BE49-F238E27FC236}">
                <a16:creationId xmlns:a16="http://schemas.microsoft.com/office/drawing/2014/main" xmlns="" id="{8B71BD67-7582-4B62-AA8B-B08A4CC09A40}"/>
              </a:ext>
            </a:extLst>
          </p:cNvPr>
          <p:cNvGrpSpPr/>
          <p:nvPr/>
        </p:nvGrpSpPr>
        <p:grpSpPr>
          <a:xfrm>
            <a:off x="1878094" y="176595"/>
            <a:ext cx="6681424" cy="926057"/>
            <a:chOff x="-2270879" y="73688"/>
            <a:chExt cx="10288260" cy="1824923"/>
          </a:xfrm>
        </p:grpSpPr>
        <p:sp>
          <p:nvSpPr>
            <p:cNvPr id="12" name="AutoShape 8">
              <a:extLst>
                <a:ext uri="{FF2B5EF4-FFF2-40B4-BE49-F238E27FC236}">
                  <a16:creationId xmlns:a16="http://schemas.microsoft.com/office/drawing/2014/main" xmlns="" id="{1315CE9D-38AD-48FC-BB3C-D099150BEB29}"/>
                </a:ext>
              </a:extLst>
            </p:cNvPr>
            <p:cNvSpPr/>
            <p:nvPr/>
          </p:nvSpPr>
          <p:spPr>
            <a:xfrm rot="21557927">
              <a:off x="-2270879" y="73688"/>
              <a:ext cx="9525197" cy="1824923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xmlns="" id="{3B8219C9-1F59-4635-AC63-E54DF31A486F}"/>
                </a:ext>
              </a:extLst>
            </p:cNvPr>
            <p:cNvSpPr txBox="1"/>
            <p:nvPr/>
          </p:nvSpPr>
          <p:spPr>
            <a:xfrm>
              <a:off x="-1517458" y="551775"/>
              <a:ext cx="9534839" cy="9704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3 – 6 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أحل المسألة </a:t>
              </a:r>
              <a:r>
                <a:rPr lang="ar-SA" sz="3200" spc="-56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أبحث عن نمط</a:t>
              </a:r>
              <a:endParaRPr lang="ar-SA" sz="32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14" name="Google Shape;181;p29"/>
          <p:cNvPicPr preferRelativeResize="0"/>
          <p:nvPr/>
        </p:nvPicPr>
        <p:blipFill rotWithShape="1">
          <a:blip r:embed="rId2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970" r="8892" b="21025"/>
          <a:stretch/>
        </p:blipFill>
        <p:spPr>
          <a:xfrm flipH="1">
            <a:off x="153758" y="828694"/>
            <a:ext cx="3204893" cy="111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29"/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734" r="8892" b="18300"/>
          <a:stretch/>
        </p:blipFill>
        <p:spPr>
          <a:xfrm flipH="1">
            <a:off x="153758" y="97864"/>
            <a:ext cx="3204893" cy="11683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100205" y="317737"/>
            <a:ext cx="1365193" cy="670262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60</a:t>
            </a:r>
            <a:endParaRPr lang="en-US" sz="4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760837" y="1088120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20-3-1443هـ</a:t>
            </a:r>
            <a:endParaRPr lang="en-US" sz="27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8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617" y="-52127"/>
            <a:ext cx="1267434" cy="137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مربع نص 57"/>
          <p:cNvSpPr txBox="1"/>
          <p:nvPr/>
        </p:nvSpPr>
        <p:spPr>
          <a:xfrm>
            <a:off x="5671876" y="1400679"/>
            <a:ext cx="5318665" cy="715089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نوع النمط في صورة الدمى  </a:t>
            </a:r>
            <a:r>
              <a:rPr lang="ar-EG" sz="3600" dirty="0" smtClean="0">
                <a:solidFill>
                  <a:srgbClr val="CC0066"/>
                </a:solidFill>
                <a:cs typeface="PT Bold Heading" pitchFamily="2" charset="-78"/>
              </a:rPr>
              <a:t>؟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60" name="مربع نص 20"/>
          <p:cNvSpPr txBox="1"/>
          <p:nvPr/>
        </p:nvSpPr>
        <p:spPr>
          <a:xfrm>
            <a:off x="2987903" y="1478300"/>
            <a:ext cx="2852912" cy="57888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أتجاه أسفل أعلى</a:t>
            </a:r>
            <a:endParaRPr lang="ar-EG" sz="28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xmlns="" id="{F3A5589E-8914-45A0-BE95-B960F111C7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653"/>
          <a:stretch/>
        </p:blipFill>
        <p:spPr>
          <a:xfrm>
            <a:off x="3799055" y="2217366"/>
            <a:ext cx="6146741" cy="265875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سهم منحني إلى اليسار 58"/>
          <p:cNvSpPr/>
          <p:nvPr/>
        </p:nvSpPr>
        <p:spPr>
          <a:xfrm flipH="1">
            <a:off x="3116762" y="2367549"/>
            <a:ext cx="1040916" cy="2358384"/>
          </a:xfrm>
          <a:prstGeom prst="curvedLeftArrow">
            <a:avLst>
              <a:gd name="adj1" fmla="val 8461"/>
              <a:gd name="adj2" fmla="val 25050"/>
              <a:gd name="adj3" fmla="val 25000"/>
            </a:avLst>
          </a:prstGeom>
          <a:solidFill>
            <a:srgbClr val="7030A0">
              <a:alpha val="44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5542614" y="5662255"/>
            <a:ext cx="4267343" cy="715089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ما نوع النمط </a:t>
            </a:r>
            <a:r>
              <a:rPr lang="ar-EG" sz="3600" dirty="0" smtClean="0">
                <a:solidFill>
                  <a:srgbClr val="CC0066"/>
                </a:solidFill>
                <a:cs typeface="PT Bold Heading" pitchFamily="2" charset="-78"/>
              </a:rPr>
              <a:t>؟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20" name="مربع نص 20"/>
          <p:cNvSpPr txBox="1"/>
          <p:nvPr/>
        </p:nvSpPr>
        <p:spPr>
          <a:xfrm>
            <a:off x="3849097" y="5667306"/>
            <a:ext cx="2326903" cy="57888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لون أزرق أحمر </a:t>
            </a:r>
            <a:endParaRPr lang="ar-EG" sz="28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xmlns="" id="{0BE9A967-8F01-403C-BB51-D3DE0E8AD544}"/>
              </a:ext>
            </a:extLst>
          </p:cNvPr>
          <p:cNvSpPr txBox="1"/>
          <p:nvPr/>
        </p:nvSpPr>
        <p:spPr>
          <a:xfrm>
            <a:off x="2991407" y="5042505"/>
            <a:ext cx="74776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أعرض النمط بطريقة اخرى</a:t>
            </a:r>
            <a:endParaRPr lang="ar-SA" sz="28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grpSp>
        <p:nvGrpSpPr>
          <p:cNvPr id="21" name="Group 10"/>
          <p:cNvGrpSpPr/>
          <p:nvPr/>
        </p:nvGrpSpPr>
        <p:grpSpPr>
          <a:xfrm>
            <a:off x="9175755" y="3639456"/>
            <a:ext cx="655030" cy="1115666"/>
            <a:chOff x="7286644" y="3500438"/>
            <a:chExt cx="714380" cy="1714512"/>
          </a:xfrm>
          <a:solidFill>
            <a:srgbClr val="0033CC">
              <a:alpha val="68000"/>
            </a:srgbClr>
          </a:solidFill>
        </p:grpSpPr>
        <p:sp>
          <p:nvSpPr>
            <p:cNvPr id="22" name="Isosceles Triangle 11"/>
            <p:cNvSpPr/>
            <p:nvPr/>
          </p:nvSpPr>
          <p:spPr>
            <a:xfrm>
              <a:off x="7286644" y="3500438"/>
              <a:ext cx="714380" cy="714380"/>
            </a:xfrm>
            <a:prstGeom prst="triangle">
              <a:avLst/>
            </a:prstGeom>
            <a:grpFill/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3" name="Rectangle 12"/>
            <p:cNvSpPr/>
            <p:nvPr/>
          </p:nvSpPr>
          <p:spPr>
            <a:xfrm>
              <a:off x="7286644" y="4214818"/>
              <a:ext cx="714380" cy="1000132"/>
            </a:xfrm>
            <a:prstGeom prst="rect">
              <a:avLst/>
            </a:prstGeom>
            <a:grpFill/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5" name="Group 13"/>
          <p:cNvGrpSpPr/>
          <p:nvPr/>
        </p:nvGrpSpPr>
        <p:grpSpPr>
          <a:xfrm>
            <a:off x="7276200" y="3636915"/>
            <a:ext cx="655030" cy="1115666"/>
            <a:chOff x="7286644" y="3500438"/>
            <a:chExt cx="714380" cy="1714512"/>
          </a:xfrm>
          <a:solidFill>
            <a:srgbClr val="0033CC">
              <a:alpha val="68000"/>
            </a:srgbClr>
          </a:solidFill>
        </p:grpSpPr>
        <p:sp>
          <p:nvSpPr>
            <p:cNvPr id="26" name="Isosceles Triangle 14"/>
            <p:cNvSpPr/>
            <p:nvPr/>
          </p:nvSpPr>
          <p:spPr>
            <a:xfrm>
              <a:off x="7286644" y="3500438"/>
              <a:ext cx="714380" cy="714380"/>
            </a:xfrm>
            <a:prstGeom prst="triangle">
              <a:avLst/>
            </a:prstGeom>
            <a:grpFill/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7" name="Rectangle 15"/>
            <p:cNvSpPr/>
            <p:nvPr/>
          </p:nvSpPr>
          <p:spPr>
            <a:xfrm>
              <a:off x="7286644" y="4214818"/>
              <a:ext cx="714380" cy="1000132"/>
            </a:xfrm>
            <a:prstGeom prst="rect">
              <a:avLst/>
            </a:prstGeom>
            <a:grpFill/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8" name="Group 16"/>
          <p:cNvGrpSpPr/>
          <p:nvPr/>
        </p:nvGrpSpPr>
        <p:grpSpPr>
          <a:xfrm>
            <a:off x="5314079" y="3631674"/>
            <a:ext cx="655030" cy="1115666"/>
            <a:chOff x="7286643" y="3500438"/>
            <a:chExt cx="714381" cy="1714512"/>
          </a:xfrm>
          <a:solidFill>
            <a:srgbClr val="0033CC">
              <a:alpha val="68000"/>
            </a:srgbClr>
          </a:solidFill>
        </p:grpSpPr>
        <p:sp>
          <p:nvSpPr>
            <p:cNvPr id="29" name="Isosceles Triangle 17"/>
            <p:cNvSpPr/>
            <p:nvPr/>
          </p:nvSpPr>
          <p:spPr>
            <a:xfrm>
              <a:off x="7286644" y="3500438"/>
              <a:ext cx="714380" cy="714380"/>
            </a:xfrm>
            <a:prstGeom prst="triangle">
              <a:avLst/>
            </a:prstGeom>
            <a:grpFill/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0" name="Rectangle 18"/>
            <p:cNvSpPr/>
            <p:nvPr/>
          </p:nvSpPr>
          <p:spPr>
            <a:xfrm>
              <a:off x="7286643" y="4214818"/>
              <a:ext cx="714380" cy="1000132"/>
            </a:xfrm>
            <a:prstGeom prst="rect">
              <a:avLst/>
            </a:prstGeom>
            <a:grpFill/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1" name="Group 25"/>
          <p:cNvGrpSpPr/>
          <p:nvPr/>
        </p:nvGrpSpPr>
        <p:grpSpPr>
          <a:xfrm>
            <a:off x="8232003" y="3610267"/>
            <a:ext cx="655030" cy="1115666"/>
            <a:chOff x="7286644" y="3500438"/>
            <a:chExt cx="714380" cy="1714512"/>
          </a:xfrm>
          <a:solidFill>
            <a:srgbClr val="FF0000">
              <a:alpha val="66000"/>
            </a:srgbClr>
          </a:solidFill>
        </p:grpSpPr>
        <p:sp>
          <p:nvSpPr>
            <p:cNvPr id="32" name="Isosceles Triangle 26"/>
            <p:cNvSpPr/>
            <p:nvPr/>
          </p:nvSpPr>
          <p:spPr>
            <a:xfrm>
              <a:off x="7286644" y="3500438"/>
              <a:ext cx="714380" cy="714380"/>
            </a:xfrm>
            <a:prstGeom prst="triangl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3" name="Rectangle 27"/>
            <p:cNvSpPr/>
            <p:nvPr/>
          </p:nvSpPr>
          <p:spPr>
            <a:xfrm>
              <a:off x="7286644" y="4214818"/>
              <a:ext cx="714380" cy="1000132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4" name="Group 28"/>
          <p:cNvGrpSpPr/>
          <p:nvPr/>
        </p:nvGrpSpPr>
        <p:grpSpPr>
          <a:xfrm>
            <a:off x="6301129" y="3658162"/>
            <a:ext cx="655030" cy="1115666"/>
            <a:chOff x="7286644" y="3500438"/>
            <a:chExt cx="714380" cy="1714512"/>
          </a:xfrm>
          <a:solidFill>
            <a:srgbClr val="FF0000">
              <a:alpha val="66000"/>
            </a:srgbClr>
          </a:solidFill>
        </p:grpSpPr>
        <p:sp>
          <p:nvSpPr>
            <p:cNvPr id="36" name="Isosceles Triangle 29"/>
            <p:cNvSpPr/>
            <p:nvPr/>
          </p:nvSpPr>
          <p:spPr>
            <a:xfrm>
              <a:off x="7286644" y="3500438"/>
              <a:ext cx="714380" cy="714380"/>
            </a:xfrm>
            <a:prstGeom prst="triangl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7" name="Rectangle 30"/>
            <p:cNvSpPr/>
            <p:nvPr/>
          </p:nvSpPr>
          <p:spPr>
            <a:xfrm>
              <a:off x="7286644" y="4214818"/>
              <a:ext cx="714380" cy="1000132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8" name="Group 31"/>
          <p:cNvGrpSpPr/>
          <p:nvPr/>
        </p:nvGrpSpPr>
        <p:grpSpPr>
          <a:xfrm>
            <a:off x="4374057" y="3658162"/>
            <a:ext cx="655030" cy="1115666"/>
            <a:chOff x="7286644" y="3500438"/>
            <a:chExt cx="714380" cy="1714512"/>
          </a:xfrm>
          <a:solidFill>
            <a:srgbClr val="FF0000">
              <a:alpha val="66000"/>
            </a:srgbClr>
          </a:solidFill>
        </p:grpSpPr>
        <p:sp>
          <p:nvSpPr>
            <p:cNvPr id="39" name="Isosceles Triangle 32"/>
            <p:cNvSpPr/>
            <p:nvPr/>
          </p:nvSpPr>
          <p:spPr>
            <a:xfrm>
              <a:off x="7286644" y="3500438"/>
              <a:ext cx="714380" cy="714380"/>
            </a:xfrm>
            <a:prstGeom prst="triangl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0" name="Rectangle 33"/>
            <p:cNvSpPr/>
            <p:nvPr/>
          </p:nvSpPr>
          <p:spPr>
            <a:xfrm>
              <a:off x="7286644" y="4214818"/>
              <a:ext cx="714380" cy="1000132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228457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58" grpId="0"/>
      <p:bldP spid="60" grpId="0" animBg="1"/>
      <p:bldP spid="59" grpId="0" animBg="1"/>
      <p:bldP spid="19" grpId="0"/>
      <p:bldP spid="20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7">
            <a:extLst>
              <a:ext uri="{FF2B5EF4-FFF2-40B4-BE49-F238E27FC236}">
                <a16:creationId xmlns:a16="http://schemas.microsoft.com/office/drawing/2014/main" xmlns="" id="{8B71BD67-7582-4B62-AA8B-B08A4CC09A40}"/>
              </a:ext>
            </a:extLst>
          </p:cNvPr>
          <p:cNvGrpSpPr/>
          <p:nvPr/>
        </p:nvGrpSpPr>
        <p:grpSpPr>
          <a:xfrm>
            <a:off x="1878094" y="176595"/>
            <a:ext cx="6681424" cy="926057"/>
            <a:chOff x="-2270879" y="73688"/>
            <a:chExt cx="10288260" cy="1824923"/>
          </a:xfrm>
        </p:grpSpPr>
        <p:sp>
          <p:nvSpPr>
            <p:cNvPr id="12" name="AutoShape 8">
              <a:extLst>
                <a:ext uri="{FF2B5EF4-FFF2-40B4-BE49-F238E27FC236}">
                  <a16:creationId xmlns:a16="http://schemas.microsoft.com/office/drawing/2014/main" xmlns="" id="{1315CE9D-38AD-48FC-BB3C-D099150BEB29}"/>
                </a:ext>
              </a:extLst>
            </p:cNvPr>
            <p:cNvSpPr/>
            <p:nvPr/>
          </p:nvSpPr>
          <p:spPr>
            <a:xfrm rot="21557927">
              <a:off x="-2270879" y="73688"/>
              <a:ext cx="9525197" cy="1824923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xmlns="" id="{3B8219C9-1F59-4635-AC63-E54DF31A486F}"/>
                </a:ext>
              </a:extLst>
            </p:cNvPr>
            <p:cNvSpPr txBox="1"/>
            <p:nvPr/>
          </p:nvSpPr>
          <p:spPr>
            <a:xfrm>
              <a:off x="-1517458" y="551775"/>
              <a:ext cx="9534839" cy="9704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3 – 6 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أحل المسألة </a:t>
              </a:r>
              <a:r>
                <a:rPr lang="ar-SA" sz="3200" spc="-56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أبحث عن نمط</a:t>
              </a:r>
              <a:endParaRPr lang="ar-SA" sz="32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14" name="Google Shape;181;p29"/>
          <p:cNvPicPr preferRelativeResize="0"/>
          <p:nvPr/>
        </p:nvPicPr>
        <p:blipFill rotWithShape="1">
          <a:blip r:embed="rId2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970" r="8892" b="21025"/>
          <a:stretch/>
        </p:blipFill>
        <p:spPr>
          <a:xfrm flipH="1">
            <a:off x="153758" y="828694"/>
            <a:ext cx="3204893" cy="111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29"/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734" r="8892" b="18300"/>
          <a:stretch/>
        </p:blipFill>
        <p:spPr>
          <a:xfrm flipH="1">
            <a:off x="153758" y="97864"/>
            <a:ext cx="3204893" cy="11683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100205" y="317737"/>
            <a:ext cx="1365193" cy="670262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60</a:t>
            </a:r>
            <a:endParaRPr lang="en-US" sz="4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760837" y="1088120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20-3-1443هـ</a:t>
            </a:r>
            <a:endParaRPr lang="en-US" sz="27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8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617" y="-52127"/>
            <a:ext cx="1267434" cy="137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552D9DD6-0598-4E54-AE25-08E94105579D}"/>
              </a:ext>
            </a:extLst>
          </p:cNvPr>
          <p:cNvSpPr txBox="1"/>
          <p:nvPr/>
        </p:nvSpPr>
        <p:spPr>
          <a:xfrm>
            <a:off x="3053857" y="1567299"/>
            <a:ext cx="7672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يحدد الطالب النمط ، ثم يستعمل قطع العد الملونة لينشئ نمطا آخر ، ويلون البيوت ليوضح النمط نفسه ويشرحه </a:t>
            </a:r>
          </a:p>
        </p:txBody>
      </p:sp>
      <p:sp>
        <p:nvSpPr>
          <p:cNvPr id="30" name="سهم منحني إلى اليسار 29"/>
          <p:cNvSpPr/>
          <p:nvPr/>
        </p:nvSpPr>
        <p:spPr>
          <a:xfrm flipH="1">
            <a:off x="1147697" y="2656116"/>
            <a:ext cx="928157" cy="2750653"/>
          </a:xfrm>
          <a:prstGeom prst="curvedLeftArrow">
            <a:avLst>
              <a:gd name="adj1" fmla="val 8461"/>
              <a:gd name="adj2" fmla="val 25050"/>
              <a:gd name="adj3" fmla="val 25000"/>
            </a:avLst>
          </a:prstGeom>
          <a:solidFill>
            <a:srgbClr val="7030A0">
              <a:alpha val="44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xmlns="" id="{52907D13-CB42-4B85-BD7E-95C1F1FD300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1195" y="2359647"/>
            <a:ext cx="9361093" cy="3343047"/>
          </a:xfrm>
          <a:prstGeom prst="rect">
            <a:avLst/>
          </a:prstGeom>
        </p:spPr>
      </p:pic>
      <p:grpSp>
        <p:nvGrpSpPr>
          <p:cNvPr id="33" name="Group 10"/>
          <p:cNvGrpSpPr/>
          <p:nvPr/>
        </p:nvGrpSpPr>
        <p:grpSpPr>
          <a:xfrm>
            <a:off x="9084051" y="4176313"/>
            <a:ext cx="810126" cy="1313188"/>
            <a:chOff x="7286644" y="3500438"/>
            <a:chExt cx="714380" cy="1714512"/>
          </a:xfrm>
          <a:solidFill>
            <a:srgbClr val="0033CC">
              <a:alpha val="68000"/>
            </a:srgbClr>
          </a:solidFill>
        </p:grpSpPr>
        <p:sp>
          <p:nvSpPr>
            <p:cNvPr id="34" name="Isosceles Triangle 11"/>
            <p:cNvSpPr/>
            <p:nvPr/>
          </p:nvSpPr>
          <p:spPr>
            <a:xfrm>
              <a:off x="7286644" y="3500438"/>
              <a:ext cx="714380" cy="714380"/>
            </a:xfrm>
            <a:prstGeom prst="triangle">
              <a:avLst/>
            </a:prstGeom>
            <a:grpFill/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5" name="Rectangle 12"/>
            <p:cNvSpPr/>
            <p:nvPr/>
          </p:nvSpPr>
          <p:spPr>
            <a:xfrm>
              <a:off x="7286644" y="4214818"/>
              <a:ext cx="714380" cy="1000132"/>
            </a:xfrm>
            <a:prstGeom prst="rect">
              <a:avLst/>
            </a:prstGeom>
            <a:grpFill/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9" name="Group 16"/>
          <p:cNvGrpSpPr/>
          <p:nvPr/>
        </p:nvGrpSpPr>
        <p:grpSpPr>
          <a:xfrm>
            <a:off x="6424192" y="4163399"/>
            <a:ext cx="810126" cy="1313188"/>
            <a:chOff x="7286643" y="3500438"/>
            <a:chExt cx="714381" cy="1714512"/>
          </a:xfrm>
          <a:solidFill>
            <a:srgbClr val="0033CC">
              <a:alpha val="68000"/>
            </a:srgbClr>
          </a:solidFill>
        </p:grpSpPr>
        <p:sp>
          <p:nvSpPr>
            <p:cNvPr id="40" name="Isosceles Triangle 17"/>
            <p:cNvSpPr/>
            <p:nvPr/>
          </p:nvSpPr>
          <p:spPr>
            <a:xfrm>
              <a:off x="7286644" y="3500438"/>
              <a:ext cx="714380" cy="714380"/>
            </a:xfrm>
            <a:prstGeom prst="triangle">
              <a:avLst/>
            </a:prstGeom>
            <a:grpFill/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1" name="Rectangle 18"/>
            <p:cNvSpPr/>
            <p:nvPr/>
          </p:nvSpPr>
          <p:spPr>
            <a:xfrm>
              <a:off x="7286643" y="4214818"/>
              <a:ext cx="714380" cy="1000132"/>
            </a:xfrm>
            <a:prstGeom prst="rect">
              <a:avLst/>
            </a:prstGeom>
            <a:grpFill/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42" name="Group 19"/>
          <p:cNvGrpSpPr/>
          <p:nvPr/>
        </p:nvGrpSpPr>
        <p:grpSpPr>
          <a:xfrm>
            <a:off x="3890423" y="4202072"/>
            <a:ext cx="810126" cy="1313188"/>
            <a:chOff x="7286644" y="3500438"/>
            <a:chExt cx="714380" cy="1714512"/>
          </a:xfrm>
          <a:solidFill>
            <a:srgbClr val="0033CC">
              <a:alpha val="68000"/>
            </a:srgbClr>
          </a:solidFill>
        </p:grpSpPr>
        <p:sp>
          <p:nvSpPr>
            <p:cNvPr id="43" name="Isosceles Triangle 20"/>
            <p:cNvSpPr/>
            <p:nvPr/>
          </p:nvSpPr>
          <p:spPr>
            <a:xfrm>
              <a:off x="7286644" y="3500438"/>
              <a:ext cx="714380" cy="714380"/>
            </a:xfrm>
            <a:prstGeom prst="triangle">
              <a:avLst/>
            </a:prstGeom>
            <a:grpFill/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4" name="Rectangle 21"/>
            <p:cNvSpPr/>
            <p:nvPr/>
          </p:nvSpPr>
          <p:spPr>
            <a:xfrm>
              <a:off x="7286644" y="4214818"/>
              <a:ext cx="714380" cy="1000132"/>
            </a:xfrm>
            <a:prstGeom prst="rect">
              <a:avLst/>
            </a:prstGeom>
            <a:grpFill/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48" name="Group 25"/>
          <p:cNvGrpSpPr/>
          <p:nvPr/>
        </p:nvGrpSpPr>
        <p:grpSpPr>
          <a:xfrm>
            <a:off x="8200512" y="4176313"/>
            <a:ext cx="810126" cy="1313188"/>
            <a:chOff x="7286644" y="3500438"/>
            <a:chExt cx="714380" cy="1714512"/>
          </a:xfrm>
          <a:solidFill>
            <a:srgbClr val="FF0000">
              <a:alpha val="66000"/>
            </a:srgbClr>
          </a:solidFill>
        </p:grpSpPr>
        <p:sp>
          <p:nvSpPr>
            <p:cNvPr id="49" name="Isosceles Triangle 26"/>
            <p:cNvSpPr/>
            <p:nvPr/>
          </p:nvSpPr>
          <p:spPr>
            <a:xfrm>
              <a:off x="7286644" y="3500438"/>
              <a:ext cx="714380" cy="714380"/>
            </a:xfrm>
            <a:prstGeom prst="triangl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0" name="Rectangle 27"/>
            <p:cNvSpPr/>
            <p:nvPr/>
          </p:nvSpPr>
          <p:spPr>
            <a:xfrm>
              <a:off x="7286644" y="4214818"/>
              <a:ext cx="714380" cy="1000132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51" name="Group 28"/>
          <p:cNvGrpSpPr/>
          <p:nvPr/>
        </p:nvGrpSpPr>
        <p:grpSpPr>
          <a:xfrm>
            <a:off x="7259278" y="4163399"/>
            <a:ext cx="810126" cy="1313188"/>
            <a:chOff x="7286644" y="3500438"/>
            <a:chExt cx="714380" cy="1714512"/>
          </a:xfrm>
          <a:solidFill>
            <a:srgbClr val="FF0000">
              <a:alpha val="66000"/>
            </a:srgbClr>
          </a:solidFill>
        </p:grpSpPr>
        <p:sp>
          <p:nvSpPr>
            <p:cNvPr id="52" name="Isosceles Triangle 29"/>
            <p:cNvSpPr/>
            <p:nvPr/>
          </p:nvSpPr>
          <p:spPr>
            <a:xfrm>
              <a:off x="7286644" y="3500438"/>
              <a:ext cx="714380" cy="714380"/>
            </a:xfrm>
            <a:prstGeom prst="triangl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3" name="Rectangle 30"/>
            <p:cNvSpPr/>
            <p:nvPr/>
          </p:nvSpPr>
          <p:spPr>
            <a:xfrm>
              <a:off x="7286644" y="4214818"/>
              <a:ext cx="714380" cy="1000132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54" name="Group 31"/>
          <p:cNvGrpSpPr/>
          <p:nvPr/>
        </p:nvGrpSpPr>
        <p:grpSpPr>
          <a:xfrm>
            <a:off x="5614066" y="4163399"/>
            <a:ext cx="810126" cy="1313188"/>
            <a:chOff x="7286644" y="3500438"/>
            <a:chExt cx="714380" cy="1714512"/>
          </a:xfrm>
          <a:solidFill>
            <a:srgbClr val="FF0000">
              <a:alpha val="66000"/>
            </a:srgbClr>
          </a:solidFill>
        </p:grpSpPr>
        <p:sp>
          <p:nvSpPr>
            <p:cNvPr id="55" name="Isosceles Triangle 32"/>
            <p:cNvSpPr/>
            <p:nvPr/>
          </p:nvSpPr>
          <p:spPr>
            <a:xfrm>
              <a:off x="7286644" y="3500438"/>
              <a:ext cx="714380" cy="714380"/>
            </a:xfrm>
            <a:prstGeom prst="triangl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6" name="Rectangle 33"/>
            <p:cNvSpPr/>
            <p:nvPr/>
          </p:nvSpPr>
          <p:spPr>
            <a:xfrm>
              <a:off x="7286644" y="4214818"/>
              <a:ext cx="714380" cy="1000132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57" name="Group 34"/>
          <p:cNvGrpSpPr/>
          <p:nvPr/>
        </p:nvGrpSpPr>
        <p:grpSpPr>
          <a:xfrm>
            <a:off x="4751452" y="4204580"/>
            <a:ext cx="810126" cy="1313188"/>
            <a:chOff x="7286644" y="3500438"/>
            <a:chExt cx="714380" cy="1714512"/>
          </a:xfrm>
          <a:solidFill>
            <a:srgbClr val="FF0000">
              <a:alpha val="66000"/>
            </a:srgbClr>
          </a:solidFill>
        </p:grpSpPr>
        <p:sp>
          <p:nvSpPr>
            <p:cNvPr id="58" name="Isosceles Triangle 35"/>
            <p:cNvSpPr/>
            <p:nvPr/>
          </p:nvSpPr>
          <p:spPr>
            <a:xfrm>
              <a:off x="7286644" y="3500438"/>
              <a:ext cx="714380" cy="714380"/>
            </a:xfrm>
            <a:prstGeom prst="triangl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9" name="Rectangle 36"/>
            <p:cNvSpPr/>
            <p:nvPr/>
          </p:nvSpPr>
          <p:spPr>
            <a:xfrm>
              <a:off x="7286644" y="4214818"/>
              <a:ext cx="714380" cy="1000132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60" name="مربع نص 59"/>
          <p:cNvSpPr txBox="1"/>
          <p:nvPr/>
        </p:nvSpPr>
        <p:spPr>
          <a:xfrm>
            <a:off x="6616256" y="5575824"/>
            <a:ext cx="5038724" cy="783193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66"/>
                </a:solidFill>
                <a:cs typeface="PT Bold Heading" pitchFamily="2" charset="-78"/>
              </a:rPr>
              <a:t>تكلم عن وحدة النمط </a:t>
            </a:r>
            <a:r>
              <a:rPr lang="ar-EG" sz="4000" dirty="0" smtClean="0">
                <a:solidFill>
                  <a:srgbClr val="CC0066"/>
                </a:solidFill>
                <a:cs typeface="PT Bold Heading" pitchFamily="2" charset="-78"/>
              </a:rPr>
              <a:t>؟</a:t>
            </a:r>
            <a:endParaRPr lang="ar-EG" sz="40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61" name="مربع نص 20"/>
          <p:cNvSpPr txBox="1"/>
          <p:nvPr/>
        </p:nvSpPr>
        <p:spPr>
          <a:xfrm>
            <a:off x="1100205" y="5681888"/>
            <a:ext cx="5939225" cy="57888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دميه اعلى ودميتان أسفل, وهكذا تكراراً</a:t>
            </a:r>
            <a:endParaRPr lang="ar-EG" sz="28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grpSp>
        <p:nvGrpSpPr>
          <p:cNvPr id="62" name="Group 31"/>
          <p:cNvGrpSpPr/>
          <p:nvPr/>
        </p:nvGrpSpPr>
        <p:grpSpPr>
          <a:xfrm>
            <a:off x="3052348" y="4199687"/>
            <a:ext cx="810126" cy="1313188"/>
            <a:chOff x="7286644" y="3500438"/>
            <a:chExt cx="714380" cy="1714512"/>
          </a:xfrm>
          <a:solidFill>
            <a:srgbClr val="FF0000">
              <a:alpha val="66000"/>
            </a:srgbClr>
          </a:solidFill>
        </p:grpSpPr>
        <p:sp>
          <p:nvSpPr>
            <p:cNvPr id="63" name="Isosceles Triangle 32"/>
            <p:cNvSpPr/>
            <p:nvPr/>
          </p:nvSpPr>
          <p:spPr>
            <a:xfrm>
              <a:off x="7286644" y="3500438"/>
              <a:ext cx="714380" cy="714380"/>
            </a:xfrm>
            <a:prstGeom prst="triangl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4" name="Rectangle 33"/>
            <p:cNvSpPr/>
            <p:nvPr/>
          </p:nvSpPr>
          <p:spPr>
            <a:xfrm>
              <a:off x="7286644" y="4214818"/>
              <a:ext cx="714380" cy="1000132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65" name="Group 34"/>
          <p:cNvGrpSpPr/>
          <p:nvPr/>
        </p:nvGrpSpPr>
        <p:grpSpPr>
          <a:xfrm>
            <a:off x="2117164" y="4211840"/>
            <a:ext cx="810126" cy="1313188"/>
            <a:chOff x="7286644" y="3500438"/>
            <a:chExt cx="714380" cy="1714512"/>
          </a:xfrm>
          <a:solidFill>
            <a:srgbClr val="FF0000">
              <a:alpha val="66000"/>
            </a:srgbClr>
          </a:solidFill>
        </p:grpSpPr>
        <p:sp>
          <p:nvSpPr>
            <p:cNvPr id="66" name="Isosceles Triangle 35"/>
            <p:cNvSpPr/>
            <p:nvPr/>
          </p:nvSpPr>
          <p:spPr>
            <a:xfrm>
              <a:off x="7286644" y="3500438"/>
              <a:ext cx="714380" cy="714380"/>
            </a:xfrm>
            <a:prstGeom prst="triangl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7" name="Rectangle 36"/>
            <p:cNvSpPr/>
            <p:nvPr/>
          </p:nvSpPr>
          <p:spPr>
            <a:xfrm>
              <a:off x="7286644" y="4214818"/>
              <a:ext cx="714380" cy="1000132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67689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30" grpId="0" animBg="1"/>
      <p:bldP spid="60" grpId="0"/>
      <p:bldP spid="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7">
            <a:extLst>
              <a:ext uri="{FF2B5EF4-FFF2-40B4-BE49-F238E27FC236}">
                <a16:creationId xmlns:a16="http://schemas.microsoft.com/office/drawing/2014/main" xmlns="" id="{8B71BD67-7582-4B62-AA8B-B08A4CC09A40}"/>
              </a:ext>
            </a:extLst>
          </p:cNvPr>
          <p:cNvGrpSpPr/>
          <p:nvPr/>
        </p:nvGrpSpPr>
        <p:grpSpPr>
          <a:xfrm>
            <a:off x="1878094" y="176595"/>
            <a:ext cx="6681424" cy="926057"/>
            <a:chOff x="-2270879" y="73688"/>
            <a:chExt cx="10288260" cy="1824923"/>
          </a:xfrm>
        </p:grpSpPr>
        <p:sp>
          <p:nvSpPr>
            <p:cNvPr id="12" name="AutoShape 8">
              <a:extLst>
                <a:ext uri="{FF2B5EF4-FFF2-40B4-BE49-F238E27FC236}">
                  <a16:creationId xmlns:a16="http://schemas.microsoft.com/office/drawing/2014/main" xmlns="" id="{1315CE9D-38AD-48FC-BB3C-D099150BEB29}"/>
                </a:ext>
              </a:extLst>
            </p:cNvPr>
            <p:cNvSpPr/>
            <p:nvPr/>
          </p:nvSpPr>
          <p:spPr>
            <a:xfrm rot="21557927">
              <a:off x="-2270879" y="73688"/>
              <a:ext cx="9525197" cy="1824923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xmlns="" id="{3B8219C9-1F59-4635-AC63-E54DF31A486F}"/>
                </a:ext>
              </a:extLst>
            </p:cNvPr>
            <p:cNvSpPr txBox="1"/>
            <p:nvPr/>
          </p:nvSpPr>
          <p:spPr>
            <a:xfrm>
              <a:off x="-1517458" y="551775"/>
              <a:ext cx="9534839" cy="9704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3 – 6 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أحل المسألة </a:t>
              </a:r>
              <a:r>
                <a:rPr lang="ar-SA" sz="3200" spc="-56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أبحث عن نمط</a:t>
              </a:r>
              <a:endParaRPr lang="ar-SA" sz="32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14" name="Google Shape;181;p29"/>
          <p:cNvPicPr preferRelativeResize="0"/>
          <p:nvPr/>
        </p:nvPicPr>
        <p:blipFill rotWithShape="1">
          <a:blip r:embed="rId2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970" r="8892" b="21025"/>
          <a:stretch/>
        </p:blipFill>
        <p:spPr>
          <a:xfrm flipH="1">
            <a:off x="153758" y="828694"/>
            <a:ext cx="3204893" cy="111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29"/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734" r="8892" b="18300"/>
          <a:stretch/>
        </p:blipFill>
        <p:spPr>
          <a:xfrm flipH="1">
            <a:off x="153758" y="97864"/>
            <a:ext cx="3204893" cy="11683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100205" y="317737"/>
            <a:ext cx="1365193" cy="670262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60</a:t>
            </a:r>
            <a:endParaRPr lang="en-US" sz="4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760837" y="1088120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15-3-1443هـ</a:t>
            </a:r>
            <a:endParaRPr lang="en-US" sz="27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8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617" y="-52127"/>
            <a:ext cx="1267434" cy="137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552D9DD6-0598-4E54-AE25-08E94105579D}"/>
              </a:ext>
            </a:extLst>
          </p:cNvPr>
          <p:cNvSpPr txBox="1"/>
          <p:nvPr/>
        </p:nvSpPr>
        <p:spPr>
          <a:xfrm>
            <a:off x="2873830" y="1320561"/>
            <a:ext cx="79102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يحدد الطالب النمط ، ثم يستعمل قطع العد الملونة لينشئ نمطا آخر ، ويلون النجوم ليوضح النمط نفسه ويشرحه </a:t>
            </a:r>
          </a:p>
        </p:txBody>
      </p:sp>
      <p:sp>
        <p:nvSpPr>
          <p:cNvPr id="30" name="سهم منحني إلى اليسار 29"/>
          <p:cNvSpPr/>
          <p:nvPr/>
        </p:nvSpPr>
        <p:spPr>
          <a:xfrm flipH="1">
            <a:off x="2118806" y="2104580"/>
            <a:ext cx="856916" cy="3022772"/>
          </a:xfrm>
          <a:prstGeom prst="curvedLeftArrow">
            <a:avLst>
              <a:gd name="adj1" fmla="val 8461"/>
              <a:gd name="adj2" fmla="val 25050"/>
              <a:gd name="adj3" fmla="val 25000"/>
            </a:avLst>
          </a:prstGeom>
          <a:solidFill>
            <a:srgbClr val="7030A0">
              <a:alpha val="44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60" name="صورة 59">
            <a:extLst>
              <a:ext uri="{FF2B5EF4-FFF2-40B4-BE49-F238E27FC236}">
                <a16:creationId xmlns:a16="http://schemas.microsoft.com/office/drawing/2014/main" xmlns="" id="{B6EE7FBB-42E2-4773-B280-51D31EF9669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040" y="1942224"/>
            <a:ext cx="8311125" cy="3099009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60116" y="4125281"/>
            <a:ext cx="667045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56160" y="4125281"/>
            <a:ext cx="667045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62789" y="3954107"/>
            <a:ext cx="667045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64855" y="3995383"/>
            <a:ext cx="667045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35640" y="3882669"/>
            <a:ext cx="667045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4220" y="4025545"/>
            <a:ext cx="667045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2093" y="4125281"/>
            <a:ext cx="667045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34927" y="4089562"/>
            <a:ext cx="667045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66133" y="4025545"/>
            <a:ext cx="667045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مربع نص 23"/>
          <p:cNvSpPr txBox="1"/>
          <p:nvPr/>
        </p:nvSpPr>
        <p:spPr>
          <a:xfrm>
            <a:off x="6616256" y="5575824"/>
            <a:ext cx="5038724" cy="783193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66"/>
                </a:solidFill>
                <a:cs typeface="PT Bold Heading" pitchFamily="2" charset="-78"/>
              </a:rPr>
              <a:t>تكلم عن وحدة النمط </a:t>
            </a:r>
            <a:r>
              <a:rPr lang="ar-EG" sz="4000" dirty="0" smtClean="0">
                <a:solidFill>
                  <a:srgbClr val="CC0066"/>
                </a:solidFill>
                <a:cs typeface="PT Bold Heading" pitchFamily="2" charset="-78"/>
              </a:rPr>
              <a:t>؟</a:t>
            </a:r>
            <a:endParaRPr lang="ar-EG" sz="40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25" name="مربع نص 20"/>
          <p:cNvSpPr txBox="1"/>
          <p:nvPr/>
        </p:nvSpPr>
        <p:spPr>
          <a:xfrm>
            <a:off x="1216318" y="5696402"/>
            <a:ext cx="5747358" cy="57888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ولدان بشعر و ولد بدون شعر, وهكذا تكراراً</a:t>
            </a:r>
            <a:endParaRPr lang="ar-EG" sz="2800" dirty="0">
              <a:solidFill>
                <a:srgbClr val="C0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8720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30" grpId="0" animBg="1"/>
      <p:bldP spid="24" grpId="0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7">
            <a:extLst>
              <a:ext uri="{FF2B5EF4-FFF2-40B4-BE49-F238E27FC236}">
                <a16:creationId xmlns:a16="http://schemas.microsoft.com/office/drawing/2014/main" xmlns="" id="{8B71BD67-7582-4B62-AA8B-B08A4CC09A40}"/>
              </a:ext>
            </a:extLst>
          </p:cNvPr>
          <p:cNvGrpSpPr/>
          <p:nvPr/>
        </p:nvGrpSpPr>
        <p:grpSpPr>
          <a:xfrm>
            <a:off x="1878094" y="176595"/>
            <a:ext cx="6681424" cy="926057"/>
            <a:chOff x="-2270879" y="73688"/>
            <a:chExt cx="10288260" cy="1824923"/>
          </a:xfrm>
        </p:grpSpPr>
        <p:sp>
          <p:nvSpPr>
            <p:cNvPr id="12" name="AutoShape 8">
              <a:extLst>
                <a:ext uri="{FF2B5EF4-FFF2-40B4-BE49-F238E27FC236}">
                  <a16:creationId xmlns:a16="http://schemas.microsoft.com/office/drawing/2014/main" xmlns="" id="{1315CE9D-38AD-48FC-BB3C-D099150BEB29}"/>
                </a:ext>
              </a:extLst>
            </p:cNvPr>
            <p:cNvSpPr/>
            <p:nvPr/>
          </p:nvSpPr>
          <p:spPr>
            <a:xfrm rot="21557927">
              <a:off x="-2270879" y="73688"/>
              <a:ext cx="9525197" cy="1824923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xmlns="" id="{3B8219C9-1F59-4635-AC63-E54DF31A486F}"/>
                </a:ext>
              </a:extLst>
            </p:cNvPr>
            <p:cNvSpPr txBox="1"/>
            <p:nvPr/>
          </p:nvSpPr>
          <p:spPr>
            <a:xfrm>
              <a:off x="-1517458" y="551775"/>
              <a:ext cx="9534839" cy="9704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3 – 6 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أحل المسألة </a:t>
              </a:r>
              <a:r>
                <a:rPr lang="ar-SA" sz="3200" spc="-56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أبحث عن نمط</a:t>
              </a:r>
              <a:endParaRPr lang="ar-SA" sz="32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14" name="Google Shape;181;p29"/>
          <p:cNvPicPr preferRelativeResize="0"/>
          <p:nvPr/>
        </p:nvPicPr>
        <p:blipFill rotWithShape="1">
          <a:blip r:embed="rId2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970" r="8892" b="21025"/>
          <a:stretch/>
        </p:blipFill>
        <p:spPr>
          <a:xfrm flipH="1">
            <a:off x="153758" y="828694"/>
            <a:ext cx="3204893" cy="111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29"/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734" r="8892" b="18300"/>
          <a:stretch/>
        </p:blipFill>
        <p:spPr>
          <a:xfrm flipH="1">
            <a:off x="153758" y="97864"/>
            <a:ext cx="3204893" cy="11683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100205" y="317737"/>
            <a:ext cx="1365193" cy="670262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60</a:t>
            </a:r>
            <a:endParaRPr lang="en-US" sz="4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760837" y="1088120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15-3-1443هـ</a:t>
            </a:r>
            <a:endParaRPr lang="en-US" sz="27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8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617" y="-52127"/>
            <a:ext cx="1267434" cy="137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552D9DD6-0598-4E54-AE25-08E94105579D}"/>
              </a:ext>
            </a:extLst>
          </p:cNvPr>
          <p:cNvSpPr txBox="1"/>
          <p:nvPr/>
        </p:nvSpPr>
        <p:spPr>
          <a:xfrm>
            <a:off x="2313643" y="1843065"/>
            <a:ext cx="73551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ينظر </a:t>
            </a:r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الطالب إلي الصور ، ويحدد النمط المعطى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.</a:t>
            </a:r>
          </a:p>
          <a:p>
            <a:pPr algn="ct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 </a:t>
            </a:r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ثم يرسم أشكالا لينشئ نمطا يقابله ، ثم يشرحه </a:t>
            </a:r>
          </a:p>
        </p:txBody>
      </p:sp>
      <p:sp>
        <p:nvSpPr>
          <p:cNvPr id="29" name="مربع نص 28"/>
          <p:cNvSpPr txBox="1"/>
          <p:nvPr/>
        </p:nvSpPr>
        <p:spPr>
          <a:xfrm>
            <a:off x="6616256" y="5575824"/>
            <a:ext cx="5038724" cy="783193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66"/>
                </a:solidFill>
                <a:cs typeface="PT Bold Heading" pitchFamily="2" charset="-78"/>
              </a:rPr>
              <a:t>تكلم عن وحدة النمط </a:t>
            </a:r>
            <a:r>
              <a:rPr lang="ar-EG" sz="4000" dirty="0" smtClean="0">
                <a:solidFill>
                  <a:srgbClr val="CC0066"/>
                </a:solidFill>
                <a:cs typeface="PT Bold Heading" pitchFamily="2" charset="-78"/>
              </a:rPr>
              <a:t>؟</a:t>
            </a:r>
            <a:endParaRPr lang="ar-EG" sz="40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30" name="سهم منحني إلى اليسار 29"/>
          <p:cNvSpPr/>
          <p:nvPr/>
        </p:nvSpPr>
        <p:spPr>
          <a:xfrm flipH="1">
            <a:off x="2133320" y="2975436"/>
            <a:ext cx="939873" cy="2314574"/>
          </a:xfrm>
          <a:prstGeom prst="curvedLeftArrow">
            <a:avLst>
              <a:gd name="adj1" fmla="val 8461"/>
              <a:gd name="adj2" fmla="val 25050"/>
              <a:gd name="adj3" fmla="val 25000"/>
            </a:avLst>
          </a:prstGeom>
          <a:solidFill>
            <a:srgbClr val="7030A0">
              <a:alpha val="44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1" name="مربع نص 20"/>
          <p:cNvSpPr txBox="1"/>
          <p:nvPr/>
        </p:nvSpPr>
        <p:spPr>
          <a:xfrm>
            <a:off x="1841296" y="5681888"/>
            <a:ext cx="4763785" cy="57888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ولدان يقف ولد يجلس وهكذا تكراراً</a:t>
            </a:r>
            <a:endParaRPr lang="ar-EG" sz="28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7FAA1F50-A995-454E-B9C7-EA15F9330D1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358" y="2553445"/>
            <a:ext cx="8230711" cy="2231137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78884" y="4713144"/>
            <a:ext cx="552990" cy="46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16884" y="4713144"/>
            <a:ext cx="552990" cy="46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54884" y="4632178"/>
            <a:ext cx="592494" cy="63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86058" y="4703616"/>
            <a:ext cx="552990" cy="46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4058" y="4713144"/>
            <a:ext cx="552990" cy="46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29175" y="4703616"/>
            <a:ext cx="552990" cy="46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43357" y="4703616"/>
            <a:ext cx="552990" cy="46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38258" y="4632178"/>
            <a:ext cx="592494" cy="63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6109" y="4632178"/>
            <a:ext cx="592494" cy="63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6608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29" grpId="0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25190" y="257477"/>
            <a:ext cx="7117903" cy="933704"/>
            <a:chOff x="186503" y="-2"/>
            <a:chExt cx="7024854" cy="2959998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-2"/>
              <a:ext cx="6945763" cy="2959998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756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36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3 </a:t>
              </a:r>
              <a:r>
                <a:rPr lang="ar-SA" sz="36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– </a:t>
              </a:r>
              <a:r>
                <a:rPr lang="ar-SA" sz="36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6 </a:t>
              </a:r>
              <a:r>
                <a:rPr lang="ar-SA" sz="36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: </a:t>
              </a:r>
              <a:r>
                <a:rPr lang="ar-SA" sz="3600" spc="-56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أحل المسألة </a:t>
              </a:r>
              <a:r>
                <a:rPr lang="ar-SA" sz="3600" spc="-56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أبحث عن نمط</a:t>
              </a:r>
              <a:endParaRPr lang="ar-SA" sz="36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1590" y="1589"/>
            <a:ext cx="12176125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707255"/>
            <a:ext cx="9309849" cy="4888549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6967294" y="89455"/>
            <a:ext cx="5317972" cy="1097048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9507756" y="266202"/>
            <a:ext cx="2791629" cy="636961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0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7157940" y="457690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8464376" y="454188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7881530" y="513169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9046602" y="359789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7" y="60175"/>
            <a:ext cx="821844" cy="786232"/>
          </a:xfrm>
          <a:prstGeom prst="rect">
            <a:avLst/>
          </a:prstGeom>
        </p:spPr>
      </p:pic>
      <p:pic>
        <p:nvPicPr>
          <p:cNvPr id="47" name="Google Shape;1242;p68"/>
          <p:cNvPicPr preferRelativeResize="0"/>
          <p:nvPr/>
        </p:nvPicPr>
        <p:blipFill rotWithShape="1">
          <a:blip r:embed="rId13">
            <a:alphaModFix/>
          </a:blip>
          <a:srcRect t="11051" r="20000" b="26510"/>
          <a:stretch/>
        </p:blipFill>
        <p:spPr>
          <a:xfrm>
            <a:off x="9137825" y="4388717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243;p68"/>
          <p:cNvPicPr preferRelativeResize="0"/>
          <p:nvPr/>
        </p:nvPicPr>
        <p:blipFill rotWithShape="1">
          <a:blip r:embed="rId14">
            <a:alphaModFix/>
          </a:blip>
          <a:srcRect t="17562" r="12349" b="21750"/>
          <a:stretch/>
        </p:blipFill>
        <p:spPr>
          <a:xfrm>
            <a:off x="9112827" y="3782983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244;p68"/>
          <p:cNvPicPr preferRelativeResize="0"/>
          <p:nvPr/>
        </p:nvPicPr>
        <p:blipFill rotWithShape="1">
          <a:blip r:embed="rId15">
            <a:alphaModFix/>
          </a:blip>
          <a:srcRect t="17618" r="10921" b="21900"/>
          <a:stretch/>
        </p:blipFill>
        <p:spPr>
          <a:xfrm>
            <a:off x="9112827" y="3126850"/>
            <a:ext cx="2437932" cy="107139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Rectangle 1">
            <a:extLst>
              <a:ext uri="{FF2B5EF4-FFF2-40B4-BE49-F238E27FC236}">
                <a16:creationId xmlns:a16="http://schemas.microsoft.com/office/drawing/2014/main" xmlns="" id="{A44A4696-A6EC-4C2D-B6D0-A7548FBD275B}"/>
              </a:ext>
            </a:extLst>
          </p:cNvPr>
          <p:cNvSpPr/>
          <p:nvPr/>
        </p:nvSpPr>
        <p:spPr>
          <a:xfrm>
            <a:off x="9448806" y="3429988"/>
            <a:ext cx="1916226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20-3-1443هـ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6" name="Rectangle 22">
            <a:extLst>
              <a:ext uri="{FF2B5EF4-FFF2-40B4-BE49-F238E27FC236}">
                <a16:creationId xmlns:a16="http://schemas.microsoft.com/office/drawing/2014/main" xmlns="" id="{170B21BC-81BC-4BF3-8F93-9632384516AC}"/>
              </a:ext>
            </a:extLst>
          </p:cNvPr>
          <p:cNvSpPr/>
          <p:nvPr/>
        </p:nvSpPr>
        <p:spPr>
          <a:xfrm>
            <a:off x="9792654" y="4040732"/>
            <a:ext cx="975264" cy="45140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 rtl="1"/>
            <a:r>
              <a:rPr lang="ar-SA" sz="24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60+ 61</a:t>
            </a:r>
            <a:endParaRPr lang="en-US" sz="2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1258576" y="6026338"/>
            <a:ext cx="954836" cy="901672"/>
          </a:xfrm>
          <a:prstGeom prst="rect">
            <a:avLst/>
          </a:prstGeom>
        </p:spPr>
      </p:pic>
      <p:pic>
        <p:nvPicPr>
          <p:cNvPr id="25" name="Picture 2" descr="Maths - Math Melonheadz Clip Art, HD Png Download - Original Size PNG Image  - PNGJoy">
            <a:extLst>
              <a:ext uri="{FF2B5EF4-FFF2-40B4-BE49-F238E27FC236}">
                <a16:creationId xmlns:a16="http://schemas.microsoft.com/office/drawing/2014/main" xmlns="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47438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023601" y="2619355"/>
            <a:ext cx="868872" cy="80301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مستطيل 35"/>
          <p:cNvSpPr/>
          <p:nvPr/>
        </p:nvSpPr>
        <p:spPr>
          <a:xfrm>
            <a:off x="9571156" y="5271263"/>
            <a:ext cx="2606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1200" dirty="0" smtClean="0"/>
              <a:t>شكر خاص للأستاذ الفاضل</a:t>
            </a:r>
            <a:endParaRPr lang="en-US" sz="1200" dirty="0" smtClean="0"/>
          </a:p>
          <a:p>
            <a:r>
              <a:rPr lang="en-US" sz="1200" dirty="0" smtClean="0"/>
              <a:t>@</a:t>
            </a:r>
            <a:r>
              <a:rPr lang="en-US" sz="1200" dirty="0" err="1" smtClean="0"/>
              <a:t>Hassan_Alqarnee</a:t>
            </a:r>
            <a:endParaRPr lang="en-US" sz="1200" dirty="0" smtClean="0"/>
          </a:p>
          <a:p>
            <a:r>
              <a:rPr lang="en-US" sz="1200" dirty="0">
                <a:hlinkClick r:id="rId20"/>
              </a:rPr>
              <a:t>https://</a:t>
            </a:r>
            <a:r>
              <a:rPr lang="en-US" sz="1200" dirty="0" smtClean="0">
                <a:hlinkClick r:id="rId20"/>
              </a:rPr>
              <a:t>www.youtube.com/playlist?list=PLyoodbH_5mVIlRVJAJof8blvnTy0aF9Rr</a:t>
            </a:r>
            <a:endParaRPr lang="en-US" sz="1200" dirty="0" smtClean="0"/>
          </a:p>
          <a:p>
            <a:endParaRPr lang="ar-SA" sz="1200" dirty="0"/>
          </a:p>
        </p:txBody>
      </p:sp>
      <p:pic>
        <p:nvPicPr>
          <p:cNvPr id="2" name="- أحل المسألة  أبحث عن نمط  رياضيات الصف الأول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25219" y="2188644"/>
            <a:ext cx="7614130" cy="428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41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1566219" y="255614"/>
            <a:ext cx="8192284" cy="179441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346967" y="4724654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0296252" y="2170622"/>
            <a:ext cx="1056943" cy="937207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9641094" y="5104370"/>
            <a:ext cx="623175" cy="604716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="" xmlns:a16="http://schemas.microsoft.com/office/drawing/2014/main" id="{AF4D5308-FBE9-48AA-9EEA-D927CA1D104B}"/>
              </a:ext>
            </a:extLst>
          </p:cNvPr>
          <p:cNvSpPr/>
          <p:nvPr/>
        </p:nvSpPr>
        <p:spPr>
          <a:xfrm>
            <a:off x="2458137" y="2061905"/>
            <a:ext cx="6244647" cy="1107990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6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حل الواجب في المنصة</a:t>
            </a:r>
            <a:endParaRPr lang="ar-SA" sz="6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8" name="صورة 67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87" y="3520571"/>
            <a:ext cx="2952666" cy="2878849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1763786" y="2046400"/>
            <a:ext cx="7115094" cy="1668862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06" y="-71180"/>
            <a:ext cx="3141925" cy="23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999" y="2038921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088056" y="441976"/>
            <a:ext cx="5534513" cy="1015663"/>
          </a:xfrm>
          <a:prstGeom prst="rect">
            <a:avLst/>
          </a:prstGeom>
          <a:noFill/>
        </p:spPr>
        <p:txBody>
          <a:bodyPr wrap="square" lIns="91438" tIns="45719" rIns="91438" bIns="45719" rtlCol="1">
            <a:spAutoFit/>
          </a:bodyPr>
          <a:lstStyle/>
          <a:p>
            <a:pPr algn="ctr"/>
            <a:r>
              <a:rPr lang="ar-SA" sz="60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269" y="4643540"/>
            <a:ext cx="2878615" cy="166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076" y="504489"/>
            <a:ext cx="1715957" cy="133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7977147" y="2941761"/>
            <a:ext cx="2078908" cy="294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153532" y="1198717"/>
            <a:ext cx="9571472" cy="398230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4861631" y="16844"/>
            <a:ext cx="1374315" cy="1794461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10115734" y="5154455"/>
            <a:ext cx="527764" cy="43462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00" y="2533878"/>
            <a:ext cx="5213588" cy="52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1733618" y="1982755"/>
            <a:ext cx="8104817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AE" sz="48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48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2117660" y="2925525"/>
            <a:ext cx="8104817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SA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44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5312138" y="398263"/>
            <a:ext cx="490421" cy="401437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89" y="2645211"/>
            <a:ext cx="2081544" cy="130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2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240;p68"/>
          <p:cNvPicPr preferRelativeResize="0"/>
          <p:nvPr/>
        </p:nvPicPr>
        <p:blipFill>
          <a:blip r:embed="rId3">
            <a:alphaModFix/>
            <a:lum bright="70000" contrast="-70000"/>
          </a:blip>
          <a:stretch>
            <a:fillRect/>
          </a:stretch>
        </p:blipFill>
        <p:spPr>
          <a:xfrm>
            <a:off x="3842205" y="1028734"/>
            <a:ext cx="5806191" cy="4157361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9825126" y="3119219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4" action="ppaction://hlinksldjump"/>
          </p:cNvPr>
          <p:cNvSpPr/>
          <p:nvPr/>
        </p:nvSpPr>
        <p:spPr>
          <a:xfrm rot="-5400000">
            <a:off x="9825126" y="3856354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9825126" y="4593487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5">
            <a:alphaModFix/>
          </a:blip>
          <a:srcRect l="32006" t="19826" r="52023" b="9790"/>
          <a:stretch/>
        </p:blipFill>
        <p:spPr>
          <a:xfrm rot="5400000">
            <a:off x="11072653" y="4976651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0631583" y="6357614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2255573" y="2578372"/>
            <a:ext cx="7012800" cy="507829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54" rtl="1">
              <a:defRPr/>
            </a:pP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27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27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27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27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27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4492234" y="1974158"/>
            <a:ext cx="4024493" cy="53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27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27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27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2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27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4175999" y="2625844"/>
            <a:ext cx="732763" cy="563661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4747" y="5244433"/>
            <a:ext cx="1654204" cy="1562097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5519936" y="2948947"/>
            <a:ext cx="3818384" cy="1004173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32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بالتوفيق والتيسير</a:t>
            </a: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116261" y="3963647"/>
            <a:ext cx="2572028" cy="128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802" t="78057" r="35493" b="17140"/>
          <a:stretch/>
        </p:blipFill>
        <p:spPr>
          <a:xfrm>
            <a:off x="2325833" y="5683192"/>
            <a:ext cx="5778513" cy="63166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789661" y="6249460"/>
            <a:ext cx="8636000" cy="42056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ar-AE" sz="21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21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7289717" y="5517896"/>
            <a:ext cx="1110344" cy="1042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72" name="مستطيل 71">
            <a:extLst>
              <a:ext uri="{FF2B5EF4-FFF2-40B4-BE49-F238E27FC236}">
                <a16:creationId xmlns:a16="http://schemas.microsoft.com/office/drawing/2014/main" xmlns="" id="{D59D7BC4-5496-4EC3-9E3D-C515FB66BF20}"/>
              </a:ext>
            </a:extLst>
          </p:cNvPr>
          <p:cNvSpPr/>
          <p:nvPr/>
        </p:nvSpPr>
        <p:spPr>
          <a:xfrm rot="20425507">
            <a:off x="2165922" y="4578919"/>
            <a:ext cx="1674157" cy="899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7" tIns="30478" rIns="60957" bIns="30478" rtlCol="1" anchor="ctr"/>
          <a:lstStyle/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</p:txBody>
      </p:sp>
      <p:grpSp>
        <p:nvGrpSpPr>
          <p:cNvPr id="3" name="مجموعة 2"/>
          <p:cNvGrpSpPr/>
          <p:nvPr/>
        </p:nvGrpSpPr>
        <p:grpSpPr>
          <a:xfrm>
            <a:off x="10225799" y="2482601"/>
            <a:ext cx="2307200" cy="2519295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4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9009923" y="5451927"/>
            <a:ext cx="3230760" cy="78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1595" tIns="101595" rIns="101595" bIns="101595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3200" dirty="0" err="1">
                <a:solidFill>
                  <a:srgbClr val="CC3399"/>
                </a:solidFill>
              </a:rPr>
              <a:t>Jcliiio</a:t>
            </a:r>
            <a:endParaRPr sz="32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30148" y="5253205"/>
            <a:ext cx="1098301" cy="1098303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85755" y="5158381"/>
            <a:ext cx="958919" cy="9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1" name="Google Shape;681;p51">
            <a:hlinkClick r:id="rId4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0256629" y="3717974"/>
            <a:ext cx="1919607" cy="477837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615613" y="4454526"/>
            <a:ext cx="1576387" cy="477839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0516909" y="3073324"/>
            <a:ext cx="1826897" cy="4804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16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8398538" y="1843705"/>
            <a:ext cx="643628" cy="562627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3357989" y="740702"/>
            <a:ext cx="1684307" cy="1263721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676975" y="711157"/>
            <a:ext cx="1168060" cy="1359032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349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898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0351" y="5475709"/>
            <a:ext cx="1902800" cy="1056800"/>
          </a:xfrm>
        </p:spPr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0895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385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91" y="353873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6" y="302172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37C818B5-6F21-4BB4-BD2A-FE4284BCEC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2690041" y="2652835"/>
            <a:ext cx="495479" cy="395872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7799">
            <a:off x="3927835" y="3793795"/>
            <a:ext cx="1926477" cy="256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xmlns="" id="{CEB4B9F3-926A-4D2C-A3C0-0AD65DFBF886}"/>
              </a:ext>
            </a:extLst>
          </p:cNvPr>
          <p:cNvSpPr/>
          <p:nvPr/>
        </p:nvSpPr>
        <p:spPr>
          <a:xfrm>
            <a:off x="2144561" y="-57349"/>
            <a:ext cx="6905715" cy="1138761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6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وقت </a:t>
            </a:r>
            <a:r>
              <a:rPr lang="ar-SA" sz="6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الرياضيات </a:t>
            </a:r>
            <a:r>
              <a:rPr lang="ar-SA" sz="6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..</a:t>
            </a:r>
            <a:endParaRPr lang="ar-SA" sz="6600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pic>
        <p:nvPicPr>
          <p:cNvPr id="18" name="Picture 4" descr="Time for Math clipart - Clipart World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516" y="3943217"/>
            <a:ext cx="2726760" cy="226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oogle Shape;522;p18"/>
          <p:cNvGrpSpPr/>
          <p:nvPr/>
        </p:nvGrpSpPr>
        <p:grpSpPr>
          <a:xfrm rot="3435448">
            <a:off x="8087758" y="640352"/>
            <a:ext cx="869707" cy="542601"/>
            <a:chOff x="-3490850" y="-1711875"/>
            <a:chExt cx="404050" cy="216350"/>
          </a:xfrm>
          <a:solidFill>
            <a:srgbClr val="FF9999"/>
          </a:solidFill>
        </p:grpSpPr>
        <p:sp>
          <p:nvSpPr>
            <p:cNvPr id="20" name="Google Shape;523;p18"/>
            <p:cNvSpPr/>
            <p:nvPr/>
          </p:nvSpPr>
          <p:spPr>
            <a:xfrm>
              <a:off x="-3372275" y="-1706400"/>
              <a:ext cx="52250" cy="15925"/>
            </a:xfrm>
            <a:custGeom>
              <a:avLst/>
              <a:gdLst/>
              <a:ahLst/>
              <a:cxnLst/>
              <a:rect l="l" t="t" r="r" b="b"/>
              <a:pathLst>
                <a:path w="2090" h="637" extrusionOk="0">
                  <a:moveTo>
                    <a:pt x="1612" y="498"/>
                  </a:moveTo>
                  <a:cubicBezTo>
                    <a:pt x="1472" y="279"/>
                    <a:pt x="1234" y="279"/>
                    <a:pt x="1015" y="319"/>
                  </a:cubicBezTo>
                  <a:cubicBezTo>
                    <a:pt x="716" y="0"/>
                    <a:pt x="339" y="120"/>
                    <a:pt x="0" y="120"/>
                  </a:cubicBezTo>
                  <a:cubicBezTo>
                    <a:pt x="339" y="179"/>
                    <a:pt x="697" y="219"/>
                    <a:pt x="1015" y="319"/>
                  </a:cubicBezTo>
                  <a:cubicBezTo>
                    <a:pt x="1214" y="359"/>
                    <a:pt x="1413" y="418"/>
                    <a:pt x="1612" y="498"/>
                  </a:cubicBezTo>
                  <a:cubicBezTo>
                    <a:pt x="1771" y="577"/>
                    <a:pt x="1890" y="637"/>
                    <a:pt x="2089" y="637"/>
                  </a:cubicBezTo>
                  <a:cubicBezTo>
                    <a:pt x="1910" y="478"/>
                    <a:pt x="1771" y="438"/>
                    <a:pt x="1612" y="49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1" name="Google Shape;524;p18"/>
            <p:cNvSpPr/>
            <p:nvPr/>
          </p:nvSpPr>
          <p:spPr>
            <a:xfrm>
              <a:off x="-3380225" y="-1686000"/>
              <a:ext cx="291950" cy="183525"/>
            </a:xfrm>
            <a:custGeom>
              <a:avLst/>
              <a:gdLst/>
              <a:ahLst/>
              <a:cxnLst/>
              <a:rect l="l" t="t" r="r" b="b"/>
              <a:pathLst>
                <a:path w="11678" h="7341" extrusionOk="0">
                  <a:moveTo>
                    <a:pt x="219" y="2367"/>
                  </a:moveTo>
                  <a:cubicBezTo>
                    <a:pt x="60" y="2387"/>
                    <a:pt x="20" y="2487"/>
                    <a:pt x="0" y="2686"/>
                  </a:cubicBezTo>
                  <a:cubicBezTo>
                    <a:pt x="119" y="2566"/>
                    <a:pt x="219" y="2487"/>
                    <a:pt x="219" y="2367"/>
                  </a:cubicBezTo>
                  <a:cubicBezTo>
                    <a:pt x="418" y="2188"/>
                    <a:pt x="657" y="2029"/>
                    <a:pt x="816" y="1770"/>
                  </a:cubicBezTo>
                  <a:cubicBezTo>
                    <a:pt x="1034" y="1671"/>
                    <a:pt x="1253" y="1671"/>
                    <a:pt x="1452" y="1532"/>
                  </a:cubicBezTo>
                  <a:cubicBezTo>
                    <a:pt x="2029" y="1114"/>
                    <a:pt x="2686" y="955"/>
                    <a:pt x="3342" y="875"/>
                  </a:cubicBezTo>
                  <a:cubicBezTo>
                    <a:pt x="3581" y="855"/>
                    <a:pt x="3581" y="975"/>
                    <a:pt x="3581" y="1114"/>
                  </a:cubicBezTo>
                  <a:cubicBezTo>
                    <a:pt x="3422" y="1074"/>
                    <a:pt x="3282" y="1074"/>
                    <a:pt x="3203" y="1253"/>
                  </a:cubicBezTo>
                  <a:cubicBezTo>
                    <a:pt x="3322" y="1194"/>
                    <a:pt x="3442" y="1174"/>
                    <a:pt x="3581" y="1114"/>
                  </a:cubicBezTo>
                  <a:cubicBezTo>
                    <a:pt x="3819" y="975"/>
                    <a:pt x="4018" y="1074"/>
                    <a:pt x="4178" y="1293"/>
                  </a:cubicBezTo>
                  <a:cubicBezTo>
                    <a:pt x="4277" y="1452"/>
                    <a:pt x="4317" y="1651"/>
                    <a:pt x="4496" y="1751"/>
                  </a:cubicBezTo>
                  <a:cubicBezTo>
                    <a:pt x="4436" y="1910"/>
                    <a:pt x="4516" y="2069"/>
                    <a:pt x="4575" y="2208"/>
                  </a:cubicBezTo>
                  <a:cubicBezTo>
                    <a:pt x="4695" y="2646"/>
                    <a:pt x="4794" y="3083"/>
                    <a:pt x="4914" y="3541"/>
                  </a:cubicBezTo>
                  <a:cubicBezTo>
                    <a:pt x="5112" y="4257"/>
                    <a:pt x="4973" y="4953"/>
                    <a:pt x="4814" y="5630"/>
                  </a:cubicBezTo>
                  <a:cubicBezTo>
                    <a:pt x="4675" y="6226"/>
                    <a:pt x="4237" y="6624"/>
                    <a:pt x="3700" y="6883"/>
                  </a:cubicBezTo>
                  <a:cubicBezTo>
                    <a:pt x="3501" y="6982"/>
                    <a:pt x="3243" y="6962"/>
                    <a:pt x="3103" y="7161"/>
                  </a:cubicBezTo>
                  <a:cubicBezTo>
                    <a:pt x="2646" y="7122"/>
                    <a:pt x="2208" y="7142"/>
                    <a:pt x="1751" y="7161"/>
                  </a:cubicBezTo>
                  <a:cubicBezTo>
                    <a:pt x="2208" y="7241"/>
                    <a:pt x="2646" y="7201"/>
                    <a:pt x="3103" y="7161"/>
                  </a:cubicBezTo>
                  <a:cubicBezTo>
                    <a:pt x="3143" y="7142"/>
                    <a:pt x="3223" y="7122"/>
                    <a:pt x="3223" y="7122"/>
                  </a:cubicBezTo>
                  <a:cubicBezTo>
                    <a:pt x="3382" y="7340"/>
                    <a:pt x="3521" y="7221"/>
                    <a:pt x="3680" y="7142"/>
                  </a:cubicBezTo>
                  <a:cubicBezTo>
                    <a:pt x="4675" y="6565"/>
                    <a:pt x="5132" y="5650"/>
                    <a:pt x="5331" y="4555"/>
                  </a:cubicBezTo>
                  <a:cubicBezTo>
                    <a:pt x="5371" y="4436"/>
                    <a:pt x="5311" y="4376"/>
                    <a:pt x="5192" y="4376"/>
                  </a:cubicBezTo>
                  <a:cubicBezTo>
                    <a:pt x="5192" y="4257"/>
                    <a:pt x="5192" y="4158"/>
                    <a:pt x="5172" y="4038"/>
                  </a:cubicBezTo>
                  <a:cubicBezTo>
                    <a:pt x="5093" y="3243"/>
                    <a:pt x="4933" y="2447"/>
                    <a:pt x="4496" y="1751"/>
                  </a:cubicBezTo>
                  <a:cubicBezTo>
                    <a:pt x="4496" y="1572"/>
                    <a:pt x="4396" y="1393"/>
                    <a:pt x="4337" y="1253"/>
                  </a:cubicBezTo>
                  <a:cubicBezTo>
                    <a:pt x="4277" y="1034"/>
                    <a:pt x="4317" y="935"/>
                    <a:pt x="4536" y="935"/>
                  </a:cubicBezTo>
                  <a:cubicBezTo>
                    <a:pt x="4894" y="955"/>
                    <a:pt x="5232" y="855"/>
                    <a:pt x="5590" y="995"/>
                  </a:cubicBezTo>
                  <a:cubicBezTo>
                    <a:pt x="5331" y="935"/>
                    <a:pt x="5172" y="676"/>
                    <a:pt x="4894" y="676"/>
                  </a:cubicBezTo>
                  <a:cubicBezTo>
                    <a:pt x="4814" y="676"/>
                    <a:pt x="4774" y="637"/>
                    <a:pt x="4774" y="557"/>
                  </a:cubicBezTo>
                  <a:cubicBezTo>
                    <a:pt x="4774" y="477"/>
                    <a:pt x="4834" y="458"/>
                    <a:pt x="4894" y="438"/>
                  </a:cubicBezTo>
                  <a:cubicBezTo>
                    <a:pt x="5292" y="398"/>
                    <a:pt x="5689" y="398"/>
                    <a:pt x="6187" y="497"/>
                  </a:cubicBezTo>
                  <a:cubicBezTo>
                    <a:pt x="6028" y="557"/>
                    <a:pt x="5968" y="557"/>
                    <a:pt x="5928" y="577"/>
                  </a:cubicBezTo>
                  <a:cubicBezTo>
                    <a:pt x="5888" y="696"/>
                    <a:pt x="6008" y="597"/>
                    <a:pt x="6008" y="637"/>
                  </a:cubicBezTo>
                  <a:lnTo>
                    <a:pt x="6067" y="637"/>
                  </a:lnTo>
                  <a:cubicBezTo>
                    <a:pt x="6903" y="597"/>
                    <a:pt x="7718" y="756"/>
                    <a:pt x="8554" y="935"/>
                  </a:cubicBezTo>
                  <a:cubicBezTo>
                    <a:pt x="8813" y="1154"/>
                    <a:pt x="9071" y="1353"/>
                    <a:pt x="9389" y="1532"/>
                  </a:cubicBezTo>
                  <a:lnTo>
                    <a:pt x="9608" y="1751"/>
                  </a:lnTo>
                  <a:cubicBezTo>
                    <a:pt x="9668" y="1989"/>
                    <a:pt x="9887" y="2148"/>
                    <a:pt x="10006" y="2347"/>
                  </a:cubicBezTo>
                  <a:lnTo>
                    <a:pt x="10006" y="2427"/>
                  </a:lnTo>
                  <a:cubicBezTo>
                    <a:pt x="10106" y="2566"/>
                    <a:pt x="10304" y="2745"/>
                    <a:pt x="10145" y="2944"/>
                  </a:cubicBezTo>
                  <a:cubicBezTo>
                    <a:pt x="10006" y="3123"/>
                    <a:pt x="9787" y="3083"/>
                    <a:pt x="9588" y="3044"/>
                  </a:cubicBezTo>
                  <a:cubicBezTo>
                    <a:pt x="9310" y="2964"/>
                    <a:pt x="9051" y="2984"/>
                    <a:pt x="8793" y="2825"/>
                  </a:cubicBezTo>
                  <a:cubicBezTo>
                    <a:pt x="8474" y="2586"/>
                    <a:pt x="8116" y="2586"/>
                    <a:pt x="7699" y="2725"/>
                  </a:cubicBezTo>
                  <a:cubicBezTo>
                    <a:pt x="7878" y="2765"/>
                    <a:pt x="7997" y="2845"/>
                    <a:pt x="8116" y="2865"/>
                  </a:cubicBezTo>
                  <a:cubicBezTo>
                    <a:pt x="8594" y="2944"/>
                    <a:pt x="9011" y="3123"/>
                    <a:pt x="9489" y="3183"/>
                  </a:cubicBezTo>
                  <a:cubicBezTo>
                    <a:pt x="9946" y="3262"/>
                    <a:pt x="10265" y="3541"/>
                    <a:pt x="10682" y="3640"/>
                  </a:cubicBezTo>
                  <a:cubicBezTo>
                    <a:pt x="10702" y="3640"/>
                    <a:pt x="10762" y="3740"/>
                    <a:pt x="10762" y="3740"/>
                  </a:cubicBezTo>
                  <a:cubicBezTo>
                    <a:pt x="10682" y="3859"/>
                    <a:pt x="10663" y="3919"/>
                    <a:pt x="10861" y="3919"/>
                  </a:cubicBezTo>
                  <a:cubicBezTo>
                    <a:pt x="11259" y="3919"/>
                    <a:pt x="11279" y="3939"/>
                    <a:pt x="11399" y="4436"/>
                  </a:cubicBezTo>
                  <a:cubicBezTo>
                    <a:pt x="10881" y="4337"/>
                    <a:pt x="10404" y="4138"/>
                    <a:pt x="9907" y="4078"/>
                  </a:cubicBezTo>
                  <a:cubicBezTo>
                    <a:pt x="9250" y="3780"/>
                    <a:pt x="8375" y="3581"/>
                    <a:pt x="7778" y="3581"/>
                  </a:cubicBezTo>
                  <a:cubicBezTo>
                    <a:pt x="8057" y="3740"/>
                    <a:pt x="8295" y="3780"/>
                    <a:pt x="8574" y="3839"/>
                  </a:cubicBezTo>
                  <a:cubicBezTo>
                    <a:pt x="9011" y="3919"/>
                    <a:pt x="9469" y="4118"/>
                    <a:pt x="9946" y="4058"/>
                  </a:cubicBezTo>
                  <a:cubicBezTo>
                    <a:pt x="9966" y="4078"/>
                    <a:pt x="9966" y="4138"/>
                    <a:pt x="9986" y="4138"/>
                  </a:cubicBezTo>
                  <a:cubicBezTo>
                    <a:pt x="10543" y="4337"/>
                    <a:pt x="11100" y="4476"/>
                    <a:pt x="11657" y="4754"/>
                  </a:cubicBezTo>
                  <a:cubicBezTo>
                    <a:pt x="11677" y="4516"/>
                    <a:pt x="11478" y="4357"/>
                    <a:pt x="11558" y="4178"/>
                  </a:cubicBezTo>
                  <a:cubicBezTo>
                    <a:pt x="11677" y="3879"/>
                    <a:pt x="11558" y="3621"/>
                    <a:pt x="11478" y="3342"/>
                  </a:cubicBezTo>
                  <a:cubicBezTo>
                    <a:pt x="11359" y="2984"/>
                    <a:pt x="11339" y="2626"/>
                    <a:pt x="11359" y="2248"/>
                  </a:cubicBezTo>
                  <a:cubicBezTo>
                    <a:pt x="11399" y="1790"/>
                    <a:pt x="11359" y="1353"/>
                    <a:pt x="11359" y="895"/>
                  </a:cubicBezTo>
                  <a:cubicBezTo>
                    <a:pt x="11279" y="1194"/>
                    <a:pt x="11299" y="1532"/>
                    <a:pt x="11140" y="1830"/>
                  </a:cubicBezTo>
                  <a:cubicBezTo>
                    <a:pt x="11080" y="1373"/>
                    <a:pt x="11041" y="955"/>
                    <a:pt x="11080" y="497"/>
                  </a:cubicBezTo>
                  <a:cubicBezTo>
                    <a:pt x="11100" y="259"/>
                    <a:pt x="10941" y="338"/>
                    <a:pt x="10802" y="298"/>
                  </a:cubicBezTo>
                  <a:cubicBezTo>
                    <a:pt x="10702" y="279"/>
                    <a:pt x="10682" y="279"/>
                    <a:pt x="10663" y="477"/>
                  </a:cubicBezTo>
                  <a:cubicBezTo>
                    <a:pt x="10643" y="656"/>
                    <a:pt x="10682" y="836"/>
                    <a:pt x="10742" y="995"/>
                  </a:cubicBezTo>
                  <a:cubicBezTo>
                    <a:pt x="10842" y="1333"/>
                    <a:pt x="10842" y="1731"/>
                    <a:pt x="10702" y="2089"/>
                  </a:cubicBezTo>
                  <a:cubicBezTo>
                    <a:pt x="10583" y="2029"/>
                    <a:pt x="10503" y="1930"/>
                    <a:pt x="10484" y="1790"/>
                  </a:cubicBezTo>
                  <a:cubicBezTo>
                    <a:pt x="10484" y="1751"/>
                    <a:pt x="10503" y="1651"/>
                    <a:pt x="10404" y="1671"/>
                  </a:cubicBezTo>
                  <a:cubicBezTo>
                    <a:pt x="10205" y="1731"/>
                    <a:pt x="10106" y="1572"/>
                    <a:pt x="10046" y="1452"/>
                  </a:cubicBezTo>
                  <a:cubicBezTo>
                    <a:pt x="9887" y="1233"/>
                    <a:pt x="9688" y="1134"/>
                    <a:pt x="9409" y="1233"/>
                  </a:cubicBezTo>
                  <a:lnTo>
                    <a:pt x="9449" y="1253"/>
                  </a:lnTo>
                  <a:cubicBezTo>
                    <a:pt x="9171" y="1074"/>
                    <a:pt x="8892" y="855"/>
                    <a:pt x="8554" y="875"/>
                  </a:cubicBezTo>
                  <a:cubicBezTo>
                    <a:pt x="8156" y="577"/>
                    <a:pt x="7758" y="338"/>
                    <a:pt x="7201" y="378"/>
                  </a:cubicBezTo>
                  <a:cubicBezTo>
                    <a:pt x="6585" y="438"/>
                    <a:pt x="5968" y="199"/>
                    <a:pt x="5331" y="298"/>
                  </a:cubicBezTo>
                  <a:cubicBezTo>
                    <a:pt x="5073" y="358"/>
                    <a:pt x="4794" y="338"/>
                    <a:pt x="4516" y="259"/>
                  </a:cubicBezTo>
                  <a:cubicBezTo>
                    <a:pt x="4317" y="199"/>
                    <a:pt x="4098" y="259"/>
                    <a:pt x="3919" y="338"/>
                  </a:cubicBezTo>
                  <a:cubicBezTo>
                    <a:pt x="3720" y="398"/>
                    <a:pt x="3581" y="378"/>
                    <a:pt x="3442" y="239"/>
                  </a:cubicBezTo>
                  <a:cubicBezTo>
                    <a:pt x="3322" y="80"/>
                    <a:pt x="3203" y="0"/>
                    <a:pt x="3004" y="0"/>
                  </a:cubicBezTo>
                  <a:cubicBezTo>
                    <a:pt x="2984" y="139"/>
                    <a:pt x="3044" y="259"/>
                    <a:pt x="2984" y="358"/>
                  </a:cubicBezTo>
                  <a:cubicBezTo>
                    <a:pt x="2904" y="358"/>
                    <a:pt x="2805" y="378"/>
                    <a:pt x="2725" y="378"/>
                  </a:cubicBezTo>
                  <a:cubicBezTo>
                    <a:pt x="2248" y="756"/>
                    <a:pt x="1731" y="995"/>
                    <a:pt x="1214" y="1333"/>
                  </a:cubicBezTo>
                  <a:cubicBezTo>
                    <a:pt x="1054" y="1432"/>
                    <a:pt x="895" y="1472"/>
                    <a:pt x="816" y="1651"/>
                  </a:cubicBezTo>
                  <a:cubicBezTo>
                    <a:pt x="537" y="1890"/>
                    <a:pt x="338" y="2089"/>
                    <a:pt x="219" y="2367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2" name="Google Shape;525;p18"/>
            <p:cNvSpPr/>
            <p:nvPr/>
          </p:nvSpPr>
          <p:spPr>
            <a:xfrm>
              <a:off x="-3487150" y="-1704400"/>
              <a:ext cx="70125" cy="76600"/>
            </a:xfrm>
            <a:custGeom>
              <a:avLst/>
              <a:gdLst/>
              <a:ahLst/>
              <a:cxnLst/>
              <a:rect l="l" t="t" r="r" b="b"/>
              <a:pathLst>
                <a:path w="2805" h="3064" extrusionOk="0">
                  <a:moveTo>
                    <a:pt x="2527" y="0"/>
                  </a:moveTo>
                  <a:lnTo>
                    <a:pt x="2089" y="139"/>
                  </a:lnTo>
                  <a:cubicBezTo>
                    <a:pt x="2009" y="199"/>
                    <a:pt x="1930" y="239"/>
                    <a:pt x="1850" y="279"/>
                  </a:cubicBezTo>
                  <a:cubicBezTo>
                    <a:pt x="1801" y="311"/>
                    <a:pt x="1726" y="343"/>
                    <a:pt x="1646" y="343"/>
                  </a:cubicBezTo>
                  <a:cubicBezTo>
                    <a:pt x="1628" y="343"/>
                    <a:pt x="1610" y="342"/>
                    <a:pt x="1592" y="338"/>
                  </a:cubicBezTo>
                  <a:cubicBezTo>
                    <a:pt x="1114" y="597"/>
                    <a:pt x="657" y="895"/>
                    <a:pt x="219" y="1233"/>
                  </a:cubicBezTo>
                  <a:cubicBezTo>
                    <a:pt x="139" y="1392"/>
                    <a:pt x="119" y="1591"/>
                    <a:pt x="139" y="1890"/>
                  </a:cubicBezTo>
                  <a:cubicBezTo>
                    <a:pt x="179" y="2188"/>
                    <a:pt x="119" y="2467"/>
                    <a:pt x="80" y="2765"/>
                  </a:cubicBezTo>
                  <a:cubicBezTo>
                    <a:pt x="40" y="2865"/>
                    <a:pt x="0" y="2984"/>
                    <a:pt x="100" y="3063"/>
                  </a:cubicBezTo>
                  <a:lnTo>
                    <a:pt x="139" y="3063"/>
                  </a:lnTo>
                  <a:cubicBezTo>
                    <a:pt x="179" y="3024"/>
                    <a:pt x="199" y="3004"/>
                    <a:pt x="199" y="2984"/>
                  </a:cubicBezTo>
                  <a:cubicBezTo>
                    <a:pt x="239" y="2268"/>
                    <a:pt x="597" y="1711"/>
                    <a:pt x="1134" y="1273"/>
                  </a:cubicBezTo>
                  <a:cubicBezTo>
                    <a:pt x="1233" y="1194"/>
                    <a:pt x="1333" y="1094"/>
                    <a:pt x="1373" y="975"/>
                  </a:cubicBezTo>
                  <a:cubicBezTo>
                    <a:pt x="1512" y="537"/>
                    <a:pt x="1830" y="378"/>
                    <a:pt x="2228" y="338"/>
                  </a:cubicBezTo>
                  <a:cubicBezTo>
                    <a:pt x="2487" y="318"/>
                    <a:pt x="2666" y="279"/>
                    <a:pt x="2805" y="99"/>
                  </a:cubicBezTo>
                  <a:cubicBezTo>
                    <a:pt x="2772" y="86"/>
                    <a:pt x="2730" y="84"/>
                    <a:pt x="2689" y="84"/>
                  </a:cubicBezTo>
                  <a:cubicBezTo>
                    <a:pt x="2668" y="84"/>
                    <a:pt x="2648" y="85"/>
                    <a:pt x="2628" y="85"/>
                  </a:cubicBezTo>
                  <a:cubicBezTo>
                    <a:pt x="2571" y="85"/>
                    <a:pt x="2527" y="80"/>
                    <a:pt x="2527" y="40"/>
                  </a:cubicBezTo>
                  <a:lnTo>
                    <a:pt x="2527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3" name="Google Shape;526;p18"/>
            <p:cNvSpPr/>
            <p:nvPr/>
          </p:nvSpPr>
          <p:spPr>
            <a:xfrm>
              <a:off x="-3416550" y="-1707800"/>
              <a:ext cx="19925" cy="5300"/>
            </a:xfrm>
            <a:custGeom>
              <a:avLst/>
              <a:gdLst/>
              <a:ahLst/>
              <a:cxnLst/>
              <a:rect l="l" t="t" r="r" b="b"/>
              <a:pathLst>
                <a:path w="797" h="212" extrusionOk="0">
                  <a:moveTo>
                    <a:pt x="488" y="1"/>
                  </a:moveTo>
                  <a:cubicBezTo>
                    <a:pt x="317" y="1"/>
                    <a:pt x="167" y="119"/>
                    <a:pt x="1" y="196"/>
                  </a:cubicBezTo>
                  <a:cubicBezTo>
                    <a:pt x="73" y="207"/>
                    <a:pt x="144" y="212"/>
                    <a:pt x="215" y="212"/>
                  </a:cubicBezTo>
                  <a:cubicBezTo>
                    <a:pt x="397" y="212"/>
                    <a:pt x="582" y="179"/>
                    <a:pt x="797" y="136"/>
                  </a:cubicBezTo>
                  <a:cubicBezTo>
                    <a:pt x="683" y="37"/>
                    <a:pt x="583" y="1"/>
                    <a:pt x="48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4" name="Google Shape;527;p18"/>
            <p:cNvSpPr/>
            <p:nvPr/>
          </p:nvSpPr>
          <p:spPr>
            <a:xfrm>
              <a:off x="-3390175" y="-1597500"/>
              <a:ext cx="44775" cy="92525"/>
            </a:xfrm>
            <a:custGeom>
              <a:avLst/>
              <a:gdLst/>
              <a:ahLst/>
              <a:cxnLst/>
              <a:rect l="l" t="t" r="r" b="b"/>
              <a:pathLst>
                <a:path w="1791" h="3701" extrusionOk="0">
                  <a:moveTo>
                    <a:pt x="895" y="2806"/>
                  </a:moveTo>
                  <a:cubicBezTo>
                    <a:pt x="935" y="2726"/>
                    <a:pt x="1015" y="2627"/>
                    <a:pt x="1015" y="2627"/>
                  </a:cubicBezTo>
                  <a:cubicBezTo>
                    <a:pt x="657" y="2388"/>
                    <a:pt x="716" y="1990"/>
                    <a:pt x="637" y="1632"/>
                  </a:cubicBezTo>
                  <a:cubicBezTo>
                    <a:pt x="557" y="1214"/>
                    <a:pt x="537" y="797"/>
                    <a:pt x="796" y="419"/>
                  </a:cubicBezTo>
                  <a:cubicBezTo>
                    <a:pt x="915" y="220"/>
                    <a:pt x="756" y="140"/>
                    <a:pt x="637" y="1"/>
                  </a:cubicBezTo>
                  <a:cubicBezTo>
                    <a:pt x="657" y="538"/>
                    <a:pt x="358" y="976"/>
                    <a:pt x="338" y="1473"/>
                  </a:cubicBezTo>
                  <a:cubicBezTo>
                    <a:pt x="139" y="1632"/>
                    <a:pt x="0" y="1811"/>
                    <a:pt x="219" y="2090"/>
                  </a:cubicBezTo>
                  <a:cubicBezTo>
                    <a:pt x="259" y="2129"/>
                    <a:pt x="259" y="2229"/>
                    <a:pt x="259" y="2308"/>
                  </a:cubicBezTo>
                  <a:cubicBezTo>
                    <a:pt x="259" y="2726"/>
                    <a:pt x="498" y="3005"/>
                    <a:pt x="816" y="3224"/>
                  </a:cubicBezTo>
                  <a:cubicBezTo>
                    <a:pt x="935" y="3323"/>
                    <a:pt x="1114" y="3383"/>
                    <a:pt x="1214" y="3502"/>
                  </a:cubicBezTo>
                  <a:cubicBezTo>
                    <a:pt x="1413" y="3701"/>
                    <a:pt x="1592" y="3661"/>
                    <a:pt x="1791" y="3522"/>
                  </a:cubicBezTo>
                  <a:cubicBezTo>
                    <a:pt x="1234" y="3522"/>
                    <a:pt x="1094" y="3124"/>
                    <a:pt x="895" y="280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5" name="Google Shape;528;p18"/>
            <p:cNvSpPr/>
            <p:nvPr/>
          </p:nvSpPr>
          <p:spPr>
            <a:xfrm>
              <a:off x="-3245475" y="-1612400"/>
              <a:ext cx="525" cy="18425"/>
            </a:xfrm>
            <a:custGeom>
              <a:avLst/>
              <a:gdLst/>
              <a:ahLst/>
              <a:cxnLst/>
              <a:rect l="l" t="t" r="r" b="b"/>
              <a:pathLst>
                <a:path w="21" h="737" extrusionOk="0">
                  <a:moveTo>
                    <a:pt x="1" y="736"/>
                  </a:moveTo>
                  <a:cubicBezTo>
                    <a:pt x="21" y="736"/>
                    <a:pt x="21" y="736"/>
                    <a:pt x="1" y="736"/>
                  </a:cubicBezTo>
                  <a:cubicBezTo>
                    <a:pt x="21" y="497"/>
                    <a:pt x="21" y="239"/>
                    <a:pt x="21" y="0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6" name="Google Shape;529;p18"/>
            <p:cNvSpPr/>
            <p:nvPr/>
          </p:nvSpPr>
          <p:spPr>
            <a:xfrm>
              <a:off x="-3392175" y="-1586550"/>
              <a:ext cx="3000" cy="4500"/>
            </a:xfrm>
            <a:custGeom>
              <a:avLst/>
              <a:gdLst/>
              <a:ahLst/>
              <a:cxnLst/>
              <a:rect l="l" t="t" r="r" b="b"/>
              <a:pathLst>
                <a:path w="120" h="180" extrusionOk="0">
                  <a:moveTo>
                    <a:pt x="40" y="100"/>
                  </a:moveTo>
                  <a:cubicBezTo>
                    <a:pt x="40" y="180"/>
                    <a:pt x="1" y="120"/>
                    <a:pt x="40" y="160"/>
                  </a:cubicBezTo>
                  <a:cubicBezTo>
                    <a:pt x="40" y="160"/>
                    <a:pt x="80" y="100"/>
                    <a:pt x="80" y="80"/>
                  </a:cubicBezTo>
                  <a:cubicBezTo>
                    <a:pt x="80" y="1"/>
                    <a:pt x="120" y="60"/>
                    <a:pt x="80" y="20"/>
                  </a:cubicBezTo>
                  <a:cubicBezTo>
                    <a:pt x="40" y="40"/>
                    <a:pt x="40" y="80"/>
                    <a:pt x="40" y="10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7" name="Google Shape;530;p18"/>
            <p:cNvSpPr/>
            <p:nvPr/>
          </p:nvSpPr>
          <p:spPr>
            <a:xfrm>
              <a:off x="-3322550" y="-1498025"/>
              <a:ext cx="5000" cy="2500"/>
            </a:xfrm>
            <a:custGeom>
              <a:avLst/>
              <a:gdLst/>
              <a:ahLst/>
              <a:cxnLst/>
              <a:rect l="l" t="t" r="r" b="b"/>
              <a:pathLst>
                <a:path w="200" h="100" extrusionOk="0">
                  <a:moveTo>
                    <a:pt x="120" y="60"/>
                  </a:moveTo>
                  <a:cubicBezTo>
                    <a:pt x="140" y="60"/>
                    <a:pt x="180" y="40"/>
                    <a:pt x="200" y="40"/>
                  </a:cubicBezTo>
                  <a:cubicBezTo>
                    <a:pt x="180" y="0"/>
                    <a:pt x="120" y="20"/>
                    <a:pt x="100" y="20"/>
                  </a:cubicBezTo>
                  <a:cubicBezTo>
                    <a:pt x="80" y="20"/>
                    <a:pt x="40" y="40"/>
                    <a:pt x="1" y="40"/>
                  </a:cubicBezTo>
                  <a:cubicBezTo>
                    <a:pt x="40" y="100"/>
                    <a:pt x="100" y="60"/>
                    <a:pt x="120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8" name="Google Shape;531;p18"/>
            <p:cNvSpPr/>
            <p:nvPr/>
          </p:nvSpPr>
          <p:spPr>
            <a:xfrm>
              <a:off x="-3187275" y="-1675575"/>
              <a:ext cx="100475" cy="112925"/>
            </a:xfrm>
            <a:custGeom>
              <a:avLst/>
              <a:gdLst/>
              <a:ahLst/>
              <a:cxnLst/>
              <a:rect l="l" t="t" r="r" b="b"/>
              <a:pathLst>
                <a:path w="4019" h="4517" extrusionOk="0">
                  <a:moveTo>
                    <a:pt x="2228" y="3761"/>
                  </a:moveTo>
                  <a:cubicBezTo>
                    <a:pt x="2726" y="3820"/>
                    <a:pt x="3183" y="4039"/>
                    <a:pt x="3720" y="4119"/>
                  </a:cubicBezTo>
                  <a:cubicBezTo>
                    <a:pt x="3581" y="3621"/>
                    <a:pt x="3561" y="3581"/>
                    <a:pt x="3163" y="3581"/>
                  </a:cubicBezTo>
                  <a:cubicBezTo>
                    <a:pt x="2964" y="3581"/>
                    <a:pt x="2984" y="3542"/>
                    <a:pt x="3064" y="3422"/>
                  </a:cubicBezTo>
                  <a:cubicBezTo>
                    <a:pt x="3064" y="3383"/>
                    <a:pt x="3024" y="3323"/>
                    <a:pt x="2984" y="3323"/>
                  </a:cubicBezTo>
                  <a:cubicBezTo>
                    <a:pt x="2567" y="3223"/>
                    <a:pt x="2248" y="2925"/>
                    <a:pt x="1791" y="2865"/>
                  </a:cubicBezTo>
                  <a:cubicBezTo>
                    <a:pt x="1353" y="2786"/>
                    <a:pt x="896" y="2627"/>
                    <a:pt x="438" y="2547"/>
                  </a:cubicBezTo>
                  <a:cubicBezTo>
                    <a:pt x="299" y="2527"/>
                    <a:pt x="179" y="2467"/>
                    <a:pt x="0" y="2388"/>
                  </a:cubicBezTo>
                  <a:cubicBezTo>
                    <a:pt x="438" y="2249"/>
                    <a:pt x="756" y="2269"/>
                    <a:pt x="1095" y="2487"/>
                  </a:cubicBezTo>
                  <a:cubicBezTo>
                    <a:pt x="1333" y="2647"/>
                    <a:pt x="1632" y="2647"/>
                    <a:pt x="1890" y="2726"/>
                  </a:cubicBezTo>
                  <a:cubicBezTo>
                    <a:pt x="2089" y="2766"/>
                    <a:pt x="2288" y="2786"/>
                    <a:pt x="2447" y="2627"/>
                  </a:cubicBezTo>
                  <a:cubicBezTo>
                    <a:pt x="2606" y="2428"/>
                    <a:pt x="2388" y="2269"/>
                    <a:pt x="2328" y="2090"/>
                  </a:cubicBezTo>
                  <a:cubicBezTo>
                    <a:pt x="2567" y="2189"/>
                    <a:pt x="2666" y="2149"/>
                    <a:pt x="2626" y="1950"/>
                  </a:cubicBezTo>
                  <a:cubicBezTo>
                    <a:pt x="2606" y="1751"/>
                    <a:pt x="2467" y="1572"/>
                    <a:pt x="2308" y="1453"/>
                  </a:cubicBezTo>
                  <a:cubicBezTo>
                    <a:pt x="2109" y="1294"/>
                    <a:pt x="1870" y="1174"/>
                    <a:pt x="1731" y="976"/>
                  </a:cubicBezTo>
                  <a:cubicBezTo>
                    <a:pt x="2010" y="896"/>
                    <a:pt x="2169" y="976"/>
                    <a:pt x="2348" y="1194"/>
                  </a:cubicBezTo>
                  <a:cubicBezTo>
                    <a:pt x="2427" y="1334"/>
                    <a:pt x="2527" y="1473"/>
                    <a:pt x="2726" y="1433"/>
                  </a:cubicBezTo>
                  <a:cubicBezTo>
                    <a:pt x="2845" y="1393"/>
                    <a:pt x="2805" y="1493"/>
                    <a:pt x="2805" y="1552"/>
                  </a:cubicBezTo>
                  <a:cubicBezTo>
                    <a:pt x="2825" y="1672"/>
                    <a:pt x="2865" y="1751"/>
                    <a:pt x="3024" y="1851"/>
                  </a:cubicBezTo>
                  <a:cubicBezTo>
                    <a:pt x="3163" y="1473"/>
                    <a:pt x="3143" y="1095"/>
                    <a:pt x="3044" y="757"/>
                  </a:cubicBezTo>
                  <a:cubicBezTo>
                    <a:pt x="3004" y="578"/>
                    <a:pt x="2945" y="399"/>
                    <a:pt x="2964" y="239"/>
                  </a:cubicBezTo>
                  <a:cubicBezTo>
                    <a:pt x="3004" y="41"/>
                    <a:pt x="3004" y="41"/>
                    <a:pt x="3124" y="60"/>
                  </a:cubicBezTo>
                  <a:cubicBezTo>
                    <a:pt x="3223" y="80"/>
                    <a:pt x="3422" y="1"/>
                    <a:pt x="3402" y="259"/>
                  </a:cubicBezTo>
                  <a:cubicBezTo>
                    <a:pt x="3342" y="677"/>
                    <a:pt x="3402" y="1135"/>
                    <a:pt x="3442" y="1572"/>
                  </a:cubicBezTo>
                  <a:cubicBezTo>
                    <a:pt x="3621" y="1274"/>
                    <a:pt x="3561" y="956"/>
                    <a:pt x="3661" y="657"/>
                  </a:cubicBezTo>
                  <a:cubicBezTo>
                    <a:pt x="3661" y="1095"/>
                    <a:pt x="3700" y="1552"/>
                    <a:pt x="3661" y="1990"/>
                  </a:cubicBezTo>
                  <a:cubicBezTo>
                    <a:pt x="3641" y="2368"/>
                    <a:pt x="3661" y="2746"/>
                    <a:pt x="3800" y="3084"/>
                  </a:cubicBezTo>
                  <a:cubicBezTo>
                    <a:pt x="3899" y="3363"/>
                    <a:pt x="4019" y="3621"/>
                    <a:pt x="3860" y="3940"/>
                  </a:cubicBezTo>
                  <a:cubicBezTo>
                    <a:pt x="3800" y="4119"/>
                    <a:pt x="3999" y="4258"/>
                    <a:pt x="3959" y="4516"/>
                  </a:cubicBezTo>
                  <a:cubicBezTo>
                    <a:pt x="3422" y="4238"/>
                    <a:pt x="2845" y="4119"/>
                    <a:pt x="2308" y="3880"/>
                  </a:cubicBezTo>
                  <a:cubicBezTo>
                    <a:pt x="2268" y="3840"/>
                    <a:pt x="2248" y="3780"/>
                    <a:pt x="2228" y="3761"/>
                  </a:cubicBezTo>
                  <a:close/>
                  <a:moveTo>
                    <a:pt x="2766" y="1990"/>
                  </a:moveTo>
                  <a:cubicBezTo>
                    <a:pt x="2666" y="2229"/>
                    <a:pt x="2666" y="2388"/>
                    <a:pt x="2746" y="2567"/>
                  </a:cubicBezTo>
                  <a:cubicBezTo>
                    <a:pt x="2785" y="2666"/>
                    <a:pt x="2865" y="2726"/>
                    <a:pt x="2984" y="2686"/>
                  </a:cubicBezTo>
                  <a:cubicBezTo>
                    <a:pt x="3084" y="2666"/>
                    <a:pt x="3084" y="2567"/>
                    <a:pt x="3064" y="2487"/>
                  </a:cubicBezTo>
                  <a:cubicBezTo>
                    <a:pt x="3044" y="2288"/>
                    <a:pt x="2984" y="2129"/>
                    <a:pt x="2766" y="1990"/>
                  </a:cubicBezTo>
                  <a:close/>
                  <a:moveTo>
                    <a:pt x="3323" y="2746"/>
                  </a:moveTo>
                  <a:cubicBezTo>
                    <a:pt x="3283" y="2965"/>
                    <a:pt x="3263" y="3084"/>
                    <a:pt x="3342" y="3283"/>
                  </a:cubicBezTo>
                  <a:cubicBezTo>
                    <a:pt x="3382" y="3064"/>
                    <a:pt x="3382" y="2945"/>
                    <a:pt x="3323" y="274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9" name="Google Shape;532;p18"/>
            <p:cNvSpPr/>
            <p:nvPr/>
          </p:nvSpPr>
          <p:spPr>
            <a:xfrm>
              <a:off x="-3359850" y="-1682025"/>
              <a:ext cx="193475" cy="42300"/>
            </a:xfrm>
            <a:custGeom>
              <a:avLst/>
              <a:gdLst/>
              <a:ahLst/>
              <a:cxnLst/>
              <a:rect l="l" t="t" r="r" b="b"/>
              <a:pathLst>
                <a:path w="7739" h="1692" extrusionOk="0">
                  <a:moveTo>
                    <a:pt x="1" y="1631"/>
                  </a:moveTo>
                  <a:cubicBezTo>
                    <a:pt x="60" y="1432"/>
                    <a:pt x="239" y="1393"/>
                    <a:pt x="399" y="1313"/>
                  </a:cubicBezTo>
                  <a:cubicBezTo>
                    <a:pt x="896" y="1015"/>
                    <a:pt x="1453" y="736"/>
                    <a:pt x="1910" y="358"/>
                  </a:cubicBezTo>
                  <a:cubicBezTo>
                    <a:pt x="1890" y="497"/>
                    <a:pt x="1890" y="617"/>
                    <a:pt x="2070" y="597"/>
                  </a:cubicBezTo>
                  <a:cubicBezTo>
                    <a:pt x="2249" y="557"/>
                    <a:pt x="2408" y="517"/>
                    <a:pt x="2547" y="418"/>
                  </a:cubicBezTo>
                  <a:cubicBezTo>
                    <a:pt x="2507" y="318"/>
                    <a:pt x="2467" y="299"/>
                    <a:pt x="2388" y="259"/>
                  </a:cubicBezTo>
                  <a:cubicBezTo>
                    <a:pt x="2308" y="239"/>
                    <a:pt x="2229" y="259"/>
                    <a:pt x="2169" y="338"/>
                  </a:cubicBezTo>
                  <a:cubicBezTo>
                    <a:pt x="2229" y="239"/>
                    <a:pt x="2169" y="120"/>
                    <a:pt x="2189" y="0"/>
                  </a:cubicBezTo>
                  <a:cubicBezTo>
                    <a:pt x="2368" y="20"/>
                    <a:pt x="2507" y="60"/>
                    <a:pt x="2627" y="219"/>
                  </a:cubicBezTo>
                  <a:cubicBezTo>
                    <a:pt x="2766" y="358"/>
                    <a:pt x="2905" y="398"/>
                    <a:pt x="3104" y="318"/>
                  </a:cubicBezTo>
                  <a:cubicBezTo>
                    <a:pt x="3283" y="239"/>
                    <a:pt x="3542" y="199"/>
                    <a:pt x="3701" y="239"/>
                  </a:cubicBezTo>
                  <a:cubicBezTo>
                    <a:pt x="3979" y="318"/>
                    <a:pt x="4258" y="338"/>
                    <a:pt x="4516" y="299"/>
                  </a:cubicBezTo>
                  <a:cubicBezTo>
                    <a:pt x="5153" y="199"/>
                    <a:pt x="5770" y="438"/>
                    <a:pt x="6386" y="358"/>
                  </a:cubicBezTo>
                  <a:cubicBezTo>
                    <a:pt x="6943" y="318"/>
                    <a:pt x="7341" y="557"/>
                    <a:pt x="7739" y="856"/>
                  </a:cubicBezTo>
                  <a:lnTo>
                    <a:pt x="7739" y="856"/>
                  </a:lnTo>
                  <a:cubicBezTo>
                    <a:pt x="6903" y="657"/>
                    <a:pt x="6088" y="537"/>
                    <a:pt x="5252" y="557"/>
                  </a:cubicBezTo>
                  <a:lnTo>
                    <a:pt x="5193" y="557"/>
                  </a:lnTo>
                  <a:cubicBezTo>
                    <a:pt x="5173" y="517"/>
                    <a:pt x="5053" y="617"/>
                    <a:pt x="5113" y="517"/>
                  </a:cubicBezTo>
                  <a:cubicBezTo>
                    <a:pt x="5153" y="497"/>
                    <a:pt x="5193" y="497"/>
                    <a:pt x="5372" y="438"/>
                  </a:cubicBezTo>
                  <a:cubicBezTo>
                    <a:pt x="4874" y="338"/>
                    <a:pt x="4477" y="338"/>
                    <a:pt x="4079" y="358"/>
                  </a:cubicBezTo>
                  <a:cubicBezTo>
                    <a:pt x="3999" y="358"/>
                    <a:pt x="3959" y="398"/>
                    <a:pt x="3959" y="497"/>
                  </a:cubicBezTo>
                  <a:cubicBezTo>
                    <a:pt x="3959" y="557"/>
                    <a:pt x="3999" y="617"/>
                    <a:pt x="4079" y="617"/>
                  </a:cubicBezTo>
                  <a:cubicBezTo>
                    <a:pt x="4357" y="617"/>
                    <a:pt x="4516" y="856"/>
                    <a:pt x="4775" y="935"/>
                  </a:cubicBezTo>
                  <a:cubicBezTo>
                    <a:pt x="4417" y="796"/>
                    <a:pt x="4079" y="895"/>
                    <a:pt x="3721" y="856"/>
                  </a:cubicBezTo>
                  <a:cubicBezTo>
                    <a:pt x="3502" y="836"/>
                    <a:pt x="3462" y="955"/>
                    <a:pt x="3522" y="1194"/>
                  </a:cubicBezTo>
                  <a:cubicBezTo>
                    <a:pt x="3581" y="1353"/>
                    <a:pt x="3681" y="1512"/>
                    <a:pt x="3681" y="1691"/>
                  </a:cubicBezTo>
                  <a:lnTo>
                    <a:pt x="3681" y="1691"/>
                  </a:lnTo>
                  <a:cubicBezTo>
                    <a:pt x="3502" y="1592"/>
                    <a:pt x="3422" y="1413"/>
                    <a:pt x="3363" y="1234"/>
                  </a:cubicBezTo>
                  <a:cubicBezTo>
                    <a:pt x="3203" y="995"/>
                    <a:pt x="3004" y="915"/>
                    <a:pt x="2766" y="1054"/>
                  </a:cubicBezTo>
                  <a:lnTo>
                    <a:pt x="2766" y="1054"/>
                  </a:lnTo>
                  <a:cubicBezTo>
                    <a:pt x="2766" y="915"/>
                    <a:pt x="2726" y="796"/>
                    <a:pt x="2527" y="816"/>
                  </a:cubicBezTo>
                  <a:cubicBezTo>
                    <a:pt x="1871" y="895"/>
                    <a:pt x="1194" y="1035"/>
                    <a:pt x="637" y="1452"/>
                  </a:cubicBezTo>
                  <a:cubicBezTo>
                    <a:pt x="418" y="1512"/>
                    <a:pt x="200" y="1532"/>
                    <a:pt x="1" y="1631"/>
                  </a:cubicBezTo>
                  <a:close/>
                  <a:moveTo>
                    <a:pt x="3303" y="458"/>
                  </a:moveTo>
                  <a:cubicBezTo>
                    <a:pt x="3522" y="597"/>
                    <a:pt x="3522" y="597"/>
                    <a:pt x="3721" y="458"/>
                  </a:cubicBezTo>
                  <a:cubicBezTo>
                    <a:pt x="3601" y="318"/>
                    <a:pt x="3462" y="378"/>
                    <a:pt x="3303" y="45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0" name="Google Shape;533;p18"/>
            <p:cNvSpPr/>
            <p:nvPr/>
          </p:nvSpPr>
          <p:spPr>
            <a:xfrm>
              <a:off x="-3486650" y="-1704400"/>
              <a:ext cx="70125" cy="76100"/>
            </a:xfrm>
            <a:custGeom>
              <a:avLst/>
              <a:gdLst/>
              <a:ahLst/>
              <a:cxnLst/>
              <a:rect l="l" t="t" r="r" b="b"/>
              <a:pathLst>
                <a:path w="2805" h="3044" extrusionOk="0">
                  <a:moveTo>
                    <a:pt x="1190" y="649"/>
                  </a:moveTo>
                  <a:cubicBezTo>
                    <a:pt x="1204" y="649"/>
                    <a:pt x="1219" y="667"/>
                    <a:pt x="1233" y="696"/>
                  </a:cubicBezTo>
                  <a:cubicBezTo>
                    <a:pt x="1273" y="776"/>
                    <a:pt x="1194" y="796"/>
                    <a:pt x="1134" y="836"/>
                  </a:cubicBezTo>
                  <a:cubicBezTo>
                    <a:pt x="1128" y="841"/>
                    <a:pt x="1121" y="844"/>
                    <a:pt x="1113" y="844"/>
                  </a:cubicBezTo>
                  <a:cubicBezTo>
                    <a:pt x="1094" y="844"/>
                    <a:pt x="1074" y="830"/>
                    <a:pt x="1074" y="816"/>
                  </a:cubicBezTo>
                  <a:cubicBezTo>
                    <a:pt x="1074" y="736"/>
                    <a:pt x="1094" y="696"/>
                    <a:pt x="1174" y="656"/>
                  </a:cubicBezTo>
                  <a:cubicBezTo>
                    <a:pt x="1179" y="651"/>
                    <a:pt x="1184" y="649"/>
                    <a:pt x="1190" y="649"/>
                  </a:cubicBezTo>
                  <a:close/>
                  <a:moveTo>
                    <a:pt x="2507" y="0"/>
                  </a:moveTo>
                  <a:lnTo>
                    <a:pt x="2069" y="139"/>
                  </a:lnTo>
                  <a:cubicBezTo>
                    <a:pt x="1989" y="199"/>
                    <a:pt x="1910" y="239"/>
                    <a:pt x="1830" y="279"/>
                  </a:cubicBezTo>
                  <a:cubicBezTo>
                    <a:pt x="1781" y="311"/>
                    <a:pt x="1706" y="343"/>
                    <a:pt x="1626" y="343"/>
                  </a:cubicBezTo>
                  <a:cubicBezTo>
                    <a:pt x="1608" y="343"/>
                    <a:pt x="1590" y="342"/>
                    <a:pt x="1572" y="338"/>
                  </a:cubicBezTo>
                  <a:cubicBezTo>
                    <a:pt x="1293" y="497"/>
                    <a:pt x="1034" y="637"/>
                    <a:pt x="776" y="816"/>
                  </a:cubicBezTo>
                  <a:cubicBezTo>
                    <a:pt x="696" y="1194"/>
                    <a:pt x="497" y="1472"/>
                    <a:pt x="239" y="1790"/>
                  </a:cubicBezTo>
                  <a:cubicBezTo>
                    <a:pt x="179" y="1293"/>
                    <a:pt x="477" y="1054"/>
                    <a:pt x="736" y="836"/>
                  </a:cubicBezTo>
                  <a:lnTo>
                    <a:pt x="736" y="836"/>
                  </a:lnTo>
                  <a:cubicBezTo>
                    <a:pt x="577" y="955"/>
                    <a:pt x="398" y="1094"/>
                    <a:pt x="219" y="1233"/>
                  </a:cubicBezTo>
                  <a:cubicBezTo>
                    <a:pt x="139" y="1392"/>
                    <a:pt x="119" y="1591"/>
                    <a:pt x="139" y="1890"/>
                  </a:cubicBezTo>
                  <a:cubicBezTo>
                    <a:pt x="179" y="2188"/>
                    <a:pt x="119" y="2467"/>
                    <a:pt x="80" y="2765"/>
                  </a:cubicBezTo>
                  <a:cubicBezTo>
                    <a:pt x="40" y="2845"/>
                    <a:pt x="0" y="2984"/>
                    <a:pt x="99" y="3044"/>
                  </a:cubicBezTo>
                  <a:lnTo>
                    <a:pt x="159" y="3044"/>
                  </a:lnTo>
                  <a:cubicBezTo>
                    <a:pt x="179" y="3024"/>
                    <a:pt x="199" y="3004"/>
                    <a:pt x="199" y="2984"/>
                  </a:cubicBezTo>
                  <a:cubicBezTo>
                    <a:pt x="259" y="2268"/>
                    <a:pt x="597" y="1711"/>
                    <a:pt x="1154" y="1273"/>
                  </a:cubicBezTo>
                  <a:cubicBezTo>
                    <a:pt x="1233" y="1194"/>
                    <a:pt x="1333" y="1094"/>
                    <a:pt x="1373" y="975"/>
                  </a:cubicBezTo>
                  <a:cubicBezTo>
                    <a:pt x="1512" y="537"/>
                    <a:pt x="1830" y="378"/>
                    <a:pt x="2228" y="338"/>
                  </a:cubicBezTo>
                  <a:cubicBezTo>
                    <a:pt x="2487" y="318"/>
                    <a:pt x="2666" y="279"/>
                    <a:pt x="2805" y="99"/>
                  </a:cubicBezTo>
                  <a:cubicBezTo>
                    <a:pt x="2765" y="86"/>
                    <a:pt x="2719" y="84"/>
                    <a:pt x="2674" y="84"/>
                  </a:cubicBezTo>
                  <a:cubicBezTo>
                    <a:pt x="2652" y="84"/>
                    <a:pt x="2631" y="85"/>
                    <a:pt x="2611" y="85"/>
                  </a:cubicBezTo>
                  <a:cubicBezTo>
                    <a:pt x="2551" y="85"/>
                    <a:pt x="2507" y="80"/>
                    <a:pt x="2507" y="40"/>
                  </a:cubicBezTo>
                  <a:lnTo>
                    <a:pt x="2507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1" name="Google Shape;534;p18"/>
            <p:cNvSpPr/>
            <p:nvPr/>
          </p:nvSpPr>
          <p:spPr>
            <a:xfrm>
              <a:off x="-3302650" y="-1642250"/>
              <a:ext cx="56725" cy="139775"/>
            </a:xfrm>
            <a:custGeom>
              <a:avLst/>
              <a:gdLst/>
              <a:ahLst/>
              <a:cxnLst/>
              <a:rect l="l" t="t" r="r" b="b"/>
              <a:pathLst>
                <a:path w="2269" h="5591" extrusionOk="0">
                  <a:moveTo>
                    <a:pt x="0" y="5411"/>
                  </a:moveTo>
                  <a:cubicBezTo>
                    <a:pt x="140" y="5212"/>
                    <a:pt x="398" y="5212"/>
                    <a:pt x="597" y="5133"/>
                  </a:cubicBezTo>
                  <a:cubicBezTo>
                    <a:pt x="1134" y="4874"/>
                    <a:pt x="1592" y="4476"/>
                    <a:pt x="1711" y="3880"/>
                  </a:cubicBezTo>
                  <a:cubicBezTo>
                    <a:pt x="1870" y="3203"/>
                    <a:pt x="2029" y="2487"/>
                    <a:pt x="1811" y="1791"/>
                  </a:cubicBezTo>
                  <a:cubicBezTo>
                    <a:pt x="1691" y="1353"/>
                    <a:pt x="1592" y="916"/>
                    <a:pt x="1472" y="458"/>
                  </a:cubicBezTo>
                  <a:cubicBezTo>
                    <a:pt x="1413" y="319"/>
                    <a:pt x="1333" y="160"/>
                    <a:pt x="1393" y="1"/>
                  </a:cubicBezTo>
                  <a:lnTo>
                    <a:pt x="1393" y="1"/>
                  </a:lnTo>
                  <a:cubicBezTo>
                    <a:pt x="1830" y="697"/>
                    <a:pt x="1990" y="1493"/>
                    <a:pt x="2069" y="2288"/>
                  </a:cubicBezTo>
                  <a:cubicBezTo>
                    <a:pt x="2069" y="2388"/>
                    <a:pt x="2089" y="2507"/>
                    <a:pt x="2089" y="2626"/>
                  </a:cubicBezTo>
                  <a:cubicBezTo>
                    <a:pt x="2208" y="2626"/>
                    <a:pt x="2268" y="2686"/>
                    <a:pt x="2248" y="2805"/>
                  </a:cubicBezTo>
                  <a:cubicBezTo>
                    <a:pt x="2049" y="3900"/>
                    <a:pt x="1572" y="4815"/>
                    <a:pt x="577" y="5392"/>
                  </a:cubicBezTo>
                  <a:cubicBezTo>
                    <a:pt x="418" y="5471"/>
                    <a:pt x="279" y="5590"/>
                    <a:pt x="120" y="5372"/>
                  </a:cubicBezTo>
                  <a:cubicBezTo>
                    <a:pt x="120" y="5372"/>
                    <a:pt x="40" y="5392"/>
                    <a:pt x="0" y="541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2" name="Google Shape;535;p18"/>
            <p:cNvSpPr/>
            <p:nvPr/>
          </p:nvSpPr>
          <p:spPr>
            <a:xfrm>
              <a:off x="-3391175" y="-1562175"/>
              <a:ext cx="44275" cy="56725"/>
            </a:xfrm>
            <a:custGeom>
              <a:avLst/>
              <a:gdLst/>
              <a:ahLst/>
              <a:cxnLst/>
              <a:rect l="l" t="t" r="r" b="b"/>
              <a:pathLst>
                <a:path w="1771" h="2269" extrusionOk="0">
                  <a:moveTo>
                    <a:pt x="935" y="1393"/>
                  </a:moveTo>
                  <a:cubicBezTo>
                    <a:pt x="1134" y="1711"/>
                    <a:pt x="1274" y="2089"/>
                    <a:pt x="1771" y="2089"/>
                  </a:cubicBezTo>
                  <a:cubicBezTo>
                    <a:pt x="1552" y="2208"/>
                    <a:pt x="1373" y="2268"/>
                    <a:pt x="1194" y="2069"/>
                  </a:cubicBezTo>
                  <a:cubicBezTo>
                    <a:pt x="1095" y="1930"/>
                    <a:pt x="935" y="1890"/>
                    <a:pt x="796" y="1791"/>
                  </a:cubicBezTo>
                  <a:cubicBezTo>
                    <a:pt x="478" y="1572"/>
                    <a:pt x="259" y="1293"/>
                    <a:pt x="259" y="876"/>
                  </a:cubicBezTo>
                  <a:cubicBezTo>
                    <a:pt x="259" y="796"/>
                    <a:pt x="259" y="697"/>
                    <a:pt x="199" y="637"/>
                  </a:cubicBezTo>
                  <a:cubicBezTo>
                    <a:pt x="0" y="378"/>
                    <a:pt x="140" y="199"/>
                    <a:pt x="339" y="20"/>
                  </a:cubicBezTo>
                  <a:lnTo>
                    <a:pt x="339" y="0"/>
                  </a:lnTo>
                  <a:cubicBezTo>
                    <a:pt x="358" y="299"/>
                    <a:pt x="279" y="597"/>
                    <a:pt x="478" y="876"/>
                  </a:cubicBezTo>
                  <a:cubicBezTo>
                    <a:pt x="438" y="876"/>
                    <a:pt x="378" y="895"/>
                    <a:pt x="378" y="935"/>
                  </a:cubicBezTo>
                  <a:cubicBezTo>
                    <a:pt x="398" y="1273"/>
                    <a:pt x="557" y="1532"/>
                    <a:pt x="896" y="1671"/>
                  </a:cubicBezTo>
                  <a:cubicBezTo>
                    <a:pt x="935" y="1572"/>
                    <a:pt x="935" y="1492"/>
                    <a:pt x="935" y="1393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3" name="Google Shape;536;p18"/>
            <p:cNvSpPr/>
            <p:nvPr/>
          </p:nvSpPr>
          <p:spPr>
            <a:xfrm>
              <a:off x="-3382225" y="-1597500"/>
              <a:ext cx="16925" cy="70150"/>
            </a:xfrm>
            <a:custGeom>
              <a:avLst/>
              <a:gdLst/>
              <a:ahLst/>
              <a:cxnLst/>
              <a:rect l="l" t="t" r="r" b="b"/>
              <a:pathLst>
                <a:path w="677" h="2806" extrusionOk="0">
                  <a:moveTo>
                    <a:pt x="0" y="1473"/>
                  </a:moveTo>
                  <a:cubicBezTo>
                    <a:pt x="20" y="976"/>
                    <a:pt x="319" y="518"/>
                    <a:pt x="299" y="1"/>
                  </a:cubicBezTo>
                  <a:cubicBezTo>
                    <a:pt x="418" y="140"/>
                    <a:pt x="577" y="220"/>
                    <a:pt x="458" y="419"/>
                  </a:cubicBezTo>
                  <a:cubicBezTo>
                    <a:pt x="219" y="797"/>
                    <a:pt x="259" y="1214"/>
                    <a:pt x="299" y="1632"/>
                  </a:cubicBezTo>
                  <a:cubicBezTo>
                    <a:pt x="359" y="1990"/>
                    <a:pt x="299" y="2388"/>
                    <a:pt x="677" y="2627"/>
                  </a:cubicBezTo>
                  <a:cubicBezTo>
                    <a:pt x="677" y="2627"/>
                    <a:pt x="597" y="2746"/>
                    <a:pt x="538" y="2806"/>
                  </a:cubicBezTo>
                  <a:lnTo>
                    <a:pt x="577" y="2806"/>
                  </a:lnTo>
                  <a:cubicBezTo>
                    <a:pt x="398" y="2647"/>
                    <a:pt x="359" y="2388"/>
                    <a:pt x="100" y="2308"/>
                  </a:cubicBezTo>
                  <a:cubicBezTo>
                    <a:pt x="299" y="2249"/>
                    <a:pt x="299" y="2129"/>
                    <a:pt x="279" y="1990"/>
                  </a:cubicBezTo>
                  <a:cubicBezTo>
                    <a:pt x="219" y="1752"/>
                    <a:pt x="199" y="1533"/>
                    <a:pt x="160" y="1254"/>
                  </a:cubicBezTo>
                  <a:cubicBezTo>
                    <a:pt x="100" y="1334"/>
                    <a:pt x="40" y="1393"/>
                    <a:pt x="0" y="1473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4" name="Google Shape;537;p18"/>
            <p:cNvSpPr/>
            <p:nvPr/>
          </p:nvSpPr>
          <p:spPr>
            <a:xfrm>
              <a:off x="-3185300" y="-1593500"/>
              <a:ext cx="54250" cy="13450"/>
            </a:xfrm>
            <a:custGeom>
              <a:avLst/>
              <a:gdLst/>
              <a:ahLst/>
              <a:cxnLst/>
              <a:rect l="l" t="t" r="r" b="b"/>
              <a:pathLst>
                <a:path w="2170" h="538" extrusionOk="0">
                  <a:moveTo>
                    <a:pt x="2169" y="478"/>
                  </a:moveTo>
                  <a:cubicBezTo>
                    <a:pt x="1692" y="537"/>
                    <a:pt x="1274" y="318"/>
                    <a:pt x="797" y="259"/>
                  </a:cubicBezTo>
                  <a:cubicBezTo>
                    <a:pt x="518" y="239"/>
                    <a:pt x="279" y="159"/>
                    <a:pt x="1" y="20"/>
                  </a:cubicBezTo>
                  <a:cubicBezTo>
                    <a:pt x="598" y="0"/>
                    <a:pt x="1473" y="199"/>
                    <a:pt x="2169" y="478"/>
                  </a:cubicBezTo>
                  <a:cubicBezTo>
                    <a:pt x="2149" y="478"/>
                    <a:pt x="2169" y="478"/>
                    <a:pt x="2169" y="47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5" name="Google Shape;538;p18"/>
            <p:cNvSpPr/>
            <p:nvPr/>
          </p:nvSpPr>
          <p:spPr>
            <a:xfrm>
              <a:off x="-3146000" y="-1651700"/>
              <a:ext cx="24900" cy="30375"/>
            </a:xfrm>
            <a:custGeom>
              <a:avLst/>
              <a:gdLst/>
              <a:ahLst/>
              <a:cxnLst/>
              <a:rect l="l" t="t" r="r" b="b"/>
              <a:pathLst>
                <a:path w="996" h="1215" extrusionOk="0">
                  <a:moveTo>
                    <a:pt x="80" y="1"/>
                  </a:moveTo>
                  <a:cubicBezTo>
                    <a:pt x="219" y="200"/>
                    <a:pt x="438" y="319"/>
                    <a:pt x="637" y="478"/>
                  </a:cubicBezTo>
                  <a:cubicBezTo>
                    <a:pt x="816" y="597"/>
                    <a:pt x="935" y="737"/>
                    <a:pt x="975" y="975"/>
                  </a:cubicBezTo>
                  <a:cubicBezTo>
                    <a:pt x="995" y="1174"/>
                    <a:pt x="916" y="1214"/>
                    <a:pt x="677" y="1115"/>
                  </a:cubicBezTo>
                  <a:lnTo>
                    <a:pt x="677" y="1035"/>
                  </a:lnTo>
                  <a:cubicBezTo>
                    <a:pt x="637" y="776"/>
                    <a:pt x="398" y="637"/>
                    <a:pt x="279" y="438"/>
                  </a:cubicBezTo>
                  <a:lnTo>
                    <a:pt x="40" y="219"/>
                  </a:lnTo>
                  <a:cubicBezTo>
                    <a:pt x="1" y="160"/>
                    <a:pt x="40" y="80"/>
                    <a:pt x="8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6" name="Google Shape;539;p18"/>
            <p:cNvSpPr/>
            <p:nvPr/>
          </p:nvSpPr>
          <p:spPr>
            <a:xfrm>
              <a:off x="-3166400" y="-1661150"/>
              <a:ext cx="22425" cy="14950"/>
            </a:xfrm>
            <a:custGeom>
              <a:avLst/>
              <a:gdLst/>
              <a:ahLst/>
              <a:cxnLst/>
              <a:rect l="l" t="t" r="r" b="b"/>
              <a:pathLst>
                <a:path w="897" h="598" extrusionOk="0">
                  <a:moveTo>
                    <a:pt x="896" y="399"/>
                  </a:moveTo>
                  <a:cubicBezTo>
                    <a:pt x="836" y="458"/>
                    <a:pt x="817" y="538"/>
                    <a:pt x="836" y="597"/>
                  </a:cubicBezTo>
                  <a:cubicBezTo>
                    <a:pt x="538" y="458"/>
                    <a:pt x="260" y="239"/>
                    <a:pt x="1" y="1"/>
                  </a:cubicBezTo>
                  <a:lnTo>
                    <a:pt x="1" y="1"/>
                  </a:lnTo>
                  <a:cubicBezTo>
                    <a:pt x="359" y="1"/>
                    <a:pt x="618" y="200"/>
                    <a:pt x="896" y="39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7" name="Google Shape;540;p18"/>
            <p:cNvSpPr/>
            <p:nvPr/>
          </p:nvSpPr>
          <p:spPr>
            <a:xfrm>
              <a:off x="-3312600" y="-1675575"/>
              <a:ext cx="15950" cy="8975"/>
            </a:xfrm>
            <a:custGeom>
              <a:avLst/>
              <a:gdLst/>
              <a:ahLst/>
              <a:cxnLst/>
              <a:rect l="l" t="t" r="r" b="b"/>
              <a:pathLst>
                <a:path w="638" h="359" extrusionOk="0">
                  <a:moveTo>
                    <a:pt x="279" y="80"/>
                  </a:moveTo>
                  <a:cubicBezTo>
                    <a:pt x="319" y="1"/>
                    <a:pt x="398" y="1"/>
                    <a:pt x="498" y="1"/>
                  </a:cubicBezTo>
                  <a:cubicBezTo>
                    <a:pt x="577" y="1"/>
                    <a:pt x="617" y="60"/>
                    <a:pt x="637" y="160"/>
                  </a:cubicBezTo>
                  <a:cubicBezTo>
                    <a:pt x="518" y="259"/>
                    <a:pt x="339" y="319"/>
                    <a:pt x="180" y="339"/>
                  </a:cubicBezTo>
                  <a:cubicBezTo>
                    <a:pt x="0" y="359"/>
                    <a:pt x="0" y="239"/>
                    <a:pt x="20" y="120"/>
                  </a:cubicBezTo>
                  <a:cubicBezTo>
                    <a:pt x="100" y="80"/>
                    <a:pt x="180" y="80"/>
                    <a:pt x="279" y="8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8" name="Google Shape;541;p18"/>
            <p:cNvSpPr/>
            <p:nvPr/>
          </p:nvSpPr>
          <p:spPr>
            <a:xfrm>
              <a:off x="-3416550" y="-1711875"/>
              <a:ext cx="20425" cy="9975"/>
            </a:xfrm>
            <a:custGeom>
              <a:avLst/>
              <a:gdLst/>
              <a:ahLst/>
              <a:cxnLst/>
              <a:rect l="l" t="t" r="r" b="b"/>
              <a:pathLst>
                <a:path w="817" h="399" extrusionOk="0">
                  <a:moveTo>
                    <a:pt x="1" y="359"/>
                  </a:moveTo>
                  <a:cubicBezTo>
                    <a:pt x="260" y="239"/>
                    <a:pt x="458" y="1"/>
                    <a:pt x="817" y="299"/>
                  </a:cubicBezTo>
                  <a:cubicBezTo>
                    <a:pt x="498" y="359"/>
                    <a:pt x="260" y="398"/>
                    <a:pt x="1" y="35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542;p18"/>
            <p:cNvSpPr/>
            <p:nvPr/>
          </p:nvSpPr>
          <p:spPr>
            <a:xfrm>
              <a:off x="-3336475" y="-1507975"/>
              <a:ext cx="33850" cy="3000"/>
            </a:xfrm>
            <a:custGeom>
              <a:avLst/>
              <a:gdLst/>
              <a:ahLst/>
              <a:cxnLst/>
              <a:rect l="l" t="t" r="r" b="b"/>
              <a:pathLst>
                <a:path w="1354" h="120" extrusionOk="0">
                  <a:moveTo>
                    <a:pt x="1353" y="40"/>
                  </a:moveTo>
                  <a:cubicBezTo>
                    <a:pt x="896" y="80"/>
                    <a:pt x="458" y="120"/>
                    <a:pt x="1" y="40"/>
                  </a:cubicBezTo>
                  <a:cubicBezTo>
                    <a:pt x="458" y="21"/>
                    <a:pt x="896" y="1"/>
                    <a:pt x="1353" y="4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543;p18"/>
            <p:cNvSpPr/>
            <p:nvPr/>
          </p:nvSpPr>
          <p:spPr>
            <a:xfrm>
              <a:off x="-3372275" y="-1706900"/>
              <a:ext cx="25375" cy="7975"/>
            </a:xfrm>
            <a:custGeom>
              <a:avLst/>
              <a:gdLst/>
              <a:ahLst/>
              <a:cxnLst/>
              <a:rect l="l" t="t" r="r" b="b"/>
              <a:pathLst>
                <a:path w="1015" h="319" extrusionOk="0">
                  <a:moveTo>
                    <a:pt x="1015" y="319"/>
                  </a:moveTo>
                  <a:cubicBezTo>
                    <a:pt x="697" y="219"/>
                    <a:pt x="339" y="160"/>
                    <a:pt x="0" y="120"/>
                  </a:cubicBezTo>
                  <a:cubicBezTo>
                    <a:pt x="339" y="120"/>
                    <a:pt x="716" y="1"/>
                    <a:pt x="1015" y="31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1" name="Google Shape;544;p18"/>
            <p:cNvSpPr/>
            <p:nvPr/>
          </p:nvSpPr>
          <p:spPr>
            <a:xfrm>
              <a:off x="-3245475" y="-1612400"/>
              <a:ext cx="525" cy="18425"/>
            </a:xfrm>
            <a:custGeom>
              <a:avLst/>
              <a:gdLst/>
              <a:ahLst/>
              <a:cxnLst/>
              <a:rect l="l" t="t" r="r" b="b"/>
              <a:pathLst>
                <a:path w="21" h="737" extrusionOk="0">
                  <a:moveTo>
                    <a:pt x="1" y="736"/>
                  </a:moveTo>
                  <a:lnTo>
                    <a:pt x="1" y="0"/>
                  </a:lnTo>
                  <a:lnTo>
                    <a:pt x="21" y="0"/>
                  </a:lnTo>
                  <a:cubicBezTo>
                    <a:pt x="21" y="239"/>
                    <a:pt x="21" y="497"/>
                    <a:pt x="1" y="736"/>
                  </a:cubicBezTo>
                  <a:cubicBezTo>
                    <a:pt x="21" y="736"/>
                    <a:pt x="21" y="736"/>
                    <a:pt x="1" y="73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2" name="Google Shape;545;p18"/>
            <p:cNvSpPr/>
            <p:nvPr/>
          </p:nvSpPr>
          <p:spPr>
            <a:xfrm>
              <a:off x="-3375275" y="-1641750"/>
              <a:ext cx="15450" cy="14450"/>
            </a:xfrm>
            <a:custGeom>
              <a:avLst/>
              <a:gdLst/>
              <a:ahLst/>
              <a:cxnLst/>
              <a:rect l="l" t="t" r="r" b="b"/>
              <a:pathLst>
                <a:path w="618" h="578" extrusionOk="0">
                  <a:moveTo>
                    <a:pt x="598" y="0"/>
                  </a:moveTo>
                  <a:cubicBezTo>
                    <a:pt x="439" y="259"/>
                    <a:pt x="220" y="398"/>
                    <a:pt x="1" y="577"/>
                  </a:cubicBezTo>
                  <a:lnTo>
                    <a:pt x="1" y="577"/>
                  </a:lnTo>
                  <a:cubicBezTo>
                    <a:pt x="140" y="319"/>
                    <a:pt x="339" y="120"/>
                    <a:pt x="598" y="0"/>
                  </a:cubicBezTo>
                  <a:cubicBezTo>
                    <a:pt x="618" y="20"/>
                    <a:pt x="598" y="0"/>
                    <a:pt x="59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3" name="Google Shape;546;p18"/>
            <p:cNvSpPr/>
            <p:nvPr/>
          </p:nvSpPr>
          <p:spPr>
            <a:xfrm>
              <a:off x="-3139025" y="-1640750"/>
              <a:ext cx="9950" cy="14950"/>
            </a:xfrm>
            <a:custGeom>
              <a:avLst/>
              <a:gdLst/>
              <a:ahLst/>
              <a:cxnLst/>
              <a:rect l="l" t="t" r="r" b="b"/>
              <a:pathLst>
                <a:path w="398" h="598" extrusionOk="0">
                  <a:moveTo>
                    <a:pt x="0" y="0"/>
                  </a:moveTo>
                  <a:cubicBezTo>
                    <a:pt x="119" y="219"/>
                    <a:pt x="358" y="338"/>
                    <a:pt x="398" y="597"/>
                  </a:cubicBezTo>
                  <a:cubicBezTo>
                    <a:pt x="239" y="398"/>
                    <a:pt x="20" y="259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4" name="Google Shape;547;p18"/>
            <p:cNvSpPr/>
            <p:nvPr/>
          </p:nvSpPr>
          <p:spPr>
            <a:xfrm>
              <a:off x="-3347425" y="-1700425"/>
              <a:ext cx="15450" cy="5975"/>
            </a:xfrm>
            <a:custGeom>
              <a:avLst/>
              <a:gdLst/>
              <a:ahLst/>
              <a:cxnLst/>
              <a:rect l="l" t="t" r="r" b="b"/>
              <a:pathLst>
                <a:path w="618" h="239" extrusionOk="0">
                  <a:moveTo>
                    <a:pt x="618" y="239"/>
                  </a:moveTo>
                  <a:cubicBezTo>
                    <a:pt x="419" y="179"/>
                    <a:pt x="220" y="120"/>
                    <a:pt x="21" y="60"/>
                  </a:cubicBezTo>
                  <a:lnTo>
                    <a:pt x="1" y="60"/>
                  </a:lnTo>
                  <a:cubicBezTo>
                    <a:pt x="240" y="0"/>
                    <a:pt x="478" y="0"/>
                    <a:pt x="618" y="23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5" name="Google Shape;548;p18"/>
            <p:cNvSpPr/>
            <p:nvPr/>
          </p:nvSpPr>
          <p:spPr>
            <a:xfrm>
              <a:off x="-3381225" y="-1627325"/>
              <a:ext cx="6475" cy="8475"/>
            </a:xfrm>
            <a:custGeom>
              <a:avLst/>
              <a:gdLst/>
              <a:ahLst/>
              <a:cxnLst/>
              <a:rect l="l" t="t" r="r" b="b"/>
              <a:pathLst>
                <a:path w="259" h="339" extrusionOk="0">
                  <a:moveTo>
                    <a:pt x="239" y="0"/>
                  </a:moveTo>
                  <a:cubicBezTo>
                    <a:pt x="259" y="140"/>
                    <a:pt x="159" y="219"/>
                    <a:pt x="0" y="339"/>
                  </a:cubicBezTo>
                  <a:cubicBezTo>
                    <a:pt x="60" y="140"/>
                    <a:pt x="100" y="40"/>
                    <a:pt x="239" y="0"/>
                  </a:cubicBezTo>
                  <a:cubicBezTo>
                    <a:pt x="259" y="20"/>
                    <a:pt x="239" y="0"/>
                    <a:pt x="2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6" name="Google Shape;549;p18"/>
            <p:cNvSpPr/>
            <p:nvPr/>
          </p:nvSpPr>
          <p:spPr>
            <a:xfrm>
              <a:off x="-3332000" y="-1695450"/>
              <a:ext cx="11975" cy="4975"/>
            </a:xfrm>
            <a:custGeom>
              <a:avLst/>
              <a:gdLst/>
              <a:ahLst/>
              <a:cxnLst/>
              <a:rect l="l" t="t" r="r" b="b"/>
              <a:pathLst>
                <a:path w="479" h="199" extrusionOk="0">
                  <a:moveTo>
                    <a:pt x="1" y="60"/>
                  </a:moveTo>
                  <a:cubicBezTo>
                    <a:pt x="160" y="0"/>
                    <a:pt x="299" y="60"/>
                    <a:pt x="478" y="199"/>
                  </a:cubicBezTo>
                  <a:cubicBezTo>
                    <a:pt x="259" y="179"/>
                    <a:pt x="120" y="100"/>
                    <a:pt x="1" y="60"/>
                  </a:cubicBezTo>
                  <a:cubicBezTo>
                    <a:pt x="1" y="40"/>
                    <a:pt x="1" y="60"/>
                    <a:pt x="1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7" name="Google Shape;550;p18"/>
            <p:cNvSpPr/>
            <p:nvPr/>
          </p:nvSpPr>
          <p:spPr>
            <a:xfrm>
              <a:off x="-3300175" y="-1658650"/>
              <a:ext cx="9475" cy="4500"/>
            </a:xfrm>
            <a:custGeom>
              <a:avLst/>
              <a:gdLst/>
              <a:ahLst/>
              <a:cxnLst/>
              <a:rect l="l" t="t" r="r" b="b"/>
              <a:pathLst>
                <a:path w="379" h="180" extrusionOk="0">
                  <a:moveTo>
                    <a:pt x="379" y="60"/>
                  </a:moveTo>
                  <a:cubicBezTo>
                    <a:pt x="240" y="100"/>
                    <a:pt x="120" y="139"/>
                    <a:pt x="1" y="179"/>
                  </a:cubicBezTo>
                  <a:cubicBezTo>
                    <a:pt x="80" y="0"/>
                    <a:pt x="220" y="0"/>
                    <a:pt x="379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8" name="Google Shape;551;p18"/>
            <p:cNvSpPr/>
            <p:nvPr/>
          </p:nvSpPr>
          <p:spPr>
            <a:xfrm>
              <a:off x="-3392675" y="-1586550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60" y="100"/>
                  </a:moveTo>
                  <a:cubicBezTo>
                    <a:pt x="60" y="80"/>
                    <a:pt x="100" y="20"/>
                    <a:pt x="100" y="20"/>
                  </a:cubicBezTo>
                  <a:cubicBezTo>
                    <a:pt x="160" y="20"/>
                    <a:pt x="100" y="1"/>
                    <a:pt x="100" y="80"/>
                  </a:cubicBezTo>
                  <a:cubicBezTo>
                    <a:pt x="100" y="100"/>
                    <a:pt x="60" y="160"/>
                    <a:pt x="60" y="160"/>
                  </a:cubicBezTo>
                  <a:cubicBezTo>
                    <a:pt x="1" y="120"/>
                    <a:pt x="60" y="180"/>
                    <a:pt x="60" y="10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9" name="Google Shape;552;p18"/>
            <p:cNvSpPr/>
            <p:nvPr/>
          </p:nvSpPr>
          <p:spPr>
            <a:xfrm>
              <a:off x="-3322050" y="-149902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100" y="100"/>
                  </a:moveTo>
                  <a:cubicBezTo>
                    <a:pt x="60" y="100"/>
                    <a:pt x="1" y="140"/>
                    <a:pt x="1" y="60"/>
                  </a:cubicBezTo>
                  <a:cubicBezTo>
                    <a:pt x="40" y="60"/>
                    <a:pt x="60" y="40"/>
                    <a:pt x="100" y="40"/>
                  </a:cubicBezTo>
                  <a:cubicBezTo>
                    <a:pt x="160" y="40"/>
                    <a:pt x="199" y="1"/>
                    <a:pt x="199" y="60"/>
                  </a:cubicBezTo>
                  <a:cubicBezTo>
                    <a:pt x="160" y="100"/>
                    <a:pt x="120" y="100"/>
                    <a:pt x="100" y="10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0" name="Google Shape;553;p18"/>
            <p:cNvSpPr/>
            <p:nvPr/>
          </p:nvSpPr>
          <p:spPr>
            <a:xfrm>
              <a:off x="-3120625" y="-1625825"/>
              <a:ext cx="10950" cy="18425"/>
            </a:xfrm>
            <a:custGeom>
              <a:avLst/>
              <a:gdLst/>
              <a:ahLst/>
              <a:cxnLst/>
              <a:rect l="l" t="t" r="r" b="b"/>
              <a:pathLst>
                <a:path w="438" h="737" extrusionOk="0">
                  <a:moveTo>
                    <a:pt x="100" y="0"/>
                  </a:moveTo>
                  <a:cubicBezTo>
                    <a:pt x="318" y="139"/>
                    <a:pt x="378" y="298"/>
                    <a:pt x="398" y="497"/>
                  </a:cubicBezTo>
                  <a:cubicBezTo>
                    <a:pt x="398" y="577"/>
                    <a:pt x="438" y="676"/>
                    <a:pt x="338" y="696"/>
                  </a:cubicBezTo>
                  <a:cubicBezTo>
                    <a:pt x="239" y="736"/>
                    <a:pt x="139" y="676"/>
                    <a:pt x="80" y="577"/>
                  </a:cubicBezTo>
                  <a:cubicBezTo>
                    <a:pt x="0" y="398"/>
                    <a:pt x="0" y="239"/>
                    <a:pt x="1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1" name="Google Shape;554;p18"/>
            <p:cNvSpPr/>
            <p:nvPr/>
          </p:nvSpPr>
          <p:spPr>
            <a:xfrm>
              <a:off x="-3105725" y="-1606950"/>
              <a:ext cx="3025" cy="13475"/>
            </a:xfrm>
            <a:custGeom>
              <a:avLst/>
              <a:gdLst/>
              <a:ahLst/>
              <a:cxnLst/>
              <a:rect l="l" t="t" r="r" b="b"/>
              <a:pathLst>
                <a:path w="121" h="539" extrusionOk="0">
                  <a:moveTo>
                    <a:pt x="61" y="1"/>
                  </a:moveTo>
                  <a:cubicBezTo>
                    <a:pt x="120" y="220"/>
                    <a:pt x="120" y="339"/>
                    <a:pt x="80" y="538"/>
                  </a:cubicBezTo>
                  <a:cubicBezTo>
                    <a:pt x="1" y="319"/>
                    <a:pt x="21" y="200"/>
                    <a:pt x="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55;p18"/>
            <p:cNvSpPr/>
            <p:nvPr/>
          </p:nvSpPr>
          <p:spPr>
            <a:xfrm>
              <a:off x="-3277300" y="-1674075"/>
              <a:ext cx="10475" cy="6975"/>
            </a:xfrm>
            <a:custGeom>
              <a:avLst/>
              <a:gdLst/>
              <a:ahLst/>
              <a:cxnLst/>
              <a:rect l="l" t="t" r="r" b="b"/>
              <a:pathLst>
                <a:path w="419" h="279" extrusionOk="0">
                  <a:moveTo>
                    <a:pt x="1" y="140"/>
                  </a:moveTo>
                  <a:cubicBezTo>
                    <a:pt x="160" y="60"/>
                    <a:pt x="279" y="0"/>
                    <a:pt x="419" y="140"/>
                  </a:cubicBezTo>
                  <a:cubicBezTo>
                    <a:pt x="220" y="279"/>
                    <a:pt x="220" y="279"/>
                    <a:pt x="1" y="14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56;p18"/>
            <p:cNvSpPr/>
            <p:nvPr/>
          </p:nvSpPr>
          <p:spPr>
            <a:xfrm>
              <a:off x="-3482675" y="-1683525"/>
              <a:ext cx="14450" cy="24400"/>
            </a:xfrm>
            <a:custGeom>
              <a:avLst/>
              <a:gdLst/>
              <a:ahLst/>
              <a:cxnLst/>
              <a:rect l="l" t="t" r="r" b="b"/>
              <a:pathLst>
                <a:path w="578" h="976" extrusionOk="0">
                  <a:moveTo>
                    <a:pt x="577" y="1"/>
                  </a:moveTo>
                  <a:lnTo>
                    <a:pt x="557" y="20"/>
                  </a:lnTo>
                  <a:cubicBezTo>
                    <a:pt x="279" y="279"/>
                    <a:pt x="0" y="478"/>
                    <a:pt x="60" y="975"/>
                  </a:cubicBezTo>
                  <a:cubicBezTo>
                    <a:pt x="338" y="657"/>
                    <a:pt x="537" y="359"/>
                    <a:pt x="57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4" name="Google Shape;557;p18"/>
            <p:cNvSpPr/>
            <p:nvPr/>
          </p:nvSpPr>
          <p:spPr>
            <a:xfrm>
              <a:off x="-3459800" y="-1688500"/>
              <a:ext cx="4000" cy="6000"/>
            </a:xfrm>
            <a:custGeom>
              <a:avLst/>
              <a:gdLst/>
              <a:ahLst/>
              <a:cxnLst/>
              <a:rect l="l" t="t" r="r" b="b"/>
              <a:pathLst>
                <a:path w="160" h="240" extrusionOk="0">
                  <a:moveTo>
                    <a:pt x="159" y="60"/>
                  </a:moveTo>
                  <a:cubicBezTo>
                    <a:pt x="159" y="140"/>
                    <a:pt x="120" y="160"/>
                    <a:pt x="60" y="200"/>
                  </a:cubicBezTo>
                  <a:cubicBezTo>
                    <a:pt x="40" y="239"/>
                    <a:pt x="0" y="200"/>
                    <a:pt x="0" y="180"/>
                  </a:cubicBezTo>
                  <a:cubicBezTo>
                    <a:pt x="0" y="100"/>
                    <a:pt x="20" y="60"/>
                    <a:pt x="100" y="20"/>
                  </a:cubicBezTo>
                  <a:cubicBezTo>
                    <a:pt x="139" y="1"/>
                    <a:pt x="159" y="1"/>
                    <a:pt x="159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5" name="Google Shape;558;p18"/>
            <p:cNvSpPr/>
            <p:nvPr/>
          </p:nvSpPr>
          <p:spPr>
            <a:xfrm>
              <a:off x="-3383725" y="-1566650"/>
              <a:ext cx="9475" cy="26375"/>
            </a:xfrm>
            <a:custGeom>
              <a:avLst/>
              <a:gdLst/>
              <a:ahLst/>
              <a:cxnLst/>
              <a:rect l="l" t="t" r="r" b="b"/>
              <a:pathLst>
                <a:path w="379" h="1055" extrusionOk="0">
                  <a:moveTo>
                    <a:pt x="60" y="199"/>
                  </a:moveTo>
                  <a:cubicBezTo>
                    <a:pt x="100" y="159"/>
                    <a:pt x="160" y="100"/>
                    <a:pt x="240" y="0"/>
                  </a:cubicBezTo>
                  <a:cubicBezTo>
                    <a:pt x="279" y="259"/>
                    <a:pt x="339" y="478"/>
                    <a:pt x="359" y="716"/>
                  </a:cubicBezTo>
                  <a:cubicBezTo>
                    <a:pt x="379" y="876"/>
                    <a:pt x="379" y="1015"/>
                    <a:pt x="180" y="1055"/>
                  </a:cubicBezTo>
                  <a:lnTo>
                    <a:pt x="200" y="1055"/>
                  </a:lnTo>
                  <a:cubicBezTo>
                    <a:pt x="1" y="816"/>
                    <a:pt x="60" y="498"/>
                    <a:pt x="60" y="19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6" name="Google Shape;559;p18"/>
            <p:cNvSpPr/>
            <p:nvPr/>
          </p:nvSpPr>
          <p:spPr>
            <a:xfrm>
              <a:off x="-3381225" y="-1539800"/>
              <a:ext cx="13950" cy="19925"/>
            </a:xfrm>
            <a:custGeom>
              <a:avLst/>
              <a:gdLst/>
              <a:ahLst/>
              <a:cxnLst/>
              <a:rect l="l" t="t" r="r" b="b"/>
              <a:pathLst>
                <a:path w="558" h="797" extrusionOk="0">
                  <a:moveTo>
                    <a:pt x="100" y="0"/>
                  </a:moveTo>
                  <a:lnTo>
                    <a:pt x="100" y="0"/>
                  </a:lnTo>
                  <a:cubicBezTo>
                    <a:pt x="338" y="80"/>
                    <a:pt x="378" y="339"/>
                    <a:pt x="557" y="498"/>
                  </a:cubicBezTo>
                  <a:cubicBezTo>
                    <a:pt x="557" y="597"/>
                    <a:pt x="537" y="677"/>
                    <a:pt x="537" y="796"/>
                  </a:cubicBezTo>
                  <a:cubicBezTo>
                    <a:pt x="179" y="637"/>
                    <a:pt x="40" y="398"/>
                    <a:pt x="0" y="80"/>
                  </a:cubicBezTo>
                  <a:cubicBezTo>
                    <a:pt x="0" y="20"/>
                    <a:pt x="60" y="0"/>
                    <a:pt x="1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7" name="Google Shape;560;p18"/>
            <p:cNvSpPr/>
            <p:nvPr/>
          </p:nvSpPr>
          <p:spPr>
            <a:xfrm>
              <a:off x="-3490850" y="-1705800"/>
              <a:ext cx="397875" cy="209200"/>
            </a:xfrm>
            <a:custGeom>
              <a:avLst/>
              <a:gdLst/>
              <a:ahLst/>
              <a:cxnLst/>
              <a:rect l="l" t="t" r="r" b="b"/>
              <a:pathLst>
                <a:path w="15915" h="8368" extrusionOk="0">
                  <a:moveTo>
                    <a:pt x="15903" y="4930"/>
                  </a:moveTo>
                  <a:cubicBezTo>
                    <a:pt x="15903" y="4947"/>
                    <a:pt x="15907" y="4953"/>
                    <a:pt x="15909" y="4953"/>
                  </a:cubicBezTo>
                  <a:cubicBezTo>
                    <a:pt x="15913" y="4953"/>
                    <a:pt x="15915" y="4941"/>
                    <a:pt x="15903" y="4930"/>
                  </a:cubicBezTo>
                  <a:close/>
                  <a:moveTo>
                    <a:pt x="7648" y="1448"/>
                  </a:moveTo>
                  <a:cubicBezTo>
                    <a:pt x="8603" y="2085"/>
                    <a:pt x="9299" y="3000"/>
                    <a:pt x="9498" y="4094"/>
                  </a:cubicBezTo>
                  <a:cubicBezTo>
                    <a:pt x="9756" y="5586"/>
                    <a:pt x="8861" y="7158"/>
                    <a:pt x="7528" y="7814"/>
                  </a:cubicBezTo>
                  <a:cubicBezTo>
                    <a:pt x="7227" y="7957"/>
                    <a:pt x="6917" y="8022"/>
                    <a:pt x="6613" y="8022"/>
                  </a:cubicBezTo>
                  <a:cubicBezTo>
                    <a:pt x="5349" y="8022"/>
                    <a:pt x="4186" y="6901"/>
                    <a:pt x="4186" y="5586"/>
                  </a:cubicBezTo>
                  <a:cubicBezTo>
                    <a:pt x="4186" y="4154"/>
                    <a:pt x="5380" y="2781"/>
                    <a:pt x="6514" y="2025"/>
                  </a:cubicBezTo>
                  <a:cubicBezTo>
                    <a:pt x="6852" y="1767"/>
                    <a:pt x="7250" y="1568"/>
                    <a:pt x="7648" y="1448"/>
                  </a:cubicBezTo>
                  <a:close/>
                  <a:moveTo>
                    <a:pt x="3992" y="1"/>
                  </a:moveTo>
                  <a:cubicBezTo>
                    <a:pt x="2096" y="1"/>
                    <a:pt x="323" y="822"/>
                    <a:pt x="9" y="2960"/>
                  </a:cubicBezTo>
                  <a:cubicBezTo>
                    <a:pt x="0" y="3012"/>
                    <a:pt x="29" y="3034"/>
                    <a:pt x="66" y="3034"/>
                  </a:cubicBezTo>
                  <a:cubicBezTo>
                    <a:pt x="114" y="3034"/>
                    <a:pt x="177" y="2997"/>
                    <a:pt x="188" y="2940"/>
                  </a:cubicBezTo>
                  <a:cubicBezTo>
                    <a:pt x="705" y="1042"/>
                    <a:pt x="2296" y="239"/>
                    <a:pt x="4028" y="239"/>
                  </a:cubicBezTo>
                  <a:cubicBezTo>
                    <a:pt x="5162" y="239"/>
                    <a:pt x="6357" y="584"/>
                    <a:pt x="7349" y="1190"/>
                  </a:cubicBezTo>
                  <a:cubicBezTo>
                    <a:pt x="5360" y="1986"/>
                    <a:pt x="3172" y="4512"/>
                    <a:pt x="4047" y="6740"/>
                  </a:cubicBezTo>
                  <a:cubicBezTo>
                    <a:pt x="4431" y="7753"/>
                    <a:pt x="5506" y="8367"/>
                    <a:pt x="6543" y="8367"/>
                  </a:cubicBezTo>
                  <a:cubicBezTo>
                    <a:pt x="6687" y="8367"/>
                    <a:pt x="6831" y="8356"/>
                    <a:pt x="6971" y="8331"/>
                  </a:cubicBezTo>
                  <a:cubicBezTo>
                    <a:pt x="8145" y="8132"/>
                    <a:pt x="9100" y="7078"/>
                    <a:pt x="9557" y="6064"/>
                  </a:cubicBezTo>
                  <a:cubicBezTo>
                    <a:pt x="10393" y="4273"/>
                    <a:pt x="9537" y="2403"/>
                    <a:pt x="8105" y="1289"/>
                  </a:cubicBezTo>
                  <a:cubicBezTo>
                    <a:pt x="8520" y="1186"/>
                    <a:pt x="8945" y="1134"/>
                    <a:pt x="9372" y="1134"/>
                  </a:cubicBezTo>
                  <a:cubicBezTo>
                    <a:pt x="10094" y="1134"/>
                    <a:pt x="10820" y="1281"/>
                    <a:pt x="11507" y="1568"/>
                  </a:cubicBezTo>
                  <a:cubicBezTo>
                    <a:pt x="12840" y="2105"/>
                    <a:pt x="13974" y="3159"/>
                    <a:pt x="14928" y="4233"/>
                  </a:cubicBezTo>
                  <a:cubicBezTo>
                    <a:pt x="14749" y="4154"/>
                    <a:pt x="14511" y="4074"/>
                    <a:pt x="14312" y="4015"/>
                  </a:cubicBezTo>
                  <a:cubicBezTo>
                    <a:pt x="13735" y="3798"/>
                    <a:pt x="13044" y="3631"/>
                    <a:pt x="12402" y="3631"/>
                  </a:cubicBezTo>
                  <a:cubicBezTo>
                    <a:pt x="12335" y="3631"/>
                    <a:pt x="12269" y="3633"/>
                    <a:pt x="12203" y="3637"/>
                  </a:cubicBezTo>
                  <a:cubicBezTo>
                    <a:pt x="12124" y="3637"/>
                    <a:pt x="12004" y="3816"/>
                    <a:pt x="12124" y="3836"/>
                  </a:cubicBezTo>
                  <a:cubicBezTo>
                    <a:pt x="12720" y="4015"/>
                    <a:pt x="13377" y="4054"/>
                    <a:pt x="13974" y="4214"/>
                  </a:cubicBezTo>
                  <a:cubicBezTo>
                    <a:pt x="14650" y="4373"/>
                    <a:pt x="15247" y="4751"/>
                    <a:pt x="15903" y="4930"/>
                  </a:cubicBezTo>
                  <a:cubicBezTo>
                    <a:pt x="15764" y="4731"/>
                    <a:pt x="15565" y="4572"/>
                    <a:pt x="15326" y="4452"/>
                  </a:cubicBezTo>
                  <a:cubicBezTo>
                    <a:pt x="15426" y="4373"/>
                    <a:pt x="15485" y="4233"/>
                    <a:pt x="15406" y="4134"/>
                  </a:cubicBezTo>
                  <a:cubicBezTo>
                    <a:pt x="13797" y="2300"/>
                    <a:pt x="11772" y="804"/>
                    <a:pt x="9446" y="804"/>
                  </a:cubicBezTo>
                  <a:cubicBezTo>
                    <a:pt x="8896" y="804"/>
                    <a:pt x="8329" y="888"/>
                    <a:pt x="7747" y="1071"/>
                  </a:cubicBezTo>
                  <a:cubicBezTo>
                    <a:pt x="6754" y="417"/>
                    <a:pt x="5342" y="1"/>
                    <a:pt x="399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979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3004063" y="1832678"/>
            <a:ext cx="5622900" cy="3280565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0" tIns="45698" rIns="91420" bIns="45698" anchor="t" anchorCtr="0">
            <a:noAutofit/>
          </a:bodyPr>
          <a:lstStyle/>
          <a:p>
            <a:endParaRPr sz="1500"/>
          </a:p>
        </p:txBody>
      </p:sp>
      <p:sp>
        <p:nvSpPr>
          <p:cNvPr id="86" name="Google Shape;86;p13"/>
          <p:cNvSpPr/>
          <p:nvPr/>
        </p:nvSpPr>
        <p:spPr>
          <a:xfrm>
            <a:off x="3387262" y="2108247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72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72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27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7245357" y="957721"/>
            <a:ext cx="1733731" cy="1733731"/>
          </a:xfrm>
          <a:prstGeom prst="rect">
            <a:avLst/>
          </a:prstGeom>
        </p:spPr>
      </p:pic>
      <p:pic>
        <p:nvPicPr>
          <p:cNvPr id="29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124" y="265661"/>
            <a:ext cx="1462648" cy="1462648"/>
          </a:xfrm>
          <a:prstGeom prst="rect">
            <a:avLst/>
          </a:prstGeom>
        </p:spPr>
      </p:pic>
      <p:pic>
        <p:nvPicPr>
          <p:cNvPr id="3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22" y="2777791"/>
            <a:ext cx="2018172" cy="2018172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:a16="http://schemas.microsoft.com/office/drawing/2014/main" xmlns="" id="{DD691AA4-52FE-4AB2-9F72-235F71DE720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20104625">
            <a:off x="2675939" y="1708709"/>
            <a:ext cx="903739" cy="372101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968" y="3815924"/>
            <a:ext cx="1081256" cy="1034400"/>
          </a:xfrm>
          <a:prstGeom prst="rect">
            <a:avLst/>
          </a:prstGeom>
        </p:spPr>
      </p:pic>
      <p:sp>
        <p:nvSpPr>
          <p:cNvPr id="54" name="Google Shape;180;p29">
            <a:extLst>
              <a:ext uri="{FF2B5EF4-FFF2-40B4-BE49-F238E27FC236}">
                <a16:creationId xmlns:a16="http://schemas.microsoft.com/office/drawing/2014/main" xmlns="" id="{0D814740-2A31-4E3A-B77B-25FF74077357}"/>
              </a:ext>
            </a:extLst>
          </p:cNvPr>
          <p:cNvSpPr/>
          <p:nvPr/>
        </p:nvSpPr>
        <p:spPr>
          <a:xfrm rot="21016105">
            <a:off x="6064453" y="6459984"/>
            <a:ext cx="1853423" cy="26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57" tIns="45718" rIns="60957" bIns="45718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4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-171682" y="5342323"/>
            <a:ext cx="1703105" cy="1721249"/>
          </a:xfrm>
          <a:prstGeom prst="rect">
            <a:avLst/>
          </a:prstGeom>
        </p:spPr>
      </p:pic>
      <p:grpSp>
        <p:nvGrpSpPr>
          <p:cNvPr id="9" name="مجموعة 8"/>
          <p:cNvGrpSpPr/>
          <p:nvPr/>
        </p:nvGrpSpPr>
        <p:grpSpPr>
          <a:xfrm>
            <a:off x="8112225" y="1817453"/>
            <a:ext cx="2715801" cy="1842857"/>
            <a:chOff x="6084168" y="1363089"/>
            <a:chExt cx="2036851" cy="1382143"/>
          </a:xfrm>
        </p:grpSpPr>
        <p:pic>
          <p:nvPicPr>
            <p:cNvPr id="5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3495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t="16734" r="8892" b="18300"/>
            <a:stretch>
              <a:fillRect/>
            </a:stretch>
          </p:blipFill>
          <p:spPr>
            <a:xfrm>
              <a:off x="6084168" y="1386831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6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6686081" y="149256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1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2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57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6434273" y="2154577"/>
              <a:ext cx="1336663" cy="369330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800" dirty="0" smtClean="0">
                  <a:ln w="0"/>
                  <a:solidFill>
                    <a:srgbClr val="D6009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ص 60 + 61</a:t>
              </a:r>
              <a:endParaRPr lang="en-US" sz="2800" dirty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8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7697329" y="1363089"/>
              <a:ext cx="296114" cy="837900"/>
            </a:xfrm>
            <a:prstGeom prst="rect">
              <a:avLst/>
            </a:prstGeom>
          </p:spPr>
        </p:pic>
      </p:grpSp>
      <p:sp>
        <p:nvSpPr>
          <p:cNvPr id="2" name="AutoShape 2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044892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7" tIns="30478" rIns="60957" bIns="30478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146492" y="5294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7" tIns="30478" rIns="60957" bIns="30478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2" name="صورة 61" descr="صورة تحتوي على نص, أدوات المطبخ&#10;&#10;تم إنشاء الوصف تلقائياً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48" y="461977"/>
            <a:ext cx="1594697" cy="812800"/>
          </a:xfrm>
          <a:prstGeom prst="rect">
            <a:avLst/>
          </a:prstGeom>
        </p:spPr>
      </p:pic>
      <p:pic>
        <p:nvPicPr>
          <p:cNvPr id="63" name="صورة 62" descr="صورة تحتوي على رسوم المتجهات&#10;&#10;تم إنشاء الوصف تلقائياً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27" y="364840"/>
            <a:ext cx="1021979" cy="993943"/>
          </a:xfrm>
          <a:prstGeom prst="rect">
            <a:avLst/>
          </a:prstGeom>
        </p:spPr>
      </p:pic>
      <p:grpSp>
        <p:nvGrpSpPr>
          <p:cNvPr id="31" name="مجموعة 30"/>
          <p:cNvGrpSpPr/>
          <p:nvPr/>
        </p:nvGrpSpPr>
        <p:grpSpPr>
          <a:xfrm>
            <a:off x="7448467" y="5116943"/>
            <a:ext cx="1025272" cy="932391"/>
            <a:chOff x="4654213" y="3086350"/>
            <a:chExt cx="2969437" cy="2866407"/>
          </a:xfrm>
        </p:grpSpPr>
        <p:sp>
          <p:nvSpPr>
            <p:cNvPr id="33" name="شكل بيضاوي 3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مجموعة 9"/>
          <p:cNvGrpSpPr/>
          <p:nvPr/>
        </p:nvGrpSpPr>
        <p:grpSpPr>
          <a:xfrm>
            <a:off x="8208236" y="3405066"/>
            <a:ext cx="2715801" cy="1708177"/>
            <a:chOff x="6413958" y="3273462"/>
            <a:chExt cx="2036851" cy="1281133"/>
          </a:xfrm>
        </p:grpSpPr>
        <p:pic>
          <p:nvPicPr>
            <p:cNvPr id="38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413958" y="3273462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9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413958" y="3744318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3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6703667" y="3937840"/>
              <a:ext cx="1499800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20-3-1443هـ</a:t>
              </a:r>
              <a:endParaRPr lang="en-US" sz="27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5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6980523" y="3446403"/>
              <a:ext cx="1023895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الثلاثاء</a:t>
              </a:r>
              <a:endParaRPr lang="en-US" sz="27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4531538" y="3211645"/>
            <a:ext cx="2514696" cy="334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4998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301" y="562368"/>
            <a:ext cx="636276" cy="6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3;p14"/>
          <p:cNvSpPr/>
          <p:nvPr/>
        </p:nvSpPr>
        <p:spPr>
          <a:xfrm>
            <a:off x="3681746" y="5820191"/>
            <a:ext cx="5843796" cy="106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0"/>
            <a:r>
              <a:rPr lang="ar-SA" sz="4000" b="1" dirty="0" err="1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ماهو</a:t>
            </a:r>
            <a:r>
              <a:rPr lang="ar-SA" sz="4000" b="1" dirty="0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 شعورك اليوم</a:t>
            </a:r>
            <a:endParaRPr sz="4000" dirty="0">
              <a:solidFill>
                <a:srgbClr val="FF33CC"/>
              </a:solidFill>
            </a:endParaRPr>
          </a:p>
        </p:txBody>
      </p:sp>
      <p:grpSp>
        <p:nvGrpSpPr>
          <p:cNvPr id="12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8486815" y="1792804"/>
            <a:ext cx="2611272" cy="4012021"/>
            <a:chOff x="6000119" y="568430"/>
            <a:chExt cx="2315327" cy="3544027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grpSp>
        <p:nvGrpSpPr>
          <p:cNvPr id="15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5510485" y="1757220"/>
            <a:ext cx="2634428" cy="4047605"/>
            <a:chOff x="3404069" y="247262"/>
            <a:chExt cx="2335861" cy="3575459"/>
          </a:xfrm>
        </p:grpSpPr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18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2534153" y="1772378"/>
            <a:ext cx="2634432" cy="4047605"/>
            <a:chOff x="628840" y="231367"/>
            <a:chExt cx="2335862" cy="3575459"/>
          </a:xfrm>
        </p:grpSpPr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20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21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2604766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2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>
            <a:off x="4920830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3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380516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4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5696580" y="834167"/>
            <a:ext cx="516045" cy="51604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5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150673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pic>
        <p:nvPicPr>
          <p:cNvPr id="27" name="Google Shape;74;p13">
            <a:hlinkClick r:id="" action="ppaction://noaction"/>
          </p:cNvPr>
          <p:cNvPicPr preferRelativeResize="0"/>
          <p:nvPr/>
        </p:nvPicPr>
        <p:blipFill>
          <a:blip r:embed="rId13" cstate="print">
            <a:alphaModFix/>
          </a:blip>
          <a:stretch>
            <a:fillRect/>
          </a:stretch>
        </p:blipFill>
        <p:spPr>
          <a:xfrm>
            <a:off x="9792450" y="80174"/>
            <a:ext cx="1654689" cy="14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68" t="7429" r="48146" b="75242"/>
          <a:stretch>
            <a:fillRect/>
          </a:stretch>
        </p:blipFill>
        <p:spPr bwMode="auto">
          <a:xfrm flipH="1">
            <a:off x="6203987" y="283257"/>
            <a:ext cx="1642584" cy="139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77140" y="5804825"/>
            <a:ext cx="812800" cy="812800"/>
          </a:xfrm>
          <a:prstGeom prst="rect">
            <a:avLst/>
          </a:prstGeom>
        </p:spPr>
      </p:pic>
      <p:pic>
        <p:nvPicPr>
          <p:cNvPr id="29" name="Picture 34" descr="Icon&#10;&#10;Description automatically generated">
            <a:extLst>
              <a:ext uri="{FF2B5EF4-FFF2-40B4-BE49-F238E27FC236}">
                <a16:creationId xmlns:a16="http://schemas.microsoft.com/office/drawing/2014/main" xmlns="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8" y="679675"/>
            <a:ext cx="651054" cy="651054"/>
          </a:xfrm>
          <a:prstGeom prst="rect">
            <a:avLst/>
          </a:prstGeom>
        </p:spPr>
      </p:pic>
      <p:pic>
        <p:nvPicPr>
          <p:cNvPr id="33" name="Picture 32" descr="Shape, circle&#10;&#10;Description automatically generated">
            <a:extLst>
              <a:ext uri="{FF2B5EF4-FFF2-40B4-BE49-F238E27FC236}">
                <a16:creationId xmlns:a16="http://schemas.microsoft.com/office/drawing/2014/main" xmlns="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6" y="679675"/>
            <a:ext cx="651054" cy="651054"/>
          </a:xfrm>
          <a:prstGeom prst="rect">
            <a:avLst/>
          </a:prstGeom>
        </p:spPr>
      </p:pic>
      <p:pic>
        <p:nvPicPr>
          <p:cNvPr id="35" name="Picture 38" descr="Shape, icon, circle&#10;&#10;Description automatically generated">
            <a:extLst>
              <a:ext uri="{FF2B5EF4-FFF2-40B4-BE49-F238E27FC236}">
                <a16:creationId xmlns:a16="http://schemas.microsoft.com/office/drawing/2014/main" xmlns="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72" y="693265"/>
            <a:ext cx="651054" cy="651054"/>
          </a:xfrm>
          <a:prstGeom prst="rect">
            <a:avLst/>
          </a:prstGeom>
        </p:spPr>
      </p:pic>
      <p:pic>
        <p:nvPicPr>
          <p:cNvPr id="46" name="Picture 24" descr="Shape, circle&#10;&#10;Description automatically generated">
            <a:extLst>
              <a:ext uri="{FF2B5EF4-FFF2-40B4-BE49-F238E27FC236}">
                <a16:creationId xmlns:a16="http://schemas.microsoft.com/office/drawing/2014/main" xmlns="" id="{55A8DD02-2F9C-409C-946E-7F1E05A18B2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15" y="2239825"/>
            <a:ext cx="651054" cy="651054"/>
          </a:xfrm>
          <a:prstGeom prst="rect">
            <a:avLst/>
          </a:prstGeom>
        </p:spPr>
      </p:pic>
      <p:pic>
        <p:nvPicPr>
          <p:cNvPr id="47" name="Picture 34" descr="Icon&#10;&#10;Description automatically generated">
            <a:extLst>
              <a:ext uri="{FF2B5EF4-FFF2-40B4-BE49-F238E27FC236}">
                <a16:creationId xmlns:a16="http://schemas.microsoft.com/office/drawing/2014/main" xmlns="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8" y="2359333"/>
            <a:ext cx="651054" cy="651054"/>
          </a:xfrm>
          <a:prstGeom prst="rect">
            <a:avLst/>
          </a:prstGeom>
        </p:spPr>
      </p:pic>
      <p:pic>
        <p:nvPicPr>
          <p:cNvPr id="48" name="Picture 40" descr="Shape, circle&#10;&#10;Description automatically generated">
            <a:extLst>
              <a:ext uri="{FF2B5EF4-FFF2-40B4-BE49-F238E27FC236}">
                <a16:creationId xmlns:a16="http://schemas.microsoft.com/office/drawing/2014/main" xmlns="" id="{873965B8-2E83-4386-8190-A9C97D29203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4" y="3185319"/>
            <a:ext cx="651054" cy="651054"/>
          </a:xfrm>
          <a:prstGeom prst="rect">
            <a:avLst/>
          </a:prstGeom>
        </p:spPr>
      </p:pic>
      <p:sp>
        <p:nvSpPr>
          <p:cNvPr id="49" name="Oval 57">
            <a:extLst>
              <a:ext uri="{FF2B5EF4-FFF2-40B4-BE49-F238E27FC236}">
                <a16:creationId xmlns:a16="http://schemas.microsoft.com/office/drawing/2014/main" xmlns="" id="{5ABD1928-2501-4DE7-B471-089070489EBB}"/>
              </a:ext>
            </a:extLst>
          </p:cNvPr>
          <p:cNvSpPr/>
          <p:nvPr/>
        </p:nvSpPr>
        <p:spPr>
          <a:xfrm>
            <a:off x="1216790" y="4657725"/>
            <a:ext cx="352425" cy="342900"/>
          </a:xfrm>
          <a:prstGeom prst="ellipse">
            <a:avLst/>
          </a:prstGeom>
          <a:solidFill>
            <a:srgbClr val="72B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50" name="Picture 2" descr="Shape, circle&#10;&#10;Description automatically generated">
            <a:extLst>
              <a:ext uri="{FF2B5EF4-FFF2-40B4-BE49-F238E27FC236}">
                <a16:creationId xmlns:a16="http://schemas.microsoft.com/office/drawing/2014/main" xmlns="" id="{EA5FDD0E-AA8A-41FB-B9DC-C89C6FB17EE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26" y="3650599"/>
            <a:ext cx="651053" cy="651053"/>
          </a:xfrm>
          <a:prstGeom prst="rect">
            <a:avLst/>
          </a:prstGeom>
        </p:spPr>
      </p:pic>
      <p:pic>
        <p:nvPicPr>
          <p:cNvPr id="51" name="Picture 32" descr="Shape, circle&#10;&#10;Description automatically generated">
            <a:extLst>
              <a:ext uri="{FF2B5EF4-FFF2-40B4-BE49-F238E27FC236}">
                <a16:creationId xmlns:a16="http://schemas.microsoft.com/office/drawing/2014/main" xmlns="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2" y="2999545"/>
            <a:ext cx="651054" cy="651054"/>
          </a:xfrm>
          <a:prstGeom prst="rect">
            <a:avLst/>
          </a:prstGeom>
        </p:spPr>
      </p:pic>
      <p:pic>
        <p:nvPicPr>
          <p:cNvPr id="52" name="Picture 36" descr="Shape, circle&#10;&#10;Description automatically generated">
            <a:extLst>
              <a:ext uri="{FF2B5EF4-FFF2-40B4-BE49-F238E27FC236}">
                <a16:creationId xmlns:a16="http://schemas.microsoft.com/office/drawing/2014/main" xmlns="" id="{4CCD116C-D4C9-4A32-91BE-F0210501CD8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3" y="2665680"/>
            <a:ext cx="651054" cy="651054"/>
          </a:xfrm>
          <a:prstGeom prst="rect">
            <a:avLst/>
          </a:prstGeom>
        </p:spPr>
      </p:pic>
      <p:pic>
        <p:nvPicPr>
          <p:cNvPr id="53" name="Picture 38" descr="Shape, icon, circle&#10;&#10;Description automatically generated">
            <a:extLst>
              <a:ext uri="{FF2B5EF4-FFF2-40B4-BE49-F238E27FC236}">
                <a16:creationId xmlns:a16="http://schemas.microsoft.com/office/drawing/2014/main" xmlns="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05" y="2582158"/>
            <a:ext cx="651054" cy="65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6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6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-0.05139 C -0.00443 -0.08935 0.01706 -0.1132 0.04101 -0.1132 C 0.06497 -0.1132 0.08646 -0.08935 0.10091 -0.05139 C 0.08646 -0.01343 0.06497 0.01065 0.04101 0.01065 C 0.01706 0.01065 -0.00443 -0.01343 -0.01862 -0.05139 Z " pathEditMode="relative" rAng="0" ptsTypes="AAAAA">
                                      <p:cBhvr>
                                        <p:cTn id="6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C 0.03802 -4.07407E-6 0.06888 0.02246 0.06888 0.04977 C 0.06888 0.06783 0.05612 0.0838 0.03698 0.09306 C 0.03698 0.09329 0.03594 0.09306 0.03594 0.09329 C 0.02904 0.09676 0.025 0.10255 0.025 0.10903 C 0.025 0.11482 0.02904 0.11991 0.03399 0.12362 C 0.04206 0.12917 0.04701 0.13774 0.04701 0.14653 C 0.04701 0.16528 0.02604 0.18056 -3.125E-6 0.18056 C -0.02604 0.18056 -0.047 0.16528 -0.047 0.14653 C -0.047 0.13774 -0.04205 0.12917 -0.03398 0.12362 C -0.02903 0.11991 -0.02604 0.11482 -0.02604 0.10903 C -0.02604 0.10255 -0.03007 0.09676 -0.03593 0.09306 C -0.03593 0.09329 -0.03698 0.09306 -0.03698 0.09329 C -0.0569 0.0838 -0.06992 0.06783 -0.06992 0.04977 C -0.06992 0.02246 -0.03906 -4.07407E-6 -3.125E-6 -4.07407E-6 C -3.125E-6 0.00024 -3.125E-6 -4.07407E-6 -3.125E-6 0.00024 L -3.125E-6 -4.07407E-6 Z " pathEditMode="relative" rAng="0" ptsTypes="AAAAAAAAAAAAAAAAA">
                                      <p:cBhvr>
                                        <p:cTn id="7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02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49 0.03334 C -0.03255 -0.12407 0.17526 -0.12407 0.07448 0.03334 C 0.17526 -0.12407 0.17526 0.20903 0.07448 0.04792 C 0.17526 0.20903 -0.03255 0.20903 0.06549 0.04792 C -0.03255 0.20903 -0.03255 -0.12407 0.06549 0.03334 Z " pathEditMode="relative" rAng="0" ptsTypes="AAAAA">
                                      <p:cBhvr>
                                        <p:cTn id="7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85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74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76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6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12 -0.04977 C 0.08688 -0.05833 0.13104 -0.06644 0.17025 -0.09954 C 0.20959 -0.13264 0.19291 -0.18148 0.27771 -0.24977 C 0.36303 -0.31759 0.61352 -0.46528 0.68139 -0.50764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14" y="-2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169785" y="4539227"/>
            <a:ext cx="2598855" cy="111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144078" y="3890108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8302" y="1888038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3571446" y="1188284"/>
            <a:ext cx="2784310" cy="16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423655" y="1683766"/>
            <a:ext cx="2921429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456374" y="883666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1933840" y="3145567"/>
            <a:ext cx="4339515" cy="3627769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5" y="988309"/>
            <a:ext cx="1496091" cy="15137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0714033" y="746165"/>
            <a:ext cx="1430640" cy="148945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0536233" y="4348727"/>
            <a:ext cx="1535623" cy="1235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9334143" y="5793449"/>
            <a:ext cx="2618509" cy="42062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 rtl="1"/>
            <a:r>
              <a:rPr lang="ar-BH" sz="21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21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9910207" y="2535430"/>
            <a:ext cx="2330477" cy="42062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>
              <a:defRPr/>
            </a:pPr>
            <a:r>
              <a:rPr lang="ar-BH" sz="21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21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6672064" y="3351378"/>
            <a:ext cx="3259584" cy="36932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316765"/>
            <a:ext cx="1828800" cy="18288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" y="5047282"/>
            <a:ext cx="1776776" cy="1790202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3695735" y="164434"/>
            <a:ext cx="5512989" cy="923330"/>
            <a:chOff x="2532" y="-2150325"/>
            <a:chExt cx="5700184" cy="2145296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360331" y="-2150325"/>
              <a:ext cx="4990723" cy="2145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4400" dirty="0"/>
                <a:t>قوانين فصلنا الافتراضي </a:t>
              </a:r>
              <a:endParaRPr lang="en-US" sz="44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023659" y="68628"/>
            <a:ext cx="1459356" cy="869557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3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13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599117" y="68627"/>
            <a:ext cx="857256" cy="857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209924" y="2668903"/>
            <a:ext cx="990668" cy="11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367077" y="3266309"/>
            <a:ext cx="182294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21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971790" y="1796819"/>
            <a:ext cx="1536171" cy="16530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4177126" y="1059003"/>
            <a:ext cx="1630844" cy="16019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5" tIns="60952" rIns="121905" bIns="60952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3627364" y="2689040"/>
            <a:ext cx="2415291" cy="1092591"/>
          </a:xfrm>
          <a:prstGeom prst="rect">
            <a:avLst/>
          </a:prstGeom>
          <a:noFill/>
        </p:spPr>
        <p:txBody>
          <a:bodyPr wrap="square" lIns="121905" tIns="60952" rIns="121905" bIns="60952" rtlCol="0">
            <a:spAutoFit/>
          </a:bodyPr>
          <a:lstStyle/>
          <a:p>
            <a:pPr algn="ctr"/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2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60" y="904852"/>
            <a:ext cx="2195244" cy="21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6768075" y="2564904"/>
            <a:ext cx="1197304" cy="9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0125" y="1317022"/>
            <a:ext cx="692893" cy="69289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6444804" y="4539227"/>
            <a:ext cx="2413414" cy="1741842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1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2327" y="4608741"/>
            <a:ext cx="904881" cy="80808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2351585" y="4189642"/>
            <a:ext cx="3456384" cy="2447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519690" y="45941"/>
            <a:ext cx="591449" cy="6548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050604" y="187261"/>
            <a:ext cx="909891" cy="9498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2063553" y="579747"/>
            <a:ext cx="993531" cy="1217072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6" y="1684783"/>
            <a:ext cx="1100158" cy="17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262" y="4207310"/>
            <a:ext cx="1181286" cy="134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2507961" y="3214447"/>
            <a:ext cx="882405" cy="827857"/>
          </a:xfrm>
          <a:prstGeom prst="rect">
            <a:avLst/>
          </a:prstGeom>
        </p:spPr>
      </p:pic>
      <p:pic>
        <p:nvPicPr>
          <p:cNvPr id="50" name="Picture 1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20331448">
            <a:off x="9364264" y="502072"/>
            <a:ext cx="1377020" cy="319342"/>
          </a:xfrm>
          <a:prstGeom prst="rect">
            <a:avLst/>
          </a:prstGeom>
        </p:spPr>
      </p:pic>
      <p:pic>
        <p:nvPicPr>
          <p:cNvPr id="55" name="Picture 16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-87041" y="759665"/>
            <a:ext cx="1213461" cy="81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50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37"/>
          <p:cNvGrpSpPr/>
          <p:nvPr/>
        </p:nvGrpSpPr>
        <p:grpSpPr>
          <a:xfrm>
            <a:off x="2162453" y="319249"/>
            <a:ext cx="6055748" cy="6971887"/>
            <a:chOff x="557052" y="-1733075"/>
            <a:chExt cx="4918974" cy="6507973"/>
          </a:xfrm>
        </p:grpSpPr>
        <p:pic>
          <p:nvPicPr>
            <p:cNvPr id="200" name="Google Shape;200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7052" y="-1733075"/>
              <a:ext cx="4918974" cy="650797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1" name="Google Shape;201;p37"/>
            <p:cNvGrpSpPr/>
            <p:nvPr/>
          </p:nvGrpSpPr>
          <p:grpSpPr>
            <a:xfrm>
              <a:off x="1490463" y="-1358760"/>
              <a:ext cx="3642225" cy="5714463"/>
              <a:chOff x="1490463" y="-1358760"/>
              <a:chExt cx="3642225" cy="5714463"/>
            </a:xfrm>
          </p:grpSpPr>
          <p:cxnSp>
            <p:nvCxnSpPr>
              <p:cNvPr id="202" name="Google Shape;202;p37"/>
              <p:cNvCxnSpPr/>
              <p:nvPr/>
            </p:nvCxnSpPr>
            <p:spPr>
              <a:xfrm>
                <a:off x="1490463" y="1111024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37"/>
              <p:cNvCxnSpPr/>
              <p:nvPr/>
            </p:nvCxnSpPr>
            <p:spPr>
              <a:xfrm>
                <a:off x="1490463" y="152266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37"/>
              <p:cNvCxnSpPr/>
              <p:nvPr/>
            </p:nvCxnSpPr>
            <p:spPr>
              <a:xfrm>
                <a:off x="1490463" y="1934299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37"/>
              <p:cNvCxnSpPr/>
              <p:nvPr/>
            </p:nvCxnSpPr>
            <p:spPr>
              <a:xfrm>
                <a:off x="1490463" y="2345937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37"/>
              <p:cNvCxnSpPr/>
              <p:nvPr/>
            </p:nvCxnSpPr>
            <p:spPr>
              <a:xfrm>
                <a:off x="1490463" y="2757574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37"/>
              <p:cNvCxnSpPr/>
              <p:nvPr/>
            </p:nvCxnSpPr>
            <p:spPr>
              <a:xfrm>
                <a:off x="1490463" y="316921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37"/>
              <p:cNvCxnSpPr/>
              <p:nvPr/>
            </p:nvCxnSpPr>
            <p:spPr>
              <a:xfrm>
                <a:off x="1490463" y="3532428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37"/>
              <p:cNvCxnSpPr/>
              <p:nvPr/>
            </p:nvCxnSpPr>
            <p:spPr>
              <a:xfrm>
                <a:off x="1490463" y="3944065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37"/>
              <p:cNvCxnSpPr/>
              <p:nvPr/>
            </p:nvCxnSpPr>
            <p:spPr>
              <a:xfrm>
                <a:off x="1490463" y="4355703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37"/>
              <p:cNvCxnSpPr/>
              <p:nvPr/>
            </p:nvCxnSpPr>
            <p:spPr>
              <a:xfrm>
                <a:off x="1524288" y="-12387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37"/>
              <p:cNvCxnSpPr/>
              <p:nvPr/>
            </p:nvCxnSpPr>
            <p:spPr>
              <a:xfrm>
                <a:off x="1524288" y="287765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37"/>
              <p:cNvCxnSpPr/>
              <p:nvPr/>
            </p:nvCxnSpPr>
            <p:spPr>
              <a:xfrm>
                <a:off x="1524288" y="699403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37"/>
              <p:cNvCxnSpPr/>
              <p:nvPr/>
            </p:nvCxnSpPr>
            <p:spPr>
              <a:xfrm>
                <a:off x="1490463" y="-535501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37"/>
              <p:cNvCxnSpPr/>
              <p:nvPr/>
            </p:nvCxnSpPr>
            <p:spPr>
              <a:xfrm>
                <a:off x="1524288" y="-1358760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37"/>
              <p:cNvCxnSpPr/>
              <p:nvPr/>
            </p:nvCxnSpPr>
            <p:spPr>
              <a:xfrm>
                <a:off x="1524288" y="-94712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221" name="Google Shape;22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6234" y="146175"/>
            <a:ext cx="1038568" cy="105839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7">
            <a:hlinkClick r:id="" action="ppaction://noaction"/>
          </p:cNvPr>
          <p:cNvSpPr/>
          <p:nvPr/>
        </p:nvSpPr>
        <p:spPr>
          <a:xfrm>
            <a:off x="8995711" y="5248133"/>
            <a:ext cx="2307200" cy="654400"/>
          </a:xfrm>
          <a:prstGeom prst="rect">
            <a:avLst/>
          </a:prstGeom>
          <a:solidFill>
            <a:srgbClr val="93C47D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223" name="Google Shape;223;p37">
            <a:hlinkClick r:id="" action="ppaction://noaction"/>
          </p:cNvPr>
          <p:cNvSpPr txBox="1">
            <a:spLocks noGrp="1"/>
          </p:cNvSpPr>
          <p:nvPr>
            <p:ph type="ctrTitle"/>
          </p:nvPr>
        </p:nvSpPr>
        <p:spPr>
          <a:xfrm>
            <a:off x="9515439" y="5335733"/>
            <a:ext cx="1221200" cy="479200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algn="l"/>
            <a:r>
              <a:rPr lang="en" sz="1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NEXT!</a:t>
            </a:r>
            <a:endParaRPr sz="1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24" name="Google Shape;224;p37">
            <a:hlinkClick r:id="" action="ppaction://noaction"/>
          </p:cNvPr>
          <p:cNvSpPr/>
          <p:nvPr/>
        </p:nvSpPr>
        <p:spPr>
          <a:xfrm rot="-5400000">
            <a:off x="9163362" y="5416884"/>
            <a:ext cx="259133" cy="316867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30" name="Rectangle 5">
            <a:extLst>
              <a:ext uri="{FF2B5EF4-FFF2-40B4-BE49-F238E27FC236}">
                <a16:creationId xmlns:a16="http://schemas.microsoft.com/office/drawing/2014/main" xmlns="" id="{88AAC97F-9533-4AA5-B5C4-6F63CFD1CE1E}"/>
              </a:ext>
            </a:extLst>
          </p:cNvPr>
          <p:cNvSpPr/>
          <p:nvPr/>
        </p:nvSpPr>
        <p:spPr>
          <a:xfrm>
            <a:off x="2561428" y="3314266"/>
            <a:ext cx="46989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hangingPunct="0"/>
            <a:r>
              <a:rPr lang="ar-SA" sz="4800" b="1" dirty="0">
                <a:solidFill>
                  <a:srgbClr val="C00000"/>
                </a:solidFill>
              </a:rPr>
              <a:t>الدرس </a:t>
            </a:r>
            <a:r>
              <a:rPr lang="ar-SA" sz="4800" b="1" dirty="0" smtClean="0">
                <a:solidFill>
                  <a:srgbClr val="C00000"/>
                </a:solidFill>
              </a:rPr>
              <a:t>3-6</a:t>
            </a:r>
            <a:r>
              <a:rPr lang="ar-SA" sz="4800" b="1" dirty="0" smtClean="0">
                <a:solidFill>
                  <a:srgbClr val="0000FF"/>
                </a:solidFill>
              </a:rPr>
              <a:t> </a:t>
            </a:r>
            <a:endParaRPr lang="ar-SA" sz="4800" b="1" dirty="0">
              <a:solidFill>
                <a:srgbClr val="0000FF"/>
              </a:solidFill>
            </a:endParaRPr>
          </a:p>
          <a:p>
            <a:pPr algn="ctr" defTabSz="410751" hangingPunct="0"/>
            <a:r>
              <a:rPr lang="ar-SA" sz="4800" b="1" dirty="0">
                <a:solidFill>
                  <a:srgbClr val="0000FF"/>
                </a:solidFill>
              </a:rPr>
              <a:t>( احلُ المسألة</a:t>
            </a:r>
          </a:p>
          <a:p>
            <a:pPr algn="ctr" defTabSz="410751" hangingPunct="0"/>
            <a:r>
              <a:rPr lang="ar-SA" sz="4800" b="1" u="sng" dirty="0">
                <a:solidFill>
                  <a:srgbClr val="FF6699"/>
                </a:solidFill>
              </a:rPr>
              <a:t>“ </a:t>
            </a:r>
            <a:r>
              <a:rPr lang="ar-SA" sz="4800" b="1" u="sng" dirty="0" smtClean="0">
                <a:solidFill>
                  <a:srgbClr val="FF6699"/>
                </a:solidFill>
              </a:rPr>
              <a:t>أبحث عن نمط“ </a:t>
            </a:r>
            <a:r>
              <a:rPr lang="ar-SA" sz="48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xmlns="" id="{97D48515-573B-4958-A321-031D4CF6AE87}"/>
              </a:ext>
            </a:extLst>
          </p:cNvPr>
          <p:cNvSpPr txBox="1"/>
          <p:nvPr/>
        </p:nvSpPr>
        <p:spPr>
          <a:xfrm>
            <a:off x="1650059" y="2529464"/>
            <a:ext cx="614630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SA" sz="48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عُـنــوان الـــدرس </a:t>
            </a:r>
            <a:endParaRPr lang="en-US" sz="48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xmlns="" id="{B5910BE6-0DE8-40CF-AC44-3180981281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583040">
            <a:off x="7094523" y="1319678"/>
            <a:ext cx="1122480" cy="2328928"/>
          </a:xfrm>
          <a:prstGeom prst="rect">
            <a:avLst/>
          </a:prstGeom>
        </p:spPr>
      </p:pic>
      <p:pic>
        <p:nvPicPr>
          <p:cNvPr id="39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59F6821-213E-4D1B-BBF9-1F26D71B32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rcRect t="25095" r="47754" b="25568"/>
          <a:stretch/>
        </p:blipFill>
        <p:spPr>
          <a:xfrm rot="20324303">
            <a:off x="47049" y="5427607"/>
            <a:ext cx="1308092" cy="1235259"/>
          </a:xfrm>
          <a:prstGeom prst="rect">
            <a:avLst/>
          </a:prstGeom>
        </p:spPr>
      </p:pic>
      <p:sp>
        <p:nvSpPr>
          <p:cNvPr id="42" name="وسيلة شرح بيضاوية 41"/>
          <p:cNvSpPr/>
          <p:nvPr/>
        </p:nvSpPr>
        <p:spPr>
          <a:xfrm>
            <a:off x="8004481" y="2926053"/>
            <a:ext cx="3549119" cy="1925225"/>
          </a:xfrm>
          <a:prstGeom prst="wedgeEllipseCallout">
            <a:avLst>
              <a:gd name="adj1" fmla="val -108367"/>
              <a:gd name="adj2" fmla="val 69744"/>
            </a:avLst>
          </a:prstGeom>
          <a:solidFill>
            <a:schemeClr val="bg1">
              <a:alpha val="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فكرة الدرس </a:t>
            </a:r>
          </a:p>
          <a:p>
            <a:pPr algn="ctr"/>
            <a:r>
              <a:rPr lang="ar-SA" sz="2000" dirty="0">
                <a:solidFill>
                  <a:srgbClr val="009900"/>
                </a:solidFill>
                <a:cs typeface="PT Bold Heading" pitchFamily="2" charset="-78"/>
              </a:rPr>
              <a:t>أحل مسائل </a:t>
            </a:r>
            <a:endParaRPr lang="ar-SA" sz="2000" dirty="0" smtClean="0">
              <a:solidFill>
                <a:srgbClr val="009900"/>
              </a:solidFill>
              <a:cs typeface="PT Bold Heading" pitchFamily="2" charset="-78"/>
            </a:endParaRPr>
          </a:p>
          <a:p>
            <a:pPr algn="ctr"/>
            <a:r>
              <a:rPr lang="ar-SA" sz="2000" dirty="0" smtClean="0">
                <a:solidFill>
                  <a:srgbClr val="009900"/>
                </a:solidFill>
                <a:cs typeface="PT Bold Heading" pitchFamily="2" charset="-78"/>
              </a:rPr>
              <a:t>بالبحث </a:t>
            </a:r>
            <a:r>
              <a:rPr lang="ar-SA" sz="2000" dirty="0">
                <a:solidFill>
                  <a:srgbClr val="009900"/>
                </a:solidFill>
                <a:cs typeface="PT Bold Heading" pitchFamily="2" charset="-78"/>
              </a:rPr>
              <a:t>عن نمط</a:t>
            </a:r>
          </a:p>
        </p:txBody>
      </p:sp>
      <p:pic>
        <p:nvPicPr>
          <p:cNvPr id="43" name="Picture 14" descr="Hala Gabag (halagabag) on Pinteres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>
            <a:off x="-417045" y="1266067"/>
            <a:ext cx="4223656" cy="1513297"/>
          </a:xfrm>
          <a:prstGeom prst="rect">
            <a:avLst/>
          </a:prstGeom>
          <a:noFill/>
        </p:spPr>
      </p:pic>
      <p:pic>
        <p:nvPicPr>
          <p:cNvPr id="44" name="Picture 14" descr="Hala Gabag (halagabag) on Pinteres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>
            <a:off x="-470782" y="-60347"/>
            <a:ext cx="4223656" cy="1513297"/>
          </a:xfrm>
          <a:prstGeom prst="rect">
            <a:avLst/>
          </a:prstGeom>
          <a:noFill/>
        </p:spPr>
      </p:pic>
      <p:sp>
        <p:nvSpPr>
          <p:cNvPr id="45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-78837" y="352312"/>
            <a:ext cx="354724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4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4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6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-225809" y="1460293"/>
            <a:ext cx="37337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60 + 61</a:t>
            </a:r>
            <a:endParaRPr lang="en-US" sz="6000" b="0" cap="none" spc="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14" descr="Hala Gabag (halagabag) on Pinteres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 flipH="1">
            <a:off x="8750032" y="1498337"/>
            <a:ext cx="3804168" cy="1513297"/>
          </a:xfrm>
          <a:prstGeom prst="rect">
            <a:avLst/>
          </a:prstGeom>
          <a:noFill/>
        </p:spPr>
      </p:pic>
      <p:sp>
        <p:nvSpPr>
          <p:cNvPr id="48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9835562" y="1707648"/>
            <a:ext cx="1718038" cy="677102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4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9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9023434" y="2195659"/>
            <a:ext cx="2957267" cy="677102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20-3-1443هـ</a:t>
            </a:r>
            <a:endParaRPr lang="en-US" sz="4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342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50"/>
                            </p:stCondLst>
                            <p:childTnLst>
                              <p:par>
                                <p:cTn id="1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9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1" grpId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2808;p70"/>
          <p:cNvSpPr/>
          <p:nvPr/>
        </p:nvSpPr>
        <p:spPr>
          <a:xfrm rot="60216">
            <a:off x="2144386" y="158470"/>
            <a:ext cx="7488258" cy="89211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244" name="Freeform: Shape 79"/>
          <p:cNvSpPr/>
          <p:nvPr/>
        </p:nvSpPr>
        <p:spPr>
          <a:xfrm>
            <a:off x="5937055" y="3411065"/>
            <a:ext cx="45722" cy="190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6" h="21600" extrusionOk="0">
                <a:moveTo>
                  <a:pt x="20736" y="21600"/>
                </a:moveTo>
                <a:cubicBezTo>
                  <a:pt x="10875" y="18216"/>
                  <a:pt x="1015" y="14832"/>
                  <a:pt x="75" y="11232"/>
                </a:cubicBezTo>
                <a:cubicBezTo>
                  <a:pt x="-864" y="7632"/>
                  <a:pt x="7118" y="3816"/>
                  <a:pt x="15101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5" name="Freeform: Shape 84"/>
          <p:cNvSpPr/>
          <p:nvPr/>
        </p:nvSpPr>
        <p:spPr>
          <a:xfrm>
            <a:off x="7745569" y="2821152"/>
            <a:ext cx="45721" cy="190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6" h="21600" extrusionOk="0">
                <a:moveTo>
                  <a:pt x="20736" y="21600"/>
                </a:moveTo>
                <a:cubicBezTo>
                  <a:pt x="10875" y="18216"/>
                  <a:pt x="1015" y="14832"/>
                  <a:pt x="75" y="11232"/>
                </a:cubicBezTo>
                <a:cubicBezTo>
                  <a:pt x="-864" y="7632"/>
                  <a:pt x="7118" y="3816"/>
                  <a:pt x="15101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6" name="Freeform: Shape 90"/>
          <p:cNvSpPr/>
          <p:nvPr/>
        </p:nvSpPr>
        <p:spPr>
          <a:xfrm>
            <a:off x="9562615" y="3441238"/>
            <a:ext cx="45721" cy="190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6" h="21600" extrusionOk="0">
                <a:moveTo>
                  <a:pt x="20736" y="21600"/>
                </a:moveTo>
                <a:cubicBezTo>
                  <a:pt x="10875" y="18216"/>
                  <a:pt x="1015" y="14832"/>
                  <a:pt x="75" y="11232"/>
                </a:cubicBezTo>
                <a:cubicBezTo>
                  <a:pt x="-864" y="7632"/>
                  <a:pt x="7118" y="3816"/>
                  <a:pt x="15101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0" name="Freeform: Shape 75"/>
          <p:cNvSpPr/>
          <p:nvPr/>
        </p:nvSpPr>
        <p:spPr>
          <a:xfrm flipV="1">
            <a:off x="4017767" y="3280707"/>
            <a:ext cx="48579" cy="3714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3" name="Freeform: Shape 81"/>
          <p:cNvSpPr/>
          <p:nvPr/>
        </p:nvSpPr>
        <p:spPr>
          <a:xfrm flipV="1">
            <a:off x="5942898" y="3393918"/>
            <a:ext cx="48579" cy="3714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Freeform: Shape 82"/>
          <p:cNvSpPr/>
          <p:nvPr/>
        </p:nvSpPr>
        <p:spPr>
          <a:xfrm flipV="1">
            <a:off x="5949565" y="3374865"/>
            <a:ext cx="48579" cy="3714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6" name="Freeform: Shape 86"/>
          <p:cNvSpPr/>
          <p:nvPr/>
        </p:nvSpPr>
        <p:spPr>
          <a:xfrm flipV="1">
            <a:off x="7751412" y="2804004"/>
            <a:ext cx="48579" cy="3714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7" name="Freeform: Shape 87"/>
          <p:cNvSpPr/>
          <p:nvPr/>
        </p:nvSpPr>
        <p:spPr>
          <a:xfrm flipV="1">
            <a:off x="7758078" y="2784950"/>
            <a:ext cx="48579" cy="3714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9" name="Freeform: Shape 92"/>
          <p:cNvSpPr/>
          <p:nvPr/>
        </p:nvSpPr>
        <p:spPr>
          <a:xfrm flipV="1">
            <a:off x="9568459" y="3424090"/>
            <a:ext cx="48579" cy="3714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Freeform: Shape 93"/>
          <p:cNvSpPr/>
          <p:nvPr/>
        </p:nvSpPr>
        <p:spPr>
          <a:xfrm flipV="1">
            <a:off x="9575124" y="3405037"/>
            <a:ext cx="48579" cy="3714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1" name="Oval 95"/>
          <p:cNvSpPr/>
          <p:nvPr/>
        </p:nvSpPr>
        <p:spPr>
          <a:xfrm>
            <a:off x="3168961" y="5531918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2" name="Oval 96"/>
          <p:cNvSpPr/>
          <p:nvPr/>
        </p:nvSpPr>
        <p:spPr>
          <a:xfrm>
            <a:off x="5039688" y="5629149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Oval 97"/>
          <p:cNvSpPr/>
          <p:nvPr/>
        </p:nvSpPr>
        <p:spPr>
          <a:xfrm>
            <a:off x="6909288" y="5029873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4" name="Oval 98"/>
          <p:cNvSpPr/>
          <p:nvPr/>
        </p:nvSpPr>
        <p:spPr>
          <a:xfrm>
            <a:off x="8742513" y="5690885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5" name="Graphic 100" descr="Graphic 10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88370" y="4161795"/>
            <a:ext cx="914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Graphic 104" descr="Graphic 10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59823" y="4789980"/>
            <a:ext cx="914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Graphic 106" descr="Graphic 1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062" y="4683714"/>
            <a:ext cx="914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Graphic 108" descr="Graphic 10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54362" y="4851291"/>
            <a:ext cx="786338" cy="7863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" name="مجموعة 13"/>
          <p:cNvGrpSpPr/>
          <p:nvPr/>
        </p:nvGrpSpPr>
        <p:grpSpPr>
          <a:xfrm>
            <a:off x="1230" y="1436704"/>
            <a:ext cx="2767590" cy="1988791"/>
            <a:chOff x="1230" y="1436704"/>
            <a:chExt cx="2767590" cy="1988791"/>
          </a:xfrm>
        </p:grpSpPr>
        <p:sp>
          <p:nvSpPr>
            <p:cNvPr id="69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54333"/>
                <a:gd name="adj2" fmla="val 92559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" name="مربع نص 1"/>
            <p:cNvSpPr txBox="1"/>
            <p:nvPr/>
          </p:nvSpPr>
          <p:spPr>
            <a:xfrm>
              <a:off x="668613" y="1890452"/>
              <a:ext cx="1897771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 smtClean="0">
                  <a:solidFill>
                    <a:srgbClr val="D60093"/>
                  </a:solidFill>
                  <a:cs typeface="PT Bold Heading" pitchFamily="2" charset="-78"/>
                </a:rPr>
                <a:t>خطوات حل المسألة</a:t>
              </a:r>
              <a:endParaRPr lang="ar-SA" sz="2400" dirty="0">
                <a:solidFill>
                  <a:srgbClr val="D60093"/>
                </a:solidFill>
                <a:cs typeface="PT Bold Heading" pitchFamily="2" charset="-78"/>
              </a:endParaRPr>
            </a:p>
          </p:txBody>
        </p:sp>
        <p:sp>
          <p:nvSpPr>
            <p:cNvPr id="71" name="Google Shape;310;p35">
              <a:extLst>
                <a:ext uri="{FF2B5EF4-FFF2-40B4-BE49-F238E27FC236}">
                  <a16:creationId xmlns="" xmlns:a16="http://schemas.microsoft.com/office/drawing/2014/main" id="{2CBA3388-856F-48AA-A146-4C92882B5407}"/>
                </a:ext>
              </a:extLst>
            </p:cNvPr>
            <p:cNvSpPr/>
            <p:nvPr/>
          </p:nvSpPr>
          <p:spPr>
            <a:xfrm rot="20422104">
              <a:off x="248385" y="2276165"/>
              <a:ext cx="754908" cy="908652"/>
            </a:xfrm>
            <a:custGeom>
              <a:avLst/>
              <a:gdLst/>
              <a:ahLst/>
              <a:cxnLst/>
              <a:rect l="l" t="t" r="r" b="b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  <a:alpha val="57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pic>
        <p:nvPicPr>
          <p:cNvPr id="81" name="Picture 4" descr="Mathematics Word Free Vector Art - (61 Free Downloads)">
            <a:extLst>
              <a:ext uri="{FF2B5EF4-FFF2-40B4-BE49-F238E27FC236}">
                <a16:creationId xmlns:a16="http://schemas.microsoft.com/office/drawing/2014/main" xmlns="" id="{A9922B33-627D-4284-B412-868C289E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7816" r="4684" b="15529"/>
          <a:stretch/>
        </p:blipFill>
        <p:spPr bwMode="auto">
          <a:xfrm>
            <a:off x="21433" y="5651043"/>
            <a:ext cx="2588441" cy="119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صورة 82">
            <a:extLst>
              <a:ext uri="{FF2B5EF4-FFF2-40B4-BE49-F238E27FC236}">
                <a16:creationId xmlns:a16="http://schemas.microsoft.com/office/drawing/2014/main" xmlns="" id="{C1D5A1DA-3443-4EE2-A3C8-8F1A194901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9266" y="5795546"/>
            <a:ext cx="1321233" cy="767294"/>
          </a:xfrm>
          <a:prstGeom prst="rect">
            <a:avLst/>
          </a:prstGeom>
        </p:spPr>
      </p:pic>
      <p:pic>
        <p:nvPicPr>
          <p:cNvPr id="84" name="صورة 83">
            <a:extLst>
              <a:ext uri="{FF2B5EF4-FFF2-40B4-BE49-F238E27FC236}">
                <a16:creationId xmlns:a16="http://schemas.microsoft.com/office/drawing/2014/main" xmlns="" id="{6BEC389B-7B23-4350-8F18-F60D55C497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5908" y="5159096"/>
            <a:ext cx="1133859" cy="767292"/>
          </a:xfrm>
          <a:prstGeom prst="rect">
            <a:avLst/>
          </a:prstGeom>
        </p:spPr>
      </p:pic>
      <p:pic>
        <p:nvPicPr>
          <p:cNvPr id="85" name="صورة 84">
            <a:extLst>
              <a:ext uri="{FF2B5EF4-FFF2-40B4-BE49-F238E27FC236}">
                <a16:creationId xmlns:a16="http://schemas.microsoft.com/office/drawing/2014/main" xmlns="" id="{E24135A0-23CD-4E44-B221-71BBDC48B50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70125" y="5764022"/>
            <a:ext cx="1133859" cy="767293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:a16="http://schemas.microsoft.com/office/drawing/2014/main" xmlns="" id="{8E48D5C3-F07C-4E1B-BF0B-9BA2F7ACFAB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lum contrast="20000"/>
          </a:blip>
          <a:stretch>
            <a:fillRect/>
          </a:stretch>
        </p:blipFill>
        <p:spPr>
          <a:xfrm>
            <a:off x="3168961" y="5628199"/>
            <a:ext cx="1666121" cy="767293"/>
          </a:xfrm>
          <a:prstGeom prst="rect">
            <a:avLst/>
          </a:prstGeom>
        </p:spPr>
      </p:pic>
      <p:sp>
        <p:nvSpPr>
          <p:cNvPr id="254" name="Rectangle: Rounded Corners 23"/>
          <p:cNvSpPr/>
          <p:nvPr/>
        </p:nvSpPr>
        <p:spPr>
          <a:xfrm>
            <a:off x="2361063" y="1213364"/>
            <a:ext cx="8368623" cy="76557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5" name="Rectangle: Rounded Corners 24"/>
          <p:cNvSpPr/>
          <p:nvPr/>
        </p:nvSpPr>
        <p:spPr>
          <a:xfrm>
            <a:off x="2675965" y="1434008"/>
            <a:ext cx="7618264" cy="351580"/>
          </a:xfrm>
          <a:prstGeom prst="roundRect">
            <a:avLst>
              <a:gd name="adj" fmla="val 50000"/>
            </a:avLst>
          </a:prstGeom>
          <a:solidFill>
            <a:srgbClr val="A6A6A6">
              <a:alpha val="6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" name="مجموعة 11"/>
          <p:cNvGrpSpPr/>
          <p:nvPr/>
        </p:nvGrpSpPr>
        <p:grpSpPr>
          <a:xfrm>
            <a:off x="2946244" y="1183886"/>
            <a:ext cx="2208628" cy="4333560"/>
            <a:chOff x="2946244" y="1183886"/>
            <a:chExt cx="2208628" cy="4333560"/>
          </a:xfrm>
        </p:grpSpPr>
        <p:grpSp>
          <p:nvGrpSpPr>
            <p:cNvPr id="8" name="مجموعة 7"/>
            <p:cNvGrpSpPr/>
            <p:nvPr/>
          </p:nvGrpSpPr>
          <p:grpSpPr>
            <a:xfrm>
              <a:off x="4011923" y="1183886"/>
              <a:ext cx="90917" cy="2304206"/>
              <a:chOff x="4011923" y="1183886"/>
              <a:chExt cx="90917" cy="2304206"/>
            </a:xfrm>
          </p:grpSpPr>
          <p:grpSp>
            <p:nvGrpSpPr>
              <p:cNvPr id="3" name="مجموعة 2"/>
              <p:cNvGrpSpPr/>
              <p:nvPr/>
            </p:nvGrpSpPr>
            <p:grpSpPr>
              <a:xfrm>
                <a:off x="4011923" y="1183886"/>
                <a:ext cx="90917" cy="2304206"/>
                <a:chOff x="4011923" y="1183886"/>
                <a:chExt cx="90917" cy="2304206"/>
              </a:xfrm>
            </p:grpSpPr>
            <p:sp>
              <p:nvSpPr>
                <p:cNvPr id="243" name="Freeform: Shape 73"/>
                <p:cNvSpPr/>
                <p:nvPr/>
              </p:nvSpPr>
              <p:spPr>
                <a:xfrm>
                  <a:off x="4011923" y="3297854"/>
                  <a:ext cx="45722" cy="190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36" h="21600" extrusionOk="0">
                      <a:moveTo>
                        <a:pt x="20736" y="21600"/>
                      </a:moveTo>
                      <a:cubicBezTo>
                        <a:pt x="10875" y="18216"/>
                        <a:pt x="1015" y="14832"/>
                        <a:pt x="75" y="11232"/>
                      </a:cubicBezTo>
                      <a:cubicBezTo>
                        <a:pt x="-864" y="7632"/>
                        <a:pt x="7118" y="3816"/>
                        <a:pt x="15101" y="0"/>
                      </a:cubicBezTo>
                    </a:path>
                  </a:pathLst>
                </a:custGeom>
                <a:ln w="12700">
                  <a:solidFill>
                    <a:srgbClr val="000000"/>
                  </a:solidFill>
                  <a:miter/>
                </a:ln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0" name="Straight Connector 47"/>
                <p:cNvSpPr/>
                <p:nvPr/>
              </p:nvSpPr>
              <p:spPr>
                <a:xfrm>
                  <a:off x="4043137" y="1183886"/>
                  <a:ext cx="4869" cy="2118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ln w="6350">
                  <a:solidFill>
                    <a:srgbClr val="000000"/>
                  </a:solidFill>
                  <a:miter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79" name="Freeform: Shape 74"/>
                <p:cNvSpPr/>
                <p:nvPr/>
              </p:nvSpPr>
              <p:spPr>
                <a:xfrm>
                  <a:off x="4057120" y="3302796"/>
                  <a:ext cx="45720" cy="1824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96" h="19806" extrusionOk="0">
                      <a:moveTo>
                        <a:pt x="0" y="522"/>
                      </a:moveTo>
                      <a:cubicBezTo>
                        <a:pt x="11400" y="-950"/>
                        <a:pt x="14421" y="864"/>
                        <a:pt x="17566" y="3808"/>
                      </a:cubicBezTo>
                      <a:cubicBezTo>
                        <a:pt x="20711" y="6752"/>
                        <a:pt x="21600" y="15721"/>
                        <a:pt x="18869" y="18185"/>
                      </a:cubicBezTo>
                      <a:cubicBezTo>
                        <a:pt x="16137" y="20650"/>
                        <a:pt x="7960" y="19897"/>
                        <a:pt x="1179" y="18596"/>
                      </a:cubicBezTo>
                    </a:path>
                  </a:pathLst>
                </a:custGeom>
                <a:ln w="12700">
                  <a:solidFill>
                    <a:srgbClr val="000000"/>
                  </a:solidFill>
                  <a:miter/>
                </a:ln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81" name="Freeform: Shape 76"/>
              <p:cNvSpPr/>
              <p:nvPr/>
            </p:nvSpPr>
            <p:spPr>
              <a:xfrm flipV="1">
                <a:off x="4024433" y="3261654"/>
                <a:ext cx="48579" cy="37148"/>
              </a:xfrm>
              <a:prstGeom prst="line">
                <a:avLst/>
              </a:pr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/>
              <a:lstStyle/>
              <a:p>
                <a:endParaRPr/>
              </a:p>
            </p:txBody>
          </p:sp>
        </p:grpSp>
        <p:grpSp>
          <p:nvGrpSpPr>
            <p:cNvPr id="7" name="مجموعة 6"/>
            <p:cNvGrpSpPr/>
            <p:nvPr/>
          </p:nvGrpSpPr>
          <p:grpSpPr>
            <a:xfrm>
              <a:off x="2946244" y="3308817"/>
              <a:ext cx="2208628" cy="2208629"/>
              <a:chOff x="2946244" y="3295169"/>
              <a:chExt cx="2208628" cy="2208629"/>
            </a:xfrm>
          </p:grpSpPr>
          <p:sp>
            <p:nvSpPr>
              <p:cNvPr id="251" name="Freeform: Shape 18"/>
              <p:cNvSpPr/>
              <p:nvPr/>
            </p:nvSpPr>
            <p:spPr>
              <a:xfrm>
                <a:off x="2946244" y="3295169"/>
                <a:ext cx="2208628" cy="2208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1205"/>
                    </a:moveTo>
                    <a:cubicBezTo>
                      <a:pt x="10218" y="1205"/>
                      <a:pt x="9746" y="1677"/>
                      <a:pt x="9746" y="2259"/>
                    </a:cubicBezTo>
                    <a:cubicBezTo>
                      <a:pt x="9746" y="2841"/>
                      <a:pt x="10218" y="3313"/>
                      <a:pt x="10800" y="3313"/>
                    </a:cubicBezTo>
                    <a:cubicBezTo>
                      <a:pt x="11382" y="3313"/>
                      <a:pt x="11854" y="2841"/>
                      <a:pt x="11854" y="2259"/>
                    </a:cubicBezTo>
                    <a:cubicBezTo>
                      <a:pt x="11854" y="1677"/>
                      <a:pt x="11382" y="1205"/>
                      <a:pt x="10800" y="1205"/>
                    </a:cubicBezTo>
                    <a:close/>
                    <a:moveTo>
                      <a:pt x="10800" y="0"/>
                    </a:move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99CC">
                      <a:alpha val="49804"/>
                    </a:srgbClr>
                  </a:gs>
                  <a:gs pos="100000">
                    <a:srgbClr val="00CCFF">
                      <a:alpha val="69804"/>
                    </a:srgbClr>
                  </a:gs>
                </a:gsLst>
              </a:gradFill>
              <a:ln w="12700">
                <a:solidFill>
                  <a:srgbClr val="00B3E6">
                    <a:alpha val="50000"/>
                  </a:srgbClr>
                </a:solidFill>
                <a:miter/>
              </a:ln>
              <a:effectLst>
                <a:reflection stA="35000" endPos="40000" dir="5400000" sy="-100000" algn="bl" rotWithShape="0"/>
              </a:effectLst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2" name="TextBox 112"/>
              <p:cNvSpPr txBox="1"/>
              <p:nvPr/>
            </p:nvSpPr>
            <p:spPr>
              <a:xfrm>
                <a:off x="3626418" y="3731156"/>
                <a:ext cx="893832" cy="5847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defRPr sz="1400" b="1"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</a:lstStyle>
              <a:p>
                <a:r>
                  <a:rPr lang="ar-SA" sz="3200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أتحقق</a:t>
                </a:r>
                <a:endParaRPr sz="32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61" name="Group 40"/>
            <p:cNvGrpSpPr/>
            <p:nvPr/>
          </p:nvGrpSpPr>
          <p:grpSpPr>
            <a:xfrm>
              <a:off x="3657625" y="1192736"/>
              <a:ext cx="769259" cy="769259"/>
              <a:chOff x="0" y="0"/>
              <a:chExt cx="769257" cy="769257"/>
            </a:xfrm>
          </p:grpSpPr>
          <p:sp>
            <p:nvSpPr>
              <p:cNvPr id="259" name="Oval 29"/>
              <p:cNvSpPr/>
              <p:nvPr/>
            </p:nvSpPr>
            <p:spPr>
              <a:xfrm>
                <a:off x="0" y="0"/>
                <a:ext cx="769258" cy="769258"/>
              </a:xfrm>
              <a:prstGeom prst="ellipse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>
                <a:outerShdw blurRad="50800" dist="38100" dir="81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0" name="Oval 30"/>
              <p:cNvSpPr/>
              <p:nvPr/>
            </p:nvSpPr>
            <p:spPr>
              <a:xfrm>
                <a:off x="175308" y="174823"/>
                <a:ext cx="418640" cy="418640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0"/>
              </a:gradFill>
              <a:ln w="12700" cap="flat">
                <a:solidFill>
                  <a:srgbClr val="00B3E6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7" name="مجموعة 16"/>
          <p:cNvGrpSpPr/>
          <p:nvPr/>
        </p:nvGrpSpPr>
        <p:grpSpPr>
          <a:xfrm>
            <a:off x="4864289" y="1128655"/>
            <a:ext cx="2208629" cy="4508973"/>
            <a:chOff x="4864289" y="1128655"/>
            <a:chExt cx="2208629" cy="4508973"/>
          </a:xfrm>
        </p:grpSpPr>
        <p:sp>
          <p:nvSpPr>
            <p:cNvPr id="282" name="Freeform: Shape 80"/>
            <p:cNvSpPr/>
            <p:nvPr/>
          </p:nvSpPr>
          <p:spPr>
            <a:xfrm>
              <a:off x="5968603" y="3416007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1" name="مجموعة 10"/>
            <p:cNvGrpSpPr/>
            <p:nvPr/>
          </p:nvGrpSpPr>
          <p:grpSpPr>
            <a:xfrm>
              <a:off x="4864289" y="1128655"/>
              <a:ext cx="2208629" cy="4508973"/>
              <a:chOff x="4864289" y="1128655"/>
              <a:chExt cx="2208629" cy="4508973"/>
            </a:xfrm>
          </p:grpSpPr>
          <p:sp>
            <p:nvSpPr>
              <p:cNvPr id="311" name="Straight Connector 52"/>
              <p:cNvSpPr/>
              <p:nvPr/>
            </p:nvSpPr>
            <p:spPr>
              <a:xfrm>
                <a:off x="5969949" y="1128655"/>
                <a:ext cx="2782" cy="2293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6" name="مجموعة 5"/>
              <p:cNvGrpSpPr/>
              <p:nvPr/>
            </p:nvGrpSpPr>
            <p:grpSpPr>
              <a:xfrm>
                <a:off x="4864289" y="3429000"/>
                <a:ext cx="2208629" cy="2208628"/>
                <a:chOff x="4864289" y="3429000"/>
                <a:chExt cx="2208629" cy="2208628"/>
              </a:xfrm>
            </p:grpSpPr>
            <p:sp>
              <p:nvSpPr>
                <p:cNvPr id="252" name="Freeform: Shape 19"/>
                <p:cNvSpPr/>
                <p:nvPr/>
              </p:nvSpPr>
              <p:spPr>
                <a:xfrm>
                  <a:off x="4864289" y="3429000"/>
                  <a:ext cx="2208629" cy="22086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404"/>
                      </a:moveTo>
                      <a:cubicBezTo>
                        <a:pt x="10218" y="1404"/>
                        <a:pt x="9746" y="1876"/>
                        <a:pt x="9746" y="2458"/>
                      </a:cubicBezTo>
                      <a:cubicBezTo>
                        <a:pt x="9746" y="3041"/>
                        <a:pt x="10218" y="3513"/>
                        <a:pt x="10800" y="3513"/>
                      </a:cubicBezTo>
                      <a:cubicBezTo>
                        <a:pt x="11382" y="3513"/>
                        <a:pt x="11854" y="3041"/>
                        <a:pt x="11854" y="2458"/>
                      </a:cubicBezTo>
                      <a:cubicBezTo>
                        <a:pt x="11854" y="1876"/>
                        <a:pt x="11382" y="1404"/>
                        <a:pt x="10800" y="1404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A51F">
                        <a:alpha val="50000"/>
                      </a:srgbClr>
                    </a:gs>
                    <a:gs pos="100000">
                      <a:srgbClr val="FFCC00">
                        <a:alpha val="70000"/>
                      </a:srgbClr>
                    </a:gs>
                  </a:gsLst>
                </a:gradFill>
                <a:ln w="12700">
                  <a:solidFill>
                    <a:srgbClr val="FFB300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4" name="TextBox 114"/>
                <p:cNvSpPr txBox="1"/>
                <p:nvPr/>
              </p:nvSpPr>
              <p:spPr>
                <a:xfrm>
                  <a:off x="5622018" y="3865412"/>
                  <a:ext cx="582850" cy="584775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ar-SA" sz="3200" dirty="0" smtClean="0">
                      <a:solidFill>
                        <a:schemeClr val="accent4">
                          <a:lumMod val="50000"/>
                        </a:schemeClr>
                      </a:solidFill>
                    </a:rPr>
                    <a:t>أُحل</a:t>
                  </a:r>
                  <a:endParaRPr sz="3200" dirty="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264" name="Group 39"/>
              <p:cNvGrpSpPr/>
              <p:nvPr/>
            </p:nvGrpSpPr>
            <p:grpSpPr>
              <a:xfrm>
                <a:off x="5588567" y="1137504"/>
                <a:ext cx="769259" cy="769259"/>
                <a:chOff x="0" y="0"/>
                <a:chExt cx="769257" cy="769257"/>
              </a:xfrm>
            </p:grpSpPr>
            <p:sp>
              <p:nvSpPr>
                <p:cNvPr id="262" name="Oval 31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3" name="Oval 32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51F"/>
                    </a:gs>
                    <a:gs pos="100000">
                      <a:srgbClr val="FFCC00"/>
                    </a:gs>
                  </a:gsLst>
                  <a:lin ang="0" scaled="0"/>
                </a:gradFill>
                <a:ln w="12700" cap="flat">
                  <a:solidFill>
                    <a:srgbClr val="FFB300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6" name="مجموعة 15"/>
          <p:cNvGrpSpPr/>
          <p:nvPr/>
        </p:nvGrpSpPr>
        <p:grpSpPr>
          <a:xfrm>
            <a:off x="6679890" y="1157399"/>
            <a:ext cx="2208629" cy="3895589"/>
            <a:chOff x="6679890" y="1157399"/>
            <a:chExt cx="2208629" cy="3895589"/>
          </a:xfrm>
        </p:grpSpPr>
        <p:sp>
          <p:nvSpPr>
            <p:cNvPr id="285" name="Freeform: Shape 85"/>
            <p:cNvSpPr/>
            <p:nvPr/>
          </p:nvSpPr>
          <p:spPr>
            <a:xfrm>
              <a:off x="7777118" y="2826093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0" name="مجموعة 9"/>
            <p:cNvGrpSpPr/>
            <p:nvPr/>
          </p:nvGrpSpPr>
          <p:grpSpPr>
            <a:xfrm>
              <a:off x="6679890" y="1157399"/>
              <a:ext cx="2208629" cy="3895589"/>
              <a:chOff x="6679890" y="1157399"/>
              <a:chExt cx="2208629" cy="3895589"/>
            </a:xfrm>
          </p:grpSpPr>
          <p:sp>
            <p:nvSpPr>
              <p:cNvPr id="312" name="Straight Connector 55"/>
              <p:cNvSpPr/>
              <p:nvPr/>
            </p:nvSpPr>
            <p:spPr>
              <a:xfrm>
                <a:off x="7784204" y="1157399"/>
                <a:ext cx="2" cy="1680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5" name="مجموعة 4"/>
              <p:cNvGrpSpPr/>
              <p:nvPr/>
            </p:nvGrpSpPr>
            <p:grpSpPr>
              <a:xfrm>
                <a:off x="6679890" y="2844359"/>
                <a:ext cx="2208629" cy="2208629"/>
                <a:chOff x="6679890" y="2844359"/>
                <a:chExt cx="2208629" cy="2208629"/>
              </a:xfrm>
            </p:grpSpPr>
            <p:sp>
              <p:nvSpPr>
                <p:cNvPr id="248" name="Freeform: Shape 21"/>
                <p:cNvSpPr/>
                <p:nvPr/>
              </p:nvSpPr>
              <p:spPr>
                <a:xfrm>
                  <a:off x="6679890" y="2844359"/>
                  <a:ext cx="2208629" cy="2208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341"/>
                      </a:moveTo>
                      <a:cubicBezTo>
                        <a:pt x="10218" y="1341"/>
                        <a:pt x="9746" y="1813"/>
                        <a:pt x="9746" y="2395"/>
                      </a:cubicBezTo>
                      <a:cubicBezTo>
                        <a:pt x="9746" y="2978"/>
                        <a:pt x="10218" y="3450"/>
                        <a:pt x="10800" y="3450"/>
                      </a:cubicBezTo>
                      <a:cubicBezTo>
                        <a:pt x="11382" y="3450"/>
                        <a:pt x="11854" y="2978"/>
                        <a:pt x="11854" y="2395"/>
                      </a:cubicBezTo>
                      <a:cubicBezTo>
                        <a:pt x="11854" y="1813"/>
                        <a:pt x="11382" y="1341"/>
                        <a:pt x="10800" y="1341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60066">
                        <a:alpha val="50000"/>
                      </a:srgbClr>
                    </a:gs>
                    <a:gs pos="100000">
                      <a:srgbClr val="CC00CC">
                        <a:alpha val="69804"/>
                      </a:srgbClr>
                    </a:gs>
                  </a:gsLst>
                </a:gradFill>
                <a:ln w="12700">
                  <a:solidFill>
                    <a:srgbClr val="990099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6" name="TextBox 116"/>
                <p:cNvSpPr txBox="1"/>
                <p:nvPr/>
              </p:nvSpPr>
              <p:spPr>
                <a:xfrm>
                  <a:off x="7439670" y="3286275"/>
                  <a:ext cx="826506" cy="584775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ar-SA" sz="3200" dirty="0" smtClean="0">
                      <a:solidFill>
                        <a:srgbClr val="660066"/>
                      </a:solidFill>
                    </a:rPr>
                    <a:t>أُخطط</a:t>
                  </a:r>
                  <a:endParaRPr sz="3200" dirty="0">
                    <a:solidFill>
                      <a:srgbClr val="660066"/>
                    </a:solidFill>
                  </a:endParaRPr>
                </a:p>
              </p:txBody>
            </p:sp>
          </p:grpSp>
          <p:grpSp>
            <p:nvGrpSpPr>
              <p:cNvPr id="267" name="Group 38"/>
              <p:cNvGrpSpPr/>
              <p:nvPr/>
            </p:nvGrpSpPr>
            <p:grpSpPr>
              <a:xfrm>
                <a:off x="7399576" y="1166249"/>
                <a:ext cx="769259" cy="769258"/>
                <a:chOff x="0" y="0"/>
                <a:chExt cx="769257" cy="769257"/>
              </a:xfrm>
            </p:grpSpPr>
            <p:sp>
              <p:nvSpPr>
                <p:cNvPr id="265" name="Oval 33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6" name="Oval 34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60066"/>
                    </a:gs>
                    <a:gs pos="100000">
                      <a:srgbClr val="CC00CC"/>
                    </a:gs>
                  </a:gsLst>
                  <a:lin ang="0" scaled="0"/>
                </a:gradFill>
                <a:ln w="12700" cap="flat">
                  <a:solidFill>
                    <a:srgbClr val="990099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5" name="مجموعة 14"/>
          <p:cNvGrpSpPr/>
          <p:nvPr/>
        </p:nvGrpSpPr>
        <p:grpSpPr>
          <a:xfrm>
            <a:off x="8496627" y="1213365"/>
            <a:ext cx="2208629" cy="4458151"/>
            <a:chOff x="8496627" y="1213365"/>
            <a:chExt cx="2208629" cy="4458151"/>
          </a:xfrm>
        </p:grpSpPr>
        <p:sp>
          <p:nvSpPr>
            <p:cNvPr id="288" name="Freeform: Shape 91"/>
            <p:cNvSpPr/>
            <p:nvPr/>
          </p:nvSpPr>
          <p:spPr>
            <a:xfrm>
              <a:off x="9594163" y="3446179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9" name="مجموعة 8"/>
            <p:cNvGrpSpPr/>
            <p:nvPr/>
          </p:nvGrpSpPr>
          <p:grpSpPr>
            <a:xfrm>
              <a:off x="8496627" y="1213365"/>
              <a:ext cx="2208629" cy="4458151"/>
              <a:chOff x="8496627" y="1213365"/>
              <a:chExt cx="2208629" cy="4458151"/>
            </a:xfrm>
          </p:grpSpPr>
          <p:sp>
            <p:nvSpPr>
              <p:cNvPr id="313" name="Straight Connector 58"/>
              <p:cNvSpPr/>
              <p:nvPr/>
            </p:nvSpPr>
            <p:spPr>
              <a:xfrm>
                <a:off x="9601173" y="1218163"/>
                <a:ext cx="471" cy="2252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4" name="مجموعة 3"/>
              <p:cNvGrpSpPr/>
              <p:nvPr/>
            </p:nvGrpSpPr>
            <p:grpSpPr>
              <a:xfrm>
                <a:off x="8496627" y="3462887"/>
                <a:ext cx="2208629" cy="2208629"/>
                <a:chOff x="8496627" y="3462887"/>
                <a:chExt cx="2208629" cy="2208629"/>
              </a:xfrm>
            </p:grpSpPr>
            <p:sp>
              <p:nvSpPr>
                <p:cNvPr id="253" name="Freeform: Shape 22"/>
                <p:cNvSpPr/>
                <p:nvPr/>
              </p:nvSpPr>
              <p:spPr>
                <a:xfrm>
                  <a:off x="8496627" y="3462887"/>
                  <a:ext cx="2208629" cy="2208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215"/>
                      </a:moveTo>
                      <a:cubicBezTo>
                        <a:pt x="10218" y="1215"/>
                        <a:pt x="9746" y="1687"/>
                        <a:pt x="9746" y="2269"/>
                      </a:cubicBezTo>
                      <a:cubicBezTo>
                        <a:pt x="9746" y="2851"/>
                        <a:pt x="10218" y="3323"/>
                        <a:pt x="10800" y="3323"/>
                      </a:cubicBezTo>
                      <a:cubicBezTo>
                        <a:pt x="11382" y="3323"/>
                        <a:pt x="11854" y="2851"/>
                        <a:pt x="11854" y="2269"/>
                      </a:cubicBezTo>
                      <a:cubicBezTo>
                        <a:pt x="11854" y="1687"/>
                        <a:pt x="11382" y="1215"/>
                        <a:pt x="10800" y="1215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0066">
                        <a:alpha val="49804"/>
                      </a:srgbClr>
                    </a:gs>
                    <a:gs pos="100000">
                      <a:srgbClr val="FF3399">
                        <a:alpha val="69804"/>
                      </a:srgbClr>
                    </a:gs>
                  </a:gsLst>
                </a:gradFill>
                <a:ln w="12700">
                  <a:solidFill>
                    <a:srgbClr val="FF1A80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8" name="TextBox 118"/>
                <p:cNvSpPr txBox="1"/>
                <p:nvPr/>
              </p:nvSpPr>
              <p:spPr>
                <a:xfrm>
                  <a:off x="9219334" y="3841743"/>
                  <a:ext cx="754372" cy="584775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ar-SA" sz="3200" dirty="0" smtClean="0">
                      <a:solidFill>
                        <a:srgbClr val="CC0066"/>
                      </a:solidFill>
                    </a:rPr>
                    <a:t>افهم </a:t>
                  </a:r>
                  <a:endParaRPr sz="3200" dirty="0">
                    <a:solidFill>
                      <a:srgbClr val="CC0066"/>
                    </a:solidFill>
                  </a:endParaRPr>
                </a:p>
              </p:txBody>
            </p:sp>
          </p:grpSp>
          <p:grpSp>
            <p:nvGrpSpPr>
              <p:cNvPr id="270" name="Group 37"/>
              <p:cNvGrpSpPr/>
              <p:nvPr/>
            </p:nvGrpSpPr>
            <p:grpSpPr>
              <a:xfrm>
                <a:off x="9217094" y="1213365"/>
                <a:ext cx="769259" cy="769258"/>
                <a:chOff x="0" y="0"/>
                <a:chExt cx="769257" cy="769257"/>
              </a:xfrm>
            </p:grpSpPr>
            <p:sp>
              <p:nvSpPr>
                <p:cNvPr id="268" name="Oval 35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9" name="Oval 36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66"/>
                    </a:gs>
                    <a:gs pos="100000">
                      <a:srgbClr val="FF3399"/>
                    </a:gs>
                  </a:gsLst>
                  <a:lin ang="0" scaled="0"/>
                </a:gradFill>
                <a:ln w="12700" cap="flat">
                  <a:solidFill>
                    <a:srgbClr val="FF1A80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sp>
        <p:nvSpPr>
          <p:cNvPr id="74" name="Google Shape;152;p19"/>
          <p:cNvSpPr txBox="1">
            <a:spLocks noGrp="1"/>
          </p:cNvSpPr>
          <p:nvPr>
            <p:ph type="ctrTitle"/>
          </p:nvPr>
        </p:nvSpPr>
        <p:spPr>
          <a:xfrm>
            <a:off x="1976621" y="504831"/>
            <a:ext cx="7956468" cy="480207"/>
          </a:xfrm>
          <a:prstGeom prst="rect">
            <a:avLst/>
          </a:prstGeom>
        </p:spPr>
        <p:txBody>
          <a:bodyPr spcFirstLastPara="1" vert="horz" wrap="square" lIns="0" tIns="58608" rIns="58608" bIns="58608" rtlCol="1" anchor="ctr" anchorCtr="0">
            <a:noAutofit/>
          </a:bodyPr>
          <a:lstStyle/>
          <a:p>
            <a:pPr algn="ctr" rtl="0">
              <a:spcBef>
                <a:spcPts val="0"/>
              </a:spcBef>
            </a:pPr>
            <a:r>
              <a:rPr lang="ar-SA" sz="6000" dirty="0" smtClean="0">
                <a:solidFill>
                  <a:srgbClr val="0070C0"/>
                </a:solidFill>
              </a:rPr>
              <a:t>أحُل المسألة ( </a:t>
            </a:r>
            <a:r>
              <a:rPr lang="ar-SA" sz="6000" dirty="0" smtClean="0">
                <a:solidFill>
                  <a:srgbClr val="D60093"/>
                </a:solidFill>
              </a:rPr>
              <a:t>ابحث عن نمط</a:t>
            </a:r>
            <a:r>
              <a:rPr lang="ar-SA" sz="6000" dirty="0" smtClean="0">
                <a:solidFill>
                  <a:srgbClr val="0070C0"/>
                </a:solidFill>
              </a:rPr>
              <a:t>)</a:t>
            </a:r>
            <a:endParaRPr sz="6000" dirty="0">
              <a:solidFill>
                <a:srgbClr val="0070C0"/>
              </a:solidFill>
            </a:endParaRPr>
          </a:p>
        </p:txBody>
      </p:sp>
      <p:grpSp>
        <p:nvGrpSpPr>
          <p:cNvPr id="82" name="Google Shape;2823;p70"/>
          <p:cNvGrpSpPr/>
          <p:nvPr/>
        </p:nvGrpSpPr>
        <p:grpSpPr>
          <a:xfrm>
            <a:off x="1843541" y="10924"/>
            <a:ext cx="878416" cy="789180"/>
            <a:chOff x="2927050" y="2256825"/>
            <a:chExt cx="334100" cy="300175"/>
          </a:xfrm>
        </p:grpSpPr>
        <p:sp>
          <p:nvSpPr>
            <p:cNvPr id="87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9" name="Google Shape;2836;p70"/>
          <p:cNvGrpSpPr/>
          <p:nvPr/>
        </p:nvGrpSpPr>
        <p:grpSpPr>
          <a:xfrm>
            <a:off x="9058736" y="598269"/>
            <a:ext cx="878416" cy="789180"/>
            <a:chOff x="2927050" y="2256825"/>
            <a:chExt cx="334100" cy="300175"/>
          </a:xfrm>
        </p:grpSpPr>
        <p:sp>
          <p:nvSpPr>
            <p:cNvPr id="100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8793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2184964"/>
</p:tagLst>
</file>

<file path=ppt/theme/theme1.xml><?xml version="1.0" encoding="utf-8"?>
<a:theme xmlns:a="http://schemas.openxmlformats.org/drawingml/2006/main" name="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371</Words>
  <Application>Microsoft Office PowerPoint</Application>
  <PresentationFormat>Custom</PresentationFormat>
  <Paragraphs>99</Paragraphs>
  <Slides>19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Notebook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NEXT!</vt:lpstr>
      <vt:lpstr>أحُل المسألة ( ابحث عن نمط)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document</cp:lastModifiedBy>
  <cp:revision>111</cp:revision>
  <dcterms:created xsi:type="dcterms:W3CDTF">2021-09-09T09:58:20Z</dcterms:created>
  <dcterms:modified xsi:type="dcterms:W3CDTF">2023-03-30T15:28:50Z</dcterms:modified>
</cp:coreProperties>
</file>