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5" r:id="rId2"/>
    <p:sldId id="297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58" r:id="rId15"/>
    <p:sldId id="260" r:id="rId16"/>
    <p:sldId id="266" r:id="rId17"/>
    <p:sldId id="267" r:id="rId18"/>
    <p:sldId id="268" r:id="rId19"/>
    <p:sldId id="274" r:id="rId20"/>
    <p:sldId id="273" r:id="rId21"/>
    <p:sldId id="269" r:id="rId22"/>
    <p:sldId id="270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6" r:id="rId32"/>
    <p:sldId id="272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a Saeed Ali Al Shamsi" initials="ASAAS" lastIdx="1" clrIdx="0">
    <p:extLst>
      <p:ext uri="{19B8F6BF-5375-455C-9EA6-DF929625EA0E}">
        <p15:presenceInfo xmlns="" xmlns:p15="http://schemas.microsoft.com/office/powerpoint/2012/main" userId="Alia Saeed Ali Al Shams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663300"/>
    <a:srgbClr val="05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104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A6F5481-60B9-4D66-BD03-A0671D7C3F9B}" type="datetimeFigureOut">
              <a:rPr lang="ar-SA" smtClean="0"/>
              <a:t>09/09/1444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D7C6DEA-59B5-4AA4-BA60-F44AEFE33B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544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933BD9-0860-43A5-A7E7-559E4C46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2389093-2B52-4E4C-8D38-DA0859475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00BEE31-B9D9-4E4F-AF20-5D314E391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6DFEA2-B44C-4561-A2CF-3EB26A44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5B23A88-F806-4209-A960-F5086B62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463DD9-8F51-4E47-9C0E-5495CC58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79489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D78B89-5C3F-4793-B531-0FD3A0F6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16313D2-2DD0-45E3-829F-9777F76EF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0A3006-9F5A-47E7-8753-51522C0F8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5540D7-D1F7-4A5D-962A-EF9636D7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A3BD651-A784-46CF-A024-20C655931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C7D7ED-3BDB-48B9-9B02-B27CAFD2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06854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E2B76-753D-44EA-B637-B881E2F56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83EC89-6E5E-4542-9A67-50BB7355C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C192CA-C1EE-479C-801B-9AAB54B3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C7971B-CCA4-451D-9E73-A2F5D90A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2646F1-B2DC-49AF-A4B6-62B232C7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1676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4725CDF-1460-4CCB-AEDB-91C0180EF5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F4F482B-74EC-4713-A0FF-479B773B90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9CF40-8358-4310-85F5-03CD8395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129A9-DB5A-4C73-A7D4-8671CD0A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0E68DD-DF67-4EE3-B6B2-802FC99B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753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6" y="4633873"/>
            <a:ext cx="3295651" cy="686324"/>
          </a:xfrm>
          <a:prstGeom prst="rect">
            <a:avLst/>
          </a:prstGeom>
        </p:spPr>
        <p:txBody>
          <a:bodyPr spcFirstLastPara="1" wrap="square" lIns="121885" tIns="121885" rIns="121885" bIns="12188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5"/>
            <a:ext cx="4455604" cy="1056761"/>
          </a:xfrm>
          <a:prstGeom prst="rect">
            <a:avLst/>
          </a:prstGeom>
        </p:spPr>
        <p:txBody>
          <a:bodyPr spcFirstLastPara="1" wrap="square" lIns="121885" tIns="121885" rIns="121885" bIns="12188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1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49B1C-BB20-41E7-B3D1-DB32D6EB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5481CD-07F8-474C-B833-C9BA53FBF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2FFD6-2A82-4941-8AA5-1979CB4C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D04C9A-8131-4221-A62E-872E4675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EF2D55-8E73-4F71-935B-8DF6B71C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D1E885-D293-42E3-953B-E40842B2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F441A33-2B26-434A-AD3A-32CD67187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9AF855-B2B4-4B3E-BBEE-A82D88D7A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85FEE4-4983-4920-A46F-2B4CC52F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C24DCF-252C-4903-8F9E-61FDA36C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973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CE5F68-0006-4664-899F-CAEB9BA0B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6ADE5F-57E0-4700-B11E-D6F8D9F95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B6DB38C-01C2-4C88-8DBA-D2556A4DC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B0CB07-49ED-4CA7-A68F-444AD586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029AD3-F507-4CDC-B6A5-F6762D51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E03CF5-A69F-42DE-AEB2-D553D766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6159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5FF550-A3CD-45DD-86C8-09318302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7A9AD3-2C7F-4A9D-B0DA-CE67F0D63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1389911-4CC5-449F-BD5B-6211791C0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0D7A31E-88EE-4201-8399-ECF3AB0B3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BF20BED-95C7-4AFF-B374-C62181109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B977D50-FF31-4A39-8C20-68E4CACD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F769E0-62B8-4056-8B3A-4E747EC1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8937D4E-A36C-4D41-86AA-F7B73F4A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077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6CE231-8C97-44D7-AE89-BEFB98231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D2D995-7C0A-4B34-AE31-ADD29144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690E35-78CD-402B-938C-1D5E6467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6F8F824-EBAA-44C6-9E37-F7652746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04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F9DC3-3199-431F-9F38-F924A5E2F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2086220-3559-4E90-9DA4-5596DBBCC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CA59E8-9400-4498-BC43-B781BE4F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B11D2-CDE1-4942-8BB4-F81848D0D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F4649-D9FE-443B-A840-F1045D9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5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C2EB66C-C5C4-4189-9371-12592CEA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9C88E2-EE86-4B2E-AB3C-DE78DAC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39C866-BF07-4417-8974-130A793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3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75" Type="http://schemas.openxmlformats.org/officeDocument/2006/relationships/slideLayout" Target="../slideLayouts/slideLayout175.xml"/><Relationship Id="rId170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7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8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341A703-09F0-45B6-A2F7-9998128E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EA62DC-950B-416F-928F-8BD1D0866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CA2916-D3D4-4696-9A15-F965F9CB4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F04BE-512E-4D84-A1A7-3B14A0A78BEF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A4AB20-D8F1-49E9-A7AC-3DE023635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384A19-CBEB-4504-84D3-98A3EB93F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03052-08C8-42B0-995C-079C1F759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14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25" r:id="rId2"/>
    <p:sldLayoutId id="2147483824" r:id="rId3"/>
    <p:sldLayoutId id="2147483822" r:id="rId4"/>
    <p:sldLayoutId id="2147483821" r:id="rId5"/>
    <p:sldLayoutId id="2147483810" r:id="rId6"/>
    <p:sldLayoutId id="2147483797" r:id="rId7"/>
    <p:sldLayoutId id="2147483796" r:id="rId8"/>
    <p:sldLayoutId id="2147483794" r:id="rId9"/>
    <p:sldLayoutId id="2147483793" r:id="rId10"/>
    <p:sldLayoutId id="2147483784" r:id="rId11"/>
    <p:sldLayoutId id="2147483770" r:id="rId12"/>
    <p:sldLayoutId id="2147483769" r:id="rId13"/>
    <p:sldLayoutId id="2147483767" r:id="rId14"/>
    <p:sldLayoutId id="2147483766" r:id="rId15"/>
    <p:sldLayoutId id="2147483765" r:id="rId16"/>
    <p:sldLayoutId id="2147483751" r:id="rId17"/>
    <p:sldLayoutId id="2147483750" r:id="rId18"/>
    <p:sldLayoutId id="2147483748" r:id="rId19"/>
    <p:sldLayoutId id="2147483747" r:id="rId20"/>
    <p:sldLayoutId id="2147483740" r:id="rId21"/>
    <p:sldLayoutId id="2147483727" r:id="rId22"/>
    <p:sldLayoutId id="2147483726" r:id="rId23"/>
    <p:sldLayoutId id="2147483701" r:id="rId24"/>
    <p:sldLayoutId id="2147483700" r:id="rId25"/>
    <p:sldLayoutId id="2147483691" r:id="rId26"/>
    <p:sldLayoutId id="2147483690" r:id="rId27"/>
    <p:sldLayoutId id="2147483689" r:id="rId28"/>
    <p:sldLayoutId id="2147483688" r:id="rId29"/>
    <p:sldLayoutId id="2147483686" r:id="rId30"/>
    <p:sldLayoutId id="2147483685" r:id="rId31"/>
    <p:sldLayoutId id="2147483684" r:id="rId32"/>
    <p:sldLayoutId id="2147483682" r:id="rId33"/>
    <p:sldLayoutId id="2147483681" r:id="rId34"/>
    <p:sldLayoutId id="2147483680" r:id="rId35"/>
    <p:sldLayoutId id="2147483679" r:id="rId36"/>
    <p:sldLayoutId id="2147483678" r:id="rId37"/>
    <p:sldLayoutId id="2147483677" r:id="rId38"/>
    <p:sldLayoutId id="2147483676" r:id="rId39"/>
    <p:sldLayoutId id="2147483650" r:id="rId40"/>
    <p:sldLayoutId id="2147483819" r:id="rId41"/>
    <p:sldLayoutId id="2147483814" r:id="rId42"/>
    <p:sldLayoutId id="2147483807" r:id="rId43"/>
    <p:sldLayoutId id="2147483791" r:id="rId44"/>
    <p:sldLayoutId id="2147483786" r:id="rId45"/>
    <p:sldLayoutId id="2147483781" r:id="rId46"/>
    <p:sldLayoutId id="2147483763" r:id="rId47"/>
    <p:sldLayoutId id="2147483745" r:id="rId48"/>
    <p:sldLayoutId id="2147483737" r:id="rId49"/>
    <p:sldLayoutId id="2147483714" r:id="rId50"/>
    <p:sldLayoutId id="2147483713" r:id="rId51"/>
    <p:sldLayoutId id="2147483712" r:id="rId52"/>
    <p:sldLayoutId id="2147483699" r:id="rId53"/>
    <p:sldLayoutId id="2147483698" r:id="rId54"/>
    <p:sldLayoutId id="2147483674" r:id="rId55"/>
    <p:sldLayoutId id="2147483651" r:id="rId56"/>
    <p:sldLayoutId id="2147483652" r:id="rId57"/>
    <p:sldLayoutId id="2147483653" r:id="rId58"/>
    <p:sldLayoutId id="2147483654" r:id="rId59"/>
    <p:sldLayoutId id="2147483655" r:id="rId60"/>
    <p:sldLayoutId id="2147483834" r:id="rId61"/>
    <p:sldLayoutId id="2147483833" r:id="rId62"/>
    <p:sldLayoutId id="2147483832" r:id="rId63"/>
    <p:sldLayoutId id="2147483831" r:id="rId64"/>
    <p:sldLayoutId id="2147483830" r:id="rId65"/>
    <p:sldLayoutId id="2147483829" r:id="rId66"/>
    <p:sldLayoutId id="2147483828" r:id="rId67"/>
    <p:sldLayoutId id="2147483827" r:id="rId68"/>
    <p:sldLayoutId id="2147483826" r:id="rId69"/>
    <p:sldLayoutId id="2147483823" r:id="rId70"/>
    <p:sldLayoutId id="2147483820" r:id="rId71"/>
    <p:sldLayoutId id="2147483818" r:id="rId72"/>
    <p:sldLayoutId id="2147483816" r:id="rId73"/>
    <p:sldLayoutId id="2147483815" r:id="rId74"/>
    <p:sldLayoutId id="2147483813" r:id="rId75"/>
    <p:sldLayoutId id="2147483812" r:id="rId76"/>
    <p:sldLayoutId id="2147483811" r:id="rId77"/>
    <p:sldLayoutId id="2147483809" r:id="rId78"/>
    <p:sldLayoutId id="2147483808" r:id="rId79"/>
    <p:sldLayoutId id="2147483806" r:id="rId80"/>
    <p:sldLayoutId id="2147483805" r:id="rId81"/>
    <p:sldLayoutId id="2147483804" r:id="rId82"/>
    <p:sldLayoutId id="2147483803" r:id="rId83"/>
    <p:sldLayoutId id="2147483802" r:id="rId84"/>
    <p:sldLayoutId id="2147483801" r:id="rId85"/>
    <p:sldLayoutId id="2147483800" r:id="rId86"/>
    <p:sldLayoutId id="2147483799" r:id="rId87"/>
    <p:sldLayoutId id="2147483798" r:id="rId88"/>
    <p:sldLayoutId id="2147483795" r:id="rId89"/>
    <p:sldLayoutId id="2147483792" r:id="rId90"/>
    <p:sldLayoutId id="2147483790" r:id="rId91"/>
    <p:sldLayoutId id="2147483788" r:id="rId92"/>
    <p:sldLayoutId id="2147483787" r:id="rId93"/>
    <p:sldLayoutId id="2147483785" r:id="rId94"/>
    <p:sldLayoutId id="2147483783" r:id="rId95"/>
    <p:sldLayoutId id="2147483782" r:id="rId96"/>
    <p:sldLayoutId id="2147483780" r:id="rId97"/>
    <p:sldLayoutId id="2147483779" r:id="rId98"/>
    <p:sldLayoutId id="2147483778" r:id="rId99"/>
    <p:sldLayoutId id="2147483777" r:id="rId100"/>
    <p:sldLayoutId id="2147483776" r:id="rId101"/>
    <p:sldLayoutId id="2147483775" r:id="rId102"/>
    <p:sldLayoutId id="2147483774" r:id="rId103"/>
    <p:sldLayoutId id="2147483773" r:id="rId104"/>
    <p:sldLayoutId id="2147483772" r:id="rId105"/>
    <p:sldLayoutId id="2147483771" r:id="rId106"/>
    <p:sldLayoutId id="2147483768" r:id="rId107"/>
    <p:sldLayoutId id="2147483764" r:id="rId108"/>
    <p:sldLayoutId id="2147483762" r:id="rId109"/>
    <p:sldLayoutId id="2147483760" r:id="rId110"/>
    <p:sldLayoutId id="2147483759" r:id="rId111"/>
    <p:sldLayoutId id="2147483758" r:id="rId112"/>
    <p:sldLayoutId id="2147483757" r:id="rId113"/>
    <p:sldLayoutId id="2147483756" r:id="rId114"/>
    <p:sldLayoutId id="2147483755" r:id="rId115"/>
    <p:sldLayoutId id="2147483754" r:id="rId116"/>
    <p:sldLayoutId id="2147483753" r:id="rId117"/>
    <p:sldLayoutId id="2147483752" r:id="rId118"/>
    <p:sldLayoutId id="2147483749" r:id="rId119"/>
    <p:sldLayoutId id="2147483746" r:id="rId120"/>
    <p:sldLayoutId id="2147483744" r:id="rId121"/>
    <p:sldLayoutId id="2147483742" r:id="rId122"/>
    <p:sldLayoutId id="2147483741" r:id="rId123"/>
    <p:sldLayoutId id="2147483739" r:id="rId124"/>
    <p:sldLayoutId id="2147483738" r:id="rId125"/>
    <p:sldLayoutId id="2147483736" r:id="rId126"/>
    <p:sldLayoutId id="2147483735" r:id="rId127"/>
    <p:sldLayoutId id="2147483734" r:id="rId128"/>
    <p:sldLayoutId id="2147483733" r:id="rId129"/>
    <p:sldLayoutId id="2147483732" r:id="rId130"/>
    <p:sldLayoutId id="2147483731" r:id="rId131"/>
    <p:sldLayoutId id="2147483730" r:id="rId132"/>
    <p:sldLayoutId id="2147483729" r:id="rId133"/>
    <p:sldLayoutId id="2147483728" r:id="rId134"/>
    <p:sldLayoutId id="2147483725" r:id="rId135"/>
    <p:sldLayoutId id="2147483724" r:id="rId136"/>
    <p:sldLayoutId id="2147483723" r:id="rId137"/>
    <p:sldLayoutId id="2147483721" r:id="rId138"/>
    <p:sldLayoutId id="2147483720" r:id="rId139"/>
    <p:sldLayoutId id="2147483719" r:id="rId140"/>
    <p:sldLayoutId id="2147483718" r:id="rId141"/>
    <p:sldLayoutId id="2147483717" r:id="rId142"/>
    <p:sldLayoutId id="2147483716" r:id="rId143"/>
    <p:sldLayoutId id="2147483715" r:id="rId144"/>
    <p:sldLayoutId id="2147483711" r:id="rId145"/>
    <p:sldLayoutId id="2147483710" r:id="rId146"/>
    <p:sldLayoutId id="2147483709" r:id="rId147"/>
    <p:sldLayoutId id="2147483708" r:id="rId148"/>
    <p:sldLayoutId id="2147483707" r:id="rId149"/>
    <p:sldLayoutId id="2147483706" r:id="rId150"/>
    <p:sldLayoutId id="2147483705" r:id="rId151"/>
    <p:sldLayoutId id="2147483704" r:id="rId152"/>
    <p:sldLayoutId id="2147483703" r:id="rId153"/>
    <p:sldLayoutId id="2147483702" r:id="rId154"/>
    <p:sldLayoutId id="2147483697" r:id="rId155"/>
    <p:sldLayoutId id="2147483696" r:id="rId156"/>
    <p:sldLayoutId id="2147483695" r:id="rId157"/>
    <p:sldLayoutId id="2147483694" r:id="rId158"/>
    <p:sldLayoutId id="2147483693" r:id="rId159"/>
    <p:sldLayoutId id="2147483692" r:id="rId160"/>
    <p:sldLayoutId id="2147483687" r:id="rId161"/>
    <p:sldLayoutId id="2147483683" r:id="rId162"/>
    <p:sldLayoutId id="2147483675" r:id="rId163"/>
    <p:sldLayoutId id="2147483673" r:id="rId164"/>
    <p:sldLayoutId id="2147483671" r:id="rId165"/>
    <p:sldLayoutId id="2147483670" r:id="rId166"/>
    <p:sldLayoutId id="2147483668" r:id="rId167"/>
    <p:sldLayoutId id="2147483667" r:id="rId168"/>
    <p:sldLayoutId id="2147483666" r:id="rId169"/>
    <p:sldLayoutId id="2147483665" r:id="rId170"/>
    <p:sldLayoutId id="2147483664" r:id="rId171"/>
    <p:sldLayoutId id="2147483663" r:id="rId172"/>
    <p:sldLayoutId id="2147483662" r:id="rId173"/>
    <p:sldLayoutId id="2147483661" r:id="rId174"/>
    <p:sldLayoutId id="2147483660" r:id="rId175"/>
    <p:sldLayoutId id="2147483656" r:id="rId176"/>
    <p:sldLayoutId id="2147483657" r:id="rId177"/>
    <p:sldLayoutId id="2147483658" r:id="rId178"/>
    <p:sldLayoutId id="2147483659" r:id="rId179"/>
    <p:sldLayoutId id="2147483669" r:id="rId180"/>
    <p:sldLayoutId id="2147483817" r:id="rId181"/>
    <p:sldLayoutId id="2147483789" r:id="rId182"/>
    <p:sldLayoutId id="2147483761" r:id="rId183"/>
    <p:sldLayoutId id="2147483743" r:id="rId184"/>
    <p:sldLayoutId id="2147483722" r:id="rId185"/>
    <p:sldLayoutId id="2147483672" r:id="rId18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gif"/><Relationship Id="rId18" Type="http://schemas.openxmlformats.org/officeDocument/2006/relationships/image" Target="../media/image8.png"/><Relationship Id="rId21" Type="http://schemas.openxmlformats.org/officeDocument/2006/relationships/image" Target="../media/image10.gif"/><Relationship Id="rId12" Type="http://schemas.openxmlformats.org/officeDocument/2006/relationships/image" Target="../media/image4.jpeg"/><Relationship Id="rId17" Type="http://schemas.openxmlformats.org/officeDocument/2006/relationships/image" Target="../media/image85.svg"/><Relationship Id="rId2" Type="http://schemas.openxmlformats.org/officeDocument/2006/relationships/image" Target="../media/image2.png"/><Relationship Id="rId16" Type="http://schemas.openxmlformats.org/officeDocument/2006/relationships/image" Target="../media/image7.png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.jpeg"/><Relationship Id="rId15" Type="http://schemas.openxmlformats.org/officeDocument/2006/relationships/image" Target="../media/image13.svg"/><Relationship Id="rId10" Type="http://schemas.openxmlformats.org/officeDocument/2006/relationships/image" Target="../media/image80.svg"/><Relationship Id="rId19" Type="http://schemas.openxmlformats.org/officeDocument/2006/relationships/image" Target="../media/image62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62.svg"/><Relationship Id="rId18" Type="http://schemas.openxmlformats.org/officeDocument/2006/relationships/image" Target="../media/image100.gif"/><Relationship Id="rId7" Type="http://schemas.openxmlformats.org/officeDocument/2006/relationships/image" Target="../media/image5.svg"/><Relationship Id="rId17" Type="http://schemas.openxmlformats.org/officeDocument/2006/relationships/image" Target="../media/image103.png"/><Relationship Id="rId2" Type="http://schemas.openxmlformats.org/officeDocument/2006/relationships/image" Target="../media/image87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4.svg"/><Relationship Id="rId10" Type="http://schemas.openxmlformats.org/officeDocument/2006/relationships/image" Target="../media/image8.png"/><Relationship Id="rId9" Type="http://schemas.microsoft.com/office/2007/relationships/hdphoto" Target="../media/hdphoto11.wdp"/><Relationship Id="rId14" Type="http://schemas.openxmlformats.org/officeDocument/2006/relationships/image" Target="../media/image9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openxmlformats.org/officeDocument/2006/relationships/slideLayout" Target="../slideLayouts/slideLayout60.xml"/><Relationship Id="rId34" Type="http://schemas.openxmlformats.org/officeDocument/2006/relationships/image" Target="../media/image33.png"/><Relationship Id="rId7" Type="http://schemas.openxmlformats.org/officeDocument/2006/relationships/image" Target="../media/image106.png"/><Relationship Id="rId12" Type="http://schemas.microsoft.com/office/2007/relationships/hdphoto" Target="../media/hdphoto13.wdp"/><Relationship Id="rId25" Type="http://schemas.openxmlformats.org/officeDocument/2006/relationships/image" Target="../media/image112.png"/><Relationship Id="rId33" Type="http://schemas.openxmlformats.org/officeDocument/2006/relationships/image" Target="../media/image18.png"/><Relationship Id="rId17" Type="http://schemas.openxmlformats.org/officeDocument/2006/relationships/image" Target="../media/image24.svg"/><Relationship Id="rId2" Type="http://schemas.openxmlformats.org/officeDocument/2006/relationships/video" Target="../media/media1.mp4"/><Relationship Id="rId29" Type="http://schemas.openxmlformats.org/officeDocument/2006/relationships/image" Target="../media/image113.png"/><Relationship Id="rId1" Type="http://schemas.microsoft.com/office/2007/relationships/media" Target="../media/media1.mp4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37" Type="http://schemas.openxmlformats.org/officeDocument/2006/relationships/image" Target="../media/image115.png"/><Relationship Id="rId5" Type="http://schemas.microsoft.com/office/2007/relationships/hdphoto" Target="../media/hdphoto12.wdp"/><Relationship Id="rId23" Type="http://schemas.openxmlformats.org/officeDocument/2006/relationships/image" Target="../media/image111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89.gif"/><Relationship Id="rId10" Type="http://schemas.openxmlformats.org/officeDocument/2006/relationships/image" Target="../media/image109.png"/><Relationship Id="rId31" Type="http://schemas.openxmlformats.org/officeDocument/2006/relationships/image" Target="../media/image114.png"/><Relationship Id="rId4" Type="http://schemas.openxmlformats.org/officeDocument/2006/relationships/image" Target="../media/image104.jpeg"/><Relationship Id="rId9" Type="http://schemas.openxmlformats.org/officeDocument/2006/relationships/image" Target="../media/image108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71.png"/><Relationship Id="rId30" Type="http://schemas.openxmlformats.org/officeDocument/2006/relationships/image" Target="../media/image104.svg"/><Relationship Id="rId35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png"/><Relationship Id="rId3" Type="http://schemas.openxmlformats.org/officeDocument/2006/relationships/image" Target="../media/image87.png"/><Relationship Id="rId12" Type="http://schemas.openxmlformats.org/officeDocument/2006/relationships/image" Target="../media/image116.jpeg"/><Relationship Id="rId17" Type="http://schemas.openxmlformats.org/officeDocument/2006/relationships/image" Target="../media/image120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9.jpeg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24.svg"/><Relationship Id="rId5" Type="http://schemas.openxmlformats.org/officeDocument/2006/relationships/image" Target="../media/image5.svg"/><Relationship Id="rId15" Type="http://schemas.openxmlformats.org/officeDocument/2006/relationships/image" Target="../media/image118.jpeg"/><Relationship Id="rId10" Type="http://schemas.openxmlformats.org/officeDocument/2006/relationships/image" Target="../media/image96.png"/><Relationship Id="rId9" Type="http://schemas.openxmlformats.org/officeDocument/2006/relationships/image" Target="../media/image62.svg"/><Relationship Id="rId1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svg"/><Relationship Id="rId18" Type="http://schemas.openxmlformats.org/officeDocument/2006/relationships/image" Target="../media/image89.gif"/><Relationship Id="rId3" Type="http://schemas.openxmlformats.org/officeDocument/2006/relationships/image" Target="../media/image121.png"/><Relationship Id="rId17" Type="http://schemas.openxmlformats.org/officeDocument/2006/relationships/image" Target="../media/image7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10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68.svg"/><Relationship Id="rId14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slide" Target="slide22.xml"/><Relationship Id="rId18" Type="http://schemas.openxmlformats.org/officeDocument/2006/relationships/image" Target="../media/image133.png"/><Relationship Id="rId3" Type="http://schemas.openxmlformats.org/officeDocument/2006/relationships/slide" Target="slide17.xml"/><Relationship Id="rId21" Type="http://schemas.openxmlformats.org/officeDocument/2006/relationships/image" Target="../media/image134.jpeg"/><Relationship Id="rId7" Type="http://schemas.openxmlformats.org/officeDocument/2006/relationships/slide" Target="slide18.xml"/><Relationship Id="rId12" Type="http://schemas.openxmlformats.org/officeDocument/2006/relationships/image" Target="../media/image130.png"/><Relationship Id="rId17" Type="http://schemas.openxmlformats.org/officeDocument/2006/relationships/slide" Target="slide19.xml"/><Relationship Id="rId2" Type="http://schemas.openxmlformats.org/officeDocument/2006/relationships/image" Target="../media/image125.jpeg"/><Relationship Id="rId16" Type="http://schemas.openxmlformats.org/officeDocument/2006/relationships/image" Target="../media/image132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7.png"/><Relationship Id="rId11" Type="http://schemas.openxmlformats.org/officeDocument/2006/relationships/slide" Target="slide16.xml"/><Relationship Id="rId5" Type="http://schemas.openxmlformats.org/officeDocument/2006/relationships/slide" Target="slide21.xml"/><Relationship Id="rId15" Type="http://schemas.openxmlformats.org/officeDocument/2006/relationships/slide" Target="slide20.xml"/><Relationship Id="rId23" Type="http://schemas.openxmlformats.org/officeDocument/2006/relationships/image" Target="../media/image136.gif"/><Relationship Id="rId10" Type="http://schemas.openxmlformats.org/officeDocument/2006/relationships/image" Target="../media/image129.png"/><Relationship Id="rId19" Type="http://schemas.openxmlformats.org/officeDocument/2006/relationships/image" Target="../media/image23.jpeg"/><Relationship Id="rId4" Type="http://schemas.openxmlformats.org/officeDocument/2006/relationships/image" Target="../media/image126.png"/><Relationship Id="rId9" Type="http://schemas.openxmlformats.org/officeDocument/2006/relationships/slide" Target="slide15.xml"/><Relationship Id="rId14" Type="http://schemas.openxmlformats.org/officeDocument/2006/relationships/image" Target="../media/image131.png"/><Relationship Id="rId22" Type="http://schemas.openxmlformats.org/officeDocument/2006/relationships/image" Target="../media/image1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44.jpeg"/><Relationship Id="rId3" Type="http://schemas.openxmlformats.org/officeDocument/2006/relationships/audio" Target="../media/audio1.wav"/><Relationship Id="rId7" Type="http://schemas.openxmlformats.org/officeDocument/2006/relationships/image" Target="../media/image139.png"/><Relationship Id="rId12" Type="http://schemas.openxmlformats.org/officeDocument/2006/relationships/image" Target="../media/image143.jpe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8.png"/><Relationship Id="rId11" Type="http://schemas.openxmlformats.org/officeDocument/2006/relationships/image" Target="../media/image142.png"/><Relationship Id="rId5" Type="http://schemas.openxmlformats.org/officeDocument/2006/relationships/image" Target="../media/image137.jpeg"/><Relationship Id="rId15" Type="http://schemas.openxmlformats.org/officeDocument/2006/relationships/image" Target="../media/image146.jpeg"/><Relationship Id="rId10" Type="http://schemas.openxmlformats.org/officeDocument/2006/relationships/image" Target="../media/image141.gif"/><Relationship Id="rId4" Type="http://schemas.openxmlformats.org/officeDocument/2006/relationships/audio" Target="../media/audio2.wav"/><Relationship Id="rId9" Type="http://schemas.openxmlformats.org/officeDocument/2006/relationships/image" Target="../media/image140.png"/><Relationship Id="rId14" Type="http://schemas.openxmlformats.org/officeDocument/2006/relationships/image" Target="../media/image1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gif"/><Relationship Id="rId13" Type="http://schemas.openxmlformats.org/officeDocument/2006/relationships/image" Target="../media/image150.jpg"/><Relationship Id="rId3" Type="http://schemas.openxmlformats.org/officeDocument/2006/relationships/audio" Target="../media/audio2.wav"/><Relationship Id="rId7" Type="http://schemas.openxmlformats.org/officeDocument/2006/relationships/image" Target="../media/image139.png"/><Relationship Id="rId12" Type="http://schemas.openxmlformats.org/officeDocument/2006/relationships/slide" Target="slide14.xml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8.png"/><Relationship Id="rId11" Type="http://schemas.openxmlformats.org/officeDocument/2006/relationships/image" Target="../media/image142.png"/><Relationship Id="rId5" Type="http://schemas.openxmlformats.org/officeDocument/2006/relationships/image" Target="../media/image137.jpeg"/><Relationship Id="rId10" Type="http://schemas.openxmlformats.org/officeDocument/2006/relationships/image" Target="../media/image149.jpeg"/><Relationship Id="rId4" Type="http://schemas.openxmlformats.org/officeDocument/2006/relationships/audio" Target="../media/audio1.wav"/><Relationship Id="rId9" Type="http://schemas.openxmlformats.org/officeDocument/2006/relationships/image" Target="../media/image148.jpeg"/><Relationship Id="rId14" Type="http://schemas.openxmlformats.org/officeDocument/2006/relationships/image" Target="../media/image15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gif"/><Relationship Id="rId13" Type="http://schemas.openxmlformats.org/officeDocument/2006/relationships/image" Target="../media/image156.jpeg"/><Relationship Id="rId3" Type="http://schemas.openxmlformats.org/officeDocument/2006/relationships/audio" Target="../media/audio1.wav"/><Relationship Id="rId7" Type="http://schemas.openxmlformats.org/officeDocument/2006/relationships/image" Target="../media/image139.png"/><Relationship Id="rId12" Type="http://schemas.openxmlformats.org/officeDocument/2006/relationships/image" Target="../media/image155.jpe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42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8.png"/><Relationship Id="rId11" Type="http://schemas.openxmlformats.org/officeDocument/2006/relationships/image" Target="../media/image154.jpeg"/><Relationship Id="rId5" Type="http://schemas.openxmlformats.org/officeDocument/2006/relationships/image" Target="../media/image137.jpeg"/><Relationship Id="rId15" Type="http://schemas.microsoft.com/office/2007/relationships/hdphoto" Target="../media/hdphoto14.wdp"/><Relationship Id="rId10" Type="http://schemas.openxmlformats.org/officeDocument/2006/relationships/image" Target="../media/image153.jpeg"/><Relationship Id="rId4" Type="http://schemas.openxmlformats.org/officeDocument/2006/relationships/audio" Target="../media/audio2.wav"/><Relationship Id="rId9" Type="http://schemas.openxmlformats.org/officeDocument/2006/relationships/slide" Target="slide14.xml"/><Relationship Id="rId14" Type="http://schemas.openxmlformats.org/officeDocument/2006/relationships/image" Target="../media/image1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audio" Target="../media/audio1.wav"/><Relationship Id="rId7" Type="http://schemas.openxmlformats.org/officeDocument/2006/relationships/image" Target="../media/image139.png"/><Relationship Id="rId12" Type="http://schemas.openxmlformats.org/officeDocument/2006/relationships/image" Target="../media/image160.jpe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8.png"/><Relationship Id="rId11" Type="http://schemas.openxmlformats.org/officeDocument/2006/relationships/image" Target="../media/image159.jpeg"/><Relationship Id="rId5" Type="http://schemas.openxmlformats.org/officeDocument/2006/relationships/image" Target="../media/image137.jpeg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15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64.jpeg"/><Relationship Id="rId3" Type="http://schemas.openxmlformats.org/officeDocument/2006/relationships/audio" Target="../media/audio1.wav"/><Relationship Id="rId7" Type="http://schemas.openxmlformats.org/officeDocument/2006/relationships/image" Target="../media/image139.png"/><Relationship Id="rId12" Type="http://schemas.openxmlformats.org/officeDocument/2006/relationships/image" Target="../media/image142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8.png"/><Relationship Id="rId11" Type="http://schemas.openxmlformats.org/officeDocument/2006/relationships/image" Target="../media/image163.jpeg"/><Relationship Id="rId5" Type="http://schemas.openxmlformats.org/officeDocument/2006/relationships/image" Target="../media/image137.jpeg"/><Relationship Id="rId10" Type="http://schemas.openxmlformats.org/officeDocument/2006/relationships/image" Target="../media/image162.gif"/><Relationship Id="rId4" Type="http://schemas.openxmlformats.org/officeDocument/2006/relationships/audio" Target="../media/audio2.wav"/><Relationship Id="rId9" Type="http://schemas.openxmlformats.org/officeDocument/2006/relationships/image" Target="../media/image16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gif"/><Relationship Id="rId3" Type="http://schemas.openxmlformats.org/officeDocument/2006/relationships/audio" Target="../media/audio1.wav"/><Relationship Id="rId7" Type="http://schemas.openxmlformats.org/officeDocument/2006/relationships/image" Target="../media/image139.png"/><Relationship Id="rId12" Type="http://schemas.openxmlformats.org/officeDocument/2006/relationships/image" Target="../media/image142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38.png"/><Relationship Id="rId11" Type="http://schemas.openxmlformats.org/officeDocument/2006/relationships/image" Target="../media/image167.jpeg"/><Relationship Id="rId5" Type="http://schemas.openxmlformats.org/officeDocument/2006/relationships/image" Target="../media/image137.jpeg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1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gif"/><Relationship Id="rId13" Type="http://schemas.openxmlformats.org/officeDocument/2006/relationships/image" Target="../media/image171.jpg"/><Relationship Id="rId3" Type="http://schemas.openxmlformats.org/officeDocument/2006/relationships/audio" Target="../media/audio1.wav"/><Relationship Id="rId7" Type="http://schemas.openxmlformats.org/officeDocument/2006/relationships/image" Target="../media/image139.png"/><Relationship Id="rId12" Type="http://schemas.openxmlformats.org/officeDocument/2006/relationships/slide" Target="slide14.xml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38.png"/><Relationship Id="rId11" Type="http://schemas.openxmlformats.org/officeDocument/2006/relationships/image" Target="../media/image170.jpeg"/><Relationship Id="rId5" Type="http://schemas.openxmlformats.org/officeDocument/2006/relationships/image" Target="../media/image137.jpeg"/><Relationship Id="rId10" Type="http://schemas.openxmlformats.org/officeDocument/2006/relationships/image" Target="../media/image142.png"/><Relationship Id="rId4" Type="http://schemas.openxmlformats.org/officeDocument/2006/relationships/audio" Target="../media/audio2.wav"/><Relationship Id="rId9" Type="http://schemas.openxmlformats.org/officeDocument/2006/relationships/image" Target="../media/image16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gif"/><Relationship Id="rId3" Type="http://schemas.openxmlformats.org/officeDocument/2006/relationships/audio" Target="../media/audio2.wav"/><Relationship Id="rId7" Type="http://schemas.openxmlformats.org/officeDocument/2006/relationships/image" Target="../media/image139.png"/><Relationship Id="rId12" Type="http://schemas.openxmlformats.org/officeDocument/2006/relationships/image" Target="../media/image142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38.png"/><Relationship Id="rId11" Type="http://schemas.openxmlformats.org/officeDocument/2006/relationships/image" Target="../media/image174.jpeg"/><Relationship Id="rId5" Type="http://schemas.openxmlformats.org/officeDocument/2006/relationships/image" Target="../media/image137.jpeg"/><Relationship Id="rId10" Type="http://schemas.openxmlformats.org/officeDocument/2006/relationships/slide" Target="slide14.xml"/><Relationship Id="rId4" Type="http://schemas.openxmlformats.org/officeDocument/2006/relationships/audio" Target="../media/audio1.wav"/><Relationship Id="rId9" Type="http://schemas.openxmlformats.org/officeDocument/2006/relationships/image" Target="../media/image1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whitebackground.com/balloon.html" TargetMode="External"/><Relationship Id="rId3" Type="http://schemas.openxmlformats.org/officeDocument/2006/relationships/image" Target="../media/image137.jpeg"/><Relationship Id="rId7" Type="http://schemas.openxmlformats.org/officeDocument/2006/relationships/image" Target="../media/image1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mariowiki.com/Blue_Balloon" TargetMode="External"/><Relationship Id="rId10" Type="http://schemas.microsoft.com/office/2007/relationships/hdphoto" Target="../media/hdphoto15.wdp"/><Relationship Id="rId4" Type="http://schemas.openxmlformats.org/officeDocument/2006/relationships/image" Target="../media/image175.png"/><Relationship Id="rId9" Type="http://schemas.openxmlformats.org/officeDocument/2006/relationships/image" Target="../media/image1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78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183.png"/><Relationship Id="rId34" Type="http://schemas.openxmlformats.org/officeDocument/2006/relationships/image" Target="../media/image186.png"/><Relationship Id="rId42" Type="http://schemas.openxmlformats.org/officeDocument/2006/relationships/image" Target="../media/image191.gif"/><Relationship Id="rId7" Type="http://schemas.openxmlformats.org/officeDocument/2006/relationships/image" Target="../media/image87.png"/><Relationship Id="rId12" Type="http://schemas.openxmlformats.org/officeDocument/2006/relationships/image" Target="../media/image48.svg"/><Relationship Id="rId17" Type="http://schemas.openxmlformats.org/officeDocument/2006/relationships/image" Target="../media/image180.png"/><Relationship Id="rId33" Type="http://schemas.openxmlformats.org/officeDocument/2006/relationships/image" Target="../media/image87.svg"/><Relationship Id="rId38" Type="http://schemas.openxmlformats.org/officeDocument/2006/relationships/image" Target="../media/image188.png"/><Relationship Id="rId2" Type="http://schemas.openxmlformats.org/officeDocument/2006/relationships/image" Target="../media/image17.png"/><Relationship Id="rId16" Type="http://schemas.openxmlformats.org/officeDocument/2006/relationships/image" Target="../media/image109.svg"/><Relationship Id="rId20" Type="http://schemas.openxmlformats.org/officeDocument/2006/relationships/image" Target="../media/image182.gif"/><Relationship Id="rId41" Type="http://schemas.openxmlformats.org/officeDocument/2006/relationships/image" Target="../media/image190.gi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0.svg"/><Relationship Id="rId11" Type="http://schemas.openxmlformats.org/officeDocument/2006/relationships/image" Target="../media/image35.png"/><Relationship Id="rId24" Type="http://schemas.openxmlformats.org/officeDocument/2006/relationships/image" Target="../media/image122.png"/><Relationship Id="rId32" Type="http://schemas.openxmlformats.org/officeDocument/2006/relationships/image" Target="../media/image93.png"/><Relationship Id="rId37" Type="http://schemas.openxmlformats.org/officeDocument/2006/relationships/image" Target="../media/image100.svg"/><Relationship Id="rId40" Type="http://schemas.openxmlformats.org/officeDocument/2006/relationships/image" Target="../media/image189.gif"/><Relationship Id="rId5" Type="http://schemas.openxmlformats.org/officeDocument/2006/relationships/image" Target="../media/image2.png"/><Relationship Id="rId15" Type="http://schemas.openxmlformats.org/officeDocument/2006/relationships/image" Target="../media/image179.png"/><Relationship Id="rId23" Type="http://schemas.openxmlformats.org/officeDocument/2006/relationships/image" Target="../media/image185.jpg"/><Relationship Id="rId36" Type="http://schemas.openxmlformats.org/officeDocument/2006/relationships/image" Target="../media/image187.png"/><Relationship Id="rId10" Type="http://schemas.openxmlformats.org/officeDocument/2006/relationships/image" Target="../media/image13.svg"/><Relationship Id="rId19" Type="http://schemas.openxmlformats.org/officeDocument/2006/relationships/image" Target="../media/image181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6.png"/><Relationship Id="rId14" Type="http://schemas.openxmlformats.org/officeDocument/2006/relationships/image" Target="../media/image107.svg"/><Relationship Id="rId22" Type="http://schemas.openxmlformats.org/officeDocument/2006/relationships/image" Target="../media/image184.png"/><Relationship Id="rId35" Type="http://schemas.openxmlformats.org/officeDocument/2006/relationships/image" Target="../media/image9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microsoft.com/office/2007/relationships/hdphoto" Target="../media/hdphoto16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19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2.png"/><Relationship Id="rId11" Type="http://schemas.openxmlformats.org/officeDocument/2006/relationships/image" Target="../media/image89.gif"/><Relationship Id="rId5" Type="http://schemas.openxmlformats.org/officeDocument/2006/relationships/image" Target="../media/image121.svg"/><Relationship Id="rId15" Type="http://schemas.openxmlformats.org/officeDocument/2006/relationships/image" Target="../media/image196.png"/><Relationship Id="rId10" Type="http://schemas.openxmlformats.org/officeDocument/2006/relationships/image" Target="../media/image193.png"/><Relationship Id="rId4" Type="http://schemas.openxmlformats.org/officeDocument/2006/relationships/image" Target="../media/image192.png"/><Relationship Id="rId9" Type="http://schemas.openxmlformats.org/officeDocument/2006/relationships/image" Target="../media/image3.svg"/><Relationship Id="rId14" Type="http://schemas.openxmlformats.org/officeDocument/2006/relationships/image" Target="../media/image1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119.svg"/><Relationship Id="rId39" Type="http://schemas.openxmlformats.org/officeDocument/2006/relationships/image" Target="../media/image205.png"/><Relationship Id="rId3" Type="http://schemas.openxmlformats.org/officeDocument/2006/relationships/image" Target="../media/image197.png"/><Relationship Id="rId34" Type="http://schemas.openxmlformats.org/officeDocument/2006/relationships/image" Target="../media/image203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33" Type="http://schemas.openxmlformats.org/officeDocument/2006/relationships/image" Target="../media/image50.svg"/><Relationship Id="rId38" Type="http://schemas.microsoft.com/office/2007/relationships/hdphoto" Target="../media/hdphoto1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115.svg"/><Relationship Id="rId37" Type="http://schemas.openxmlformats.org/officeDocument/2006/relationships/image" Target="../media/image204.png"/><Relationship Id="rId40" Type="http://schemas.openxmlformats.org/officeDocument/2006/relationships/image" Target="../media/image206.gif"/><Relationship Id="rId5" Type="http://schemas.openxmlformats.org/officeDocument/2006/relationships/image" Target="../media/image193.png"/><Relationship Id="rId15" Type="http://schemas.openxmlformats.org/officeDocument/2006/relationships/image" Target="../media/image111.svg"/><Relationship Id="rId36" Type="http://schemas.microsoft.com/office/2007/relationships/hdphoto" Target="../media/hdphoto16.wdp"/><Relationship Id="rId10" Type="http://schemas.openxmlformats.org/officeDocument/2006/relationships/image" Target="../media/image199.png"/><Relationship Id="rId31" Type="http://schemas.openxmlformats.org/officeDocument/2006/relationships/image" Target="../media/image202.png"/><Relationship Id="rId4" Type="http://schemas.openxmlformats.org/officeDocument/2006/relationships/slide" Target="slide24.xml"/><Relationship Id="rId9" Type="http://schemas.openxmlformats.org/officeDocument/2006/relationships/image" Target="../media/image113.svg"/><Relationship Id="rId14" Type="http://schemas.openxmlformats.org/officeDocument/2006/relationships/image" Target="../media/image180.png"/><Relationship Id="rId30" Type="http://schemas.openxmlformats.org/officeDocument/2006/relationships/image" Target="../media/image66.svg"/><Relationship Id="rId35" Type="http://schemas.openxmlformats.org/officeDocument/2006/relationships/image" Target="../media/image1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209.png"/><Relationship Id="rId3" Type="http://schemas.openxmlformats.org/officeDocument/2006/relationships/image" Target="../media/image122.png"/><Relationship Id="rId7" Type="http://schemas.openxmlformats.org/officeDocument/2006/relationships/image" Target="../media/image208.png"/><Relationship Id="rId12" Type="http://schemas.openxmlformats.org/officeDocument/2006/relationships/image" Target="../media/image70.svg"/><Relationship Id="rId2" Type="http://schemas.openxmlformats.org/officeDocument/2006/relationships/image" Target="../media/image207.gi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8.svg"/><Relationship Id="rId11" Type="http://schemas.openxmlformats.org/officeDocument/2006/relationships/image" Target="../media/image188.png"/><Relationship Id="rId5" Type="http://schemas.openxmlformats.org/officeDocument/2006/relationships/image" Target="../media/image186.png"/><Relationship Id="rId15" Type="http://schemas.openxmlformats.org/officeDocument/2006/relationships/image" Target="../media/image211.jpeg"/><Relationship Id="rId10" Type="http://schemas.openxmlformats.org/officeDocument/2006/relationships/image" Target="../media/image100.svg"/><Relationship Id="rId4" Type="http://schemas.openxmlformats.org/officeDocument/2006/relationships/image" Target="../media/image68.svg"/><Relationship Id="rId9" Type="http://schemas.openxmlformats.org/officeDocument/2006/relationships/image" Target="../media/image187.png"/><Relationship Id="rId14" Type="http://schemas.openxmlformats.org/officeDocument/2006/relationships/image" Target="../media/image21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221.jpeg"/><Relationship Id="rId7" Type="http://schemas.openxmlformats.org/officeDocument/2006/relationships/image" Target="../media/image215.png"/><Relationship Id="rId12" Type="http://schemas.openxmlformats.org/officeDocument/2006/relationships/image" Target="../media/image220.jpe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4.png"/><Relationship Id="rId11" Type="http://schemas.openxmlformats.org/officeDocument/2006/relationships/image" Target="../media/image219.png"/><Relationship Id="rId5" Type="http://schemas.openxmlformats.org/officeDocument/2006/relationships/image" Target="../media/image213.png"/><Relationship Id="rId10" Type="http://schemas.openxmlformats.org/officeDocument/2006/relationships/image" Target="../media/image218.png"/><Relationship Id="rId4" Type="http://schemas.openxmlformats.org/officeDocument/2006/relationships/hyperlink" Target="http://www.mycutegraphics.com/graphics/superhero/superhero-holding-star.html" TargetMode="External"/><Relationship Id="rId9" Type="http://schemas.openxmlformats.org/officeDocument/2006/relationships/image" Target="../media/image2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3.jpeg"/><Relationship Id="rId7" Type="http://schemas.openxmlformats.org/officeDocument/2006/relationships/image" Target="../media/image225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4.png"/><Relationship Id="rId11" Type="http://schemas.openxmlformats.org/officeDocument/2006/relationships/image" Target="../media/image229.png"/><Relationship Id="rId5" Type="http://schemas.openxmlformats.org/officeDocument/2006/relationships/image" Target="../media/image221.jpeg"/><Relationship Id="rId10" Type="http://schemas.openxmlformats.org/officeDocument/2006/relationships/image" Target="../media/image228.png"/><Relationship Id="rId4" Type="http://schemas.openxmlformats.org/officeDocument/2006/relationships/image" Target="../media/image220.jpeg"/><Relationship Id="rId9" Type="http://schemas.openxmlformats.org/officeDocument/2006/relationships/image" Target="../media/image2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7.png"/><Relationship Id="rId18" Type="http://schemas.openxmlformats.org/officeDocument/2006/relationships/image" Target="../media/image24.svg"/><Relationship Id="rId3" Type="http://schemas.openxmlformats.org/officeDocument/2006/relationships/image" Target="../media/image12.gif"/><Relationship Id="rId21" Type="http://schemas.openxmlformats.org/officeDocument/2006/relationships/image" Target="../media/image21.gif"/><Relationship Id="rId12" Type="http://schemas.openxmlformats.org/officeDocument/2006/relationships/image" Target="../media/image13.svg"/><Relationship Id="rId17" Type="http://schemas.openxmlformats.org/officeDocument/2006/relationships/image" Target="../media/image19.png"/><Relationship Id="rId2" Type="http://schemas.openxmlformats.org/officeDocument/2006/relationships/image" Target="../media/image11.jpeg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24" Type="http://schemas.openxmlformats.org/officeDocument/2006/relationships/image" Target="../media/image24.jpeg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23" Type="http://schemas.openxmlformats.org/officeDocument/2006/relationships/image" Target="../media/image23.jpeg"/><Relationship Id="rId10" Type="http://schemas.openxmlformats.org/officeDocument/2006/relationships/image" Target="../media/image18.svg"/><Relationship Id="rId19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0.svg"/><Relationship Id="rId22" Type="http://schemas.openxmlformats.org/officeDocument/2006/relationships/image" Target="../media/image22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13" Type="http://schemas.openxmlformats.org/officeDocument/2006/relationships/image" Target="../media/image241.jpeg"/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12" Type="http://schemas.openxmlformats.org/officeDocument/2006/relationships/image" Target="../media/image240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jpeg"/><Relationship Id="rId11" Type="http://schemas.openxmlformats.org/officeDocument/2006/relationships/image" Target="../media/image239.jpeg"/><Relationship Id="rId5" Type="http://schemas.openxmlformats.org/officeDocument/2006/relationships/image" Target="../media/image233.jpeg"/><Relationship Id="rId10" Type="http://schemas.openxmlformats.org/officeDocument/2006/relationships/image" Target="../media/image238.jpeg"/><Relationship Id="rId4" Type="http://schemas.openxmlformats.org/officeDocument/2006/relationships/image" Target="../media/image232.jpeg"/><Relationship Id="rId9" Type="http://schemas.openxmlformats.org/officeDocument/2006/relationships/image" Target="../media/image237.jpeg"/><Relationship Id="rId14" Type="http://schemas.openxmlformats.org/officeDocument/2006/relationships/image" Target="../media/image2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7" Type="http://schemas.openxmlformats.org/officeDocument/2006/relationships/image" Target="../media/image248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51.jpeg"/><Relationship Id="rId4" Type="http://schemas.openxmlformats.org/officeDocument/2006/relationships/image" Target="../media/image25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9.pn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9" Type="http://schemas.microsoft.com/office/2007/relationships/hdphoto" Target="../media/hdphoto2.wdp"/><Relationship Id="rId3" Type="http://schemas.openxmlformats.org/officeDocument/2006/relationships/image" Target="../media/image28.svg"/><Relationship Id="rId21" Type="http://schemas.openxmlformats.org/officeDocument/2006/relationships/image" Target="../media/image33.png"/><Relationship Id="rId34" Type="http://schemas.microsoft.com/office/2007/relationships/hdphoto" Target="../media/hdphoto1.wdp"/><Relationship Id="rId42" Type="http://schemas.openxmlformats.org/officeDocument/2006/relationships/image" Target="../media/image6.png"/><Relationship Id="rId47" Type="http://schemas.openxmlformats.org/officeDocument/2006/relationships/image" Target="../media/image46.png"/><Relationship Id="rId7" Type="http://schemas.openxmlformats.org/officeDocument/2006/relationships/image" Target="../media/image26.png"/><Relationship Id="rId12" Type="http://schemas.openxmlformats.org/officeDocument/2006/relationships/image" Target="../media/image34.svg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33" Type="http://schemas.openxmlformats.org/officeDocument/2006/relationships/image" Target="../media/image40.png"/><Relationship Id="rId38" Type="http://schemas.openxmlformats.org/officeDocument/2006/relationships/image" Target="../media/image44.png"/><Relationship Id="rId46" Type="http://schemas.openxmlformats.org/officeDocument/2006/relationships/image" Target="../media/image85.svg"/><Relationship Id="rId2" Type="http://schemas.openxmlformats.org/officeDocument/2006/relationships/image" Target="../media/image2.png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29" Type="http://schemas.openxmlformats.org/officeDocument/2006/relationships/image" Target="../media/image12.gif"/><Relationship Id="rId41" Type="http://schemas.microsoft.com/office/2007/relationships/hdphoto" Target="../media/hdphoto3.wdp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openxmlformats.org/officeDocument/2006/relationships/image" Target="../media/image46.svg"/><Relationship Id="rId32" Type="http://schemas.openxmlformats.org/officeDocument/2006/relationships/image" Target="../media/image39.png"/><Relationship Id="rId37" Type="http://schemas.openxmlformats.org/officeDocument/2006/relationships/image" Target="../media/image43.png"/><Relationship Id="rId40" Type="http://schemas.openxmlformats.org/officeDocument/2006/relationships/image" Target="../media/image45.png"/><Relationship Id="rId45" Type="http://schemas.openxmlformats.org/officeDocument/2006/relationships/image" Target="../media/image7.png"/><Relationship Id="rId5" Type="http://schemas.openxmlformats.org/officeDocument/2006/relationships/image" Target="../media/image80.sv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36" Type="http://schemas.openxmlformats.org/officeDocument/2006/relationships/image" Target="../media/image42.png"/><Relationship Id="rId10" Type="http://schemas.openxmlformats.org/officeDocument/2006/relationships/image" Target="../media/image32.svg"/><Relationship Id="rId19" Type="http://schemas.openxmlformats.org/officeDocument/2006/relationships/image" Target="../media/image32.png"/><Relationship Id="rId31" Type="http://schemas.openxmlformats.org/officeDocument/2006/relationships/image" Target="../media/image38.png"/><Relationship Id="rId44" Type="http://schemas.openxmlformats.org/officeDocument/2006/relationships/image" Target="../media/image13.svg"/><Relationship Id="rId9" Type="http://schemas.openxmlformats.org/officeDocument/2006/relationships/image" Target="../media/image27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Relationship Id="rId27" Type="http://schemas.openxmlformats.org/officeDocument/2006/relationships/image" Target="../media/image36.png"/><Relationship Id="rId30" Type="http://schemas.openxmlformats.org/officeDocument/2006/relationships/image" Target="../media/image21.gif"/><Relationship Id="rId35" Type="http://schemas.openxmlformats.org/officeDocument/2006/relationships/image" Target="../media/image41.png"/><Relationship Id="rId48" Type="http://schemas.openxmlformats.org/officeDocument/2006/relationships/image" Target="../media/image62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53.png"/><Relationship Id="rId18" Type="http://schemas.openxmlformats.org/officeDocument/2006/relationships/image" Target="../media/image55.gif"/><Relationship Id="rId26" Type="http://schemas.openxmlformats.org/officeDocument/2006/relationships/image" Target="../media/image63.png"/><Relationship Id="rId3" Type="http://schemas.microsoft.com/office/2007/relationships/hdphoto" Target="../media/hdphoto4.wdp"/><Relationship Id="rId21" Type="http://schemas.openxmlformats.org/officeDocument/2006/relationships/image" Target="../media/image58.jpeg"/><Relationship Id="rId34" Type="http://schemas.openxmlformats.org/officeDocument/2006/relationships/image" Target="../media/image19.png"/><Relationship Id="rId7" Type="http://schemas.openxmlformats.org/officeDocument/2006/relationships/image" Target="../media/image50.png"/><Relationship Id="rId12" Type="http://schemas.microsoft.com/office/2007/relationships/hdphoto" Target="../media/hdphoto8.wdp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image" Target="../media/image22.svg"/><Relationship Id="rId2" Type="http://schemas.openxmlformats.org/officeDocument/2006/relationships/image" Target="../media/image47.jpeg"/><Relationship Id="rId16" Type="http://schemas.openxmlformats.org/officeDocument/2006/relationships/image" Target="../media/image4.svg"/><Relationship Id="rId20" Type="http://schemas.openxmlformats.org/officeDocument/2006/relationships/image" Target="../media/image57.jpe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180.xml"/><Relationship Id="rId6" Type="http://schemas.microsoft.com/office/2007/relationships/hdphoto" Target="../media/hdphoto5.wdp"/><Relationship Id="rId11" Type="http://schemas.openxmlformats.org/officeDocument/2006/relationships/image" Target="../media/image52.png"/><Relationship Id="rId24" Type="http://schemas.openxmlformats.org/officeDocument/2006/relationships/image" Target="../media/image61.png"/><Relationship Id="rId32" Type="http://schemas.openxmlformats.org/officeDocument/2006/relationships/image" Target="../media/image18.png"/><Relationship Id="rId37" Type="http://schemas.openxmlformats.org/officeDocument/2006/relationships/image" Target="../media/image26.svg"/><Relationship Id="rId5" Type="http://schemas.openxmlformats.org/officeDocument/2006/relationships/image" Target="../media/image49.png"/><Relationship Id="rId23" Type="http://schemas.openxmlformats.org/officeDocument/2006/relationships/image" Target="../media/image60.jpeg"/><Relationship Id="rId28" Type="http://schemas.openxmlformats.org/officeDocument/2006/relationships/image" Target="../media/image65.png"/><Relationship Id="rId36" Type="http://schemas.openxmlformats.org/officeDocument/2006/relationships/image" Target="../media/image20.png"/><Relationship Id="rId10" Type="http://schemas.microsoft.com/office/2007/relationships/hdphoto" Target="../media/hdphoto7.wdp"/><Relationship Id="rId19" Type="http://schemas.openxmlformats.org/officeDocument/2006/relationships/image" Target="../media/image56.gif"/><Relationship Id="rId31" Type="http://schemas.openxmlformats.org/officeDocument/2006/relationships/image" Target="../media/image68.gif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jpeg"/><Relationship Id="rId30" Type="http://schemas.openxmlformats.org/officeDocument/2006/relationships/image" Target="../media/image67.gif"/><Relationship Id="rId35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74.png"/><Relationship Id="rId18" Type="http://schemas.openxmlformats.org/officeDocument/2006/relationships/image" Target="../media/image62.svg"/><Relationship Id="rId26" Type="http://schemas.openxmlformats.org/officeDocument/2006/relationships/image" Target="../media/image20.png"/><Relationship Id="rId3" Type="http://schemas.openxmlformats.org/officeDocument/2006/relationships/image" Target="../media/image70.png"/><Relationship Id="rId21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56.svg"/><Relationship Id="rId17" Type="http://schemas.openxmlformats.org/officeDocument/2006/relationships/image" Target="../media/image46.png"/><Relationship Id="rId25" Type="http://schemas.openxmlformats.org/officeDocument/2006/relationships/image" Target="../media/image24.svg"/><Relationship Id="rId2" Type="http://schemas.openxmlformats.org/officeDocument/2006/relationships/image" Target="../media/image69.jpeg"/><Relationship Id="rId16" Type="http://schemas.openxmlformats.org/officeDocument/2006/relationships/image" Target="../media/image60.svg"/><Relationship Id="rId20" Type="http://schemas.openxmlformats.org/officeDocument/2006/relationships/image" Target="../media/image77.jpeg"/><Relationship Id="rId29" Type="http://schemas.openxmlformats.org/officeDocument/2006/relationships/image" Target="../media/image78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2.svg"/><Relationship Id="rId11" Type="http://schemas.openxmlformats.org/officeDocument/2006/relationships/image" Target="../media/image73.png"/><Relationship Id="rId24" Type="http://schemas.openxmlformats.org/officeDocument/2006/relationships/image" Target="../media/image19.png"/><Relationship Id="rId5" Type="http://schemas.openxmlformats.org/officeDocument/2006/relationships/image" Target="../media/image71.png"/><Relationship Id="rId15" Type="http://schemas.openxmlformats.org/officeDocument/2006/relationships/image" Target="../media/image75.png"/><Relationship Id="rId23" Type="http://schemas.openxmlformats.org/officeDocument/2006/relationships/image" Target="../media/image22.svg"/><Relationship Id="rId28" Type="http://schemas.openxmlformats.org/officeDocument/2006/relationships/image" Target="../media/image5.gif"/><Relationship Id="rId10" Type="http://schemas.openxmlformats.org/officeDocument/2006/relationships/image" Target="../media/image54.svg"/><Relationship Id="rId19" Type="http://schemas.openxmlformats.org/officeDocument/2006/relationships/image" Target="../media/image76.jpeg"/><Relationship Id="rId4" Type="http://schemas.openxmlformats.org/officeDocument/2006/relationships/image" Target="../media/image50.svg"/><Relationship Id="rId9" Type="http://schemas.openxmlformats.org/officeDocument/2006/relationships/image" Target="../media/image72.png"/><Relationship Id="rId14" Type="http://schemas.openxmlformats.org/officeDocument/2006/relationships/image" Target="../media/image58.svg"/><Relationship Id="rId22" Type="http://schemas.openxmlformats.org/officeDocument/2006/relationships/image" Target="../media/image18.png"/><Relationship Id="rId27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3.svg"/><Relationship Id="rId18" Type="http://schemas.openxmlformats.org/officeDocument/2006/relationships/image" Target="../media/image87.png"/><Relationship Id="rId3" Type="http://schemas.openxmlformats.org/officeDocument/2006/relationships/image" Target="../media/image80.png"/><Relationship Id="rId7" Type="http://schemas.openxmlformats.org/officeDocument/2006/relationships/image" Target="../media/image7.svg"/><Relationship Id="rId12" Type="http://schemas.openxmlformats.org/officeDocument/2006/relationships/image" Target="../media/image82.png"/><Relationship Id="rId17" Type="http://schemas.openxmlformats.org/officeDocument/2006/relationships/image" Target="../media/image86.png"/><Relationship Id="rId2" Type="http://schemas.openxmlformats.org/officeDocument/2006/relationships/image" Target="../media/image79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40.xml"/><Relationship Id="rId11" Type="http://schemas.openxmlformats.org/officeDocument/2006/relationships/image" Target="../media/image11.svg"/><Relationship Id="rId15" Type="http://schemas.openxmlformats.org/officeDocument/2006/relationships/image" Target="../media/image84.jpeg"/><Relationship Id="rId5" Type="http://schemas.openxmlformats.org/officeDocument/2006/relationships/image" Target="../media/image3.svg"/><Relationship Id="rId19" Type="http://schemas.openxmlformats.org/officeDocument/2006/relationships/image" Target="../media/image5.svg"/><Relationship Id="rId14" Type="http://schemas.openxmlformats.org/officeDocument/2006/relationships/image" Target="../media/image83.jpeg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gi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26" Type="http://schemas.microsoft.com/office/2007/relationships/hdphoto" Target="../media/hdphoto10.wdp"/><Relationship Id="rId21" Type="http://schemas.openxmlformats.org/officeDocument/2006/relationships/image" Target="../media/image87.png"/><Relationship Id="rId25" Type="http://schemas.openxmlformats.org/officeDocument/2006/relationships/image" Target="../media/image97.png"/><Relationship Id="rId2" Type="http://schemas.openxmlformats.org/officeDocument/2006/relationships/image" Target="../media/image93.png"/><Relationship Id="rId16" Type="http://schemas.openxmlformats.org/officeDocument/2006/relationships/image" Target="../media/image94.png"/><Relationship Id="rId20" Type="http://schemas.openxmlformats.org/officeDocument/2006/relationships/image" Target="../media/image95.png"/><Relationship Id="rId29" Type="http://schemas.openxmlformats.org/officeDocument/2006/relationships/image" Target="../media/image100.gif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96.png"/><Relationship Id="rId11" Type="http://schemas.openxmlformats.org/officeDocument/2006/relationships/image" Target="../media/image24.svg"/><Relationship Id="rId15" Type="http://schemas.openxmlformats.org/officeDocument/2006/relationships/image" Target="../media/image87.svg"/><Relationship Id="rId23" Type="http://schemas.openxmlformats.org/officeDocument/2006/relationships/image" Target="../media/image8.png"/><Relationship Id="rId28" Type="http://schemas.openxmlformats.org/officeDocument/2006/relationships/image" Target="../media/image99.png"/><Relationship Id="rId19" Type="http://schemas.openxmlformats.org/officeDocument/2006/relationships/image" Target="../media/image9.svg"/><Relationship Id="rId22" Type="http://schemas.openxmlformats.org/officeDocument/2006/relationships/image" Target="../media/image5.svg"/><Relationship Id="rId9" Type="http://schemas.openxmlformats.org/officeDocument/2006/relationships/image" Target="../media/image62.svg"/><Relationship Id="rId27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404419" y="458393"/>
            <a:ext cx="11347396" cy="5900890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847986" y="4064616"/>
            <a:ext cx="4344014" cy="1863977"/>
          </a:xfrm>
          <a:prstGeom prst="rect">
            <a:avLst/>
          </a:prstGeom>
        </p:spPr>
      </p:pic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152384" y="221559"/>
            <a:ext cx="8205673" cy="3374869"/>
            <a:chOff x="711958" y="2131325"/>
            <a:chExt cx="11348666" cy="4667535"/>
          </a:xfrm>
        </p:grpSpPr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5" name="Picture 16" descr="cookie monster🍯 iPhone X Wallpaper 410531322283036166 - iPhone X  Wallpapers HD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D3E2FF"/>
              </a:clrFrom>
              <a:clrTo>
                <a:srgbClr val="D3E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2" b="28625"/>
          <a:stretch/>
        </p:blipFill>
        <p:spPr bwMode="auto">
          <a:xfrm>
            <a:off x="554643" y="92862"/>
            <a:ext cx="2579366" cy="270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ookie monster   122194   High Quality and Resolution Wallpapers on 1366x768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13" b="70715"/>
          <a:stretch/>
        </p:blipFill>
        <p:spPr bwMode="auto">
          <a:xfrm>
            <a:off x="3385661" y="1703034"/>
            <a:ext cx="5003928" cy="23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84" y="2703278"/>
            <a:ext cx="3615576" cy="361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531380" y="-1981"/>
            <a:ext cx="3268083" cy="1271582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0" y="5001483"/>
            <a:ext cx="2949586" cy="185422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0297906" y="241121"/>
            <a:ext cx="1911396" cy="1198967"/>
          </a:xfrm>
          <a:prstGeom prst="rect">
            <a:avLst/>
          </a:prstGeom>
        </p:spPr>
      </p:pic>
      <p:pic>
        <p:nvPicPr>
          <p:cNvPr id="4" name="Picture 10" descr="Cookie monster   122194   High Quality and Resolution Wallpapers on 1366x768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6" t="1234" r="-986" b="3213"/>
          <a:stretch/>
        </p:blipFill>
        <p:spPr bwMode="auto">
          <a:xfrm>
            <a:off x="8933142" y="3316537"/>
            <a:ext cx="2831928" cy="304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798176" y="3236669"/>
            <a:ext cx="8205673" cy="3374869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1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22" name="Picture 22" descr="Release the Cookie Monster? - Liquid Light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16" y="3968364"/>
            <a:ext cx="4849646" cy="325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Maryland Cookies - Burton&amp;#39;s Biscuits GIFs - Find &amp;amp; Share on GIPHY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96" y="62424"/>
            <a:ext cx="2530131" cy="253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97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2760676" y="1290770"/>
            <a:ext cx="6670648" cy="888779"/>
          </a:xfrm>
          <a:prstGeom prst="rect">
            <a:avLst/>
          </a:prstGeom>
        </p:spPr>
        <p:txBody>
          <a:bodyPr vert="horz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168" y="974078"/>
            <a:ext cx="10668000" cy="5486400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44000"/>
            </a:schemeClr>
          </a:solidFill>
          <a:ln w="76200">
            <a:solidFill>
              <a:schemeClr val="accent5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800" dirty="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r>
              <a:rPr lang="en-US" sz="800" dirty="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v</a:t>
            </a:r>
            <a:endParaRPr lang="en-US" sz="8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83902">
            <a:off x="-621592" y="-95793"/>
            <a:ext cx="5731927" cy="1177723"/>
          </a:xfrm>
          <a:prstGeom prst="rect">
            <a:avLst/>
          </a:prstGeom>
        </p:spPr>
      </p:pic>
      <p:sp>
        <p:nvSpPr>
          <p:cNvPr id="17" name="TextBox 14"/>
          <p:cNvSpPr txBox="1"/>
          <p:nvPr/>
        </p:nvSpPr>
        <p:spPr>
          <a:xfrm>
            <a:off x="1059217" y="25400"/>
            <a:ext cx="4044017" cy="98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مراجعة تراكمية</a:t>
            </a:r>
          </a:p>
          <a:p>
            <a:pPr algn="ctr">
              <a:lnSpc>
                <a:spcPts val="3920"/>
              </a:lnSpc>
            </a:pP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( الفصل 1, 2, 3 </a:t>
            </a:r>
            <a:r>
              <a:rPr lang="ar-SA" sz="2800" spc="14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)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6276127" y="1167329"/>
            <a:ext cx="4798273" cy="261604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يعد الطالب مجموعة الدوائر ، ثم يظلل العدد الذي يمثل عدد الدوائر </a:t>
            </a:r>
            <a:endParaRPr lang="ar-SA" sz="13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914400" y="1439464"/>
            <a:ext cx="4482124" cy="461659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يصف الطالب الشكل الملون داخل الإطار ثم يحوط الشكل المماثل له ، ويضع </a:t>
            </a:r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علامة اكس على </a:t>
            </a:r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الشكل المختلف </a:t>
            </a:r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عنه</a:t>
            </a:r>
            <a:endParaRPr lang="ar-SA" sz="1300" dirty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6344336" y="3835400"/>
            <a:ext cx="4689127" cy="461659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يعد الطالب عناصر المجموعة ، ثم يكتب العدد ، ويصل الطالب بخط بين الأشياء في المجموعتين ، ثم يحوط المجموعة التي تحوي عناصر </a:t>
            </a:r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أكثر</a:t>
            </a:r>
            <a:endParaRPr lang="ar-SA" sz="13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سهم منحني 28"/>
          <p:cNvSpPr/>
          <p:nvPr/>
        </p:nvSpPr>
        <p:spPr>
          <a:xfrm>
            <a:off x="5708327" y="1167329"/>
            <a:ext cx="473203" cy="4954071"/>
          </a:xfrm>
          <a:prstGeom prst="bentArrow">
            <a:avLst>
              <a:gd name="adj1" fmla="val 25000"/>
              <a:gd name="adj2" fmla="val 19181"/>
              <a:gd name="adj3" fmla="val 25000"/>
              <a:gd name="adj4" fmla="val 4375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0" name="سهم منحني 29"/>
          <p:cNvSpPr/>
          <p:nvPr/>
        </p:nvSpPr>
        <p:spPr>
          <a:xfrm rot="5400000" flipH="1">
            <a:off x="8130239" y="822996"/>
            <a:ext cx="524912" cy="5363412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1160625" y="3923318"/>
            <a:ext cx="4482124" cy="461659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 </a:t>
            </a:r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يحوط الطالب الحصان الذي يقع قبل الحصان الرمادي ، ويضع علامة </a:t>
            </a:r>
            <a:r>
              <a:rPr lang="ar-SA" sz="13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أكس على </a:t>
            </a:r>
            <a:r>
              <a:rPr lang="ar-SA" sz="13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الحصان الواقع بعده </a:t>
            </a:r>
          </a:p>
        </p:txBody>
      </p:sp>
      <p:sp>
        <p:nvSpPr>
          <p:cNvPr id="32" name="سهم منحني 31"/>
          <p:cNvSpPr/>
          <p:nvPr/>
        </p:nvSpPr>
        <p:spPr>
          <a:xfrm rot="5400000" flipH="1" flipV="1">
            <a:off x="2980199" y="944431"/>
            <a:ext cx="593154" cy="5052299"/>
          </a:xfrm>
          <a:prstGeom prst="bentArrow">
            <a:avLst>
              <a:gd name="adj1" fmla="val 16954"/>
              <a:gd name="adj2" fmla="val 25000"/>
              <a:gd name="adj3" fmla="val 25000"/>
              <a:gd name="adj4" fmla="val 7500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33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11177344" y="455882"/>
            <a:ext cx="611695" cy="139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23613" y="-55913"/>
            <a:ext cx="1344412" cy="843313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9417498">
            <a:off x="432636" y="1028088"/>
            <a:ext cx="1100526" cy="255221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="" xmlns:a16="http://schemas.microsoft.com/office/drawing/2014/main" id="{9A6C04D8-2400-44E6-BF94-F8AB7F4A518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742" t="17508" r="9546" b="48552"/>
          <a:stretch/>
        </p:blipFill>
        <p:spPr>
          <a:xfrm>
            <a:off x="6562704" y="1502900"/>
            <a:ext cx="4689127" cy="1524723"/>
          </a:xfrm>
          <a:prstGeom prst="rect">
            <a:avLst/>
          </a:prstGeom>
        </p:spPr>
      </p:pic>
      <p:sp>
        <p:nvSpPr>
          <p:cNvPr id="13" name="شكل بيضاوي 12"/>
          <p:cNvSpPr/>
          <p:nvPr/>
        </p:nvSpPr>
        <p:spPr>
          <a:xfrm>
            <a:off x="8190525" y="2803344"/>
            <a:ext cx="457200" cy="2103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/>
          </a:p>
        </p:txBody>
      </p:sp>
      <p:pic>
        <p:nvPicPr>
          <p:cNvPr id="43" name="صورة 42">
            <a:extLst>
              <a:ext uri="{FF2B5EF4-FFF2-40B4-BE49-F238E27FC236}">
                <a16:creationId xmlns="" xmlns:a16="http://schemas.microsoft.com/office/drawing/2014/main" id="{9A6C04D8-2400-44E6-BF94-F8AB7F4A518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69" t="55021" r="9589" b="5869"/>
          <a:stretch/>
        </p:blipFill>
        <p:spPr>
          <a:xfrm>
            <a:off x="5759375" y="4242936"/>
            <a:ext cx="5704764" cy="2212656"/>
          </a:xfrm>
          <a:prstGeom prst="rect">
            <a:avLst/>
          </a:prstGeom>
        </p:spPr>
      </p:pic>
      <p:cxnSp>
        <p:nvCxnSpPr>
          <p:cNvPr id="44" name="Straight Connector 2"/>
          <p:cNvCxnSpPr/>
          <p:nvPr/>
        </p:nvCxnSpPr>
        <p:spPr>
          <a:xfrm>
            <a:off x="7921626" y="4623608"/>
            <a:ext cx="662835" cy="1066800"/>
          </a:xfrm>
          <a:prstGeom prst="line">
            <a:avLst/>
          </a:prstGeom>
          <a:ln w="889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12"/>
          <p:cNvCxnSpPr/>
          <p:nvPr/>
        </p:nvCxnSpPr>
        <p:spPr>
          <a:xfrm>
            <a:off x="9003365" y="4802122"/>
            <a:ext cx="427959" cy="835214"/>
          </a:xfrm>
          <a:prstGeom prst="line">
            <a:avLst/>
          </a:prstGeom>
          <a:ln w="889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13"/>
          <p:cNvCxnSpPr/>
          <p:nvPr/>
        </p:nvCxnSpPr>
        <p:spPr>
          <a:xfrm>
            <a:off x="10396561" y="4570536"/>
            <a:ext cx="0" cy="1066800"/>
          </a:xfrm>
          <a:prstGeom prst="line">
            <a:avLst/>
          </a:prstGeom>
          <a:ln w="8890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Oval 14"/>
          <p:cNvSpPr/>
          <p:nvPr/>
        </p:nvSpPr>
        <p:spPr>
          <a:xfrm>
            <a:off x="7008839" y="5473942"/>
            <a:ext cx="4016102" cy="747831"/>
          </a:xfrm>
          <a:prstGeom prst="ellipse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" name="صورة 50">
            <a:extLst>
              <a:ext uri="{FF2B5EF4-FFF2-40B4-BE49-F238E27FC236}">
                <a16:creationId xmlns="" xmlns:a16="http://schemas.microsoft.com/office/drawing/2014/main" id="{13335D93-B9D7-4563-AE34-6EE7CECA8BC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18" t="62802" r="9834" b="9673"/>
          <a:stretch/>
        </p:blipFill>
        <p:spPr>
          <a:xfrm>
            <a:off x="969552" y="4357682"/>
            <a:ext cx="4702541" cy="183132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="" xmlns:a16="http://schemas.microsoft.com/office/drawing/2014/main" id="{13335D93-B9D7-4563-AE34-6EE7CECA8BC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06" t="25859" r="9697" b="39932"/>
          <a:stretch/>
        </p:blipFill>
        <p:spPr>
          <a:xfrm>
            <a:off x="955603" y="2003061"/>
            <a:ext cx="4616825" cy="1344051"/>
          </a:xfrm>
          <a:prstGeom prst="rect">
            <a:avLst/>
          </a:prstGeom>
        </p:spPr>
      </p:pic>
      <p:sp>
        <p:nvSpPr>
          <p:cNvPr id="55" name="شكل بيضاوي 11"/>
          <p:cNvSpPr/>
          <p:nvPr/>
        </p:nvSpPr>
        <p:spPr>
          <a:xfrm>
            <a:off x="3284069" y="2114933"/>
            <a:ext cx="785440" cy="540081"/>
          </a:xfrm>
          <a:prstGeom prst="ellipse">
            <a:avLst/>
          </a:prstGeom>
          <a:noFill/>
          <a:ln w="793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شكل بيضاوي 11"/>
          <p:cNvSpPr/>
          <p:nvPr/>
        </p:nvSpPr>
        <p:spPr>
          <a:xfrm>
            <a:off x="955603" y="2124570"/>
            <a:ext cx="785440" cy="540081"/>
          </a:xfrm>
          <a:prstGeom prst="ellipse">
            <a:avLst/>
          </a:prstGeom>
          <a:noFill/>
          <a:ln w="793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57" name="Straight Connector 2"/>
          <p:cNvCxnSpPr/>
          <p:nvPr/>
        </p:nvCxnSpPr>
        <p:spPr>
          <a:xfrm>
            <a:off x="2620370" y="2258760"/>
            <a:ext cx="474503" cy="252428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11"/>
          <p:cNvCxnSpPr/>
          <p:nvPr/>
        </p:nvCxnSpPr>
        <p:spPr>
          <a:xfrm flipH="1">
            <a:off x="2620371" y="2165901"/>
            <a:ext cx="353464" cy="495537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13"/>
          <p:cNvCxnSpPr/>
          <p:nvPr/>
        </p:nvCxnSpPr>
        <p:spPr>
          <a:xfrm flipH="1">
            <a:off x="1748224" y="2209794"/>
            <a:ext cx="532544" cy="321515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14"/>
          <p:cNvCxnSpPr/>
          <p:nvPr/>
        </p:nvCxnSpPr>
        <p:spPr>
          <a:xfrm>
            <a:off x="1892497" y="2209794"/>
            <a:ext cx="277501" cy="369634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21"/>
          <p:cNvCxnSpPr/>
          <p:nvPr/>
        </p:nvCxnSpPr>
        <p:spPr>
          <a:xfrm flipH="1">
            <a:off x="1217833" y="2883620"/>
            <a:ext cx="542744" cy="310243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22"/>
          <p:cNvCxnSpPr/>
          <p:nvPr/>
        </p:nvCxnSpPr>
        <p:spPr>
          <a:xfrm>
            <a:off x="1466369" y="2759794"/>
            <a:ext cx="130433" cy="542926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46" name="مجموعة 545"/>
          <p:cNvGrpSpPr/>
          <p:nvPr/>
        </p:nvGrpSpPr>
        <p:grpSpPr>
          <a:xfrm>
            <a:off x="2415655" y="2905333"/>
            <a:ext cx="518684" cy="482723"/>
            <a:chOff x="2415655" y="2905333"/>
            <a:chExt cx="518684" cy="482723"/>
          </a:xfrm>
        </p:grpSpPr>
        <p:cxnSp>
          <p:nvCxnSpPr>
            <p:cNvPr id="69" name="Straight Connector 25"/>
            <p:cNvCxnSpPr/>
            <p:nvPr/>
          </p:nvCxnSpPr>
          <p:spPr>
            <a:xfrm flipH="1">
              <a:off x="2415655" y="2905333"/>
              <a:ext cx="451830" cy="441779"/>
            </a:xfrm>
            <a:prstGeom prst="line">
              <a:avLst/>
            </a:prstGeom>
            <a:ln w="6985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26"/>
            <p:cNvCxnSpPr/>
            <p:nvPr/>
          </p:nvCxnSpPr>
          <p:spPr>
            <a:xfrm>
              <a:off x="2482509" y="2949475"/>
              <a:ext cx="451830" cy="438581"/>
            </a:xfrm>
            <a:prstGeom prst="line">
              <a:avLst/>
            </a:prstGeom>
            <a:ln w="6985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71" name="Straight Connector 29"/>
          <p:cNvCxnSpPr/>
          <p:nvPr/>
        </p:nvCxnSpPr>
        <p:spPr>
          <a:xfrm flipH="1">
            <a:off x="3497735" y="2856420"/>
            <a:ext cx="423285" cy="364820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2" name="Straight Connector 30"/>
          <p:cNvCxnSpPr/>
          <p:nvPr/>
        </p:nvCxnSpPr>
        <p:spPr>
          <a:xfrm>
            <a:off x="3480847" y="2832386"/>
            <a:ext cx="440173" cy="346982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Straight Connector 31"/>
          <p:cNvCxnSpPr/>
          <p:nvPr/>
        </p:nvCxnSpPr>
        <p:spPr>
          <a:xfrm flipH="1">
            <a:off x="2947893" y="2844677"/>
            <a:ext cx="336176" cy="396422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32"/>
          <p:cNvCxnSpPr/>
          <p:nvPr/>
        </p:nvCxnSpPr>
        <p:spPr>
          <a:xfrm>
            <a:off x="2947893" y="2883620"/>
            <a:ext cx="436729" cy="381963"/>
          </a:xfrm>
          <a:prstGeom prst="line">
            <a:avLst/>
          </a:prstGeom>
          <a:ln w="6985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3" name="شكل بيضاوي 532"/>
          <p:cNvSpPr/>
          <p:nvPr/>
        </p:nvSpPr>
        <p:spPr>
          <a:xfrm>
            <a:off x="2303040" y="4911505"/>
            <a:ext cx="988126" cy="1058282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534" name="Straight Connector 12"/>
          <p:cNvCxnSpPr/>
          <p:nvPr/>
        </p:nvCxnSpPr>
        <p:spPr>
          <a:xfrm flipH="1">
            <a:off x="4356120" y="4881155"/>
            <a:ext cx="903659" cy="883557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5" name="Straight Connector 13"/>
          <p:cNvCxnSpPr/>
          <p:nvPr/>
        </p:nvCxnSpPr>
        <p:spPr>
          <a:xfrm>
            <a:off x="4356117" y="4926512"/>
            <a:ext cx="903660" cy="838200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0" y="5248699"/>
            <a:ext cx="1241446" cy="1241446"/>
          </a:xfrm>
          <a:prstGeom prst="rect">
            <a:avLst/>
          </a:prstGeom>
        </p:spPr>
      </p:pic>
      <p:grpSp>
        <p:nvGrpSpPr>
          <p:cNvPr id="54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3822239" y="3429173"/>
            <a:ext cx="8205673" cy="3374869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54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4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54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54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54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grpSp>
        <p:nvGrpSpPr>
          <p:cNvPr id="548" name="مجموعة 547"/>
          <p:cNvGrpSpPr/>
          <p:nvPr/>
        </p:nvGrpSpPr>
        <p:grpSpPr>
          <a:xfrm>
            <a:off x="1880367" y="2882990"/>
            <a:ext cx="453400" cy="519331"/>
            <a:chOff x="1880367" y="2882990"/>
            <a:chExt cx="453400" cy="519331"/>
          </a:xfrm>
        </p:grpSpPr>
        <p:cxnSp>
          <p:nvCxnSpPr>
            <p:cNvPr id="549" name="Straight Connector 23"/>
            <p:cNvCxnSpPr/>
            <p:nvPr/>
          </p:nvCxnSpPr>
          <p:spPr>
            <a:xfrm flipH="1">
              <a:off x="1908415" y="2882990"/>
              <a:ext cx="357112" cy="519331"/>
            </a:xfrm>
            <a:prstGeom prst="line">
              <a:avLst/>
            </a:prstGeom>
            <a:ln w="6985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0" name="Straight Connector 24"/>
            <p:cNvCxnSpPr/>
            <p:nvPr/>
          </p:nvCxnSpPr>
          <p:spPr>
            <a:xfrm>
              <a:off x="1880367" y="2937582"/>
              <a:ext cx="453400" cy="419101"/>
            </a:xfrm>
            <a:prstGeom prst="line">
              <a:avLst/>
            </a:prstGeom>
            <a:ln w="6985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51" name="مربع نص 550"/>
          <p:cNvSpPr txBox="1"/>
          <p:nvPr/>
        </p:nvSpPr>
        <p:spPr>
          <a:xfrm>
            <a:off x="5759375" y="4123633"/>
            <a:ext cx="135701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dirty="0">
                <a:solidFill>
                  <a:srgbClr val="0070C0"/>
                </a:solidFill>
                <a:cs typeface="PT Bold Heading" pitchFamily="2" charset="-78"/>
              </a:rPr>
              <a:t>3</a:t>
            </a:r>
          </a:p>
        </p:txBody>
      </p:sp>
      <p:sp>
        <p:nvSpPr>
          <p:cNvPr id="552" name="مربع نص 551"/>
          <p:cNvSpPr txBox="1"/>
          <p:nvPr/>
        </p:nvSpPr>
        <p:spPr>
          <a:xfrm>
            <a:off x="5769881" y="5206227"/>
            <a:ext cx="135701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dirty="0" smtClean="0">
                <a:solidFill>
                  <a:srgbClr val="0070C0"/>
                </a:solidFill>
                <a:cs typeface="PT Bold Heading" pitchFamily="2" charset="-78"/>
              </a:rPr>
              <a:t>4</a:t>
            </a:r>
            <a:endParaRPr lang="ar-SA" sz="8800" dirty="0">
              <a:solidFill>
                <a:srgbClr val="0070C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04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 animBg="1"/>
      <p:bldP spid="13" grpId="0" animBg="1"/>
      <p:bldP spid="47" grpId="0" animBg="1"/>
      <p:bldP spid="55" grpId="0" animBg="1"/>
      <p:bldP spid="56" grpId="0" animBg="1"/>
      <p:bldP spid="533" grpId="0" animBg="1"/>
      <p:bldP spid="551" grpId="0"/>
      <p:bldP spid="5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8045" y="1"/>
            <a:ext cx="10039787" cy="112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17014" y="1390998"/>
            <a:ext cx="3410527" cy="887823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="" xmlns:a16="http://schemas.microsoft.com/office/drawing/2014/main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="" xmlns:a16="http://schemas.microsoft.com/office/drawing/2014/main" id="{7C24D1DA-90E1-44BC-9D2C-5E140B248C92}"/>
                </a:ext>
              </a:extLst>
            </p:cNvPr>
            <p:cNvSpPr txBox="1"/>
            <p:nvPr/>
          </p:nvSpPr>
          <p:spPr>
            <a:xfrm>
              <a:off x="-40753" y="766386"/>
              <a:ext cx="3409950" cy="77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584142" hangingPunct="0"/>
              <a:r>
                <a:rPr lang="ar-SA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674962" y="2921727"/>
            <a:ext cx="984900" cy="726689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611192" y="3955274"/>
            <a:ext cx="962545" cy="27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="" xmlns:a16="http://schemas.microsoft.com/office/drawing/2014/main" id="{C8DF3763-E411-43FE-9FBE-7CB5CF19518F}"/>
              </a:ext>
            </a:extLst>
          </p:cNvPr>
          <p:cNvSpPr/>
          <p:nvPr/>
        </p:nvSpPr>
        <p:spPr>
          <a:xfrm>
            <a:off x="291883" y="2439419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="" xmlns:a16="http://schemas.microsoft.com/office/drawing/2014/main" id="{B3CDDD0E-71AE-4B36-BA73-BEFC1C1278DF}"/>
              </a:ext>
            </a:extLst>
          </p:cNvPr>
          <p:cNvSpPr/>
          <p:nvPr/>
        </p:nvSpPr>
        <p:spPr>
          <a:xfrm>
            <a:off x="827335" y="2398372"/>
            <a:ext cx="382181" cy="382181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="" xmlns:a16="http://schemas.microsoft.com/office/drawing/2014/main" id="{397F641D-C90B-4A33-ACCE-07F4DBF62108}"/>
              </a:ext>
            </a:extLst>
          </p:cNvPr>
          <p:cNvGrpSpPr/>
          <p:nvPr/>
        </p:nvGrpSpPr>
        <p:grpSpPr>
          <a:xfrm>
            <a:off x="3628699" y="1707266"/>
            <a:ext cx="8485904" cy="5109022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="" xmlns:a16="http://schemas.microsoft.com/office/drawing/2014/main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="" xmlns:a16="http://schemas.microsoft.com/office/drawing/2014/main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142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="" xmlns:a16="http://schemas.microsoft.com/office/drawing/2014/main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584142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="" xmlns:a16="http://schemas.microsoft.com/office/drawing/2014/main" id="{9AFC151B-51BE-4817-9388-F0FBB753BE03}"/>
              </a:ext>
            </a:extLst>
          </p:cNvPr>
          <p:cNvSpPr/>
          <p:nvPr/>
        </p:nvSpPr>
        <p:spPr>
          <a:xfrm rot="16200000" flipH="1">
            <a:off x="1225338" y="2393370"/>
            <a:ext cx="456367" cy="446873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969298" y="3623641"/>
            <a:ext cx="754304" cy="580233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="" xmlns:a16="http://schemas.microsoft.com/office/drawing/2014/main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2536" y="2783463"/>
            <a:ext cx="685753" cy="684896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="" xmlns:a16="http://schemas.microsoft.com/office/drawing/2014/main" id="{84EF3841-A536-4AEF-A078-157826B3624A}"/>
              </a:ext>
            </a:extLst>
          </p:cNvPr>
          <p:cNvSpPr/>
          <p:nvPr/>
        </p:nvSpPr>
        <p:spPr>
          <a:xfrm>
            <a:off x="1753146" y="2438448"/>
            <a:ext cx="335348" cy="266441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1" tIns="45715" rIns="91431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2"/>
              </a:ext>
            </a:extLst>
          </a:blip>
          <a:srcRect t="25095" r="47754" b="25568"/>
          <a:stretch/>
        </p:blipFill>
        <p:spPr>
          <a:xfrm rot="20324303">
            <a:off x="-24759" y="5932175"/>
            <a:ext cx="923653" cy="87222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956" y="5032"/>
            <a:ext cx="1255821" cy="13411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266417" y="639992"/>
            <a:ext cx="1359183" cy="5288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1661355" y="5903196"/>
            <a:ext cx="1985151" cy="9130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1186122">
            <a:off x="-27822" y="459062"/>
            <a:ext cx="2999672" cy="7743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221870">
            <a:off x="9164149" y="326061"/>
            <a:ext cx="3048432" cy="8496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30085" y="4666794"/>
            <a:ext cx="663198" cy="6222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14997">
            <a:off x="10946144" y="235688"/>
            <a:ext cx="1009998" cy="5170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346450" y="1463421"/>
            <a:ext cx="1100526" cy="255221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214340" y="-180603"/>
            <a:ext cx="1669570" cy="1617104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="" xmlns:a16="http://schemas.microsoft.com/office/drawing/2014/main" id="{64FB4A24-5D53-4EDA-B969-556C56684F33}"/>
              </a:ext>
            </a:extLst>
          </p:cNvPr>
          <p:cNvSpPr txBox="1"/>
          <p:nvPr/>
        </p:nvSpPr>
        <p:spPr>
          <a:xfrm>
            <a:off x="2797089" y="888470"/>
            <a:ext cx="8626081" cy="14109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6" tIns="35716" rIns="35716" bIns="35716" numCol="1" spcCol="38096" rtlCol="1" anchor="ctr">
            <a:spAutoFit/>
          </a:bodyPr>
          <a:lstStyle/>
          <a:p>
            <a:pPr algn="ctr" defTabSz="410710" hangingPunct="0"/>
            <a:r>
              <a:rPr lang="ar-SA" sz="2900" b="1" dirty="0">
                <a:solidFill>
                  <a:srgbClr val="C00000"/>
                </a:solidFill>
              </a:rPr>
              <a:t>الدرس </a:t>
            </a:r>
            <a:r>
              <a:rPr lang="ar-SA" sz="2900" b="1" dirty="0">
                <a:solidFill>
                  <a:srgbClr val="0000FF"/>
                </a:solidFill>
              </a:rPr>
              <a:t>(اختبار منتصف </a:t>
            </a:r>
            <a:r>
              <a:rPr lang="ar-SA" sz="2900" b="1" dirty="0" smtClean="0">
                <a:solidFill>
                  <a:srgbClr val="0000FF"/>
                </a:solidFill>
              </a:rPr>
              <a:t>الفصل 3 </a:t>
            </a:r>
            <a:r>
              <a:rPr lang="ar-SA" sz="2900" b="1" dirty="0">
                <a:solidFill>
                  <a:srgbClr val="0000FF"/>
                </a:solidFill>
              </a:rPr>
              <a:t>( الدروس </a:t>
            </a:r>
            <a:r>
              <a:rPr lang="ar-SA" sz="2900" b="1" dirty="0" smtClean="0">
                <a:solidFill>
                  <a:srgbClr val="0000FF"/>
                </a:solidFill>
              </a:rPr>
              <a:t>1 , 2, 3)</a:t>
            </a:r>
            <a:endParaRPr lang="ar-SA" sz="2900" b="1" dirty="0">
              <a:solidFill>
                <a:srgbClr val="0000FF"/>
              </a:solidFill>
            </a:endParaRPr>
          </a:p>
          <a:p>
            <a:pPr algn="ctr" defTabSz="410710" hangingPunct="0"/>
            <a:r>
              <a:rPr lang="ar-SA" sz="2900" b="1" dirty="0" smtClean="0">
                <a:solidFill>
                  <a:srgbClr val="0000FF"/>
                </a:solidFill>
              </a:rPr>
              <a:t> </a:t>
            </a:r>
            <a:r>
              <a:rPr lang="ar-SA" sz="2900" b="1" dirty="0">
                <a:solidFill>
                  <a:srgbClr val="0000FF"/>
                </a:solidFill>
              </a:rPr>
              <a:t>+ مراجعة تراكمية ( الفصول 1-3 )</a:t>
            </a:r>
          </a:p>
          <a:p>
            <a:pPr algn="ctr" defTabSz="410710" hangingPunct="0"/>
            <a:endParaRPr lang="ar-SA" sz="2900" b="1" dirty="0">
              <a:solidFill>
                <a:srgbClr val="0000FF"/>
              </a:solidFill>
            </a:endParaRPr>
          </a:p>
        </p:txBody>
      </p:sp>
      <p:pic>
        <p:nvPicPr>
          <p:cNvPr id="3" name="y2mate.com - اختبار منتصف الفصل ١٣ اول ابتدائي  الجزء الأول 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376042" y="2179000"/>
            <a:ext cx="4351283" cy="43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6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3902">
            <a:off x="46391" y="5807"/>
            <a:ext cx="5731927" cy="1177723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1727200" y="127000"/>
            <a:ext cx="4044017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ar-SA" sz="2800" spc="14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وقت المرح </a:t>
            </a:r>
          </a:p>
          <a:p>
            <a:pPr algn="ctr">
              <a:lnSpc>
                <a:spcPts val="3920"/>
              </a:lnSpc>
            </a:pPr>
            <a:r>
              <a:rPr lang="ar-SA" sz="2800" spc="14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مع </a:t>
            </a: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كعكي</a:t>
            </a:r>
            <a:endParaRPr lang="ar-SA" sz="2800" spc="14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50800" y="-25399"/>
            <a:ext cx="1344412" cy="843313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743350" y="786544"/>
            <a:ext cx="1100526" cy="255221"/>
          </a:xfrm>
          <a:prstGeom prst="rect">
            <a:avLst/>
          </a:prstGeom>
        </p:spPr>
      </p:pic>
      <p:sp>
        <p:nvSpPr>
          <p:cNvPr id="31" name="عنوان 1">
            <a:extLst>
              <a:ext uri="{FF2B5EF4-FFF2-40B4-BE49-F238E27FC236}">
                <a16:creationId xmlns:a16="http://schemas.microsoft.com/office/drawing/2014/main" xmlns="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2536310" y="2796210"/>
            <a:ext cx="6909747" cy="1008317"/>
          </a:xfrm>
          <a:prstGeom prst="rect">
            <a:avLst/>
          </a:prstGeom>
        </p:spPr>
        <p:txBody>
          <a:bodyPr lIns="91431" tIns="45715" rIns="91431" bIns="45715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:a16="http://schemas.microsoft.com/office/drawing/2014/main" xmlns="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8607184" y="2979600"/>
            <a:ext cx="1677745" cy="1649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:a16="http://schemas.microsoft.com/office/drawing/2014/main" xmlns="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127434">
            <a:off x="8783902" y="1924983"/>
            <a:ext cx="1103583" cy="121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52" y="1516732"/>
            <a:ext cx="1009085" cy="1009085"/>
          </a:xfrm>
          <a:prstGeom prst="rect">
            <a:avLst/>
          </a:prstGeom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xmlns="" id="{64E4F979-A2F3-443A-A060-EFF7B1CC4BE0}"/>
              </a:ext>
            </a:extLst>
          </p:cNvPr>
          <p:cNvCxnSpPr/>
          <p:nvPr/>
        </p:nvCxnSpPr>
        <p:spPr>
          <a:xfrm flipH="1">
            <a:off x="3881544" y="4063485"/>
            <a:ext cx="440055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 descr="https://i.pinimg.com/564x/2d/9f/8b/2d9f8b8d926946329bee7bc0a4e943ea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78" y="4063485"/>
            <a:ext cx="3323058" cy="26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0" descr="Download Om Nom Nom Cookie Monster Wallpaper | Wallpapers.com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1F89D3"/>
              </a:clrFrom>
              <a:clrTo>
                <a:srgbClr val="1F89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4" r="80573"/>
          <a:stretch/>
        </p:blipFill>
        <p:spPr bwMode="auto">
          <a:xfrm>
            <a:off x="1085850" y="5281407"/>
            <a:ext cx="1450460" cy="109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0" descr="Download Om Nom Nom Cookie Monster Wallpaper | Wallpapers.com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1F89D3"/>
              </a:clrFrom>
              <a:clrTo>
                <a:srgbClr val="1F89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3" t="73854" r="37516"/>
          <a:stretch/>
        </p:blipFill>
        <p:spPr bwMode="auto">
          <a:xfrm>
            <a:off x="5358398" y="5950908"/>
            <a:ext cx="1625732" cy="9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8" descr="https://i.pinimg.com/564x/cc/d2/35/ccd2351a9a7c11ff7754d770b1eb7580.jpg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CFAFD"/>
              </a:clrFrom>
              <a:clrTo>
                <a:srgbClr val="FCFA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6"/>
          <a:stretch/>
        </p:blipFill>
        <p:spPr bwMode="auto">
          <a:xfrm>
            <a:off x="1999203" y="1797255"/>
            <a:ext cx="2301815" cy="279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7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4" descr="Cookie Monster by Browserling on Dribb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2"/>
          <a:stretch/>
        </p:blipFill>
        <p:spPr bwMode="auto">
          <a:xfrm>
            <a:off x="1085850" y="471488"/>
            <a:ext cx="10229850" cy="5905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085850" y="471488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8057"/>
          <a:stretch>
            <a:fillRect/>
          </a:stretch>
        </p:blipFill>
        <p:spPr>
          <a:xfrm>
            <a:off x="8839200" y="2322413"/>
            <a:ext cx="1895900" cy="1842551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143590" y="2167433"/>
            <a:ext cx="322875" cy="30996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30870" y="3900193"/>
            <a:ext cx="369330" cy="529541"/>
          </a:xfrm>
          <a:prstGeom prst="rect">
            <a:avLst/>
          </a:prstGeom>
        </p:spPr>
      </p:pic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8120670" y="1577307"/>
            <a:ext cx="3027507" cy="2932368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14544" y="787400"/>
            <a:ext cx="5329966" cy="830987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KW" sz="48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4800" dirty="0">
              <a:solidFill>
                <a:schemeClr val="bg1"/>
              </a:solidFill>
              <a:cs typeface="PT Bold Heading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6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6653451" y="1227222"/>
            <a:ext cx="5184928" cy="3441032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pic>
        <p:nvPicPr>
          <p:cNvPr id="44" name="Picture 40" descr="Street Sign SVG  PNG  Instant Download image 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" y="-7673"/>
            <a:ext cx="6853305" cy="68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ازرق">
            <a:hlinkClick r:id="rId3" action="ppaction://hlinksldjump"/>
            <a:extLst>
              <a:ext uri="{FF2B5EF4-FFF2-40B4-BE49-F238E27FC236}">
                <a16:creationId xmlns="" xmlns:a16="http://schemas.microsoft.com/office/drawing/2014/main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65" y="3248735"/>
            <a:ext cx="1031421" cy="1061132"/>
          </a:xfrm>
          <a:prstGeom prst="rect">
            <a:avLst/>
          </a:prstGeom>
        </p:spPr>
      </p:pic>
      <p:pic>
        <p:nvPicPr>
          <p:cNvPr id="33" name="رمادي">
            <a:hlinkClick r:id="rId5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82" y="3310613"/>
            <a:ext cx="1031421" cy="969536"/>
          </a:xfrm>
          <a:prstGeom prst="rect">
            <a:avLst/>
          </a:prstGeom>
        </p:spPr>
      </p:pic>
      <p:pic>
        <p:nvPicPr>
          <p:cNvPr id="37" name="برتقالي">
            <a:hlinkClick r:id="rId7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62" y="3142245"/>
            <a:ext cx="1017839" cy="1332533"/>
          </a:xfrm>
          <a:prstGeom prst="rect">
            <a:avLst/>
          </a:prstGeom>
        </p:spPr>
      </p:pic>
      <p:pic>
        <p:nvPicPr>
          <p:cNvPr id="39" name="وردي">
            <a:hlinkClick r:id="rId9" action="ppaction://hlinksldjump"/>
            <a:extLst>
              <a:ext uri="{FF2B5EF4-FFF2-40B4-BE49-F238E27FC236}">
                <a16:creationId xmlns="" xmlns:a16="http://schemas.microsoft.com/office/drawing/2014/main" id="{EC9B8EC3-B590-4A40-80BC-E6B0142809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87" y="1567321"/>
            <a:ext cx="1031421" cy="1186133"/>
          </a:xfrm>
          <a:prstGeom prst="rect">
            <a:avLst/>
          </a:prstGeom>
        </p:spPr>
      </p:pic>
      <p:pic>
        <p:nvPicPr>
          <p:cNvPr id="41" name="اخضر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33" y="1506247"/>
            <a:ext cx="1025024" cy="1332532"/>
          </a:xfrm>
          <a:prstGeom prst="rect">
            <a:avLst/>
          </a:prstGeom>
        </p:spPr>
      </p:pic>
      <p:pic>
        <p:nvPicPr>
          <p:cNvPr id="43" name="بنفسجي">
            <a:hlinkClick r:id="rId13" action="ppaction://hlinksldjump"/>
            <a:extLst>
              <a:ext uri="{FF2B5EF4-FFF2-40B4-BE49-F238E27FC236}">
                <a16:creationId xmlns="" xmlns:a16="http://schemas.microsoft.com/office/drawing/2014/main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48" y="1486583"/>
            <a:ext cx="860130" cy="1332533"/>
          </a:xfrm>
          <a:prstGeom prst="rect">
            <a:avLst/>
          </a:prstGeom>
        </p:spPr>
      </p:pic>
      <p:pic>
        <p:nvPicPr>
          <p:cNvPr id="45" name="رمادي">
            <a:hlinkClick r:id="rId15" action="ppaction://hlinksldjump"/>
            <a:extLst>
              <a:ext uri="{FF2B5EF4-FFF2-40B4-BE49-F238E27FC236}">
                <a16:creationId xmlns="" xmlns:a16="http://schemas.microsoft.com/office/drawing/2014/main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694" y="1559904"/>
            <a:ext cx="1031421" cy="1149162"/>
          </a:xfrm>
          <a:prstGeom prst="rect">
            <a:avLst/>
          </a:prstGeom>
        </p:spPr>
      </p:pic>
      <p:pic>
        <p:nvPicPr>
          <p:cNvPr id="46" name="برتقالي">
            <a:hlinkClick r:id="rId17" action="ppaction://hlinksldjump"/>
            <a:extLst>
              <a:ext uri="{FF2B5EF4-FFF2-40B4-BE49-F238E27FC236}">
                <a16:creationId xmlns="" xmlns:a16="http://schemas.microsoft.com/office/drawing/2014/main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328" y="3179303"/>
            <a:ext cx="1031421" cy="1223101"/>
          </a:xfrm>
          <a:prstGeom prst="rect">
            <a:avLst/>
          </a:prstGeom>
        </p:spPr>
      </p:pic>
      <p:pic>
        <p:nvPicPr>
          <p:cNvPr id="48" name="Picture 4" descr="https://i.pinimg.com/564x/07/30/73/073073462af6c3851bfe2d8a112528f6.jpg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12349" r="8697" b="58302"/>
          <a:stretch/>
        </p:blipFill>
        <p:spPr bwMode="auto">
          <a:xfrm>
            <a:off x="1973179" y="2969953"/>
            <a:ext cx="2767264" cy="143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https://i.pinimg.com/564x/d4/1e/e0/d41ee07f8fb68774cc46810f19f07fdf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52" y="3804045"/>
            <a:ext cx="6871433" cy="28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Like Cookie Cookie Monster GIF - Like Cookie Cookie Cookie Monster -  Discover &amp;amp; Share GIFs"/>
          <p:cNvPicPr>
            <a:picLocks noChangeAspect="1" noChangeArrowheads="1" noCrop="1"/>
          </p:cNvPicPr>
          <p:nvPr/>
        </p:nvPicPr>
        <p:blipFill>
          <a:blip r:embed="rId2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582" y="4006034"/>
            <a:ext cx="5441680" cy="285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ookiebored2.gif | Vevmo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872" y="416245"/>
            <a:ext cx="13271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0" descr="Free download related pictures cartoons cookie monster mobile wallpaper Car  Pictures [1920x1080] for your Desktop, Mobile &amp;amp; Tablet | Explore 76+ Cookie  Monster Background | Cookie Monster iPhone Wallpaper, Cookie Monster HD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69C6C"/>
              </a:clrFrom>
              <a:clrTo>
                <a:srgbClr val="C69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014"/>
          <a:stretch/>
        </p:blipFill>
        <p:spPr bwMode="auto">
          <a:xfrm>
            <a:off x="-1" y="0"/>
            <a:ext cx="37779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037724" y="471488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7" name="a1">
            <a:extLst>
              <a:ext uri="{FF2B5EF4-FFF2-40B4-BE49-F238E27FC236}">
                <a16:creationId xmlns="" xmlns:a16="http://schemas.microsoft.com/office/drawing/2014/main" id="{770BC278-8F1B-415D-A999-E80C4E4873E4}"/>
              </a:ext>
            </a:extLst>
          </p:cNvPr>
          <p:cNvSpPr/>
          <p:nvPr/>
        </p:nvSpPr>
        <p:spPr>
          <a:xfrm>
            <a:off x="1973066" y="392195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برتقال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8" name="a2">
            <a:extLst>
              <a:ext uri="{FF2B5EF4-FFF2-40B4-BE49-F238E27FC236}">
                <a16:creationId xmlns="" xmlns:a16="http://schemas.microsoft.com/office/drawing/2014/main" id="{31E59A22-75F3-48C6-8871-7CD33039EE95}"/>
              </a:ext>
            </a:extLst>
          </p:cNvPr>
          <p:cNvSpPr/>
          <p:nvPr/>
        </p:nvSpPr>
        <p:spPr>
          <a:xfrm>
            <a:off x="1973066" y="4654720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توت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a3">
            <a:extLst>
              <a:ext uri="{FF2B5EF4-FFF2-40B4-BE49-F238E27FC236}">
                <a16:creationId xmlns="" xmlns:a16="http://schemas.microsoft.com/office/drawing/2014/main" id="{8F34AB30-71AA-4539-97ED-EEFBE54F4029}"/>
              </a:ext>
            </a:extLst>
          </p:cNvPr>
          <p:cNvSpPr/>
          <p:nvPr/>
        </p:nvSpPr>
        <p:spPr>
          <a:xfrm>
            <a:off x="1973066" y="5384496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نعناع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A81D83C-D672-48C4-A777-6BCD1B7DE3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10" y="5406854"/>
            <a:ext cx="598276" cy="5982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76A0750-376D-4D69-A57F-58E7FDD572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10" y="3950699"/>
            <a:ext cx="598276" cy="5982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710FF17-1200-40E3-94E3-A877CC87C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9" y="4690204"/>
            <a:ext cx="598276" cy="598276"/>
          </a:xfrm>
          <a:prstGeom prst="rect">
            <a:avLst/>
          </a:prstGeom>
        </p:spPr>
      </p:pic>
      <p:pic>
        <p:nvPicPr>
          <p:cNvPr id="26" name="Picture 25">
            <a:hlinkClick r:id="rId8" action="ppaction://hlinksldjump"/>
            <a:extLst>
              <a:ext uri="{FF2B5EF4-FFF2-40B4-BE49-F238E27FC236}">
                <a16:creationId xmlns="" xmlns:a16="http://schemas.microsoft.com/office/drawing/2014/main" id="{11807105-7C7B-4165-B3A6-76CCA41D61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0" y="0"/>
            <a:ext cx="1593145" cy="1593145"/>
          </a:xfrm>
          <a:prstGeom prst="rect">
            <a:avLst/>
          </a:prstGeom>
        </p:spPr>
      </p:pic>
      <p:pic>
        <p:nvPicPr>
          <p:cNvPr id="25" name="Picture 14" descr="7 Thank you images &amp;amp; quotes ideas in 2021 | thank you images, image quotes,  thank you messages for birthda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367" y="4543962"/>
            <a:ext cx="2349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مجموعة 29"/>
          <p:cNvGrpSpPr/>
          <p:nvPr/>
        </p:nvGrpSpPr>
        <p:grpSpPr>
          <a:xfrm>
            <a:off x="3153103" y="1211428"/>
            <a:ext cx="5675280" cy="1279532"/>
            <a:chOff x="3909871" y="943406"/>
            <a:chExt cx="6107524" cy="1665762"/>
          </a:xfrm>
        </p:grpSpPr>
        <p:sp>
          <p:nvSpPr>
            <p:cNvPr id="31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ما نكهة الحلاوة التي في الأسفل </a:t>
              </a:r>
            </a:p>
          </p:txBody>
        </p:sp>
      </p:grpSp>
      <p:pic>
        <p:nvPicPr>
          <p:cNvPr id="20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62779" b="74541"/>
          <a:stretch/>
        </p:blipFill>
        <p:spPr bwMode="auto">
          <a:xfrm>
            <a:off x="8434742" y="925393"/>
            <a:ext cx="1436074" cy="165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مجموعة 4"/>
          <p:cNvGrpSpPr/>
          <p:nvPr/>
        </p:nvGrpSpPr>
        <p:grpSpPr>
          <a:xfrm>
            <a:off x="5711811" y="2509559"/>
            <a:ext cx="4042428" cy="3876954"/>
            <a:chOff x="4765652" y="2726228"/>
            <a:chExt cx="4042428" cy="3876954"/>
          </a:xfrm>
        </p:grpSpPr>
        <p:grpSp>
          <p:nvGrpSpPr>
            <p:cNvPr id="4" name="مجموعة 3"/>
            <p:cNvGrpSpPr/>
            <p:nvPr/>
          </p:nvGrpSpPr>
          <p:grpSpPr>
            <a:xfrm>
              <a:off x="4765652" y="2777226"/>
              <a:ext cx="3825956" cy="3825956"/>
              <a:chOff x="4765652" y="2777226"/>
              <a:chExt cx="3825956" cy="3825956"/>
            </a:xfrm>
          </p:grpSpPr>
          <p:pic>
            <p:nvPicPr>
              <p:cNvPr id="29" name="Picture 20" descr="https://i.pinimg.com/564x/e4/5e/07/e45e079177de93b58f96146de46be189.jpg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65652" y="2777226"/>
                <a:ext cx="3825956" cy="3825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مربع نص 2"/>
              <p:cNvSpPr txBox="1"/>
              <p:nvPr/>
            </p:nvSpPr>
            <p:spPr>
              <a:xfrm>
                <a:off x="6357607" y="3444528"/>
                <a:ext cx="108842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400" dirty="0" smtClean="0">
                    <a:solidFill>
                      <a:schemeClr val="accent1">
                        <a:lumMod val="75000"/>
                      </a:schemeClr>
                    </a:solidFill>
                    <a:latin typeface="Aldhabi" pitchFamily="2" charset="-78"/>
                    <a:cs typeface="Aldhabi" pitchFamily="2" charset="-78"/>
                  </a:rPr>
                  <a:t>برتقال</a:t>
                </a:r>
                <a:endParaRPr lang="ar-SA" sz="2400" dirty="0">
                  <a:solidFill>
                    <a:schemeClr val="accent1">
                      <a:lumMod val="75000"/>
                    </a:schemeClr>
                  </a:solidFill>
                  <a:latin typeface="Aldhabi" pitchFamily="2" charset="-78"/>
                  <a:cs typeface="Aldhabi" pitchFamily="2" charset="-78"/>
                </a:endParaRPr>
              </a:p>
            </p:txBody>
          </p:sp>
          <p:sp>
            <p:nvSpPr>
              <p:cNvPr id="33" name="مربع نص 32"/>
              <p:cNvSpPr txBox="1"/>
              <p:nvPr/>
            </p:nvSpPr>
            <p:spPr>
              <a:xfrm>
                <a:off x="6335235" y="4455889"/>
                <a:ext cx="108842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400" dirty="0" smtClean="0">
                    <a:solidFill>
                      <a:schemeClr val="accent1">
                        <a:lumMod val="75000"/>
                      </a:schemeClr>
                    </a:solidFill>
                    <a:latin typeface="Aldhabi" pitchFamily="2" charset="-78"/>
                    <a:cs typeface="Aldhabi" pitchFamily="2" charset="-78"/>
                  </a:rPr>
                  <a:t>توت</a:t>
                </a:r>
                <a:endParaRPr lang="ar-SA" sz="2400" dirty="0">
                  <a:solidFill>
                    <a:schemeClr val="accent1">
                      <a:lumMod val="75000"/>
                    </a:schemeClr>
                  </a:solidFill>
                  <a:latin typeface="Aldhabi" pitchFamily="2" charset="-78"/>
                  <a:cs typeface="Aldhabi" pitchFamily="2" charset="-78"/>
                </a:endParaRPr>
              </a:p>
            </p:txBody>
          </p:sp>
          <p:sp>
            <p:nvSpPr>
              <p:cNvPr id="34" name="مربع نص 33"/>
              <p:cNvSpPr txBox="1"/>
              <p:nvPr/>
            </p:nvSpPr>
            <p:spPr>
              <a:xfrm>
                <a:off x="6373373" y="5547056"/>
                <a:ext cx="1088420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sz="2400" dirty="0" smtClean="0">
                    <a:solidFill>
                      <a:schemeClr val="accent1">
                        <a:lumMod val="75000"/>
                      </a:schemeClr>
                    </a:solidFill>
                    <a:latin typeface="Aldhabi" pitchFamily="2" charset="-78"/>
                    <a:cs typeface="Aldhabi" pitchFamily="2" charset="-78"/>
                  </a:rPr>
                  <a:t>نعناع</a:t>
                </a:r>
                <a:endParaRPr lang="ar-SA" sz="2400" dirty="0">
                  <a:solidFill>
                    <a:schemeClr val="accent1">
                      <a:lumMod val="75000"/>
                    </a:schemeClr>
                  </a:solidFill>
                  <a:latin typeface="Aldhabi" pitchFamily="2" charset="-78"/>
                  <a:cs typeface="Aldhabi" pitchFamily="2" charset="-78"/>
                </a:endParaRPr>
              </a:p>
            </p:txBody>
          </p:sp>
        </p:grpSp>
        <p:pic>
          <p:nvPicPr>
            <p:cNvPr id="2050" name="Picture 2" descr="https://i.pinimg.com/564x/1e/92/df/1e92df0c37ec92ddd9685d858bdf862b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281" y="3801356"/>
              <a:ext cx="981799" cy="654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i.pinimg.com/564x/c6/37/51/c6375135e777e1aa0cf08ba940464559.jpg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6281" y="2726228"/>
              <a:ext cx="721364" cy="70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i.pinimg.com/564x/ef/4e/6e/ef4e6e30fe4c658415939b5036060546.jpg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5455" y="4778433"/>
              <a:ext cx="765327" cy="765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3349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0" descr="Free download related pictures cartoons cookie monster mobile wallpaper Car  Pictures [1920x1080] for your Desktop, Mobile &amp;amp; Tablet | Explore 76+ Cookie  Monster Background | Cookie Monster iPhone Wallpaper, Cookie Monster HD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69C6C"/>
              </a:clrFrom>
              <a:clrTo>
                <a:srgbClr val="C69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014"/>
          <a:stretch/>
        </p:blipFill>
        <p:spPr bwMode="auto">
          <a:xfrm>
            <a:off x="-1" y="0"/>
            <a:ext cx="37779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037724" y="471488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6" name="AA1">
            <a:extLst>
              <a:ext uri="{FF2B5EF4-FFF2-40B4-BE49-F238E27FC236}">
                <a16:creationId xmlns="" xmlns:a16="http://schemas.microsoft.com/office/drawing/2014/main" id="{E0DA3A80-A934-44B8-A9F3-FB1D3BBCFB38}"/>
              </a:ext>
            </a:extLst>
          </p:cNvPr>
          <p:cNvSpPr/>
          <p:nvPr/>
        </p:nvSpPr>
        <p:spPr>
          <a:xfrm>
            <a:off x="4172305" y="284020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فوق الشجرة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AA2">
            <a:extLst>
              <a:ext uri="{FF2B5EF4-FFF2-40B4-BE49-F238E27FC236}">
                <a16:creationId xmlns="" xmlns:a16="http://schemas.microsoft.com/office/drawing/2014/main" id="{DED8FF66-EB2D-4C7A-A2D1-F11726D73E10}"/>
              </a:ext>
            </a:extLst>
          </p:cNvPr>
          <p:cNvSpPr/>
          <p:nvPr/>
        </p:nvSpPr>
        <p:spPr>
          <a:xfrm>
            <a:off x="4172305" y="3572970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تحت الشجرة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8" name="AA3">
            <a:extLst>
              <a:ext uri="{FF2B5EF4-FFF2-40B4-BE49-F238E27FC236}">
                <a16:creationId xmlns="" xmlns:a16="http://schemas.microsoft.com/office/drawing/2014/main" id="{CB69DC29-41F2-454E-B90D-8011EAA1B3D7}"/>
              </a:ext>
            </a:extLst>
          </p:cNvPr>
          <p:cNvSpPr/>
          <p:nvPr/>
        </p:nvSpPr>
        <p:spPr>
          <a:xfrm>
            <a:off x="4172305" y="4302746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خلف الشجرة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2C25BDE-1718-430A-824A-0C21098E4C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49" y="2840209"/>
            <a:ext cx="598276" cy="598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9D2527E-F3C6-4E4E-854A-920FC15761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49" y="4354178"/>
            <a:ext cx="598276" cy="5982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70D1506-F814-4610-BF2E-7282335875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98" y="3608454"/>
            <a:ext cx="598276" cy="598276"/>
          </a:xfrm>
          <a:prstGeom prst="rect">
            <a:avLst/>
          </a:prstGeom>
        </p:spPr>
      </p:pic>
      <p:pic>
        <p:nvPicPr>
          <p:cNvPr id="27" name="Picture 18" descr="LINE Official Stickers - Sesame Street Animated Stickers Example with GIF 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08" y="4206730"/>
            <a:ext cx="2739322" cy="222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s://i.pinimg.com/564x/20/8f/59/208f5996ee7cd147593a7fbce15e1286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767" y="3105801"/>
            <a:ext cx="3752200" cy="375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/>
          <p:cNvGrpSpPr/>
          <p:nvPr/>
        </p:nvGrpSpPr>
        <p:grpSpPr>
          <a:xfrm>
            <a:off x="2861811" y="1095032"/>
            <a:ext cx="5675280" cy="1082857"/>
            <a:chOff x="3909871" y="943406"/>
            <a:chExt cx="6107524" cy="1665762"/>
          </a:xfrm>
        </p:grpSpPr>
        <p:sp>
          <p:nvSpPr>
            <p:cNvPr id="28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أين يطير الطائر؟</a:t>
              </a:r>
            </a:p>
          </p:txBody>
        </p:sp>
      </p:grpSp>
      <p:pic>
        <p:nvPicPr>
          <p:cNvPr id="24" name="Picture 4" descr="https://i.pinimg.com/564x/98/9d/08/989d08ed37c688dcd03e5e45e50cc3dd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439">
            <a:off x="8300799" y="2087467"/>
            <a:ext cx="1115410" cy="13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1" r="39431" b="74541"/>
          <a:stretch/>
        </p:blipFill>
        <p:spPr bwMode="auto">
          <a:xfrm>
            <a:off x="7956145" y="710243"/>
            <a:ext cx="1282447" cy="16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-104962" y="301373"/>
            <a:ext cx="2583699" cy="1424709"/>
            <a:chOff x="-104962" y="301373"/>
            <a:chExt cx="2583699" cy="1424709"/>
          </a:xfrm>
        </p:grpSpPr>
        <p:sp>
          <p:nvSpPr>
            <p:cNvPr id="2" name="شكل بيضاوي 1"/>
            <p:cNvSpPr/>
            <p:nvPr/>
          </p:nvSpPr>
          <p:spPr>
            <a:xfrm rot="20636011">
              <a:off x="1285087" y="519809"/>
              <a:ext cx="669035" cy="5915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2" name="Picture 21">
              <a:hlinkClick r:id="rId12" action="ppaction://hlinksldjump"/>
              <a:extLst>
                <a:ext uri="{FF2B5EF4-FFF2-40B4-BE49-F238E27FC236}">
                  <a16:creationId xmlns="" xmlns:a16="http://schemas.microsoft.com/office/drawing/2014/main" id="{E71C9347-01E5-4C2F-93D5-7C35EF185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962" y="301373"/>
              <a:ext cx="2583699" cy="1424709"/>
            </a:xfrm>
            <a:prstGeom prst="rect">
              <a:avLst/>
            </a:prstGeom>
          </p:spPr>
        </p:pic>
      </p:grpSp>
      <p:pic>
        <p:nvPicPr>
          <p:cNvPr id="30" name="Picture 10" descr="A picture containing object, clock&#10;&#10;Description automatically generated">
            <a:extLst>
              <a:ext uri="{FF2B5EF4-FFF2-40B4-BE49-F238E27FC236}">
                <a16:creationId xmlns="" xmlns:a16="http://schemas.microsoft.com/office/drawing/2014/main" xmlns:lc="http://schemas.openxmlformats.org/drawingml/2006/lockedCanvas" id="{B56FAE5A-2BDD-4F06-81F5-99434C22DC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573" y="487521"/>
            <a:ext cx="2943225" cy="1485900"/>
          </a:xfrm>
          <a:prstGeom prst="rect">
            <a:avLst/>
          </a:prstGeom>
        </p:spPr>
      </p:pic>
      <p:pic>
        <p:nvPicPr>
          <p:cNvPr id="31" name="Picture 25" descr="A picture containing object, clock&#10;&#10;Description automatically generated">
            <a:extLst>
              <a:ext uri="{FF2B5EF4-FFF2-40B4-BE49-F238E27FC236}">
                <a16:creationId xmlns="" xmlns:a16="http://schemas.microsoft.com/office/drawing/2014/main" xmlns:lc="http://schemas.openxmlformats.org/drawingml/2006/lockedCanvas" id="{203C0824-0AE5-4DF6-AB76-0954C3AF39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57" y="2393551"/>
            <a:ext cx="294322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55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0" descr="Free download related pictures cartoons cookie monster mobile wallpaper Car  Pictures [1920x1080] for your Desktop, Mobile &amp;amp; Tablet | Explore 76+ Cookie  Monster Background | Cookie Monster iPhone Wallpaper, Cookie Monster HD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69C6C"/>
              </a:clrFrom>
              <a:clrTo>
                <a:srgbClr val="C69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014"/>
          <a:stretch/>
        </p:blipFill>
        <p:spPr bwMode="auto">
          <a:xfrm>
            <a:off x="-1" y="0"/>
            <a:ext cx="37779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013661" y="471488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0" name="A1">
            <a:extLst>
              <a:ext uri="{FF2B5EF4-FFF2-40B4-BE49-F238E27FC236}">
                <a16:creationId xmlns="" xmlns:a16="http://schemas.microsoft.com/office/drawing/2014/main" id="{0428F264-9780-4A3F-B285-910F46837547}"/>
              </a:ext>
            </a:extLst>
          </p:cNvPr>
          <p:cNvSpPr/>
          <p:nvPr/>
        </p:nvSpPr>
        <p:spPr>
          <a:xfrm>
            <a:off x="2762921" y="4082661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الزرقاء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A2">
            <a:extLst>
              <a:ext uri="{FF2B5EF4-FFF2-40B4-BE49-F238E27FC236}">
                <a16:creationId xmlns="" xmlns:a16="http://schemas.microsoft.com/office/drawing/2014/main" id="{973E6D3E-A7E3-4310-B85F-3F60CB5A67B2}"/>
              </a:ext>
            </a:extLst>
          </p:cNvPr>
          <p:cNvSpPr/>
          <p:nvPr/>
        </p:nvSpPr>
        <p:spPr>
          <a:xfrm>
            <a:off x="2762921" y="4815422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البرتقالية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A3">
            <a:extLst>
              <a:ext uri="{FF2B5EF4-FFF2-40B4-BE49-F238E27FC236}">
                <a16:creationId xmlns="" xmlns:a16="http://schemas.microsoft.com/office/drawing/2014/main" id="{A78331B8-861C-4E8B-84AD-2245176E3E6B}"/>
              </a:ext>
            </a:extLst>
          </p:cNvPr>
          <p:cNvSpPr/>
          <p:nvPr/>
        </p:nvSpPr>
        <p:spPr>
          <a:xfrm>
            <a:off x="2762921" y="5545198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الوردية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4FC90AC-B700-41D4-89D7-51C73525F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65" y="5567556"/>
            <a:ext cx="598276" cy="598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12B6193-72F6-4706-B2F0-76A349B30C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65" y="4111401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B003B06-346C-4678-A997-52C9BB25F3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14" y="4850906"/>
            <a:ext cx="598276" cy="598276"/>
          </a:xfrm>
          <a:prstGeom prst="rect">
            <a:avLst/>
          </a:prstGeom>
        </p:spPr>
      </p:pic>
      <p:pic>
        <p:nvPicPr>
          <p:cNvPr id="22" name="Picture 90" descr="51 Elmo ideas | elmo, sesame street, muppet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119" y="4273911"/>
            <a:ext cx="2899001" cy="235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مجموعة 20"/>
          <p:cNvGrpSpPr/>
          <p:nvPr/>
        </p:nvGrpSpPr>
        <p:grpSpPr>
          <a:xfrm>
            <a:off x="3421006" y="881615"/>
            <a:ext cx="6164145" cy="1082022"/>
            <a:chOff x="3909871" y="881615"/>
            <a:chExt cx="6107524" cy="1754326"/>
          </a:xfrm>
        </p:grpSpPr>
        <p:sp>
          <p:nvSpPr>
            <p:cNvPr id="23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193508" y="881615"/>
              <a:ext cx="5612210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مالون الفراشة التي تقع قبل الخضراء؟</a:t>
              </a: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808941" y="105379"/>
            <a:ext cx="1204738" cy="1505923"/>
            <a:chOff x="808941" y="105379"/>
            <a:chExt cx="1204738" cy="1505923"/>
          </a:xfrm>
        </p:grpSpPr>
        <p:sp>
          <p:nvSpPr>
            <p:cNvPr id="2" name="شكل بيضاوي 1"/>
            <p:cNvSpPr/>
            <p:nvPr/>
          </p:nvSpPr>
          <p:spPr>
            <a:xfrm rot="21105071">
              <a:off x="1088115" y="611190"/>
              <a:ext cx="583324" cy="2946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9" name="Picture 18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3DB6B319-DD49-4BAF-A0EC-978BC76D1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41" y="105379"/>
              <a:ext cx="1204738" cy="1505923"/>
            </a:xfrm>
            <a:prstGeom prst="rect">
              <a:avLst/>
            </a:prstGeom>
          </p:spPr>
        </p:pic>
      </p:grpSp>
      <p:pic>
        <p:nvPicPr>
          <p:cNvPr id="25" name="Picture 10" descr="https://i.pinimg.com/564x/76/ef/c7/76efc7430097c3ec55e2052dcf322f48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50" y="2065249"/>
            <a:ext cx="1080120" cy="152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s://i.pinimg.com/564x/cf/fd/c6/cffdc66489fa92aeb1d511c37a35f48b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97" y="2017919"/>
            <a:ext cx="1147156" cy="161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s://i.pinimg.com/564x/80/88/2e/80882e0fc6b5e6189270c40f07a731ba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7410" y="1963637"/>
            <a:ext cx="1296280" cy="162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i.pinimg.com/564x/cf/fd/c6/cffdc66489fa92aeb1d511c37a35f48b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30" y="2049119"/>
            <a:ext cx="1170002" cy="165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8" t="26594" r="12838" b="52055"/>
          <a:stretch/>
        </p:blipFill>
        <p:spPr bwMode="auto">
          <a:xfrm>
            <a:off x="9047266" y="672369"/>
            <a:ext cx="1479177" cy="152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58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0" descr="Free download related pictures cartoons cookie monster mobile wallpaper Car  Pictures [1920x1080] for your Desktop, Mobile &amp;amp; Tablet | Explore 76+ Cookie  Monster Background | Cookie Monster iPhone Wallpaper, Cookie Monster HD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69C6C"/>
              </a:clrFrom>
              <a:clrTo>
                <a:srgbClr val="C69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014"/>
          <a:stretch/>
        </p:blipFill>
        <p:spPr bwMode="auto">
          <a:xfrm>
            <a:off x="-1" y="0"/>
            <a:ext cx="37779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0" name="a11">
            <a:extLst>
              <a:ext uri="{FF2B5EF4-FFF2-40B4-BE49-F238E27FC236}">
                <a16:creationId xmlns="" xmlns:a16="http://schemas.microsoft.com/office/drawing/2014/main" id="{58E4549A-5077-413E-BBD0-63A4EBF11DD7}"/>
              </a:ext>
            </a:extLst>
          </p:cNvPr>
          <p:cNvSpPr/>
          <p:nvPr/>
        </p:nvSpPr>
        <p:spPr>
          <a:xfrm>
            <a:off x="4307997" y="3529964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أصفر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a22">
            <a:extLst>
              <a:ext uri="{FF2B5EF4-FFF2-40B4-BE49-F238E27FC236}">
                <a16:creationId xmlns="" xmlns:a16="http://schemas.microsoft.com/office/drawing/2014/main" id="{710133F6-52D0-416E-89DF-7FCAC5D51DAC}"/>
              </a:ext>
            </a:extLst>
          </p:cNvPr>
          <p:cNvSpPr/>
          <p:nvPr/>
        </p:nvSpPr>
        <p:spPr>
          <a:xfrm>
            <a:off x="4307997" y="4262725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أحمر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a33">
            <a:extLst>
              <a:ext uri="{FF2B5EF4-FFF2-40B4-BE49-F238E27FC236}">
                <a16:creationId xmlns="" xmlns:a16="http://schemas.microsoft.com/office/drawing/2014/main" id="{B231F32E-D83B-407B-9335-F5F5A11AEAC6}"/>
              </a:ext>
            </a:extLst>
          </p:cNvPr>
          <p:cNvSpPr/>
          <p:nvPr/>
        </p:nvSpPr>
        <p:spPr>
          <a:xfrm>
            <a:off x="4307997" y="4992501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أزرق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D1A9A7D-9D24-4199-B7A8-644062FA65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41" y="4306216"/>
            <a:ext cx="598276" cy="598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168BAD1-08E9-499E-8A6E-603BC6125F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41" y="3558704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14B0B72-AEFC-499F-8AC5-9B0CEB2637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41" y="5015791"/>
            <a:ext cx="598276" cy="598276"/>
          </a:xfrm>
          <a:prstGeom prst="rect">
            <a:avLst/>
          </a:prstGeom>
        </p:spPr>
      </p:pic>
      <p:pic>
        <p:nvPicPr>
          <p:cNvPr id="20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53809" r="69784" b="23096"/>
          <a:stretch/>
        </p:blipFill>
        <p:spPr bwMode="auto">
          <a:xfrm>
            <a:off x="8064145" y="1240086"/>
            <a:ext cx="1262130" cy="165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Top Sesame Street Gifs Stickers for Android &amp;amp; iOS | Gfyca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8" y="4603532"/>
            <a:ext cx="2299384" cy="18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مجموعة 21"/>
          <p:cNvGrpSpPr/>
          <p:nvPr/>
        </p:nvGrpSpPr>
        <p:grpSpPr>
          <a:xfrm>
            <a:off x="2874781" y="1318916"/>
            <a:ext cx="5675280" cy="1334519"/>
            <a:chOff x="3909871" y="943406"/>
            <a:chExt cx="6107524" cy="1665762"/>
          </a:xfrm>
        </p:grpSpPr>
        <p:sp>
          <p:nvSpPr>
            <p:cNvPr id="23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193508" y="1354595"/>
              <a:ext cx="5612210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مالون الكتاب الذي يقع في الاسفل</a:t>
              </a: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530861" y="114615"/>
            <a:ext cx="1731895" cy="1588921"/>
            <a:chOff x="530861" y="114615"/>
            <a:chExt cx="1731895" cy="1588921"/>
          </a:xfrm>
        </p:grpSpPr>
        <p:sp>
          <p:nvSpPr>
            <p:cNvPr id="2" name="شكل بيضاوي 1"/>
            <p:cNvSpPr/>
            <p:nvPr/>
          </p:nvSpPr>
          <p:spPr>
            <a:xfrm>
              <a:off x="1029427" y="464019"/>
              <a:ext cx="383147" cy="2138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9" name="Picture 18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EB9522C1-75C5-4DFB-A9DE-320CC8C7C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861" y="114615"/>
              <a:ext cx="1731895" cy="1588921"/>
            </a:xfrm>
            <a:prstGeom prst="rect">
              <a:avLst/>
            </a:prstGeom>
          </p:spPr>
        </p:pic>
      </p:grpSp>
      <p:grpSp>
        <p:nvGrpSpPr>
          <p:cNvPr id="5" name="مجموعة 4"/>
          <p:cNvGrpSpPr/>
          <p:nvPr/>
        </p:nvGrpSpPr>
        <p:grpSpPr>
          <a:xfrm>
            <a:off x="8308441" y="3074274"/>
            <a:ext cx="3105807" cy="3336302"/>
            <a:chOff x="8116416" y="3453064"/>
            <a:chExt cx="2732790" cy="2739622"/>
          </a:xfrm>
        </p:grpSpPr>
        <p:sp>
          <p:nvSpPr>
            <p:cNvPr id="4" name="مستطيل مستدير الزوايا 3"/>
            <p:cNvSpPr/>
            <p:nvPr/>
          </p:nvSpPr>
          <p:spPr>
            <a:xfrm>
              <a:off x="9444537" y="3615225"/>
              <a:ext cx="1174679" cy="167786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5" name="Picture 12" descr="https://i.pinimg.com/564x/c5/96/a5/c596a5e5b933315ba57f54330f23ed42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6416" y="3453064"/>
              <a:ext cx="2732790" cy="2739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3287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0" descr="Free download related pictures cartoons cookie monster mobile wallpaper Car  Pictures [1920x1080] for your Desktop, Mobile &amp;amp; Tablet | Explore 76+ Cookie  Monster Background | Cookie Monster iPhone Wallpaper, Cookie Monster HD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69C6C"/>
              </a:clrFrom>
              <a:clrTo>
                <a:srgbClr val="C69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014"/>
          <a:stretch/>
        </p:blipFill>
        <p:spPr bwMode="auto">
          <a:xfrm>
            <a:off x="-1" y="0"/>
            <a:ext cx="37779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0" name="a11">
            <a:extLst>
              <a:ext uri="{FF2B5EF4-FFF2-40B4-BE49-F238E27FC236}">
                <a16:creationId xmlns="" xmlns:a16="http://schemas.microsoft.com/office/drawing/2014/main" id="{58E4549A-5077-413E-BBD0-63A4EBF11DD7}"/>
              </a:ext>
            </a:extLst>
          </p:cNvPr>
          <p:cNvSpPr/>
          <p:nvPr/>
        </p:nvSpPr>
        <p:spPr>
          <a:xfrm>
            <a:off x="4678146" y="4132017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حلزون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a22">
            <a:extLst>
              <a:ext uri="{FF2B5EF4-FFF2-40B4-BE49-F238E27FC236}">
                <a16:creationId xmlns="" xmlns:a16="http://schemas.microsoft.com/office/drawing/2014/main" id="{710133F6-52D0-416E-89DF-7FCAC5D51DAC}"/>
              </a:ext>
            </a:extLst>
          </p:cNvPr>
          <p:cNvSpPr/>
          <p:nvPr/>
        </p:nvSpPr>
        <p:spPr>
          <a:xfrm>
            <a:off x="4678146" y="4864778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زرافة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a33">
            <a:extLst>
              <a:ext uri="{FF2B5EF4-FFF2-40B4-BE49-F238E27FC236}">
                <a16:creationId xmlns="" xmlns:a16="http://schemas.microsoft.com/office/drawing/2014/main" id="{B231F32E-D83B-407B-9335-F5F5A11AEAC6}"/>
              </a:ext>
            </a:extLst>
          </p:cNvPr>
          <p:cNvSpPr/>
          <p:nvPr/>
        </p:nvSpPr>
        <p:spPr>
          <a:xfrm>
            <a:off x="4678146" y="5594554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ماعز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D1A9A7D-9D24-4199-B7A8-644062FA65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90" y="4908269"/>
            <a:ext cx="598276" cy="598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168BAD1-08E9-499E-8A6E-603BC6125F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90" y="4160757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14B0B72-AEFC-499F-8AC5-9B0CEB2637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90" y="5617844"/>
            <a:ext cx="598276" cy="598276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="" xmlns:a16="http://schemas.microsoft.com/office/drawing/2014/main" id="{EB9522C1-75C5-4DFB-A9DE-320CC8C7C88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3" y="315923"/>
            <a:ext cx="1513866" cy="1277320"/>
          </a:xfrm>
          <a:prstGeom prst="rect">
            <a:avLst/>
          </a:prstGeom>
        </p:spPr>
      </p:pic>
      <p:pic>
        <p:nvPicPr>
          <p:cNvPr id="26" name="Picture 16" descr="LINE Official Stickers - Sesame Street Animated Stickers Example with GIF  Animatio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6" y="4146332"/>
            <a:ext cx="2850902" cy="231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 descr="https://i.pinimg.com/564x/43/e1/56/43e1566e8c9af66f2330ea1ba2bdd3ce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0" t="38564" r="10536" b="36571"/>
          <a:stretch/>
        </p:blipFill>
        <p:spPr bwMode="auto">
          <a:xfrm>
            <a:off x="8139677" y="4136671"/>
            <a:ext cx="1655380" cy="18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" descr="https://i.pinimg.com/564x/43/e1/56/43e1566e8c9af66f2330ea1ba2bdd3ce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6" t="9501" r="9654" b="65590"/>
          <a:stretch/>
        </p:blipFill>
        <p:spPr bwMode="auto">
          <a:xfrm>
            <a:off x="10034436" y="2706481"/>
            <a:ext cx="2292022" cy="227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/>
          <p:cNvGrpSpPr/>
          <p:nvPr/>
        </p:nvGrpSpPr>
        <p:grpSpPr>
          <a:xfrm>
            <a:off x="2959273" y="1236316"/>
            <a:ext cx="5675280" cy="1665762"/>
            <a:chOff x="3909871" y="943406"/>
            <a:chExt cx="6107524" cy="1665762"/>
          </a:xfrm>
        </p:grpSpPr>
        <p:sp>
          <p:nvSpPr>
            <p:cNvPr id="27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3972940" y="1354595"/>
              <a:ext cx="5612210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أختر الحيوان الذي يمشي بعد البطة</a:t>
              </a:r>
            </a:p>
          </p:txBody>
        </p:sp>
      </p:grpSp>
      <p:pic>
        <p:nvPicPr>
          <p:cNvPr id="20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6" t="55298" r="39115" b="21911"/>
          <a:stretch/>
        </p:blipFill>
        <p:spPr bwMode="auto">
          <a:xfrm>
            <a:off x="8307716" y="1236316"/>
            <a:ext cx="1487341" cy="175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9" descr="https://i.pinimg.com/564x/43/e1/56/43e1566e8c9af66f2330ea1ba2bdd3ce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3" t="68615" r="11122" b="4214"/>
          <a:stretch/>
        </p:blipFill>
        <p:spPr bwMode="auto">
          <a:xfrm>
            <a:off x="9064853" y="3459914"/>
            <a:ext cx="1749973" cy="20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7676333" y="5275080"/>
            <a:ext cx="958220" cy="955460"/>
            <a:chOff x="7676333" y="5275080"/>
            <a:chExt cx="958220" cy="955460"/>
          </a:xfrm>
        </p:grpSpPr>
        <p:sp>
          <p:nvSpPr>
            <p:cNvPr id="2" name="شكل بيضاوي 1"/>
            <p:cNvSpPr/>
            <p:nvPr/>
          </p:nvSpPr>
          <p:spPr>
            <a:xfrm>
              <a:off x="7767529" y="5459973"/>
              <a:ext cx="356381" cy="1578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26" name="Picture 2" descr="https://i.pinimg.com/564x/04/f1/96/04f19608c82c40dd1a26786caa11e710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6"/>
            <a:stretch/>
          </p:blipFill>
          <p:spPr bwMode="auto">
            <a:xfrm>
              <a:off x="7676333" y="5275080"/>
              <a:ext cx="958220" cy="955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381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07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0" descr="Free download related pictures cartoons cookie monster mobile wallpaper Car  Pictures [1920x1080] for your Desktop, Mobile &amp;amp; Tablet | Explore 76+ Cookie  Monster Background | Cookie Monster iPhone Wallpaper, Cookie Monster HD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69C6C"/>
              </a:clrFrom>
              <a:clrTo>
                <a:srgbClr val="C69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014"/>
          <a:stretch/>
        </p:blipFill>
        <p:spPr bwMode="auto">
          <a:xfrm>
            <a:off x="-1" y="0"/>
            <a:ext cx="37779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0" name="111">
            <a:extLst>
              <a:ext uri="{FF2B5EF4-FFF2-40B4-BE49-F238E27FC236}">
                <a16:creationId xmlns="" xmlns:a16="http://schemas.microsoft.com/office/drawing/2014/main" id="{47F67D8E-C0A3-41D7-BADE-447E49233125}"/>
              </a:ext>
            </a:extLst>
          </p:cNvPr>
          <p:cNvSpPr/>
          <p:nvPr/>
        </p:nvSpPr>
        <p:spPr>
          <a:xfrm>
            <a:off x="4511273" y="4066476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فوق الطاولة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222">
            <a:extLst>
              <a:ext uri="{FF2B5EF4-FFF2-40B4-BE49-F238E27FC236}">
                <a16:creationId xmlns="" xmlns:a16="http://schemas.microsoft.com/office/drawing/2014/main" id="{52AED758-F89B-4BEF-B2B7-A74BA8310464}"/>
              </a:ext>
            </a:extLst>
          </p:cNvPr>
          <p:cNvSpPr/>
          <p:nvPr/>
        </p:nvSpPr>
        <p:spPr>
          <a:xfrm>
            <a:off x="4511273" y="4799237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أمام الطاولة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333">
            <a:extLst>
              <a:ext uri="{FF2B5EF4-FFF2-40B4-BE49-F238E27FC236}">
                <a16:creationId xmlns="" xmlns:a16="http://schemas.microsoft.com/office/drawing/2014/main" id="{ADF4B45A-1CB0-499B-9E0F-5F28C661E6D3}"/>
              </a:ext>
            </a:extLst>
          </p:cNvPr>
          <p:cNvSpPr/>
          <p:nvPr/>
        </p:nvSpPr>
        <p:spPr>
          <a:xfrm>
            <a:off x="4511273" y="5529013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تحت الطاولة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37590A1-1F08-4BDB-9792-C08B84A5A8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17" y="5551371"/>
            <a:ext cx="598276" cy="598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4120300-1906-48C6-8AC5-1D53D82658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17" y="4095216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C3F4750-1EB6-4F85-B809-BA40173A7F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66" y="4834721"/>
            <a:ext cx="598276" cy="598276"/>
          </a:xfrm>
          <a:prstGeom prst="rect">
            <a:avLst/>
          </a:prstGeom>
        </p:spPr>
      </p:pic>
      <p:pic>
        <p:nvPicPr>
          <p:cNvPr id="21" name="Picture 8" descr="Popkey calle monstro GIF on GIFER - by Redraven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3" y="4761189"/>
            <a:ext cx="2921876" cy="21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https://i.pinimg.com/564x/fc/5b/34/fc5b34231f9bfa612e565b60eea3b0ef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593" y="3843801"/>
            <a:ext cx="3270568" cy="25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/>
          <p:cNvGrpSpPr/>
          <p:nvPr/>
        </p:nvGrpSpPr>
        <p:grpSpPr>
          <a:xfrm>
            <a:off x="3130453" y="1401389"/>
            <a:ext cx="5675280" cy="1665762"/>
            <a:chOff x="3909871" y="943406"/>
            <a:chExt cx="6107524" cy="1665762"/>
          </a:xfrm>
        </p:grpSpPr>
        <p:sp>
          <p:nvSpPr>
            <p:cNvPr id="27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4040807" y="1181169"/>
              <a:ext cx="5612210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أين تجلس جود في الصورة</a:t>
              </a:r>
              <a:endParaRPr lang="ar-SA" sz="5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672822" y="332703"/>
            <a:ext cx="1386513" cy="1221405"/>
            <a:chOff x="-2773879" y="2847298"/>
            <a:chExt cx="1386513" cy="1221405"/>
          </a:xfrm>
        </p:grpSpPr>
        <p:sp>
          <p:nvSpPr>
            <p:cNvPr id="2" name="شكل بيضاوي 1"/>
            <p:cNvSpPr/>
            <p:nvPr/>
          </p:nvSpPr>
          <p:spPr>
            <a:xfrm>
              <a:off x="-2536490" y="3000015"/>
              <a:ext cx="911734" cy="9159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9" name="Picture 18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EED9289A-0F40-4A85-A419-30289C17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73879" y="2847298"/>
              <a:ext cx="1386513" cy="1221405"/>
            </a:xfrm>
            <a:prstGeom prst="rect">
              <a:avLst/>
            </a:prstGeom>
          </p:spPr>
        </p:pic>
      </p:grpSp>
      <p:pic>
        <p:nvPicPr>
          <p:cNvPr id="20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t="27189" r="68391" b="52061"/>
          <a:stretch/>
        </p:blipFill>
        <p:spPr bwMode="auto">
          <a:xfrm>
            <a:off x="8018553" y="1226224"/>
            <a:ext cx="1574360" cy="174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595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0" descr="Free download related pictures cartoons cookie monster mobile wallpaper Car  Pictures [1920x1080] for your Desktop, Mobile &amp;amp; Tablet | Explore 76+ Cookie  Monster Background | Cookie Monster iPhone Wallpaper, Cookie Monster HD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69C6C"/>
              </a:clrFrom>
              <a:clrTo>
                <a:srgbClr val="C69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014"/>
          <a:stretch/>
        </p:blipFill>
        <p:spPr bwMode="auto">
          <a:xfrm>
            <a:off x="-1" y="0"/>
            <a:ext cx="37779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0" name="111">
            <a:extLst>
              <a:ext uri="{FF2B5EF4-FFF2-40B4-BE49-F238E27FC236}">
                <a16:creationId xmlns="" xmlns:a16="http://schemas.microsoft.com/office/drawing/2014/main" id="{47F67D8E-C0A3-41D7-BADE-447E49233125}"/>
              </a:ext>
            </a:extLst>
          </p:cNvPr>
          <p:cNvSpPr/>
          <p:nvPr/>
        </p:nvSpPr>
        <p:spPr>
          <a:xfrm>
            <a:off x="4292073" y="4081254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أصفر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222">
            <a:extLst>
              <a:ext uri="{FF2B5EF4-FFF2-40B4-BE49-F238E27FC236}">
                <a16:creationId xmlns="" xmlns:a16="http://schemas.microsoft.com/office/drawing/2014/main" id="{52AED758-F89B-4BEF-B2B7-A74BA8310464}"/>
              </a:ext>
            </a:extLst>
          </p:cNvPr>
          <p:cNvSpPr/>
          <p:nvPr/>
        </p:nvSpPr>
        <p:spPr>
          <a:xfrm>
            <a:off x="4292073" y="4814015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أحمر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333">
            <a:extLst>
              <a:ext uri="{FF2B5EF4-FFF2-40B4-BE49-F238E27FC236}">
                <a16:creationId xmlns="" xmlns:a16="http://schemas.microsoft.com/office/drawing/2014/main" id="{ADF4B45A-1CB0-499B-9E0F-5F28C661E6D3}"/>
              </a:ext>
            </a:extLst>
          </p:cNvPr>
          <p:cNvSpPr/>
          <p:nvPr/>
        </p:nvSpPr>
        <p:spPr>
          <a:xfrm>
            <a:off x="4292073" y="5543791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أزرق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37590A1-1F08-4BDB-9792-C08B84A5A8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17" y="5566149"/>
            <a:ext cx="598276" cy="5982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4120300-1906-48C6-8AC5-1D53D82658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17" y="4109994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C3F4750-1EB6-4F85-B809-BA40173A7F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166" y="4849499"/>
            <a:ext cx="598276" cy="598276"/>
          </a:xfrm>
          <a:prstGeom prst="rect">
            <a:avLst/>
          </a:prstGeom>
        </p:spPr>
      </p:pic>
      <p:pic>
        <p:nvPicPr>
          <p:cNvPr id="21" name="Picture 12" descr="elmo gifs Page 5 | Wiffle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90" y="4690321"/>
            <a:ext cx="2165058" cy="175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https://i.pinimg.com/564x/3b/5b/1b/3b5b1b356e61ae77e76e81ad16b425a6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0979"/>
          <a:stretch/>
        </p:blipFill>
        <p:spPr bwMode="auto">
          <a:xfrm>
            <a:off x="7475871" y="3209747"/>
            <a:ext cx="1734566" cy="333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2346438" y="1277007"/>
            <a:ext cx="6476729" cy="1771365"/>
            <a:chOff x="3909871" y="943406"/>
            <a:chExt cx="6107524" cy="1771365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3972940" y="960445"/>
              <a:ext cx="5612211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بنى </a:t>
              </a:r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سلطان برجًا من المكعبات </a:t>
              </a:r>
            </a:p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ما لون المكعب الاوسط</a:t>
              </a:r>
              <a:endParaRPr lang="ar-SA" sz="5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20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t="27873" r="44081" b="52064"/>
          <a:stretch/>
        </p:blipFill>
        <p:spPr bwMode="auto">
          <a:xfrm>
            <a:off x="7923165" y="1392347"/>
            <a:ext cx="1523967" cy="143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/>
          <p:cNvGrpSpPr/>
          <p:nvPr/>
        </p:nvGrpSpPr>
        <p:grpSpPr>
          <a:xfrm>
            <a:off x="8685149" y="3657482"/>
            <a:ext cx="3323969" cy="2998219"/>
            <a:chOff x="8685149" y="3657482"/>
            <a:chExt cx="3323969" cy="2998219"/>
          </a:xfrm>
        </p:grpSpPr>
        <p:pic>
          <p:nvPicPr>
            <p:cNvPr id="27" name="Picture 26" descr="https://i.pinimg.com/564x/3b/5b/1b/3b5b1b356e61ae77e76e81ad16b425a6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10979"/>
            <a:stretch/>
          </p:blipFill>
          <p:spPr bwMode="auto">
            <a:xfrm rot="216526">
              <a:off x="9635502" y="3924481"/>
              <a:ext cx="799888" cy="1625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s://i.pinimg.com/564x/aa/b4/15/aab4159090dabb40bfb618ec9b2e9a3b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5149" y="3657482"/>
              <a:ext cx="3323969" cy="2998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مجموعة 4"/>
          <p:cNvGrpSpPr/>
          <p:nvPr/>
        </p:nvGrpSpPr>
        <p:grpSpPr>
          <a:xfrm>
            <a:off x="722025" y="197243"/>
            <a:ext cx="1291980" cy="1296389"/>
            <a:chOff x="722025" y="197243"/>
            <a:chExt cx="1291980" cy="1296389"/>
          </a:xfrm>
        </p:grpSpPr>
        <p:sp>
          <p:nvSpPr>
            <p:cNvPr id="4" name="شكل بيضاوي 3"/>
            <p:cNvSpPr/>
            <p:nvPr/>
          </p:nvSpPr>
          <p:spPr>
            <a:xfrm>
              <a:off x="830390" y="378372"/>
              <a:ext cx="1058567" cy="8986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9" name="Picture 18">
              <a:hlinkClick r:id="rId12" action="ppaction://hlinksldjump"/>
              <a:extLst>
                <a:ext uri="{FF2B5EF4-FFF2-40B4-BE49-F238E27FC236}">
                  <a16:creationId xmlns="" xmlns:a16="http://schemas.microsoft.com/office/drawing/2014/main" id="{EED9289A-0F40-4A85-A419-30289C17C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025" y="197243"/>
              <a:ext cx="1291980" cy="1296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082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0" descr="Free download related pictures cartoons cookie monster mobile wallpaper Car  Pictures [1920x1080] for your Desktop, Mobile &amp;amp; Tablet | Explore 76+ Cookie  Monster Background | Cookie Monster iPhone Wallpaper, Cookie Monster HD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C69C6C"/>
              </a:clrFrom>
              <a:clrTo>
                <a:srgbClr val="C69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9014"/>
          <a:stretch/>
        </p:blipFill>
        <p:spPr bwMode="auto">
          <a:xfrm>
            <a:off x="-1" y="0"/>
            <a:ext cx="37779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013661" y="495551"/>
            <a:ext cx="10229850" cy="5915025"/>
          </a:xfrm>
          <a:prstGeom prst="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 dirty="0"/>
          </a:p>
        </p:txBody>
      </p:sp>
      <p:sp>
        <p:nvSpPr>
          <p:cNvPr id="13" name="1a1">
            <a:extLst>
              <a:ext uri="{FF2B5EF4-FFF2-40B4-BE49-F238E27FC236}">
                <a16:creationId xmlns="" xmlns:a16="http://schemas.microsoft.com/office/drawing/2014/main" id="{F677C07A-C28B-4E38-A158-F11E828E580D}"/>
              </a:ext>
            </a:extLst>
          </p:cNvPr>
          <p:cNvSpPr/>
          <p:nvPr/>
        </p:nvSpPr>
        <p:spPr>
          <a:xfrm>
            <a:off x="4576011" y="4022549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فوق الكرسي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2a2">
            <a:extLst>
              <a:ext uri="{FF2B5EF4-FFF2-40B4-BE49-F238E27FC236}">
                <a16:creationId xmlns="" xmlns:a16="http://schemas.microsoft.com/office/drawing/2014/main" id="{C688A50F-6F43-4DEA-8A7C-61B03E2C4A5A}"/>
              </a:ext>
            </a:extLst>
          </p:cNvPr>
          <p:cNvSpPr/>
          <p:nvPr/>
        </p:nvSpPr>
        <p:spPr>
          <a:xfrm>
            <a:off x="4576011" y="4755310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تحت الكرسي</a:t>
            </a:r>
            <a:endParaRPr lang="en-GB" sz="5400" b="1" dirty="0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bg2">
                    <a:lumMod val="25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6" name="3a3">
            <a:extLst>
              <a:ext uri="{FF2B5EF4-FFF2-40B4-BE49-F238E27FC236}">
                <a16:creationId xmlns="" xmlns:a16="http://schemas.microsoft.com/office/drawing/2014/main" id="{423965F2-8D12-4AFC-8F62-C98CE7012EFD}"/>
              </a:ext>
            </a:extLst>
          </p:cNvPr>
          <p:cNvSpPr/>
          <p:nvPr/>
        </p:nvSpPr>
        <p:spPr>
          <a:xfrm>
            <a:off x="4576011" y="5485086"/>
            <a:ext cx="3105150" cy="65575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5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خلف الكرسي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D65C01E-ED4E-48A2-9BF6-3CEB0DEBD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69" y="4051289"/>
            <a:ext cx="598276" cy="598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83AC44E-228F-45BB-A4AB-1E764FD3A4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04" y="5517197"/>
            <a:ext cx="598276" cy="598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92900ED-894F-4BFF-91F9-223A1BCCE8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04" y="4790794"/>
            <a:ext cx="598276" cy="598276"/>
          </a:xfrm>
          <a:prstGeom prst="rect">
            <a:avLst/>
          </a:prstGeom>
        </p:spPr>
      </p:pic>
      <p:pic>
        <p:nvPicPr>
          <p:cNvPr id="27" name="Picture 2" descr="Pin by Patrizia Franzoso on Thank you ✡⛬⚴ | Thanks gif, Cute gif, Thank you  gif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85" y="4303985"/>
            <a:ext cx="2757826" cy="223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" descr="https://i.pinimg.com/564x/16/96/b1/1696b1a00c69fc957f3920c7179cd6d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2704" r="5451" b="5197"/>
          <a:stretch/>
        </p:blipFill>
        <p:spPr bwMode="auto">
          <a:xfrm>
            <a:off x="8274855" y="3074276"/>
            <a:ext cx="2420716" cy="2999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/>
          <p:cNvGrpSpPr/>
          <p:nvPr/>
        </p:nvGrpSpPr>
        <p:grpSpPr>
          <a:xfrm>
            <a:off x="549652" y="43590"/>
            <a:ext cx="1714312" cy="1714312"/>
            <a:chOff x="549652" y="43590"/>
            <a:chExt cx="1714312" cy="1714312"/>
          </a:xfrm>
        </p:grpSpPr>
        <p:sp>
          <p:nvSpPr>
            <p:cNvPr id="2" name="شبه منحرف 1"/>
            <p:cNvSpPr/>
            <p:nvPr/>
          </p:nvSpPr>
          <p:spPr>
            <a:xfrm rot="557708" flipV="1">
              <a:off x="730424" y="372712"/>
              <a:ext cx="1167520" cy="1156881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0" name="Picture 19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D65F66BF-C58E-4E16-B6F3-95C072A61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52" y="43590"/>
              <a:ext cx="1714312" cy="1714312"/>
            </a:xfrm>
            <a:prstGeom prst="rect">
              <a:avLst/>
            </a:prstGeom>
          </p:spPr>
        </p:pic>
      </p:grpSp>
      <p:grpSp>
        <p:nvGrpSpPr>
          <p:cNvPr id="24" name="مجموعة 23"/>
          <p:cNvGrpSpPr/>
          <p:nvPr/>
        </p:nvGrpSpPr>
        <p:grpSpPr>
          <a:xfrm>
            <a:off x="2695926" y="1559523"/>
            <a:ext cx="6107524" cy="1232235"/>
            <a:chOff x="3909871" y="943406"/>
            <a:chExt cx="6107524" cy="1665762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:a16="http://schemas.microsoft.com/office/drawing/2014/main" xmlns="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xmlns="" id="{6603C5BA-2B4D-432B-B89C-A9F026F8F77A}"/>
                </a:ext>
              </a:extLst>
            </p:cNvPr>
            <p:cNvSpPr txBox="1"/>
            <p:nvPr/>
          </p:nvSpPr>
          <p:spPr>
            <a:xfrm>
              <a:off x="3972940" y="960445"/>
              <a:ext cx="5612211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اين يجلس القط الازرق</a:t>
              </a:r>
              <a:endParaRPr lang="ar-SA" sz="54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21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3" r="16490" b="74541"/>
          <a:stretch/>
        </p:blipFill>
        <p:spPr bwMode="auto">
          <a:xfrm>
            <a:off x="8232962" y="1309883"/>
            <a:ext cx="1114392" cy="173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938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0" descr="Free download related pictures cartoons cookie monster mobile wallpaper Car  Pictures [1920x1080] for your Desktop, Mobile &amp;amp; Tablet | Explore 76+ Cookie  Monster Background | Cookie Monster iPhone Wallpaper, Cookie Monster H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69C6C"/>
              </a:clrFrom>
              <a:clrTo>
                <a:srgbClr val="C69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90BC45-A25D-4D00-9FE5-5D9B5C43A00E}"/>
              </a:ext>
            </a:extLst>
          </p:cNvPr>
          <p:cNvSpPr/>
          <p:nvPr/>
        </p:nvSpPr>
        <p:spPr>
          <a:xfrm>
            <a:off x="399187" y="2644170"/>
            <a:ext cx="4391868" cy="156966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>
            <a:spAutoFit/>
          </a:bodyPr>
          <a:lstStyle/>
          <a:p>
            <a:pPr algn="ctr"/>
            <a:r>
              <a:rPr lang="ar-KW" sz="96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96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flipH="1">
            <a:off x="8839642" y="-241654"/>
            <a:ext cx="1454048" cy="3010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1474507" y="-241654"/>
            <a:ext cx="2241228" cy="367065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flipH="1">
            <a:off x="4640646" y="1263383"/>
            <a:ext cx="1454048" cy="3010074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3345349" y="4451214"/>
            <a:ext cx="2241228" cy="367065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8839642" y="4213830"/>
            <a:ext cx="2241228" cy="367065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flipH="1">
            <a:off x="9862112" y="2583571"/>
            <a:ext cx="1454048" cy="3010074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flipH="1">
            <a:off x="20459" y="4544120"/>
            <a:ext cx="1454048" cy="3010074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5742710" y="4088608"/>
            <a:ext cx="2241228" cy="367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900"/>
          <a:stretch>
            <a:fillRect/>
          </a:stretch>
        </p:blipFill>
        <p:spPr>
          <a:xfrm>
            <a:off x="1523019" y="-25401"/>
            <a:ext cx="3684946" cy="1740297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208158" y="2362200"/>
            <a:ext cx="5765113" cy="1530253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1372" y="5463559"/>
            <a:ext cx="2663571" cy="11429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2614">
            <a:off x="1951410" y="5356916"/>
            <a:ext cx="6287681" cy="198919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2003496" cy="7175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361215" y="5082366"/>
            <a:ext cx="737585" cy="96819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029830" y="4714419"/>
            <a:ext cx="680086" cy="97918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029830" y="313645"/>
            <a:ext cx="1289275" cy="1019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742870" y="146127"/>
            <a:ext cx="398538" cy="57142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2" y="2131101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3454400" y="2565401"/>
            <a:ext cx="5145206" cy="10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="" xmlns:a16="http://schemas.microsoft.com/office/drawing/2014/main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87" y="4068409"/>
            <a:ext cx="1795947" cy="19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048045" y="2164343"/>
            <a:ext cx="3128691" cy="4425907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008735" y="1960472"/>
            <a:ext cx="1038568" cy="1058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06" y="4084259"/>
            <a:ext cx="1958951" cy="190997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3565206" y="5065512"/>
            <a:ext cx="652458" cy="796093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91407" tIns="45691" rIns="91407" bIns="45691" anchor="t" anchorCtr="0">
            <a:noAutofit/>
          </a:bodyPr>
          <a:lstStyle/>
          <a:p>
            <a:endParaRPr sz="36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3860801" y="6121400"/>
            <a:ext cx="2006495" cy="718145"/>
          </a:xfrm>
          <a:prstGeom prst="rect">
            <a:avLst/>
          </a:prstGeom>
          <a:noFill/>
        </p:spPr>
        <p:txBody>
          <a:bodyPr wrap="square" lIns="60954" tIns="30477" rIns="60954" bIns="30477" rtlCol="1">
            <a:spAutoFit/>
          </a:bodyPr>
          <a:lstStyle/>
          <a:p>
            <a:pPr algn="ctr"/>
            <a:r>
              <a:rPr lang="ar-SA" sz="21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 l="16860"/>
          <a:stretch>
            <a:fillRect/>
          </a:stretch>
        </p:blipFill>
        <p:spPr>
          <a:xfrm>
            <a:off x="-61372" y="5867400"/>
            <a:ext cx="1139405" cy="1091401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142194">
            <a:off x="11104293" y="2279774"/>
            <a:ext cx="417148" cy="1124664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889028">
            <a:off x="4609059" y="583782"/>
            <a:ext cx="1106849" cy="256687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1627231" y="6346617"/>
            <a:ext cx="625883" cy="587583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 t="17429"/>
          <a:stretch>
            <a:fillRect/>
          </a:stretch>
        </p:blipFill>
        <p:spPr>
          <a:xfrm>
            <a:off x="10298939" y="-4040"/>
            <a:ext cx="1207261" cy="1171506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3287837" y="1234593"/>
            <a:ext cx="5461523" cy="119627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7772424" y="542505"/>
            <a:ext cx="704629" cy="624805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7324051" y="3305113"/>
            <a:ext cx="415450" cy="403144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618053"/>
            <a:ext cx="794959" cy="7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020" y="5532005"/>
            <a:ext cx="2330862" cy="13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60" y="422835"/>
            <a:ext cx="2006040" cy="16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4673601" y="1346200"/>
            <a:ext cx="3689675" cy="677109"/>
          </a:xfrm>
          <a:prstGeom prst="rect">
            <a:avLst/>
          </a:prstGeom>
          <a:noFill/>
        </p:spPr>
        <p:txBody>
          <a:bodyPr wrap="square" lIns="60953" tIns="30476" rIns="60953" bIns="30476" rtlCol="1">
            <a:spAutoFit/>
          </a:bodyPr>
          <a:lstStyle/>
          <a:p>
            <a:pPr algn="ctr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74531374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1784"/>
          <a:stretch>
            <a:fillRect/>
          </a:stretch>
        </p:blipFill>
        <p:spPr>
          <a:xfrm>
            <a:off x="0" y="1"/>
            <a:ext cx="12192000" cy="46725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8514" y="3385925"/>
            <a:ext cx="1094827" cy="12866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21520" y="0"/>
            <a:ext cx="1370481" cy="10914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958705" y="5991311"/>
            <a:ext cx="1233295" cy="865549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7625181" y="-56047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7820215" y="348656"/>
            <a:ext cx="153485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4054621" y="1824283"/>
            <a:ext cx="5024623" cy="83099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195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916921" y="3001204"/>
            <a:ext cx="5414675" cy="76944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195">
              <a:defRPr/>
            </a:pP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7785766" y="621534"/>
            <a:ext cx="1652998" cy="677098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pPr algn="ctr" defTabSz="914195">
              <a:buClr>
                <a:prstClr val="black"/>
              </a:buClr>
              <a:defRPr/>
            </a:pPr>
            <a:r>
              <a:rPr lang="ar-SA" sz="1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914195">
              <a:buClr>
                <a:prstClr val="black"/>
              </a:buClr>
              <a:defRPr/>
            </a:pPr>
            <a:r>
              <a:rPr lang="ar-SA" sz="1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x-none" sz="1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0840681" y="-193793"/>
            <a:ext cx="1332157" cy="1290294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8656043" y="6044248"/>
            <a:ext cx="2032000" cy="725783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1600" dirty="0" err="1">
                  <a:solidFill>
                    <a:srgbClr val="CC3399"/>
                  </a:solidFill>
                </a:rPr>
                <a:t>Jcliiio</a:t>
              </a:r>
              <a:endParaRPr sz="16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991" y="1236639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0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3725" y="696496"/>
            <a:ext cx="6719898" cy="50349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7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9825127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7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1072654" y="4976652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0631583" y="6357614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82" tIns="121882" rIns="121882" bIns="121882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4747" y="5244434"/>
            <a:ext cx="1654204" cy="156209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0225799" y="2482602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9009923" y="5451928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1585" tIns="101585" rIns="101585" bIns="10158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85756" y="5158382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30" y="3717975"/>
            <a:ext cx="1919607" cy="477837"/>
          </a:xfrm>
          <a:prstGeom prst="rect">
            <a:avLst/>
          </a:prstGeom>
        </p:spPr>
        <p:txBody>
          <a:bodyPr spcFirstLastPara="1" vert="horz" wrap="square" lIns="121882" tIns="121882" rIns="121882" bIns="121882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4" y="4454527"/>
            <a:ext cx="1576387" cy="477839"/>
          </a:xfrm>
          <a:prstGeom prst="rect">
            <a:avLst/>
          </a:prstGeom>
        </p:spPr>
        <p:txBody>
          <a:bodyPr spcFirstLastPara="1" vert="horz" wrap="square" lIns="121882" tIns="121882" rIns="121882" bIns="121882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10" y="3073325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82" tIns="121882" rIns="121882" bIns="121882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0968483" y="-29529"/>
            <a:ext cx="1284631" cy="1930106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9381148" y="-56319"/>
            <a:ext cx="2871966" cy="938477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43381" y="-2739"/>
            <a:ext cx="1828040" cy="1903316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96961" y="-83109"/>
            <a:ext cx="2907813" cy="965267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34672">
            <a:off x="878442" y="4443954"/>
            <a:ext cx="930195" cy="718787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95522" y="4321793"/>
            <a:ext cx="398538" cy="57142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71370" y="2971800"/>
            <a:ext cx="398538" cy="57142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9530768">
            <a:off x="10352547" y="2486839"/>
            <a:ext cx="545516" cy="613566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 b="24512"/>
          <a:stretch>
            <a:fillRect/>
          </a:stretch>
        </p:blipFill>
        <p:spPr>
          <a:xfrm>
            <a:off x="4724400" y="127000"/>
            <a:ext cx="1676400" cy="1247936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2519149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982976" y="6189725"/>
            <a:ext cx="8636000" cy="42056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ar-AE" sz="21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/>
            <a:endParaRPr lang="en-GB"/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3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030149" y="5253206"/>
            <a:ext cx="1098301" cy="1098303"/>
          </a:xfrm>
          <a:prstGeom prst="rect">
            <a:avLst/>
          </a:prstGeom>
          <a:noFill/>
        </p:spPr>
      </p:pic>
      <p:grpSp>
        <p:nvGrpSpPr>
          <p:cNvPr id="150" name="Google Shape;2823;p70"/>
          <p:cNvGrpSpPr/>
          <p:nvPr/>
        </p:nvGrpSpPr>
        <p:grpSpPr>
          <a:xfrm>
            <a:off x="2742590" y="282217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7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6" y="1028735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1775520" y="1859412"/>
            <a:ext cx="7012800" cy="512957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27" tIns="45713" rIns="91427" bIns="45713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263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4012181" y="1255197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02" tIns="60951" rIns="121902" bIns="60951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3695946" y="1906884"/>
            <a:ext cx="732763" cy="56366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4724400" y="2780427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0" anchor="ctr"/>
          <a:lstStyle/>
          <a:p>
            <a:pPr algn="ctr" defTabSz="914241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/>
          <a:stretch>
            <a:fillRect/>
          </a:stretch>
        </p:blipFill>
        <p:spPr bwMode="auto">
          <a:xfrm>
            <a:off x="5281920" y="3971201"/>
            <a:ext cx="2572028" cy="128601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3537565" y="4578919"/>
            <a:ext cx="1674157" cy="899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1" tIns="30475" rIns="60951" bIns="30475" rtlCol="1" anchor="ctr"/>
          <a:lstStyle/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5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645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ute Cartoon Cookie Wallpapers - Top Free Cute Cartoon Cookie Backgrounds -  WallpaperAcces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95" y="0"/>
            <a:ext cx="336232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 rot="20935332">
            <a:off x="3596448" y="1861953"/>
            <a:ext cx="4363742" cy="1379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3"/>
              </a:lnSpc>
            </a:pPr>
            <a:r>
              <a:rPr lang="en-US" sz="5300" spc="267" dirty="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6860"/>
          <a:stretch>
            <a:fillRect/>
          </a:stretch>
        </p:blipFill>
        <p:spPr>
          <a:xfrm>
            <a:off x="-43381" y="5766600"/>
            <a:ext cx="1139405" cy="1091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89028">
            <a:off x="7498605" y="1179799"/>
            <a:ext cx="1106849" cy="2566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3063"/>
          <a:stretch>
            <a:fillRect/>
          </a:stretch>
        </p:blipFill>
        <p:spPr>
          <a:xfrm rot="-8598904">
            <a:off x="-317356" y="40606"/>
            <a:ext cx="1238433" cy="9962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1907" b="21056"/>
          <a:stretch>
            <a:fillRect/>
          </a:stretch>
        </p:blipFill>
        <p:spPr>
          <a:xfrm>
            <a:off x="11627231" y="6312300"/>
            <a:ext cx="625883" cy="5875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17429"/>
          <a:stretch>
            <a:fillRect/>
          </a:stretch>
        </p:blipFill>
        <p:spPr>
          <a:xfrm>
            <a:off x="10298939" y="-38357"/>
            <a:ext cx="1207261" cy="1171506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:a16="http://schemas.microsoft.com/office/drawing/2014/main" xmlns="" id="{97C1A1BB-606F-49DD-BC8E-59B85CF4BAF3}"/>
              </a:ext>
            </a:extLst>
          </p:cNvPr>
          <p:cNvSpPr/>
          <p:nvPr/>
        </p:nvSpPr>
        <p:spPr>
          <a:xfrm>
            <a:off x="3257735" y="4581058"/>
            <a:ext cx="2090637" cy="1200329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31" tIns="45715" rIns="91431" bIns="45715">
            <a:spAutoFit/>
          </a:bodyPr>
          <a:lstStyle/>
          <a:p>
            <a:pPr algn="ctr"/>
            <a:r>
              <a:rPr lang="ar-KW" sz="7200" b="1" spc="50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3600" b="1" spc="50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" name="مجموعة 1"/>
          <p:cNvGrpSpPr/>
          <p:nvPr/>
        </p:nvGrpSpPr>
        <p:grpSpPr>
          <a:xfrm>
            <a:off x="5138867" y="1684579"/>
            <a:ext cx="4953542" cy="3581400"/>
            <a:chOff x="3300120" y="2162510"/>
            <a:chExt cx="4953542" cy="3581400"/>
          </a:xfrm>
        </p:grpSpPr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xmlns="" id="{A7DD8A33-E272-4751-B567-D9E419211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34"/>
            <a:stretch/>
          </p:blipFill>
          <p:spPr>
            <a:xfrm>
              <a:off x="3300120" y="3712580"/>
              <a:ext cx="2329836" cy="1494421"/>
            </a:xfrm>
            <a:prstGeom prst="rect">
              <a:avLst/>
            </a:prstGeom>
          </p:spPr>
        </p:pic>
        <p:pic>
          <p:nvPicPr>
            <p:cNvPr id="17" name="Picture 38" descr="https://i.pinimg.com/564x/8b/3a/76/8b3a76302c160fbd0ec5143e79af2db0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CDE9EA"/>
                </a:clrFrom>
                <a:clrTo>
                  <a:srgbClr val="CDE9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601801" y="2162510"/>
              <a:ext cx="3651861" cy="358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76" descr="https://i.pinimg.com/564x/3d/74/ed/3d74ed568b759f56cd897470aaf62eae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62" y="4351283"/>
            <a:ext cx="1743408" cy="225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229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طيل 41">
            <a:extLst>
              <a:ext uri="{FF2B5EF4-FFF2-40B4-BE49-F238E27FC236}">
                <a16:creationId xmlns:a16="http://schemas.microsoft.com/office/drawing/2014/main" xmlns="" id="{15CE8A4F-8272-48DE-84EF-5F1AEC069F1C}"/>
              </a:ext>
            </a:extLst>
          </p:cNvPr>
          <p:cNvSpPr/>
          <p:nvPr/>
        </p:nvSpPr>
        <p:spPr>
          <a:xfrm>
            <a:off x="1069808" y="471488"/>
            <a:ext cx="10229850" cy="5915025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pic>
        <p:nvPicPr>
          <p:cNvPr id="77" name="يوسف">
            <a:extLst>
              <a:ext uri="{FF2B5EF4-FFF2-40B4-BE49-F238E27FC236}">
                <a16:creationId xmlns:a16="http://schemas.microsoft.com/office/drawing/2014/main" xmlns="" id="{08F9CD66-6CE5-422B-BBD6-00EBF9299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937875" y="3693770"/>
            <a:ext cx="1669992" cy="2908884"/>
          </a:xfrm>
          <a:prstGeom prst="rect">
            <a:avLst/>
          </a:prstGeom>
        </p:spPr>
      </p:pic>
      <p:pic>
        <p:nvPicPr>
          <p:cNvPr id="76" name="يوسف">
            <a:extLst>
              <a:ext uri="{FF2B5EF4-FFF2-40B4-BE49-F238E27FC236}">
                <a16:creationId xmlns:a16="http://schemas.microsoft.com/office/drawing/2014/main" xmlns="" id="{EEDAF4D3-7CFC-45FD-81CA-CA954686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564492" y="1566457"/>
            <a:ext cx="1669992" cy="2908884"/>
          </a:xfrm>
          <a:prstGeom prst="rect">
            <a:avLst/>
          </a:prstGeom>
        </p:spPr>
      </p:pic>
      <p:pic>
        <p:nvPicPr>
          <p:cNvPr id="75" name="يوسف">
            <a:extLst>
              <a:ext uri="{FF2B5EF4-FFF2-40B4-BE49-F238E27FC236}">
                <a16:creationId xmlns:a16="http://schemas.microsoft.com/office/drawing/2014/main" xmlns="" id="{F569C487-EA4D-4033-92EA-A231370EB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459257" y="1627928"/>
            <a:ext cx="1669992" cy="2908884"/>
          </a:xfrm>
          <a:prstGeom prst="rect">
            <a:avLst/>
          </a:prstGeom>
        </p:spPr>
      </p:pic>
      <p:pic>
        <p:nvPicPr>
          <p:cNvPr id="50" name="صادق">
            <a:extLst>
              <a:ext uri="{FF2B5EF4-FFF2-40B4-BE49-F238E27FC236}">
                <a16:creationId xmlns:a16="http://schemas.microsoft.com/office/drawing/2014/main" xmlns="" id="{38CD7DDC-C6DF-4940-AFCF-AAE091B0F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874879" y="2635686"/>
            <a:ext cx="1669992" cy="2908884"/>
          </a:xfrm>
          <a:prstGeom prst="rect">
            <a:avLst/>
          </a:prstGeom>
        </p:spPr>
      </p:pic>
      <p:pic>
        <p:nvPicPr>
          <p:cNvPr id="51" name="يوسف">
            <a:extLst>
              <a:ext uri="{FF2B5EF4-FFF2-40B4-BE49-F238E27FC236}">
                <a16:creationId xmlns:a16="http://schemas.microsoft.com/office/drawing/2014/main" xmlns="" id="{65519C8F-9B39-4762-86FB-445C092D1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80865" y="2635686"/>
            <a:ext cx="1669992" cy="290888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1D1C9CC7-0AEB-4469-A248-B314940AD34E}"/>
              </a:ext>
            </a:extLst>
          </p:cNvPr>
          <p:cNvSpPr/>
          <p:nvPr/>
        </p:nvSpPr>
        <p:spPr>
          <a:xfrm>
            <a:off x="10726087" y="1147630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مجموعة1</a:t>
            </a:r>
          </a:p>
        </p:txBody>
      </p:sp>
      <p:pic>
        <p:nvPicPr>
          <p:cNvPr id="90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8FED0D-CE1C-45E6-A452-AA0554596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57" y="3615821"/>
            <a:ext cx="470752" cy="429472"/>
          </a:xfrm>
          <a:prstGeom prst="rect">
            <a:avLst/>
          </a:prstGeom>
        </p:spPr>
      </p:pic>
      <p:pic>
        <p:nvPicPr>
          <p:cNvPr id="91" name="Picture 85">
            <a:extLst>
              <a:ext uri="{FF2B5EF4-FFF2-40B4-BE49-F238E27FC236}">
                <a16:creationId xmlns:a16="http://schemas.microsoft.com/office/drawing/2014/main" xmlns="" id="{9954EF51-D720-42B2-9463-AA192CE971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74" y="3795299"/>
            <a:ext cx="443746" cy="448876"/>
          </a:xfrm>
          <a:prstGeom prst="rect">
            <a:avLst/>
          </a:prstGeom>
        </p:spPr>
      </p:pic>
      <p:pic>
        <p:nvPicPr>
          <p:cNvPr id="92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064F365-977E-4A84-B8E1-8D389E89B4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70" y="3440783"/>
            <a:ext cx="443747" cy="448876"/>
          </a:xfrm>
          <a:prstGeom prst="rect">
            <a:avLst/>
          </a:prstGeom>
        </p:spPr>
      </p:pic>
      <p:pic>
        <p:nvPicPr>
          <p:cNvPr id="93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1CB0C2C-A31B-4E7E-A8A5-7B4957DA4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58" y="3429000"/>
            <a:ext cx="389300" cy="489990"/>
          </a:xfrm>
          <a:prstGeom prst="rect">
            <a:avLst/>
          </a:prstGeom>
        </p:spPr>
      </p:pic>
      <p:pic>
        <p:nvPicPr>
          <p:cNvPr id="94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A9CB57-AB91-4C07-9D42-8197F0712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16" y="3857297"/>
            <a:ext cx="520140" cy="423680"/>
          </a:xfrm>
          <a:prstGeom prst="rect">
            <a:avLst/>
          </a:prstGeom>
        </p:spPr>
      </p:pic>
      <p:pic>
        <p:nvPicPr>
          <p:cNvPr id="95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BA53562-972F-430E-92B0-FCB0282EA7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15" y="5061045"/>
            <a:ext cx="470752" cy="429472"/>
          </a:xfrm>
          <a:prstGeom prst="rect">
            <a:avLst/>
          </a:prstGeom>
        </p:spPr>
      </p:pic>
      <p:pic>
        <p:nvPicPr>
          <p:cNvPr id="96" name="Picture 85">
            <a:extLst>
              <a:ext uri="{FF2B5EF4-FFF2-40B4-BE49-F238E27FC236}">
                <a16:creationId xmlns:a16="http://schemas.microsoft.com/office/drawing/2014/main" xmlns="" id="{06EEBC58-3F62-4654-BA1D-C26939FB09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74" y="5470522"/>
            <a:ext cx="443746" cy="448876"/>
          </a:xfrm>
          <a:prstGeom prst="rect">
            <a:avLst/>
          </a:prstGeom>
        </p:spPr>
      </p:pic>
      <p:pic>
        <p:nvPicPr>
          <p:cNvPr id="97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85CA67A-7DA2-42C1-BD14-666556DC2E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74" y="4989882"/>
            <a:ext cx="443747" cy="448876"/>
          </a:xfrm>
          <a:prstGeom prst="rect">
            <a:avLst/>
          </a:prstGeom>
        </p:spPr>
      </p:pic>
      <p:pic>
        <p:nvPicPr>
          <p:cNvPr id="98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16DBA61-141D-4FE4-989D-EF2AF97FD4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00" y="5090632"/>
            <a:ext cx="389300" cy="489990"/>
          </a:xfrm>
          <a:prstGeom prst="rect">
            <a:avLst/>
          </a:prstGeom>
        </p:spPr>
      </p:pic>
      <p:pic>
        <p:nvPicPr>
          <p:cNvPr id="99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9A74285-C4F1-4B20-9F64-D462B99F3D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27" y="5349157"/>
            <a:ext cx="520140" cy="423680"/>
          </a:xfrm>
          <a:prstGeom prst="rect">
            <a:avLst/>
          </a:prstGeom>
        </p:spPr>
      </p:pic>
      <p:pic>
        <p:nvPicPr>
          <p:cNvPr id="63" name="Picture 14">
            <a:hlinkClick r:id="" action="ppaction://noaction"/>
            <a:extLst>
              <a:ext uri="{FF2B5EF4-FFF2-40B4-BE49-F238E27FC236}">
                <a16:creationId xmlns:a16="http://schemas.microsoft.com/office/drawing/2014/main" xmlns="" id="{E788A3F5-09CA-40C8-8539-88EEB1874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225646" y="5853464"/>
            <a:ext cx="965354" cy="924327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C1F0DCE-6DB2-492A-875B-0B6891D08AF3}"/>
              </a:ext>
            </a:extLst>
          </p:cNvPr>
          <p:cNvSpPr/>
          <p:nvPr/>
        </p:nvSpPr>
        <p:spPr>
          <a:xfrm>
            <a:off x="9234484" y="3224972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384C7464-87C4-4727-8DEE-836DFA8B661E}"/>
              </a:ext>
            </a:extLst>
          </p:cNvPr>
          <p:cNvSpPr/>
          <p:nvPr/>
        </p:nvSpPr>
        <p:spPr>
          <a:xfrm>
            <a:off x="7784382" y="1132248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C955F62-DF71-4201-AF9D-875B7ECC04B4}"/>
              </a:ext>
            </a:extLst>
          </p:cNvPr>
          <p:cNvSpPr/>
          <p:nvPr/>
        </p:nvSpPr>
        <p:spPr>
          <a:xfrm>
            <a:off x="2197049" y="2142123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693D8B1B-F124-437F-BAA2-0387F5C67E18}"/>
              </a:ext>
            </a:extLst>
          </p:cNvPr>
          <p:cNvSpPr/>
          <p:nvPr/>
        </p:nvSpPr>
        <p:spPr>
          <a:xfrm>
            <a:off x="346142" y="2142123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مجموعة5</a:t>
            </a:r>
          </a:p>
        </p:txBody>
      </p:sp>
      <p:pic>
        <p:nvPicPr>
          <p:cNvPr id="52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1122813-1991-46A4-830C-95FB452411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96" y="3298771"/>
            <a:ext cx="470752" cy="429472"/>
          </a:xfrm>
          <a:prstGeom prst="rect">
            <a:avLst/>
          </a:prstGeom>
        </p:spPr>
      </p:pic>
      <p:pic>
        <p:nvPicPr>
          <p:cNvPr id="54" name="Picture 85">
            <a:extLst>
              <a:ext uri="{FF2B5EF4-FFF2-40B4-BE49-F238E27FC236}">
                <a16:creationId xmlns:a16="http://schemas.microsoft.com/office/drawing/2014/main" xmlns="" id="{912E1D27-ED00-43D8-AB0C-F9534EA018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32" y="3431066"/>
            <a:ext cx="427596" cy="432539"/>
          </a:xfrm>
          <a:prstGeom prst="rect">
            <a:avLst/>
          </a:prstGeom>
        </p:spPr>
      </p:pic>
      <p:pic>
        <p:nvPicPr>
          <p:cNvPr id="56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BEB416C-08D5-498F-A2EA-1FFCC6F8B6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57" y="3010309"/>
            <a:ext cx="443747" cy="448876"/>
          </a:xfrm>
          <a:prstGeom prst="rect">
            <a:avLst/>
          </a:prstGeom>
        </p:spPr>
      </p:pic>
      <p:pic>
        <p:nvPicPr>
          <p:cNvPr id="57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E9554A4-2CAE-4DD1-B040-5EAD01044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21" y="2969200"/>
            <a:ext cx="389300" cy="489990"/>
          </a:xfrm>
          <a:prstGeom prst="rect">
            <a:avLst/>
          </a:prstGeom>
        </p:spPr>
      </p:pic>
      <p:pic>
        <p:nvPicPr>
          <p:cNvPr id="74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6285D97-2C33-4073-B4E5-4A6FC454E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89" y="3611539"/>
            <a:ext cx="520140" cy="423680"/>
          </a:xfrm>
          <a:prstGeom prst="rect">
            <a:avLst/>
          </a:prstGeom>
        </p:spPr>
      </p:pic>
      <p:pic>
        <p:nvPicPr>
          <p:cNvPr id="85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D0D80C-EDC0-402C-9466-ED885ADBE0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77" y="4906154"/>
            <a:ext cx="470752" cy="42947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54DBDE02-4B07-42AD-BA48-C92158439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28" y="5021646"/>
            <a:ext cx="443746" cy="448876"/>
          </a:xfrm>
          <a:prstGeom prst="rect">
            <a:avLst/>
          </a:prstGeom>
        </p:spPr>
      </p:pic>
      <p:pic>
        <p:nvPicPr>
          <p:cNvPr id="87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99E4931-D123-4189-80D5-16183B1AD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35" y="4699336"/>
            <a:ext cx="443747" cy="448876"/>
          </a:xfrm>
          <a:prstGeom prst="rect">
            <a:avLst/>
          </a:prstGeom>
        </p:spPr>
      </p:pic>
      <p:pic>
        <p:nvPicPr>
          <p:cNvPr id="88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0C2E4BF-63ED-4595-8648-65D8B808A7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18" y="4562198"/>
            <a:ext cx="389300" cy="489990"/>
          </a:xfrm>
          <a:prstGeom prst="rect">
            <a:avLst/>
          </a:prstGeom>
        </p:spPr>
      </p:pic>
      <p:pic>
        <p:nvPicPr>
          <p:cNvPr id="89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3A40C9-B33D-4ABD-86F2-6FE2606C4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301" y="5049515"/>
            <a:ext cx="520140" cy="423680"/>
          </a:xfrm>
          <a:prstGeom prst="rect">
            <a:avLst/>
          </a:prstGeom>
        </p:spPr>
      </p:pic>
      <p:pic>
        <p:nvPicPr>
          <p:cNvPr id="40" name="Picture 10" descr="https://i.pinimg.com/564x/9c/a8/b4/9ca8b4f7f17a92a26c05eb0ee2d10a8c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7691">
            <a:off x="5112647" y="884617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https://i.pinimg.com/564x/94/1e/59/941e5901821609b2e0450b77e76992f2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67" y="3182305"/>
            <a:ext cx="919281" cy="14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66FD497-3601-45A5-977C-8D27F4ECF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33" y="2743691"/>
            <a:ext cx="470752" cy="429472"/>
          </a:xfrm>
          <a:prstGeom prst="rect">
            <a:avLst/>
          </a:prstGeom>
        </p:spPr>
      </p:pic>
      <p:pic>
        <p:nvPicPr>
          <p:cNvPr id="81" name="Picture 85">
            <a:extLst>
              <a:ext uri="{FF2B5EF4-FFF2-40B4-BE49-F238E27FC236}">
                <a16:creationId xmlns:a16="http://schemas.microsoft.com/office/drawing/2014/main" xmlns="" id="{321A71AE-D22A-4BD5-A985-FF3E13260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68" y="2833997"/>
            <a:ext cx="443746" cy="448876"/>
          </a:xfrm>
          <a:prstGeom prst="rect">
            <a:avLst/>
          </a:prstGeom>
        </p:spPr>
      </p:pic>
      <p:pic>
        <p:nvPicPr>
          <p:cNvPr id="82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75D953F-DC1D-4015-9028-57ABFEE2B5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94" y="2455229"/>
            <a:ext cx="443747" cy="448876"/>
          </a:xfrm>
          <a:prstGeom prst="rect">
            <a:avLst/>
          </a:prstGeom>
        </p:spPr>
      </p:pic>
      <p:pic>
        <p:nvPicPr>
          <p:cNvPr id="83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CD63933-146D-4875-8661-70D79BAC68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93" y="2057116"/>
            <a:ext cx="389300" cy="489990"/>
          </a:xfrm>
          <a:prstGeom prst="rect">
            <a:avLst/>
          </a:prstGeom>
        </p:spPr>
      </p:pic>
      <p:pic>
        <p:nvPicPr>
          <p:cNvPr id="84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874FCB6-3AA3-41BA-818A-6966EB9A4E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996" y="2583018"/>
            <a:ext cx="520140" cy="42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9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1736 L -0.00586 0.01759 C -0.03203 0.0125 -0.03672 0.01111 -0.07109 0.01111 C -0.09284 0.01111 -0.11445 0.01319 -0.1362 0.01412 C -0.15365 0.02407 -0.12604 0.0088 -0.15156 0.0206 C -0.17682 0.03194 -0.15156 0.0213 -0.1707 0.03356 C -0.17461 0.03588 -0.18437 0.03843 -0.18802 0.03981 C -0.19336 0.04213 -0.19792 0.04653 -0.20325 0.04954 C -0.20586 0.05093 -0.20833 0.05139 -0.21081 0.05255 C -0.21471 0.05486 -0.21849 0.05856 -0.2224 0.05926 L -0.24349 0.0625 C -0.24596 0.06343 -0.2487 0.06435 -0.25117 0.06551 C -0.25495 0.06759 -0.25859 0.0713 -0.26263 0.07199 L -0.27982 0.07546 C -0.28177 0.07639 -0.28372 0.07708 -0.28568 0.07847 C -0.28763 0.08032 -0.28919 0.08356 -0.29141 0.08495 C -0.3013 0.09236 -0.30039 0.09143 -0.30846 0.09143 L -0.30846 0.09167 " pathEditMode="relative" rAng="0" ptsTypes="AAAAAAAAAAAAAAAAAA">
                                      <p:cBhvr>
                                        <p:cTn id="1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1389 L -0.00391 0.01412 L -0.02917 0.02245 C -0.03229 0.02361 -0.03555 0.02569 -0.0388 0.02685 C -0.04987 0.03079 -0.05846 0.03264 -0.06979 0.03541 C -0.07174 0.03704 -0.0737 0.03842 -0.07552 0.04004 C -0.07891 0.04282 -0.0819 0.04629 -0.08529 0.04884 C -0.08789 0.05046 -0.09049 0.05162 -0.0931 0.05324 C -0.11601 0.09028 -0.09857 0.07014 -0.13568 0.0794 C -0.13776 0.08009 -0.13945 0.08333 -0.14154 0.08379 C -0.15443 0.0875 -0.16732 0.08912 -0.18034 0.09282 L -0.1957 0.09722 C -0.19779 0.09861 -0.19974 0.1 -0.20169 0.10139 C -0.20911 0.10602 -0.22344 0.1125 -0.22878 0.11458 C -0.23789 0.11805 -0.247 0.11829 -0.25586 0.12338 C -0.26575 0.12893 -0.26107 0.12569 -0.26953 0.13217 C -0.28789 0.1287 -0.29206 0.14398 -0.29479 0.11458 C -0.29492 0.11157 -0.29479 0.10879 -0.29479 0.10579 L -0.29479 0.10602 " pathEditMode="relative" rAng="0" ptsTypes="AAAAAAAAAAAAAAAAAAA">
                                      <p:cBhvr>
                                        <p:cTn id="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278 L -0.00612 0.00278 C -0.01276 0.00024 -0.01927 -0.00254 -0.02591 -0.00439 C -0.03307 -0.00625 -0.04049 -0.00578 -0.04765 -0.00787 C -0.05299 -0.00925 -0.0582 -0.01273 -0.06341 -0.01481 C -0.06666 -0.0162 -0.07005 -0.01712 -0.0733 -0.01828 C -0.08489 -0.02847 -0.07838 -0.02361 -0.0931 -0.03217 L -0.09895 -0.03564 C -0.1181 -0.03449 -0.13724 -0.03518 -0.15625 -0.03217 C -0.16041 -0.03171 -0.16406 -0.02731 -0.1681 -0.02523 C -0.17656 -0.02083 -0.18007 -0.02083 -0.18984 -0.01828 L -0.20755 -0.00787 L -0.21354 -0.00439 C -0.21549 -0.00324 -0.21731 -0.00092 -0.2194 -0.00092 L -0.22526 -0.00092 L -0.22526 -0.00092 " pathEditMode="relative" ptsTypes="AAAAAAAAAAAAAAAA">
                                      <p:cBhvr>
                                        <p:cTn id="2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4.79167E-6 3.7037E-6 C -0.02174 0.00625 -0.04322 0.01458 -0.06523 0.01944 C -0.08476 0.02361 -0.10468 0.02453 -0.12447 0.02777 C -0.13893 0.03009 -0.15338 0.03333 -0.16783 0.03611 C -0.18763 0.04537 -0.17161 0.03889 -0.19153 0.04467 C -0.19752 0.04629 -0.20325 0.04907 -0.20924 0.05 C -0.21783 0.05185 -0.22643 0.05185 -0.23489 0.05277 C -0.24309 0.05578 -0.24934 0.0574 -0.25664 0.06134 C -0.26119 0.06365 -0.27395 0.07152 -0.27838 0.07245 C -0.28815 0.07453 -0.30794 0.07546 -0.30794 0.07569 L -0.30989 0.07546 " pathEditMode="relative" rAng="0" ptsTypes="AAAAAAAAAAAA">
                                      <p:cBhvr>
                                        <p:cTn id="2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1019 L 0.00547 0.01019 C -0.04258 0.0125 -0.09153 0.00046 -0.13867 0.01736 C -0.14531 0.01968 -0.15195 0.0213 -0.15846 0.02431 C -0.1625 0.02616 -0.16614 0.03056 -0.17031 0.03125 C -0.18411 0.03403 -0.19791 0.03357 -0.21172 0.03472 C -0.21771 0.0375 -0.22018 0.0412 -0.22565 0.03472 C -0.22617 0.03426 -0.22565 0.03241 -0.22565 0.03125 L -0.22565 0.03125 " pathEditMode="relative" ptsTypes="AAAAAAAAA">
                                      <p:cBhvr>
                                        <p:cTn id="2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0.0044 L 0.00429 0.0044 C -0.0004 -0.00162 -0.00469 -0.0081 -0.00964 -0.0132 C -0.01133 -0.01505 -0.01381 -0.01482 -0.0155 -0.01667 C -0.01784 -0.01945 -0.01915 -0.02431 -0.02149 -0.02732 C -0.02383 -0.03032 -0.02683 -0.03171 -0.0293 -0.03426 C -0.03998 -0.04514 -0.03034 -0.03843 -0.04115 -0.04491 C -0.04714 -0.05185 -0.04792 -0.05347 -0.05495 -0.0588 C -0.05691 -0.06042 -0.05899 -0.06065 -0.06094 -0.06227 C -0.06303 -0.06435 -0.06459 -0.06782 -0.0668 -0.06945 C -0.06993 -0.07153 -0.07344 -0.07153 -0.0767 -0.07292 C -0.07865 -0.07384 -0.0806 -0.07546 -0.08256 -0.07639 C -0.0879 -0.07894 -0.09323 -0.08079 -0.09844 -0.08333 C -0.10235 -0.08542 -0.10625 -0.0882 -0.11029 -0.09051 C -0.11224 -0.09167 -0.1142 -0.09259 -0.11615 -0.09398 C -0.11941 -0.0963 -0.12266 -0.09931 -0.12605 -0.10093 C -0.12982 -0.10278 -0.13386 -0.10324 -0.1379 -0.1044 C -0.14558 -0.11829 -0.1375 -0.10579 -0.14766 -0.11505 C -0.15612 -0.12245 -0.1517 -0.12176 -0.15951 -0.13264 C -0.17383 -0.15232 -0.16888 -0.13773 -0.17331 -0.15347 L -0.17331 -0.15347 " pathEditMode="relative" ptsTypes="AAAAAAAAAAAAAAAAAAAAA">
                                      <p:cBhvr>
                                        <p:cTn id="3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394 L -0.00039 -0.00394 C -0.00508 -0.01343 -0.00912 -0.02384 -0.01432 -0.03218 C -0.01576 -0.03449 -0.01849 -0.03333 -0.02018 -0.03565 C -0.02461 -0.04167 -0.02708 -0.05232 -0.03203 -0.05671 C -0.03464 -0.05903 -0.03724 -0.06157 -0.03998 -0.06366 C -0.0418 -0.06505 -0.04401 -0.06551 -0.04583 -0.06713 C -0.04792 -0.06898 -0.04974 -0.07222 -0.05182 -0.07431 C -0.0582 -0.08079 -0.0625 -0.08333 -0.06953 -0.08819 C -0.07083 -0.09051 -0.07201 -0.09329 -0.07344 -0.09537 C -0.07721 -0.10023 -0.08138 -0.10463 -0.08529 -0.10926 L -0.09128 -0.11644 C -0.09531 -0.12107 -0.09805 -0.12569 -0.10313 -0.12685 C -0.11159 -0.1287 -0.12018 -0.12917 -0.12878 -0.13032 C -0.13268 -0.13264 -0.13763 -0.13218 -0.14063 -0.13727 C -0.14193 -0.13982 -0.14271 -0.14352 -0.14453 -0.14444 C -0.14961 -0.14699 -0.15508 -0.14676 -0.16029 -0.14792 L -0.17214 -0.15486 L -0.17813 -0.15833 C -0.18008 -0.16204 -0.18138 -0.1669 -0.18399 -0.16898 C -0.19349 -0.17662 -0.20195 -0.17523 -0.21159 -0.1794 C -0.21302 -0.18009 -0.21419 -0.18171 -0.2155 -0.18287 L -0.2155 -0.18287 " pathEditMode="relative" ptsTypes="AAAAAAAAAAAAAAAAAAAAAAA">
                                      <p:cBhvr>
                                        <p:cTn id="3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1528 L 0.00117 0.01528 C -0.01471 0.00811 -0.03138 0.00602 -0.04622 -0.00578 C -0.08385 -0.03588 -0.10287 -0.06134 -0.13112 -0.09699 C -0.13346 -0.10347 -0.14883 -0.13981 -0.14883 -0.15671 C -0.14883 -0.16412 -0.14675 -0.17106 -0.14492 -0.17777 C -0.14414 -0.18078 -0.14232 -0.1824 -0.14102 -0.18472 L -0.14297 -0.19513 L -0.14297 -0.19513 " pathEditMode="relative" ptsTypes="AAAAAAAAA">
                                      <p:cBhvr>
                                        <p:cTn id="4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462 L 0.00195 0.00462 C -0.00209 -0.00371 -0.00652 -0.01112 -0.0099 -0.02014 C -0.0181 -0.04075 0.0013 -0.02616 -0.0237 -0.05163 C -0.02839 -0.05625 -0.03321 -0.06019 -0.0375 -0.06575 C -0.05066 -0.08195 -0.03568 -0.07269 -0.05144 -0.07963 C -0.06836 -0.09977 -0.04688 -0.0757 -0.06316 -0.09028 C -0.07058 -0.09676 -0.06758 -0.09607 -0.07305 -0.10417 C -0.07566 -0.10788 -0.07839 -0.11088 -0.08099 -0.11482 C -0.08243 -0.1169 -0.08334 -0.11991 -0.0849 -0.12176 C -0.08737 -0.12454 -0.09037 -0.1257 -0.09284 -0.12871 C -0.09506 -0.13172 -0.09649 -0.13635 -0.0987 -0.13936 L -0.11641 -0.16042 C -0.11849 -0.16274 -0.12071 -0.16436 -0.1224 -0.16737 C -0.12553 -0.17292 -0.12787 -0.17801 -0.1323 -0.18125 C -0.13464 -0.18334 -0.14831 -0.18774 -0.15 -0.18843 C -0.15131 -0.19075 -0.15209 -0.19468 -0.15391 -0.19538 C -0.15599 -0.19607 -0.15782 -0.19237 -0.1599 -0.1919 C -0.16316 -0.19121 -0.16641 -0.1919 -0.16967 -0.1919 L -0.16967 -0.19538 " pathEditMode="relative" ptsTypes="AAAAAAAAAAAAAAAAAAAA">
                                      <p:cBhvr>
                                        <p:cTn id="4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718 L -0.0013 0.00718 C -0.00442 0.00903 -0.00742 0.01227 -0.01067 0.01273 C -0.01862 0.01366 -0.02473 0.01042 -0.03177 0.00718 C -0.03281 0.00579 -0.03372 0.00371 -0.03489 0.00301 C -0.04466 -0.00231 -0.03906 0.00533 -0.04583 -0.00115 C -0.04856 -0.0037 -0.05104 -0.00717 -0.05364 -0.00949 C -0.05911 -0.01458 -0.06536 -0.01666 -0.07005 -0.02338 C -0.07265 -0.02708 -0.07526 -0.03102 -0.07786 -0.03449 C -0.08359 -0.04166 -0.09023 -0.04676 -0.09505 -0.05532 C -0.09687 -0.05856 -0.09882 -0.0618 -0.10052 -0.06504 C -0.10299 -0.06967 -0.10494 -0.075 -0.10755 -0.07893 C -0.11393 -0.08889 -0.10924 -0.08125 -0.1138 -0.08727 C -0.11627 -0.09051 -0.11927 -0.09259 -0.12083 -0.09699 L -0.12239 -0.10115 L -0.12239 -0.10115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0625 L -0.00391 0.00648 C -0.00052 0.00231 0.00274 -0.00255 0.00651 -0.00556 C 0.00859 -0.00718 0.01094 -0.00695 0.01315 -0.00787 C 0.01576 -0.00926 0.01836 -0.01134 0.02109 -0.0125 C 0.03555 -0.01898 0.03203 -0.01597 0.04609 -0.01968 C 0.04831 -0.02014 0.05039 -0.02153 0.05261 -0.02199 C 0.06094 -0.02315 0.06927 -0.02361 0.07761 -0.02431 C 0.08698 -0.02986 0.07565 -0.02199 0.08555 -0.03357 C 0.08672 -0.03496 0.08802 -0.03588 0.08945 -0.03611 C 0.10078 -0.0375 0.11224 -0.0375 0.1237 -0.03843 C 0.16914 -0.05301 0.13906 -0.04514 0.23555 -0.04074 C 0.23854 -0.04051 0.24427 -0.03704 0.2474 -0.03611 C 0.25547 -0.03333 0.25586 -0.03449 0.26315 -0.03125 C 0.26445 -0.03079 0.26576 -0.0294 0.26706 -0.02894 C 0.27188 -0.02778 0.27669 -0.02732 0.28151 -0.02662 C 0.28281 -0.02593 0.28412 -0.02454 0.28555 -0.02431 C 0.3043 -0.01991 0.31107 -0.02269 0.33281 -0.02431 C 0.34089 -0.03866 0.33815 -0.02917 0.33815 -0.05463 L 0.33815 -0.0544 " pathEditMode="relative" rAng="0" ptsTypes="AAAAAAAAAAAAAAAAAAAA">
                                      <p:cBhvr>
                                        <p:cTn id="5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1644 L -0.00924 -0.01621 C -0.00495 -0.01783 -0.00052 -0.01921 0.00391 -0.02107 C 0.01276 -0.02454 0.00391 -0.02662 0.02096 -0.02801 C 0.04544 -0.02986 0.07005 -0.0294 0.09466 -0.03009 L 0.21966 -0.02801 C 0.22279 -0.02778 0.22578 -0.02593 0.22891 -0.0257 C 0.24063 -0.02431 0.2526 -0.02408 0.26432 -0.02338 L 0.29466 -0.02107 C 0.31523 -0.01204 0.30625 -0.01528 0.34987 -0.01412 C 0.36042 -0.01366 0.37096 -0.01551 0.38151 -0.01644 C 0.39089 -0.02176 0.38711 -0.01829 0.39336 -0.0257 C 0.40169 -0.02269 0.39987 -0.02732 0.39987 -0.01412 L 0.39987 -0.01389 " pathEditMode="relative" rAng="0" ptsTypes="AAAAAAAAAAAAAA">
                                      <p:cBhvr>
                                        <p:cTn id="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1088 L 0.00143 0.01111 C 0.07526 -0.00463 -0.01653 0.01505 0.03959 0.00139 C 0.04701 -0.00046 0.05443 -0.00139 0.06185 -0.00324 C 0.07031 -0.00532 0.07865 -0.00764 0.08685 -0.01018 C 0.08867 -0.01088 0.09037 -0.01227 0.09219 -0.01273 C 0.09922 -0.01389 0.10625 -0.01412 0.11328 -0.01504 C 0.12422 -0.01643 0.13516 -0.01759 0.1461 -0.01967 L 0.1711 -0.0243 C 0.17682 -0.02569 0.18242 -0.02801 0.18828 -0.02893 C 0.1974 -0.03055 0.20664 -0.03009 0.21589 -0.03125 C 0.24167 -0.03472 0.24102 -0.03703 0.26459 -0.03842 L 0.36198 -0.04305 C 0.38073 -0.05416 0.3612 -0.04305 0.37513 -0.05 C 0.37643 -0.05069 0.37774 -0.05162 0.37904 -0.05231 C 0.38073 -0.05324 0.38438 -0.05463 0.38438 -0.0544 L 0.38438 -0.05463 L 0.38438 -0.05231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2176 L -0.01979 0.02199 C -0.01237 0.02245 -0.00494 0.02268 0.00248 0.02407 C 0.00652 0.025 0.01042 0.02731 0.01433 0.0287 C 0.01693 0.02963 0.01967 0.03009 0.02227 0.03102 C 0.02579 0.03241 0.02917 0.03472 0.03282 0.03588 C 0.03672 0.03703 0.04063 0.03727 0.04467 0.03819 C 0.04597 0.03889 0.04727 0.03981 0.04857 0.04051 C 0.05079 0.04143 0.05313 0.0412 0.05508 0.04282 C 0.06745 0.05254 0.05456 0.04791 0.06433 0.05208 C 0.06654 0.05324 0.06875 0.05347 0.07097 0.05463 C 0.07357 0.05578 0.07878 0.05926 0.07878 0.05949 C 0.0806 0.06157 0.08204 0.06458 0.08412 0.0662 C 0.08607 0.06782 0.08855 0.06759 0.09063 0.06852 C 0.09336 0.06991 0.09584 0.07199 0.09857 0.07315 L 0.10378 0.07569 C 0.11524 0.07477 0.12657 0.07453 0.13803 0.07315 C 0.14336 0.07268 0.14623 0.0706 0.15118 0.06852 C 0.15339 0.06759 0.1556 0.0669 0.15782 0.0662 C 0.15912 0.06458 0.16029 0.06273 0.16172 0.06157 C 0.16342 0.06018 0.16524 0.06018 0.16693 0.05926 C 0.17995 0.05254 0.15456 0.06296 0.18269 0.05463 C 0.18933 0.05254 0.19584 0.0493 0.20248 0.04745 L 0.21172 0.04514 C 0.21693 0.04213 0.22227 0.03912 0.22748 0.03588 C 0.23125 0.03333 0.23633 0.02847 0.24063 0.02639 C 0.24493 0.02453 0.25079 0.02315 0.25508 0.02176 C 0.2573 0.02106 0.25951 0.02014 0.26172 0.01944 C 0.26394 0.01782 0.26602 0.01597 0.26823 0.01481 C 0.27292 0.01203 0.278 0.01134 0.28269 0.01018 L 0.31042 0.01481 C 0.31342 0.01528 0.31641 0.0169 0.31954 0.01713 C 0.32435 0.01759 0.32917 0.01713 0.33399 0.01713 L 0.33542 0.01713 " pathEditMode="relative" rAng="0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1574 L 0.00612 0.01597 L 0.09283 0.01088 C 0.09987 0.01041 0.1069 0.00856 0.11393 0.00856 C 0.14466 0.00856 0.17539 0.01018 0.20612 0.01088 L 0.31783 0.00856 C 0.33685 0.00787 0.32226 0.0074 0.33242 0.00393 C 0.33541 0.00278 0.33854 0.00231 0.34153 0.00162 C 0.34427 2.59259E-6 0.34713 -0.00047 0.34948 -0.00324 C 0.35208 -0.00625 0.35442 -0.01065 0.35742 -0.0125 C 0.36054 -0.01435 0.36328 -0.01621 0.36653 -0.01713 C 0.37005 -0.01829 0.37356 -0.01875 0.37708 -0.01945 C 0.40573 -0.01459 0.40065 -0.02963 0.40612 -0.01019 L 0.40612 -0.00996 " pathEditMode="relative" rAng="0" ptsTypes="AAAAAAAAAAAAAA">
                                      <p:cBhvr>
                                        <p:cTn id="7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71 L 0.00065 -0.00371 C 0.02903 -0.00926 0.01432 -0.00741 0.0664 -0.00139 C 0.06822 -0.00116 0.06979 0.00069 0.07161 0.00092 C 0.07643 0.00208 0.08125 0.00231 0.08606 0.00324 C 0.0888 0.00393 0.0914 0.00509 0.09401 0.00579 L 0.11237 0.01041 L 0.12955 0.01504 C 0.13255 0.01597 0.13567 0.0169 0.13867 0.01736 L 0.15195 0.01967 C 0.15364 0.0206 0.15533 0.02153 0.15716 0.02199 C 0.16145 0.02315 0.16601 0.02268 0.17031 0.0243 C 0.17226 0.02523 0.17369 0.02824 0.17552 0.02916 C 0.17942 0.03079 0.18346 0.03055 0.18737 0.03148 C 0.19244 0.03449 0.19453 0.03588 0.20052 0.03842 C 0.20273 0.03935 0.20494 0.04004 0.20716 0.04074 C 0.20937 0.04305 0.21132 0.04606 0.21367 0.04791 C 0.21757 0.05069 0.22187 0.05162 0.22552 0.05486 C 0.22942 0.0581 0.23177 0.06111 0.23606 0.0618 C 0.2444 0.06319 0.25273 0.06342 0.26106 0.06412 C 0.26237 0.06504 0.2651 0.06412 0.2651 0.06643 C 0.2651 0.06898 0.26106 0.06875 0.26106 0.06875 L 0.26106 0.06875 " pathEditMode="relative" ptsTypes="AAA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694 L -0.00287 -0.00671 C 0.00104 -0.01018 0.00482 -0.01366 0.00885 -0.01643 C 0.01393 -0.01991 0.02344 -0.02037 0.02734 -0.02106 C 0.03125 -0.02268 0.03516 -0.02569 0.03919 -0.02569 C 0.18633 -0.02778 0.14466 -0.0456 0.19974 -0.02106 C 0.20104 -0.01875 0.20221 -0.0162 0.20364 -0.01412 C 0.20495 -0.01227 0.20664 -0.01157 0.20768 -0.00949 C 0.20976 -0.00509 0.21068 0.0007 0.21289 0.00463 C 0.2138 0.00625 0.21471 0.00764 0.21549 0.00926 C 0.21654 0.01157 0.21732 0.01389 0.2181 0.01644 C 0.21914 0.01945 0.21953 0.02292 0.22083 0.0257 C 0.22174 0.02778 0.22344 0.0287 0.22474 0.03032 C 0.22799 0.04769 0.22617 0.04005 0.22995 0.0537 C 0.23047 0.05833 0.23138 0.06296 0.23138 0.06782 C 0.23138 0.07176 0.23034 0.07546 0.22995 0.0794 C 0.22995 0.08032 0.22995 0.08102 0.22995 0.08195 L 0.22995 0.08218 " pathEditMode="relative" rAng="0" ptsTypes="AAAAAAAAAAAAAAAAAA">
                                      <p:cBhvr>
                                        <p:cTn id="8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0.00139 L 0.01029 0.00162 L 0.02344 -0.00556 C 0.06172 -0.025 0.14115 -0.00556 0.14701 -0.00556 C 0.1655 -0.00324 0.16185 -0.00417 0.17735 -0.00093 C 0.18086 -0.00023 0.18438 0.00046 0.1879 0.00139 C 0.18959 0.00208 0.19128 0.00324 0.1931 0.00394 C 0.19831 0.00556 0.20365 0.00671 0.20886 0.00856 C 0.21368 0.00995 0.22474 0.01319 0.22995 0.01782 C 0.23165 0.01944 0.23334 0.0213 0.23516 0.02245 C 0.23777 0.02431 0.2405 0.02569 0.2431 0.02731 L 0.24701 0.02963 C 0.24792 0.03194 0.24831 0.03519 0.24974 0.03657 C 0.25209 0.03912 0.25756 0.0412 0.25756 0.04144 C 0.26016 0.04444 0.26237 0.04931 0.2655 0.05069 C 0.2737 0.0544 0.26888 0.05255 0.27995 0.05532 C 0.28477 0.06111 0.28243 0.0588 0.28659 0.0625 L 0.28659 0.06273 " pathEditMode="relative" rAng="0" ptsTypes="AAAAAAAAAAAAAAAAAA">
                                      <p:cBhvr>
                                        <p:cTn id="8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0093 L 0.0086 0.00116 L 0.02031 -0.0037 C 0.02656 -0.00625 0.02748 -0.00764 0.0349 -0.00833 C 0.04584 -0.00972 0.05677 -0.00995 0.06771 -0.01064 L 0.19414 -0.00833 C 0.19727 -0.00833 0.20026 -0.00486 0.20326 -0.0037 C 0.2099 -0.00115 0.21654 0.00093 0.22305 0.00324 C 0.23815 0.0088 0.2194 0.00232 0.24011 0.00811 C 0.26628 0.01528 0.21914 0.00417 0.25729 0.01273 C 0.27604 0.02385 0.25651 0.01273 0.27044 0.01968 C 0.27604 0.02246 0.27253 0.02199 0.27709 0.02199 L 0.27709 0.02223 " pathEditMode="relative" rAng="0" ptsTypes="AAAAAAAAAAAAA">
                                      <p:cBhvr>
                                        <p:cTn id="8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593 L 0.00013 -0.0257 L 0.01588 -0.03542 C 0.01588 -0.03519 0.02369 -0.04005 0.02369 -0.03982 C 0.02643 -0.04074 0.02903 -0.0419 0.03164 -0.04236 C 0.03776 -0.04352 0.04388 -0.04398 0.05 -0.04468 C 0.05182 -0.0456 0.05351 -0.0463 0.05534 -0.04699 C 0.05664 -0.04769 0.05781 -0.04931 0.05924 -0.04931 C 0.07239 -0.04931 0.08554 -0.04792 0.09869 -0.04699 C 0.10221 -0.0463 0.10573 -0.04584 0.10924 -0.04468 C 0.11458 -0.04329 0.11575 -0.04121 0.12109 -0.03773 C 0.12239 -0.03681 0.12369 -0.03635 0.125 -0.03542 C 0.13346 -0.02894 0.12734 -0.03287 0.13554 -0.02361 C 0.13919 -0.01945 0.14088 -0.01898 0.14479 -0.01667 C 0.15013 -0.00718 0.14414 -0.01667 0.1526 -0.00741 C 0.16172 0.00278 0.15403 -0.00255 0.16185 0.00208 C 0.16354 0.00509 0.1651 0.00879 0.16705 0.01134 C 0.17981 0.02847 0.16692 0.00648 0.175 0.02083 C 0.17721 0.03217 0.17487 0.02384 0.1789 0.0324 C 0.18502 0.0456 0.18021 0.03865 0.18685 0.04653 C 0.18854 0.05115 0.18984 0.05648 0.19205 0.06065 C 0.19518 0.06597 0.19896 0.0706 0.2013 0.07685 C 0.20221 0.07916 0.20325 0.08148 0.2039 0.08403 C 0.20937 0.10324 0.20039 0.07778 0.20794 0.09791 C 0.20651 0.12222 0.20651 0.11365 0.20651 0.12384 L 0.20651 0.12407 " pathEditMode="relative" rAng="0" ptsTypes="AAAAAAAAAAAAAAAAAAAAAAAAAA">
                                      <p:cBhvr>
                                        <p:cTn id="9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532 L -0.00104 0.00555 C 0.03594 -0.0088 0.00339 0.00277 0.02657 -0.00394 C 0.03555 -0.00672 0.03764 -0.00926 0.04896 -0.01088 C 0.06862 -0.01389 0.05938 -0.01227 0.07657 -0.01551 C 0.10769 -0.01482 0.13881 -0.01551 0.16993 -0.0132 C 0.17149 -0.0132 0.1724 -0.00973 0.17396 -0.00857 C 0.19037 0.00231 0.17305 -0.0125 0.18438 -0.00394 C 0.1862 -0.00255 0.18803 -0.00093 0.18972 0.00069 C 0.19102 0.00208 0.19219 0.00416 0.19362 0.00532 C 0.19623 0.0074 0.19896 0.00856 0.20157 0.00995 L 0.20547 0.01226 C 0.21003 0.01504 0.20847 0.01296 0.21081 0.01713 L 0.21081 0.01736 " pathEditMode="relative" rAng="0" ptsTypes="AAAAAAAAAAAAAA">
                                      <p:cBhvr>
                                        <p:cTn id="9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1899 L -0.00338 0.01899 C -0.00039 0.01505 0.00235 0.00996 0.00573 0.00718 C 0.00821 0.0051 0.01107 0.00579 0.01368 0.00487 C 0.03217 -0.00115 0.00651 0.0044 0.04792 -0.00208 L 0.06368 -0.00439 L 0.11628 -0.00208 C 0.12305 -0.00162 0.12357 0.0007 0.12943 0.00255 C 0.13256 0.00348 0.13555 0.00417 0.13868 0.00487 C 0.14128 0.00649 0.14388 0.00834 0.14662 0.00949 C 0.15456 0.01297 0.15013 0.01088 0.15977 0.01644 L 0.16368 0.01899 L 0.16758 0.0213 C 0.16901 0.02269 0.17006 0.025 0.17162 0.02593 C 0.175 0.02801 0.18217 0.03056 0.18217 0.03056 C 0.18842 0.03797 0.18451 0.03426 0.19401 0.03982 L 0.19792 0.04237 C 0.19883 0.04468 0.19922 0.04769 0.20053 0.04931 C 0.20209 0.05116 0.20482 0.04885 0.20586 0.05162 C 0.20678 0.0544 0.20482 0.05787 0.20443 0.06088 C 0.20443 0.06181 0.20443 0.0625 0.20443 0.06343 L 0.20443 0.06343 " pathEditMode="relative" ptsTypes="AAAAAAAAAAAAAAAAAAAAAA">
                                      <p:cBhvr>
                                        <p:cTn id="10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042 L 0.00039 0.01042 C 0.00299 0.00764 0.00547 0.00463 0.0082 0.00255 C 0.0095 0.00163 0.01107 0.00186 0.0125 0.00093 C 0.01523 -0.00023 0.01771 -0.00254 0.02044 -0.0037 C 0.02344 -0.00462 0.02539 -0.00532 0.02825 -0.00671 C 0.02916 -0.00717 0.02995 -0.00787 0.03086 -0.00833 C 0.03203 -0.00879 0.0332 -0.00925 0.03437 -0.00972 C 0.03581 -0.01041 0.03724 -0.01064 0.03867 -0.01134 C 0.04778 -0.01574 0.03997 -0.01365 0.05091 -0.01759 C 0.05442 -0.01875 0.05781 -0.01967 0.06133 -0.0206 C 0.06341 -0.02129 0.06549 -0.02152 0.06745 -0.02222 C 0.08958 -0.03032 0.07448 -0.02731 0.09271 -0.02986 L 0.15989 -0.02847 C 0.16289 -0.02824 0.16575 -0.02731 0.16862 -0.02685 L 0.18958 -0.02384 L 0.2 -0.02222 C 0.2026 -0.02129 0.20521 -0.0199 0.20781 -0.01921 C 0.21015 -0.01828 0.2125 -0.01828 0.21484 -0.01759 C 0.21575 -0.01736 0.21653 -0.01643 0.21745 -0.01597 C 0.21992 -0.01504 0.22474 -0.01365 0.22708 -0.01296 C 0.23216 -0.00393 0.22487 -0.01643 0.23138 -0.00671 C 0.23242 -0.00532 0.2332 -0.0037 0.23398 -0.00208 C 0.23594 0.00834 0.23372 -0.00439 0.23581 0.01181 C 0.23646 0.01713 0.23763 0.01644 0.23581 0.01644 L 0.23581 0.01644 " pathEditMode="relative" ptsTypes="AAAAAAAAAAAAAAAAAAAAAAAAAA">
                                      <p:cBhvr>
                                        <p:cTn id="10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787 L 0.00234 0.00787 C 0.00494 0.00486 0.00729 0.00116 0.01015 -0.00139 C 0.01263 -0.00347 0.01536 -0.0044 0.01797 -0.00602 C 0.02278 -0.0088 0.01966 -0.00741 0.0276 -0.00903 C 0.02877 -0.01019 0.02981 -0.01181 0.03112 -0.01227 C 0.03802 -0.01389 0.04505 -0.01366 0.05195 -0.01528 C 0.06653 -0.01852 0.05664 -0.01667 0.08164 -0.01829 C 0.10143 -0.01782 0.12122 -0.01829 0.14101 -0.0169 C 0.14257 -0.01667 0.14388 -0.01482 0.14531 -0.01366 C 0.14922 -0.01111 0.14687 -0.01319 0.15143 -0.01065 C 0.15312 -0.00972 0.15664 -0.00764 0.15664 -0.00764 C 0.1625 0.00278 0.15195 -0.01505 0.16276 -0.00139 C 0.16901 0.00648 0.15976 0.00046 0.16705 0.00648 C 0.16875 0.00764 0.17239 0.00949 0.17239 0.00949 C 0.17265 0.01111 0.17278 0.01273 0.17317 0.01412 C 0.17448 0.01759 0.17552 0.01759 0.1776 0.01875 C 0.17812 0.02037 0.17864 0.02222 0.17929 0.02338 C 0.18229 0.0287 0.18177 0.02384 0.18372 0.03125 C 0.18528 0.03773 0.18528 0.04028 0.18632 0.04676 C 0.18658 0.04815 0.18685 0.04977 0.18724 0.05139 L 0.18632 0.07315 L 0.18632 0.07315 " pathEditMode="relative" ptsTypes="AAAAAAAAAAAAAAAAAAAAAAA">
                                      <p:cBhvr>
                                        <p:cTn id="10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0.01458 L 0.00456 0.01458 C 0.02175 -0.00579 0.00313 0.01435 0.02019 0.00069 C 0.02097 2.22222E-6 0.02123 -0.00162 0.02201 -0.00255 C 0.02305 -0.00371 0.02422 -0.00463 0.02539 -0.00556 C 0.02969 -0.00834 0.03438 -0.00972 0.03855 -0.0132 C 0.04089 -0.01528 0.0431 -0.01759 0.04545 -0.01945 C 0.04779 -0.0213 0.05013 -0.02292 0.05248 -0.02408 C 0.05508 -0.02547 0.05769 -0.02616 0.06029 -0.02732 C 0.0612 -0.02755 0.06211 -0.02801 0.06289 -0.02871 C 0.06472 -0.03056 0.06628 -0.03357 0.06823 -0.03496 C 0.0698 -0.03611 0.07175 -0.03588 0.07344 -0.03658 C 0.07552 -0.0375 0.07748 -0.03843 0.07956 -0.03959 C 0.08099 -0.04051 0.08243 -0.04167 0.08386 -0.04283 C 0.08503 -0.04375 0.0862 -0.04514 0.08737 -0.04584 C 0.09297 -0.04908 0.09558 -0.04931 0.10131 -0.05047 C 0.1043 -0.05209 0.10703 -0.05394 0.11003 -0.05509 C 0.11263 -0.05602 0.11524 -0.05625 0.11797 -0.05672 C 0.1198 -0.05718 0.12878 -0.05903 0.13099 -0.05972 C 0.15651 -0.06829 0.12565 -0.05903 0.14414 -0.06435 L 0.21993 -0.06297 C 0.22227 -0.06273 0.22474 -0.06227 0.22696 -0.06134 C 0.22826 -0.06088 0.22917 -0.05903 0.23047 -0.05834 C 0.23698 -0.0544 0.2362 -0.05602 0.2418 -0.05371 C 0.24401 -0.05255 0.24597 -0.05093 0.24792 -0.04908 C 0.24883 -0.04815 0.24974 -0.04699 0.25052 -0.04584 C 0.25144 -0.04445 0.25235 -0.04283 0.25313 -0.04121 C 0.25378 -0.03982 0.25404 -0.03773 0.25482 -0.03658 C 0.25651 -0.03403 0.26016 -0.03033 0.26016 -0.03033 C 0.26068 -0.02871 0.26133 -0.02732 0.26185 -0.0257 C 0.2625 -0.02361 0.26276 -0.0213 0.26355 -0.01945 C 0.26485 -0.01667 0.26667 -0.01459 0.26797 -0.01181 C 0.26875 -0.00996 0.26901 -0.00764 0.26967 -0.00556 C 0.27019 -0.00394 0.27097 -0.00255 0.27149 -0.00093 C 0.27383 0.00741 0.27045 0.00023 0.27409 0.00995 C 0.27565 0.01435 0.27761 0.01828 0.2793 0.02245 C 0.27956 0.02453 0.27969 0.02662 0.28021 0.02847 C 0.28438 0.04328 0.28295 0.03264 0.28451 0.04259 C 0.2849 0.04467 0.28516 0.04676 0.28542 0.04884 C 0.28659 0.06111 0.28542 0.05787 0.28711 0.06574 C 0.28894 0.07384 0.28789 0.07176 0.28985 0.07523 L 0.28985 0.07523 " pathEditMode="relative" ptsTypes="AAAAAAAAAAAAAAAAAAAAAAAAAAAAAAAAAAAAAAAAAA">
                                      <p:cBhvr>
                                        <p:cTn id="11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6E5122E2-354E-4184-960D-DB5DD2386BC0}"/>
              </a:ext>
            </a:extLst>
          </p:cNvPr>
          <p:cNvSpPr/>
          <p:nvPr/>
        </p:nvSpPr>
        <p:spPr>
          <a:xfrm>
            <a:off x="660401" y="933605"/>
            <a:ext cx="10883591" cy="544179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/>
            <a:endParaRPr lang="ar-SA"/>
          </a:p>
        </p:txBody>
      </p:sp>
      <p:sp>
        <p:nvSpPr>
          <p:cNvPr id="17" name="Rectangle 68">
            <a:extLst>
              <a:ext uri="{FF2B5EF4-FFF2-40B4-BE49-F238E27FC236}">
                <a16:creationId xmlns:a16="http://schemas.microsoft.com/office/drawing/2014/main" xmlns="" id="{1D1C9CC7-0AEB-4469-A248-B314940AD34E}"/>
              </a:ext>
            </a:extLst>
          </p:cNvPr>
          <p:cNvSpPr/>
          <p:nvPr/>
        </p:nvSpPr>
        <p:spPr>
          <a:xfrm>
            <a:off x="10564642" y="1012848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1</a:t>
            </a:r>
          </a:p>
        </p:txBody>
      </p:sp>
      <p:pic>
        <p:nvPicPr>
          <p:cNvPr id="27" name="Picture 14">
            <a:hlinkClick r:id="" action="ppaction://noaction"/>
            <a:extLst>
              <a:ext uri="{FF2B5EF4-FFF2-40B4-BE49-F238E27FC236}">
                <a16:creationId xmlns:a16="http://schemas.microsoft.com/office/drawing/2014/main" xmlns="" id="{E788A3F5-09CA-40C8-8539-88EEB187495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015490" y="5554847"/>
            <a:ext cx="965354" cy="924327"/>
          </a:xfrm>
          <a:prstGeom prst="rect">
            <a:avLst/>
          </a:prstGeom>
        </p:spPr>
      </p:pic>
      <p:sp>
        <p:nvSpPr>
          <p:cNvPr id="28" name="Rectangle 64">
            <a:extLst>
              <a:ext uri="{FF2B5EF4-FFF2-40B4-BE49-F238E27FC236}">
                <a16:creationId xmlns:a16="http://schemas.microsoft.com/office/drawing/2014/main" xmlns="" id="{8C1F0DCE-6DB2-492A-875B-0B6891D08AF3}"/>
              </a:ext>
            </a:extLst>
          </p:cNvPr>
          <p:cNvSpPr/>
          <p:nvPr/>
        </p:nvSpPr>
        <p:spPr>
          <a:xfrm>
            <a:off x="9261461" y="2241088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2</a:t>
            </a:r>
          </a:p>
        </p:txBody>
      </p:sp>
      <p:sp>
        <p:nvSpPr>
          <p:cNvPr id="29" name="Rectangle 65">
            <a:extLst>
              <a:ext uri="{FF2B5EF4-FFF2-40B4-BE49-F238E27FC236}">
                <a16:creationId xmlns:a16="http://schemas.microsoft.com/office/drawing/2014/main" xmlns="" id="{384C7464-87C4-4727-8DEE-836DFA8B661E}"/>
              </a:ext>
            </a:extLst>
          </p:cNvPr>
          <p:cNvSpPr/>
          <p:nvPr/>
        </p:nvSpPr>
        <p:spPr>
          <a:xfrm>
            <a:off x="7768798" y="1025500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3</a:t>
            </a:r>
          </a:p>
        </p:txBody>
      </p:sp>
      <p:sp>
        <p:nvSpPr>
          <p:cNvPr id="30" name="Rectangle 66">
            <a:extLst>
              <a:ext uri="{FF2B5EF4-FFF2-40B4-BE49-F238E27FC236}">
                <a16:creationId xmlns:a16="http://schemas.microsoft.com/office/drawing/2014/main" xmlns="" id="{EC955F62-DF71-4201-AF9D-875B7ECC04B4}"/>
              </a:ext>
            </a:extLst>
          </p:cNvPr>
          <p:cNvSpPr/>
          <p:nvPr/>
        </p:nvSpPr>
        <p:spPr>
          <a:xfrm>
            <a:off x="2721377" y="1621402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4</a:t>
            </a:r>
          </a:p>
        </p:txBody>
      </p:sp>
      <p:sp>
        <p:nvSpPr>
          <p:cNvPr id="31" name="Rectangle 67">
            <a:extLst>
              <a:ext uri="{FF2B5EF4-FFF2-40B4-BE49-F238E27FC236}">
                <a16:creationId xmlns:a16="http://schemas.microsoft.com/office/drawing/2014/main" xmlns="" id="{693D8B1B-F124-437F-BAA2-0387F5C67E18}"/>
              </a:ext>
            </a:extLst>
          </p:cNvPr>
          <p:cNvSpPr/>
          <p:nvPr/>
        </p:nvSpPr>
        <p:spPr>
          <a:xfrm>
            <a:off x="817462" y="1634654"/>
            <a:ext cx="1142864" cy="4123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1" anchor="ctr"/>
          <a:lstStyle/>
          <a:p>
            <a:pPr algn="ctr" defTabSz="914309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5</a:t>
            </a:r>
          </a:p>
        </p:txBody>
      </p:sp>
      <p:pic>
        <p:nvPicPr>
          <p:cNvPr id="10" name="كنزي">
            <a:extLst>
              <a:ext uri="{FF2B5EF4-FFF2-40B4-BE49-F238E27FC236}">
                <a16:creationId xmlns:a16="http://schemas.microsoft.com/office/drawing/2014/main" xmlns="" id="{22929FAE-BE49-414A-9DAA-AB95F926FD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0596110" y="1451686"/>
            <a:ext cx="1395510" cy="2871533"/>
          </a:xfrm>
          <a:prstGeom prst="rect">
            <a:avLst/>
          </a:prstGeom>
        </p:spPr>
      </p:pic>
      <p:pic>
        <p:nvPicPr>
          <p:cNvPr id="11" name="فاطمة">
            <a:extLst>
              <a:ext uri="{FF2B5EF4-FFF2-40B4-BE49-F238E27FC236}">
                <a16:creationId xmlns:a16="http://schemas.microsoft.com/office/drawing/2014/main" xmlns="" id="{7795A447-289D-43D9-8CD0-494E8C2E2C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9023364" y="2750014"/>
            <a:ext cx="1570125" cy="3080236"/>
          </a:xfrm>
          <a:prstGeom prst="rect">
            <a:avLst/>
          </a:prstGeom>
        </p:spPr>
      </p:pic>
      <p:pic>
        <p:nvPicPr>
          <p:cNvPr id="12" name="شادن">
            <a:extLst>
              <a:ext uri="{FF2B5EF4-FFF2-40B4-BE49-F238E27FC236}">
                <a16:creationId xmlns:a16="http://schemas.microsoft.com/office/drawing/2014/main" xmlns="" id="{BD8665D2-D1D0-452B-B0C5-68F5D2C8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7555169" y="1526381"/>
            <a:ext cx="1570125" cy="3080236"/>
          </a:xfrm>
          <a:prstGeom prst="rect">
            <a:avLst/>
          </a:prstGeom>
        </p:spPr>
      </p:pic>
      <p:pic>
        <p:nvPicPr>
          <p:cNvPr id="32" name="طفلة جنب النجمة">
            <a:extLst>
              <a:ext uri="{FF2B5EF4-FFF2-40B4-BE49-F238E27FC236}">
                <a16:creationId xmlns:a16="http://schemas.microsoft.com/office/drawing/2014/main" xmlns="" id="{706CD999-A445-4BA9-BCF3-2129387E7C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2422579" y="2158946"/>
            <a:ext cx="1570125" cy="3080236"/>
          </a:xfrm>
          <a:prstGeom prst="rect">
            <a:avLst/>
          </a:prstGeom>
        </p:spPr>
      </p:pic>
      <p:pic>
        <p:nvPicPr>
          <p:cNvPr id="33" name="الاخيرة">
            <a:extLst>
              <a:ext uri="{FF2B5EF4-FFF2-40B4-BE49-F238E27FC236}">
                <a16:creationId xmlns:a16="http://schemas.microsoft.com/office/drawing/2014/main" xmlns="" id="{7052911D-0BD6-4147-928E-39C30A8F97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567539" y="2098166"/>
            <a:ext cx="1570125" cy="3080236"/>
          </a:xfrm>
          <a:prstGeom prst="rect">
            <a:avLst/>
          </a:prstGeom>
        </p:spPr>
      </p:pic>
      <p:pic>
        <p:nvPicPr>
          <p:cNvPr id="1034" name="Picture 10" descr="https://i.pinimg.com/564x/9c/a8/b4/9ca8b4f7f17a92a26c05eb0ee2d10a8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05" y="63964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564x/94/1e/59/941e5901821609b2e0450b77e76992f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830" y="3109004"/>
            <a:ext cx="919281" cy="14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1122813-1991-46A4-830C-95FB452411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18" y="3329860"/>
            <a:ext cx="470752" cy="429472"/>
          </a:xfrm>
          <a:prstGeom prst="rect">
            <a:avLst/>
          </a:prstGeom>
        </p:spPr>
      </p:pic>
      <p:pic>
        <p:nvPicPr>
          <p:cNvPr id="14" name="Picture 85">
            <a:extLst>
              <a:ext uri="{FF2B5EF4-FFF2-40B4-BE49-F238E27FC236}">
                <a16:creationId xmlns:a16="http://schemas.microsoft.com/office/drawing/2014/main" xmlns="" id="{912E1D27-ED00-43D8-AB0C-F9534EA01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54" y="3462155"/>
            <a:ext cx="427596" cy="432539"/>
          </a:xfrm>
          <a:prstGeom prst="rect">
            <a:avLst/>
          </a:prstGeom>
        </p:spPr>
      </p:pic>
      <p:pic>
        <p:nvPicPr>
          <p:cNvPr id="16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E9554A4-2CAE-4DD1-B040-5EAD01044A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43" y="3000290"/>
            <a:ext cx="389300" cy="489990"/>
          </a:xfrm>
          <a:prstGeom prst="rect">
            <a:avLst/>
          </a:prstGeom>
        </p:spPr>
      </p:pic>
      <p:pic>
        <p:nvPicPr>
          <p:cNvPr id="18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6285D97-2C33-4073-B4E5-4A6FC454E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11" y="3642628"/>
            <a:ext cx="520140" cy="423680"/>
          </a:xfrm>
          <a:prstGeom prst="rect">
            <a:avLst/>
          </a:prstGeom>
        </p:spPr>
      </p:pic>
      <p:pic>
        <p:nvPicPr>
          <p:cNvPr id="19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66FD497-3601-45A5-977C-8D27F4ECF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29" y="2569822"/>
            <a:ext cx="470752" cy="429472"/>
          </a:xfrm>
          <a:prstGeom prst="rect">
            <a:avLst/>
          </a:prstGeom>
        </p:spPr>
      </p:pic>
      <p:pic>
        <p:nvPicPr>
          <p:cNvPr id="20" name="Picture 85">
            <a:extLst>
              <a:ext uri="{FF2B5EF4-FFF2-40B4-BE49-F238E27FC236}">
                <a16:creationId xmlns:a16="http://schemas.microsoft.com/office/drawing/2014/main" xmlns="" id="{321A71AE-D22A-4BD5-A985-FF3E132608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64" y="2660128"/>
            <a:ext cx="443746" cy="448876"/>
          </a:xfrm>
          <a:prstGeom prst="rect">
            <a:avLst/>
          </a:prstGeom>
        </p:spPr>
      </p:pic>
      <p:pic>
        <p:nvPicPr>
          <p:cNvPr id="23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874FCB6-3AA3-41BA-818A-6966EB9A4E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792" y="2409149"/>
            <a:ext cx="520140" cy="423680"/>
          </a:xfrm>
          <a:prstGeom prst="rect">
            <a:avLst/>
          </a:prstGeom>
        </p:spPr>
      </p:pic>
      <p:pic>
        <p:nvPicPr>
          <p:cNvPr id="24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D0D80C-EDC0-402C-9466-ED885ADBE0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77" y="4527327"/>
            <a:ext cx="470752" cy="429472"/>
          </a:xfrm>
          <a:prstGeom prst="rect">
            <a:avLst/>
          </a:prstGeom>
        </p:spPr>
      </p:pic>
      <p:pic>
        <p:nvPicPr>
          <p:cNvPr id="25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99E4931-D123-4189-80D5-16183B1AD7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35" y="4320509"/>
            <a:ext cx="443747" cy="448876"/>
          </a:xfrm>
          <a:prstGeom prst="rect">
            <a:avLst/>
          </a:prstGeom>
        </p:spPr>
      </p:pic>
      <p:pic>
        <p:nvPicPr>
          <p:cNvPr id="26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0C2E4BF-63ED-4595-8648-65D8B808A7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18" y="4183372"/>
            <a:ext cx="389300" cy="489990"/>
          </a:xfrm>
          <a:prstGeom prst="rect">
            <a:avLst/>
          </a:prstGeom>
        </p:spPr>
      </p:pic>
      <p:pic>
        <p:nvPicPr>
          <p:cNvPr id="34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8FED0D-CE1C-45E6-A452-AA05545962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71" y="3252760"/>
            <a:ext cx="470752" cy="429472"/>
          </a:xfrm>
          <a:prstGeom prst="rect">
            <a:avLst/>
          </a:prstGeom>
        </p:spPr>
      </p:pic>
      <p:pic>
        <p:nvPicPr>
          <p:cNvPr id="35" name="Picture 85">
            <a:extLst>
              <a:ext uri="{FF2B5EF4-FFF2-40B4-BE49-F238E27FC236}">
                <a16:creationId xmlns:a16="http://schemas.microsoft.com/office/drawing/2014/main" xmlns="" id="{9954EF51-D720-42B2-9463-AA192CE971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88" y="3432238"/>
            <a:ext cx="443746" cy="448876"/>
          </a:xfrm>
          <a:prstGeom prst="rect">
            <a:avLst/>
          </a:prstGeom>
        </p:spPr>
      </p:pic>
      <p:pic>
        <p:nvPicPr>
          <p:cNvPr id="36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064F365-977E-4A84-B8E1-8D389E89B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84" y="3077722"/>
            <a:ext cx="443747" cy="448876"/>
          </a:xfrm>
          <a:prstGeom prst="rect">
            <a:avLst/>
          </a:prstGeom>
        </p:spPr>
      </p:pic>
      <p:pic>
        <p:nvPicPr>
          <p:cNvPr id="37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1CB0C2C-A31B-4E7E-A8A5-7B4957DA4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72" y="3065940"/>
            <a:ext cx="389300" cy="489990"/>
          </a:xfrm>
          <a:prstGeom prst="rect">
            <a:avLst/>
          </a:prstGeom>
        </p:spPr>
      </p:pic>
      <p:pic>
        <p:nvPicPr>
          <p:cNvPr id="38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A9CB57-AB91-4C07-9D42-8197F0712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30" y="3494236"/>
            <a:ext cx="520140" cy="423680"/>
          </a:xfrm>
          <a:prstGeom prst="rect">
            <a:avLst/>
          </a:prstGeom>
        </p:spPr>
      </p:pic>
      <p:pic>
        <p:nvPicPr>
          <p:cNvPr id="39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BA53562-972F-430E-92B0-FCB0282EA7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5" y="4366898"/>
            <a:ext cx="470752" cy="429472"/>
          </a:xfrm>
          <a:prstGeom prst="rect">
            <a:avLst/>
          </a:prstGeom>
        </p:spPr>
      </p:pic>
      <p:pic>
        <p:nvPicPr>
          <p:cNvPr id="40" name="Picture 85">
            <a:extLst>
              <a:ext uri="{FF2B5EF4-FFF2-40B4-BE49-F238E27FC236}">
                <a16:creationId xmlns:a16="http://schemas.microsoft.com/office/drawing/2014/main" xmlns="" id="{06EEBC58-3F62-4654-BA1D-C26939FB09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04" y="4776375"/>
            <a:ext cx="443746" cy="448876"/>
          </a:xfrm>
          <a:prstGeom prst="rect">
            <a:avLst/>
          </a:prstGeom>
        </p:spPr>
      </p:pic>
      <p:pic>
        <p:nvPicPr>
          <p:cNvPr id="41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85CA67A-7DA2-42C1-BD14-666556DC2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04" y="4295735"/>
            <a:ext cx="443747" cy="448876"/>
          </a:xfrm>
          <a:prstGeom prst="rect">
            <a:avLst/>
          </a:prstGeom>
        </p:spPr>
      </p:pic>
      <p:pic>
        <p:nvPicPr>
          <p:cNvPr id="42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16DBA61-141D-4FE4-989D-EF2AF97FD4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30" y="4396484"/>
            <a:ext cx="389300" cy="489990"/>
          </a:xfrm>
          <a:prstGeom prst="rect">
            <a:avLst/>
          </a:prstGeom>
        </p:spPr>
      </p:pic>
      <p:pic>
        <p:nvPicPr>
          <p:cNvPr id="43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9A74285-C4F1-4B20-9F64-D462B99F3D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7" y="4655010"/>
            <a:ext cx="520140" cy="423680"/>
          </a:xfrm>
          <a:prstGeom prst="rect">
            <a:avLst/>
          </a:prstGeom>
        </p:spPr>
      </p:pic>
      <p:pic>
        <p:nvPicPr>
          <p:cNvPr id="22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CD63933-146D-4875-8661-70D79BAC68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89" y="1883246"/>
            <a:ext cx="389300" cy="489990"/>
          </a:xfrm>
          <a:prstGeom prst="rect">
            <a:avLst/>
          </a:prstGeom>
        </p:spPr>
      </p:pic>
      <p:pic>
        <p:nvPicPr>
          <p:cNvPr id="15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BEB416C-08D5-498F-A2EA-1FFCC6F8B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79" y="3041398"/>
            <a:ext cx="443747" cy="448876"/>
          </a:xfrm>
          <a:prstGeom prst="rect">
            <a:avLst/>
          </a:prstGeom>
        </p:spPr>
      </p:pic>
      <p:pic>
        <p:nvPicPr>
          <p:cNvPr id="21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75D953F-DC1D-4015-9028-57ABFEE2B5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90" y="2281360"/>
            <a:ext cx="443747" cy="4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8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-0.01597 L 0.00794 -0.01597 C 0.0112 -0.02523 0.01419 -0.03496 0.01771 -0.04398 C 0.01875 -0.04676 0.02057 -0.04838 0.02175 -0.05116 C 0.02448 -0.05787 0.02565 -0.06759 0.02956 -0.07222 C 0.03711 -0.08102 0.03386 -0.07616 0.03945 -0.08611 C 0.04011 -0.09097 0.03932 -0.09722 0.04141 -0.10023 C 0.04453 -0.10509 0.05326 -0.10718 0.05326 -0.10718 C 0.06211 -0.12315 0.05651 -0.11621 0.07096 -0.12477 L 0.07695 -0.12824 L 0.08281 -0.13195 C 0.0849 -0.13426 0.08659 -0.1375 0.0888 -0.13889 C 0.09596 -0.14306 0.12487 -0.1456 0.1263 -0.14583 L 0.14805 -0.14931 C 0.17031 -0.14815 0.19271 -0.14815 0.21511 -0.14583 C 0.22214 -0.14514 0.2237 -0.13611 0.22891 -0.12824 C 0.23451 -0.11968 0.23542 -0.12107 0.24271 -0.11783 L 0.25261 -0.10023 C 0.25391 -0.09792 0.25495 -0.09514 0.25651 -0.09329 C 0.2655 -0.08264 0.26081 -0.08912 0.27031 -0.07222 L 0.2763 -0.06158 C 0.27761 -0.05926 0.27839 -0.05556 0.28021 -0.05463 L 0.29206 -0.04769 C 0.29401 -0.0463 0.29596 -0.04491 0.29792 -0.04398 C 0.30065 -0.04283 0.30326 -0.0419 0.30586 -0.04051 C 0.30781 -0.03958 0.30977 -0.03773 0.31172 -0.03704 C 0.31771 -0.03542 0.32357 -0.03472 0.32956 -0.03357 C 0.33841 -0.00972 0.34076 -0.01852 0.33346 -0.00533 L 0.33346 -0.00533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347 L -0.00208 0.00347 C 0.00378 0.00116 0.0099 -0.00023 0.01563 -0.00371 C 0.01784 -0.00486 0.01927 -0.00926 0.02148 -0.01065 C 0.02513 -0.01296 0.04323 -0.01713 0.04518 -0.01759 C 0.08008 -0.01644 0.11497 -0.01713 0.14987 -0.01412 C 0.15521 -0.01366 0.16029 -0.00833 0.16563 -0.00718 L 0.18138 -0.00371 C 0.23138 0.02616 0.18906 0.00324 0.31367 0.01042 C 0.32943 0.00926 0.34531 0.00903 0.36107 0.00694 C 0.36732 0.00625 0.3668 0.0044 0.36901 -0.00371 L 0.36901 -0.00371 " pathEditMode="relative" ptsTypes="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1088 L -0.00248 0.01111 C 0.00989 0.01203 0.02252 0.01227 0.03489 0.01435 C 0.03763 0.01458 0.04023 0.0162 0.04283 0.01782 C 0.0483 0.02106 0.05312 0.02592 0.05859 0.02824 C 0.06185 0.02963 0.06523 0.03055 0.06849 0.03171 C 0.09362 0.04166 0.05651 0.02824 0.08619 0.03889 L 0.19869 0.03518 C 0.20078 0.03518 0.2026 0.0324 0.20468 0.03171 C 0.21054 0.03009 0.21653 0.0294 0.22239 0.02824 C 0.2375 0.01944 0.2302 0.02268 0.24414 0.01782 C 0.25924 0.01898 0.27435 0.01921 0.28945 0.02129 C 0.29153 0.02153 0.29349 0.02315 0.29544 0.02477 C 0.30078 0.02916 0.31119 0.03889 0.31119 0.03912 C 0.31783 0.0375 0.32461 0.03865 0.33099 0.03518 C 0.33359 0.03379 0.3345 0.02754 0.33685 0.02477 C 0.33854 0.02268 0.34075 0.02222 0.34283 0.02129 C 0.35117 0.01759 0.34974 0.01782 0.35468 0.01782 L 0.35468 0.01805 L 0.35468 0.01782 " pathEditMode="relative" rAng="0" ptsTypes="AAAAAAAAAAAAAAAAAA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5486 L -0.02395 0.05486 L -0.0082 0.04421 C -0.00625 0.04282 -0.00416 0.04236 -0.00234 0.04074 C -0.00013 0.03866 0.0017 0.03588 0.00365 0.03356 L 0.0905 0.03703 C 0.14206 0.03981 0.12553 0.03333 0.14974 0.04421 L 0.3017 0.04074 C 0.30704 0.04051 0.32566 0.03217 0.3293 0.03009 C 0.33125 0.02893 0.33321 0.02685 0.33529 0.02662 C 0.34831 0.02453 0.36159 0.0243 0.37474 0.02315 C 0.3806 0.0243 0.38711 0.02176 0.39245 0.02662 C 0.39441 0.02824 0.39193 0.03449 0.3905 0.03703 C 0.3879 0.04166 0.37761 0.04074 0.3905 0.04074 L 0.3905 0.04074 " pathEditMode="relative" ptsTypes="AAAAAAAAAAAAA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0.01111 L -0.00456 0.01135 C 0.02656 0.00486 0.02214 0.00417 0.06836 0.01111 C 0.07383 0.01181 0.07904 0.01505 0.08425 0.01806 C 0.0862 0.01922 0.08802 0.02107 0.09011 0.02153 C 0.0974 0.02338 0.10456 0.02385 0.11185 0.025 C 0.12214 0.03727 0.11485 0.0301 0.13164 0.03912 C 0.14284 0.04514 0.1362 0.04468 0.15534 0.04607 C 0.17826 0.04792 0.2013 0.04838 0.22435 0.04977 C 0.24024 0.04838 0.25599 0.04815 0.27175 0.04607 C 0.27383 0.04584 0.27578 0.04398 0.27774 0.0426 C 0.28099 0.04051 0.28412 0.03727 0.2875 0.03565 C 0.29141 0.0338 0.29557 0.0338 0.29935 0.03218 C 0.30339 0.03033 0.30729 0.02732 0.3112 0.025 L 0.32305 0.01806 L 0.32904 0.01459 C 0.3388 0.00301 0.33255 0.00741 0.34883 0.00741 L 0.34883 0.00764 " pathEditMode="relative" rAng="0" ptsTypes="AAAAAAAAAAAAAA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4 0.06782 L 0.03164 0.06782 C 0.0375 0.06666 0.04335 0.06366 0.04934 0.06435 C 0.06458 0.06597 0.07955 0.07106 0.09466 0.07477 C 0.10286 0.07685 0.10846 0.07916 0.1164 0.08194 C 0.12174 0.08657 0.12682 0.09166 0.13216 0.09583 C 0.14127 0.10324 0.15078 0.10926 0.15976 0.1169 C 0.17838 0.13241 0.1539 0.1169 0.17161 0.12754 C 0.17343 0.12986 0.18255 0.14236 0.18541 0.14491 C 0.18737 0.14653 0.18945 0.14722 0.1914 0.14838 C 0.19466 0.1544 0.19869 0.15903 0.2013 0.16597 C 0.2026 0.16944 0.20351 0.17361 0.2052 0.17662 C 0.20755 0.18055 0.21041 0.18356 0.21315 0.18704 C 0.21445 0.19166 0.2151 0.19699 0.21705 0.20116 C 0.21862 0.2044 0.22135 0.20509 0.22291 0.2081 C 0.22942 0.21967 0.22864 0.21852 0.225 0.21852 L 0.225 0.21852 " pathEditMode="relative" ptsTypes="AAAAAAAAAAAAAAA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00926 L 0.01159 0.00926 C 0.0181 0.01042 0.025 0.00903 0.03125 0.01273 C 0.03529 0.01505 0.03737 0.02315 0.04114 0.02662 C 0.04609 0.03148 0.05156 0.0338 0.0569 0.03727 C 0.06484 0.04213 0.07331 0.04398 0.0806 0.05116 C 0.1013 0.07176 0.0918 0.06644 0.1082 0.07222 C 0.11393 0.07778 0.12773 0.09306 0.13594 0.09676 C 0.14036 0.09884 0.14518 0.09907 0.14974 0.10023 C 0.15299 0.10509 0.15586 0.11088 0.15963 0.11435 C 0.16328 0.11782 0.16732 0.11968 0.17148 0.1213 L 0.18919 0.12847 C 0.1918 0.1294 0.1944 0.13102 0.19713 0.13195 C 0.20169 0.13333 0.20638 0.13403 0.21094 0.13542 C 0.21758 0.1375 0.22396 0.1412 0.23073 0.14236 L 0.26627 0.14954 L 0.26627 0.14954 " pathEditMode="relative" ptsTypes="AAAAAAAAAAAAAAA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0.01389 L 0.00339 0.01389 C 0.0112 0.01505 0.0194 0.01343 0.02696 0.01736 C 0.03659 0.02199 0.03698 0.02963 0.04284 0.0382 C 0.05143 0.05116 0.04987 0.04815 0.06055 0.05579 C 0.07787 0.08658 0.05586 0.04885 0.0724 0.07338 C 0.07461 0.07662 0.07617 0.08079 0.07839 0.0838 C 0.08203 0.08912 0.08685 0.0919 0.09011 0.09792 C 0.09219 0.10139 0.09375 0.10579 0.0961 0.10834 C 0.09909 0.11181 0.10274 0.11273 0.10599 0.11551 C 0.11003 0.11875 0.11406 0.12199 0.11784 0.12593 C 0.12057 0.12894 0.12292 0.13334 0.12565 0.13635 C 0.13255 0.14398 0.13386 0.14352 0.14154 0.14699 C 0.14909 0.16042 0.14128 0.14908 0.15534 0.15741 C 0.15807 0.15903 0.16055 0.16204 0.16315 0.16459 C 0.17969 0.1632 0.1961 0.16297 0.2125 0.16088 C 0.21979 0.16019 0.22188 0.15533 0.22839 0.15047 C 0.23021 0.14908 0.23229 0.14815 0.23425 0.14699 C 0.2362 0.14352 0.23802 0.13959 0.24024 0.13635 C 0.24206 0.1338 0.24518 0.13334 0.2461 0.1294 C 0.24688 0.12593 0.24505 0.12223 0.24414 0.11898 C 0.23985 0.10371 0.24024 0.11366 0.24024 0.10486 L 0.24024 0.10486 " pathEditMode="relative" ptsTypes="AAAAAAAAAAAAAAAAAAAAA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03148 L 0.00964 0.03171 C 0.01485 0.03495 0.02032 0.0375 0.0254 0.0419 C 0.02813 0.04444 0.03438 0.06157 0.03529 0.06296 C 0.0375 0.06644 0.04063 0.06736 0.0431 0.06991 C 0.04519 0.07199 0.04688 0.07523 0.04909 0.07708 C 0.05743 0.08449 0.053 0.07546 0.06094 0.0875 C 0.06771 0.09792 0.06745 0.10208 0.07474 0.10856 C 0.07657 0.11019 0.07865 0.11088 0.0806 0.11204 C 0.10808 0.15116 0.07644 0.11019 0.09844 0.12963 C 0.1 0.13125 0.10066 0.13495 0.10235 0.13681 C 0.11055 0.14537 0.11888 0.15324 0.128 0.15787 C 0.1306 0.15903 0.13321 0.16019 0.13581 0.16134 C 0.15027 0.17847 0.13217 0.15741 0.14974 0.17523 C 0.15573 0.18148 0.15638 0.18519 0.16355 0.18935 C 0.16667 0.1912 0.17006 0.19144 0.17331 0.19282 C 0.1754 0.19375 0.17735 0.19514 0.1793 0.1963 C 0.18516 0.20023 0.19506 0.20833 0.20105 0.21042 C 0.21355 0.21481 0.20756 0.2125 0.21875 0.21759 C 0.2306 0.2162 0.24245 0.21597 0.2543 0.21389 C 0.25638 0.21366 0.25847 0.21227 0.26016 0.21042 C 0.26381 0.20648 0.26563 0.19838 0.2681 0.19282 C 0.2793 0.16782 0.26381 0.20787 0.27605 0.17523 C 0.27357 0.16227 0.27592 0.16644 0.27006 0.16134 L 0.27006 0.16157 " pathEditMode="relative" rAng="0" ptsTypes="AAAAAAAAAAAAAAAAAAAA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0047 L -0.00443 -0.00023 L 0.01718 -0.00394 C 0.02252 -0.0051 0.02773 -0.00741 0.03307 -0.00741 C 0.05468 -0.00741 0.07643 -0.0051 0.09817 -0.00394 C 0.10078 -0.00278 0.10338 -0.00185 0.10612 -0.00047 C 0.10807 0.00046 0.11002 0.00208 0.11198 0.00301 C 0.11718 0.00555 0.12773 0.00995 0.12773 0.01018 C 0.13112 0.01365 0.13424 0.01759 0.13763 0.0206 C 0.14674 0.0287 0.14661 0.02662 0.15547 0.03102 C 0.15742 0.03217 0.15937 0.03333 0.16132 0.03472 C 0.16393 0.03819 0.16627 0.04259 0.16927 0.04514 C 0.17291 0.04838 0.18112 0.05208 0.18112 0.05231 C 0.18815 0.06065 0.1888 0.06273 0.19882 0.0662 C 0.2026 0.06759 0.21054 0.06967 0.21458 0.07315 C 0.21549 0.07407 0.21588 0.07546 0.21666 0.07685 L 0.21666 0.07708 " pathEditMode="relative" rAng="0" ptsTypes="AAAAAAAAAAAAAAA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0278 L -0.00442 -0.00278 C -0.00286 -0.00324 0.02474 -0.00764 0.02904 -0.00996 C 0.03139 -0.01112 0.03282 -0.01528 0.03503 -0.0169 C 0.03751 -0.01875 0.04024 -0.01899 0.04284 -0.02037 C 0.04493 -0.0213 0.04675 -0.02362 0.04883 -0.02385 C 0.0823 -0.02616 0.11589 -0.02616 0.14948 -0.02732 C 0.16589 -0.03565 0.16251 -0.03542 0.18099 -0.03774 C 0.20964 -0.04167 0.2306 -0.04121 0.20873 -0.04121 L 0.20873 -0.04121 " pathEditMode="relative" ptsTypes="AAAAAAAAAA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487 L -0.00078 0.00487 L 0.07813 0.00834 C 0.08529 0.0088 0.09258 0.01204 0.09974 0.01204 C 0.12344 0.01204 0.14714 0.00949 0.17084 0.00834 C 0.17344 0.00718 0.17605 0.00602 0.17878 0.00487 C 0.18204 0.00348 0.18529 0.00278 0.18855 0.00139 C 0.19063 0.00047 0.19245 -0.00138 0.19454 -0.00208 C 0.19909 -0.0037 0.20391 -0.00787 0.20834 -0.00578 C 0.21029 -0.00463 0.20834 0.00139 0.20834 0.00487 L 0.20834 0.00487 " pathEditMode="relative" ptsTypes="AAAAAAAAA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5 0.01111 L -0.00455 0.01111 C 0.0267 2.22222E-6 0.00365 0.00764 0.02891 0.00069 C 0.03295 -0.00047 0.03672 -0.00255 0.04076 -0.00278 C 0.06641 -0.00486 0.09206 -0.00509 0.11771 -0.00625 C 0.125 -0.00509 0.13256 -0.00672 0.13946 -0.00278 C 0.14349 -0.0007 0.14506 0.01088 0.14935 0.01111 C 0.18672 0.01435 0.22435 0.00879 0.26185 0.00764 L 0.2737 0.00069 C 0.27565 -0.00047 0.27787 -0.0007 0.27956 -0.00278 C 0.29375 -0.01968 0.28802 -0.01088 0.2974 -0.02732 C 0.29519 -0.03889 0.2974 -0.03773 0.29336 -0.03773 L 0.29336 -0.03773 " pathEditMode="relative" ptsTypes="AAAAAAAAAAA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44 L 0.00234 -0.0044 L -0.00963 -0.01019 C -0.02057 -0.01574 -0.00365 -0.00787 -0.01732 -0.01389 C -0.02669 -0.01343 -0.0362 -0.01366 -0.04557 -0.01204 C -0.04713 -0.01181 -0.04844 -0.00926 -0.04987 -0.0081 C -0.05195 -0.00671 -0.0543 -0.00625 -0.05638 -0.0044 C -0.06615 0.0044 -0.06198 0.00162 -0.06836 0.00532 C -0.07057 0.00787 -0.07305 0.00972 -0.07487 0.01296 C -0.07565 0.01435 -0.0763 0.01574 -0.07708 0.0169 C -0.07812 0.01829 -0.0793 0.01921 -0.08034 0.02083 C -0.08151 0.02245 -0.08216 0.02523 -0.08359 0.02662 C -0.08555 0.02847 -0.0901 0.03032 -0.0901 0.03032 C -0.09115 0.03241 -0.09206 0.03495 -0.09336 0.03611 C -0.09557 0.03842 -0.10143 0.04074 -0.10417 0.0419 C -0.1056 0.04329 -0.10703 0.04467 -0.10859 0.04583 C -0.10963 0.04676 -0.11081 0.04676 -0.11185 0.04768 C -0.11302 0.04884 -0.1138 0.05092 -0.1151 0.05162 C -0.1168 0.05278 -0.11875 0.05278 -0.12057 0.05347 C -0.12305 0.05463 -0.12552 0.05625 -0.12812 0.05741 C -0.12995 0.05833 -0.13177 0.05856 -0.13359 0.05926 C -0.13463 0.05995 -0.13568 0.06065 -0.13685 0.06134 C -0.14635 0.0662 -0.13659 0.06065 -0.1444 0.06528 C -0.14844 0.06273 -0.14713 0.06504 -0.1487 0.05926 L -0.1487 0.05926 " pathEditMode="relative" ptsTypes="AAAAAAAAAAAAAAAAAAAAAAA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8 0.02222 L -0.03008 0.02222 C -0.04349 0.03796 -0.05078 0.04282 -0.0595 0.06852 C -0.06354 0.08055 -0.06979 0.10139 -0.07578 0.11296 C -0.07734 0.11597 -0.07956 0.11782 -0.08125 0.1206 C -0.08281 0.12361 -0.08372 0.12778 -0.08555 0.13032 C -0.08776 0.1331 -0.09075 0.13403 -0.09323 0.13611 C -0.09831 0.14074 -0.10143 0.14676 -0.10729 0.14954 L -0.11484 0.15347 C -0.11562 0.15486 -0.11615 0.15648 -0.11706 0.15741 C -0.1181 0.15833 -0.11927 0.1588 -0.12031 0.15926 C -0.1224 0.16042 -0.12578 0.16134 -0.12799 0.16319 C -0.13164 0.1662 -0.1388 0.17292 -0.1388 0.17292 C -0.13919 0.17477 -0.13932 0.17685 -0.13984 0.1787 C -0.14089 0.18148 -0.1457 0.18727 -0.14635 0.18819 C -0.14505 0.19768 -0.14635 0.19421 -0.1431 0.2 L -0.1431 0.2 " pathEditMode="relative" ptsTypes="AAAAAAAAAAAAAAAAA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903 L 0.00209 0.00903 C -0.00521 0.00949 -0.0125 0.00995 -0.01979 0.01088 C -0.03398 0.01273 -0.02239 0.01158 -0.0306 0.01482 C -0.03281 0.01551 -0.03489 0.01597 -0.03711 0.01667 C -0.04375 0.02454 -0.03672 0.01713 -0.04479 0.02245 C -0.05495 0.02917 -0.04179 0.02454 -0.05664 0.02824 C -0.05781 0.02894 -0.05898 0.02917 -0.05989 0.03009 C -0.06107 0.03125 -0.06198 0.0331 -0.06328 0.03403 C -0.06693 0.03658 -0.07357 0.03843 -0.07734 0.04167 C -0.08021 0.04421 -0.08294 0.04769 -0.08607 0.04954 C -0.08711 0.05023 -0.08828 0.0507 -0.08932 0.05139 C -0.09166 0.05324 -0.09479 0.05625 -0.09687 0.05903 C -0.09778 0.06019 -0.09818 0.06204 -0.09909 0.06296 C -0.10013 0.06412 -0.1013 0.06435 -0.10234 0.06505 C -0.10416 0.06806 -0.10534 0.07083 -0.10781 0.07269 C -0.10911 0.07361 -0.11068 0.07384 -0.11211 0.07454 C -0.11354 0.07593 -0.11497 0.07755 -0.11653 0.07847 C -0.125 0.08403 -0.14414 0.08033 -0.14687 0.08033 L -0.14687 0.08033 " pathEditMode="relative" ptsTypes="AAAAAAAAAAAAAAAAAAAA">
                                      <p:cBhvr>
                                        <p:cTn id="7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208 L 0.003 -0.00208 C -0.00182 0.00163 -0.0069 0.00463 -0.01145 0.0095 C -0.02057 0.01899 -0.03086 0.03334 -0.0388 0.04653 C -0.04257 0.05278 -0.04622 0.05973 -0.04987 0.06621 C -0.05468 0.07477 -0.05286 0.07038 -0.05573 0.07894 C -0.05586 0.07987 -0.05651 0.08681 -0.05703 0.0882 C -0.05755 0.08959 -0.05833 0.09075 -0.05898 0.09167 C -0.05989 0.09283 -0.0608 0.09329 -0.06158 0.09399 L -0.06354 0.09769 L -0.06354 0.09769 " pathEditMode="relative" ptsTypes="AAAAAAAAAAA"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39 L -0.00039 0.00139 C -0.0026 0.00324 -0.00482 0.00509 -0.00703 0.00717 C -0.00963 0.00972 -0.00911 0.01041 -0.01224 0.01412 C -0.01341 0.01551 -0.01484 0.0162 -0.01614 0.01759 C -0.01797 0.01967 -0.01953 0.02222 -0.02135 0.02453 C -0.022 0.02523 -0.02265 0.02592 -0.02331 0.02685 C -0.025 0.02916 -0.02669 0.03171 -0.02851 0.03379 C -0.03008 0.03565 -0.03203 0.0368 -0.03372 0.03842 C -0.03672 0.04629 -0.03281 0.0375 -0.04023 0.04421 C -0.04127 0.04514 -0.0418 0.04745 -0.04284 0.04884 C -0.04362 0.04977 -0.04466 0.05023 -0.04544 0.05115 C -0.04726 0.05324 -0.04883 0.05602 -0.05065 0.0581 C -0.0513 0.05879 -0.05195 0.05949 -0.0526 0.06041 C -0.0556 0.06458 -0.05703 0.06828 -0.06042 0.07083 C -0.06133 0.07152 -0.06224 0.07152 -0.06302 0.07199 C -0.06354 0.07315 -0.06367 0.07453 -0.06432 0.07546 C -0.06667 0.07847 -0.06901 0.08125 -0.07148 0.08356 C -0.07239 0.08426 -0.07331 0.08495 -0.07409 0.08588 C -0.07526 0.08727 -0.07617 0.08935 -0.07734 0.09051 C -0.07799 0.0912 -0.07877 0.0912 -0.0793 0.09166 C -0.08073 0.09305 -0.0819 0.09514 -0.0832 0.09629 C -0.08502 0.09791 -0.08685 0.09907 -0.08854 0.10092 C -0.08919 0.10185 -0.08984 0.10231 -0.09049 0.10324 C -0.09114 0.1044 -0.09153 0.10602 -0.09245 0.10671 C -0.09323 0.10764 -0.09414 0.1074 -0.09505 0.10787 C -0.09609 0.10856 -0.09713 0.10949 -0.09831 0.11018 C -0.09896 0.11134 -0.09935 0.11296 -0.10026 0.11365 C -0.10117 0.11458 -0.10234 0.11458 -0.10351 0.11481 C -0.1043 0.11527 -0.10521 0.11574 -0.10612 0.11597 C -0.10677 0.1169 -0.10742 0.11759 -0.10807 0.11828 C -0.10885 0.11921 -0.10989 0.11967 -0.11068 0.1206 C -0.1112 0.12152 -0.11133 0.12338 -0.11198 0.12407 C -0.11276 0.125 -0.11367 0.12477 -0.11458 0.12523 C -0.11771 0.12731 -0.11745 0.12708 -0.11979 0.13009 C -0.122 0.12916 -0.12695 0.13148 -0.1263 0.12754 L -0.12565 0.12407 L -0.12565 0.12407 " pathEditMode="relative" ptsTypes="AAAAAAAAAAAAAAAAAAAAAAAAAAAAAAAAAAAAAA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1342 L -0.00092 0.01342 C -0.01967 0.00231 -0.00573 0.00856 -0.0267 0.00509 C -0.03047 0.00439 -0.03399 0.00231 -0.03763 0.00231 L -0.1806 0.00092 C -0.18138 0.00046 -0.18217 -0.00047 -0.18295 -0.00047 C -0.18555 -0.00139 -0.18829 -0.00093 -0.19076 -0.00186 C -0.1918 -0.00232 -0.19232 -0.00417 -0.1931 -0.00463 C -0.19467 -0.00602 -0.19623 -0.00672 -0.19779 -0.00741 C -0.19987 -0.00857 -0.20209 -0.00926 -0.20404 -0.01019 C -0.20964 -0.01297 -0.20248 -0.01019 -0.21029 -0.01436 C -0.21654 -0.01783 -0.21198 -0.01413 -0.21732 -0.01713 C -0.23178 -0.0257 -0.20938 -0.01366 -0.22592 -0.02269 C -0.22774 -0.02385 -0.22969 -0.02454 -0.23138 -0.02547 C -0.23256 -0.02639 -0.23347 -0.02755 -0.23451 -0.02825 C -0.23633 -0.02987 -0.23829 -0.03079 -0.23998 -0.03241 C -0.24675 -0.03913 -0.23959 -0.03519 -0.24623 -0.03797 C -0.24896 -0.04121 -0.24987 -0.0426 -0.25326 -0.04491 C -0.2543 -0.04584 -0.25547 -0.04584 -0.25638 -0.0463 C -0.2573 -0.04676 -0.25795 -0.04723 -0.25873 -0.04769 C -0.25951 -0.04908 -0.26016 -0.05093 -0.26107 -0.05186 C -0.26329 -0.05417 -0.26654 -0.05487 -0.26888 -0.05602 C -0.27058 -0.05695 -0.27227 -0.05718 -0.27357 -0.0588 C -0.28282 -0.06968 -0.27487 -0.06135 -0.2806 -0.06575 C -0.28972 -0.07269 -0.27566 -0.06343 -0.2892 -0.07269 C -0.29076 -0.07385 -0.29388 -0.07547 -0.29388 -0.07547 C -0.29467 -0.07686 -0.29532 -0.07871 -0.29623 -0.07963 C -0.29779 -0.08125 -0.29935 -0.08172 -0.30092 -0.08241 C -0.31081 -0.08774 -0.29857 -0.08056 -0.30638 -0.08519 C -0.30743 -0.08658 -0.30834 -0.08866 -0.30951 -0.08936 C -0.31159 -0.09098 -0.31381 -0.09098 -0.31576 -0.09213 C -0.31654 -0.0926 -0.31745 -0.09306 -0.3181 -0.09352 C -0.31902 -0.09445 -0.31967 -0.09584 -0.32045 -0.0963 C -0.32305 -0.09769 -0.32579 -0.09815 -0.32826 -0.09908 C -0.33425 -0.10186 -0.33034 -0.10047 -0.33998 -0.10186 C -0.34909 -0.10996 -0.33842 -0.10139 -0.36029 -0.10602 C -0.36133 -0.10625 -0.36263 -0.1088 -0.36263 -0.1088 L -0.36263 -0.1088 " pathEditMode="relative" ptsTypes="AAAAAAAAAAAAAAAAAAAAAAAAAAAAAAAAAAAA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0741 L -0.00169 0.00741 C -0.01171 0.01204 -0.02161 0.01806 -0.03177 0.0213 C -0.04427 0.02547 -0.06901 0.02292 -0.07994 0.02246 C -0.08085 0.02223 -0.08177 0.02176 -0.08268 0.0213 C -0.09322 0.01574 -0.10377 0.00926 -0.11458 0.00394 C -0.12473 -0.00092 -0.13528 -0.0044 -0.14518 -0.01111 C -0.14973 -0.01412 -0.15429 -0.01782 -0.15898 -0.02037 C -0.17252 -0.02777 -0.18645 -0.03333 -0.2 -0.0412 C -0.21002 -0.04699 -0.21966 -0.05509 -0.22994 -0.05856 C -0.2345 -0.06018 -0.23906 -0.06227 -0.24375 -0.06319 C -0.24778 -0.06412 -0.25195 -0.06389 -0.25612 -0.06435 C -0.29804 -0.0706 -0.25859 -0.0662 -0.28671 -0.06898 C -0.28997 -0.0706 -0.29205 -0.07176 -0.29583 -0.07129 C -0.29908 -0.07106 -0.30234 -0.0699 -0.30559 -0.06898 C -0.3069 -0.06805 -0.31171 -0.06527 -0.31276 -0.06203 C -0.3138 -0.05926 -0.31406 -0.05602 -0.31471 -0.05277 L -0.31536 -0.04352 L -0.31536 -0.04352 " pathEditMode="relative" ptsTypes="AAAAAAAAAAAAAAAAAAA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671 L 0.00286 -0.00671 L -0.02839 -0.0081 C -0.03034 -0.00833 -0.03203 -0.00926 -0.03385 -0.00949 C -0.03724 -0.01018 -0.04063 -0.01041 -0.04401 -0.01088 C -0.04688 -0.0118 -0.04974 -0.01319 -0.0526 -0.01365 C -0.05625 -0.01458 -0.06003 -0.01435 -0.06354 -0.01504 C -0.06576 -0.01574 -0.06771 -0.01736 -0.06979 -0.01782 C -0.0724 -0.01875 -0.07513 -0.01875 -0.0776 -0.01921 C -0.08203 -0.02013 -0.08451 -0.02083 -0.08854 -0.02199 C -0.09128 -0.02291 -0.09766 -0.02546 -0.09948 -0.02615 C -0.10039 -0.02662 -0.10104 -0.02731 -0.10182 -0.02754 C -0.1099 -0.03101 -0.11354 -0.03078 -0.12214 -0.03588 C -0.13086 -0.0412 -0.11315 -0.03055 -0.12995 -0.04143 C -0.13307 -0.04351 -0.1362 -0.04537 -0.13932 -0.04699 C -0.14193 -0.04861 -0.14453 -0.05046 -0.14714 -0.05115 C -0.15274 -0.05301 -0.15039 -0.05185 -0.15417 -0.05393 C -0.15794 -0.05902 -0.15872 -0.06088 -0.16432 -0.06226 C -0.16641 -0.06296 -0.1707 -0.06365 -0.17292 -0.06504 C -0.17409 -0.06597 -0.175 -0.06713 -0.17604 -0.06782 C -0.17813 -0.06944 -0.18021 -0.07083 -0.18229 -0.07199 C -0.19128 -0.07731 -0.17669 -0.06643 -0.19245 -0.07754 C -0.19375 -0.07847 -0.19505 -0.07963 -0.19635 -0.08032 C -0.19974 -0.08263 -0.19857 -0.08125 -0.2026 -0.08449 C -0.20534 -0.0868 -0.2082 -0.08842 -0.21042 -0.09143 C -0.2125 -0.09421 -0.21484 -0.09652 -0.21667 -0.09976 C -0.21849 -0.10301 -0.22083 -0.10578 -0.22214 -0.10949 C -0.22435 -0.11551 -0.22305 -0.1125 -0.22604 -0.11782 C -0.22695 -0.12222 -0.22682 -0.12268 -0.22839 -0.12615 C -0.22917 -0.12777 -0.23021 -0.12893 -0.23073 -0.13032 C -0.23151 -0.13217 -0.23164 -0.13426 -0.23229 -0.13588 C -0.23294 -0.1375 -0.23399 -0.13865 -0.23464 -0.14004 C -0.23529 -0.14143 -0.23568 -0.14305 -0.2362 -0.14421 C -0.23763 -0.14768 -0.23984 -0.15324 -0.24167 -0.15532 C -0.24362 -0.15763 -0.24609 -0.15856 -0.24792 -0.16088 C -0.25247 -0.16689 -0.24987 -0.16435 -0.25573 -0.16782 C -0.25651 -0.16828 -0.25742 -0.16875 -0.25807 -0.16921 C -0.25938 -0.17013 -0.26068 -0.17199 -0.26198 -0.17199 C -0.28438 -0.17569 -0.28385 -0.16041 -0.28385 -0.17615 L -0.28385 -0.17615 " pathEditMode="relative" ptsTypes="AAAAAAAAAAAAAAAAAAAAAAAAAAAAAAAAAAAAAAAA">
                                      <p:cBhvr>
                                        <p:cTn id="9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0.01458 L -0.00339 -0.01435 C -0.00534 -0.01343 -0.00729 -0.0125 -0.00925 -0.01111 C -0.02201 -0.00185 -0.00443 -0.01273 -0.01706 -0.00532 C -0.01784 -0.00417 -0.01862 -0.00278 -0.01966 -0.00185 C -0.02318 0.00162 -0.02448 0.00231 -0.02748 0.00393 C -0.02852 0.00556 -0.02943 0.00787 -0.03073 0.00856 C -0.03229 0.00972 -0.03425 0.00903 -0.03594 0.00972 C -0.03906 0.01111 -0.04193 0.01319 -0.04505 0.01435 C -0.04935 0.01643 -0.05156 0.01736 -0.05677 0.01898 C -0.05846 0.01968 -0.06029 0.01991 -0.06198 0.02014 C -0.07344 0.02292 -0.05846 0.02014 -0.08086 0.02384 L -0.13724 0.02245 C -0.13763 0.02245 -0.13841 0.02176 -0.13893 0.0213 C -0.14115 0.01991 -0.14323 0.01759 -0.14544 0.01667 C -0.14987 0.01528 -0.15378 0.01551 -0.15794 0.01435 C -0.16354 0.01296 -0.1694 0.01181 -0.17487 0.00856 C -0.17617 0.00787 -0.17735 0.00694 -0.17878 0.00625 C -0.18477 0.00393 -0.18594 0.00694 -0.1931 0.00046 C -0.19531 -0.00139 -0.19727 -0.00394 -0.19961 -0.00532 C -0.20182 -0.00648 -0.20482 -0.00833 -0.20677 -0.00995 C -0.20794 -0.01088 -0.20899 -0.01227 -0.21003 -0.01343 C -0.21094 -0.01412 -0.21185 -0.01482 -0.21263 -0.01574 C -0.21406 -0.01713 -0.21524 -0.01898 -0.21654 -0.02037 C -0.22057 -0.02431 -0.22162 -0.02431 -0.225 -0.02847 C -0.22982 -0.03449 -0.22643 -0.03194 -0.23021 -0.03426 C -0.23242 -0.03704 -0.23464 -0.03982 -0.23672 -0.04236 C -0.23789 -0.04352 -0.23893 -0.04468 -0.24011 -0.04583 C -0.24089 -0.04676 -0.2418 -0.04722 -0.24271 -0.04815 C -0.24375 -0.04954 -0.24466 -0.05162 -0.24596 -0.05278 C -0.24792 -0.05463 -0.25039 -0.05556 -0.25248 -0.05741 C -0.25912 -0.06343 -0.2513 -0.05926 -0.25768 -0.06204 C -0.25846 -0.06319 -0.25938 -0.06458 -0.26029 -0.06551 C -0.26107 -0.06644 -0.26198 -0.0669 -0.26289 -0.06782 C -0.26511 -0.07014 -0.26719 -0.07245 -0.2694 -0.07477 C -0.27227 -0.07778 -0.27435 -0.08079 -0.27721 -0.08287 C -0.27787 -0.08333 -0.27852 -0.0838 -0.27917 -0.08403 C -0.28399 -0.09259 -0.27735 -0.08148 -0.28633 -0.09213 C -0.29011 -0.09653 -0.28646 -0.09282 -0.29024 -0.0956 C -0.29284 -0.09769 -0.29375 -0.09954 -0.29675 -0.10023 C -0.29831 -0.10069 -0.29987 -0.10093 -0.3013 -0.10139 C -0.30221 -0.10185 -0.30313 -0.10232 -0.30391 -0.10255 C -0.30964 -0.10417 -0.31003 -0.1037 -0.31563 -0.1037 L -0.31563 -0.10347 " pathEditMode="relative" rAng="0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-0.0044 L -0.0017 -0.0044 C -0.00456 -0.00718 -0.00743 -0.01019 -0.01029 -0.01273 C -0.01211 -0.01435 -0.01407 -0.01528 -0.01576 -0.0169 C -0.01849 -0.01945 -0.02097 -0.02269 -0.02357 -0.02523 C -0.02435 -0.02593 -0.02527 -0.02616 -0.02592 -0.02662 C -0.03047 -0.03079 -0.03464 -0.03565 -0.0392 -0.03912 C -0.0418 -0.0412 -0.04454 -0.0419 -0.04701 -0.04329 C -0.05456 -0.04745 -0.04284 -0.04282 -0.06185 -0.05023 C -0.06654 -0.05208 -0.07123 -0.0544 -0.07592 -0.05579 C -0.07904 -0.05695 -0.08842 -0.05833 -0.09076 -0.05857 C -0.09597 -0.06181 -0.09297 -0.06042 -0.10248 -0.06134 C -0.12149 -0.06366 -0.11068 -0.06181 -0.12513 -0.06412 L -0.14857 -0.06829 L -0.18217 -0.07384 L -0.1892 -0.07523 C -0.1905 -0.07616 -0.1918 -0.07755 -0.1931 -0.07801 C -0.19571 -0.07894 -0.19844 -0.07894 -0.20092 -0.0794 C -0.20261 -0.07986 -0.20404 -0.08056 -0.2056 -0.08079 C -0.20925 -0.08195 -0.21303 -0.08241 -0.21654 -0.08357 C -0.21875 -0.08426 -0.22071 -0.08565 -0.22279 -0.08634 C -0.22657 -0.08796 -0.22826 -0.0882 -0.23217 -0.08912 C -0.23347 -0.09097 -0.23464 -0.09352 -0.23607 -0.09468 C -0.23829 -0.09653 -0.24089 -0.09653 -0.2431 -0.09745 C -0.2504 -0.1007 -0.23737 -0.09722 -0.2517 -0.10023 C -0.25326 -0.10208 -0.25469 -0.10509 -0.25638 -0.10579 C -0.2612 -0.10833 -0.27214 -0.11019 -0.27826 -0.11134 C -0.28503 -0.11435 -0.27735 -0.11134 -0.28685 -0.11412 C -0.28959 -0.11505 -0.29206 -0.11667 -0.29467 -0.1169 C -0.30027 -0.11782 -0.30638 -0.11806 -0.31185 -0.11968 C -0.31459 -0.1206 -0.31719 -0.12153 -0.31967 -0.12245 C -0.32084 -0.12292 -0.32175 -0.12361 -0.32279 -0.12384 C -0.32566 -0.125 -0.33152 -0.12616 -0.33373 -0.12801 C -0.33581 -0.12986 -0.33777 -0.13264 -0.33998 -0.13357 L -0.34623 -0.13634 C -0.34701 -0.13727 -0.34805 -0.13796 -0.34857 -0.13912 C -0.35027 -0.14259 -0.35209 -0.14722 -0.35248 -0.15162 C -0.35313 -0.15718 -0.35352 -0.16273 -0.35404 -0.16829 C -0.3543 -0.17107 -0.35404 -0.17431 -0.35482 -0.17662 L -0.35795 -0.18495 L -0.35873 -0.19468 L -0.35951 -0.19745 " pathEditMode="relative" ptsTypes="AAAAAAAAAAAAAAAAAAAAAAAAAAAAAAAAAAAAAAAAAA">
                                      <p:cBhvr>
                                        <p:cTn id="10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2" descr="https://i.pinimg.com/564x/c1/7d/62/c17d62b47db55a99f2e295a7755396d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12859" b="14937"/>
          <a:stretch/>
        </p:blipFill>
        <p:spPr bwMode="auto">
          <a:xfrm>
            <a:off x="312980" y="919351"/>
            <a:ext cx="3641074" cy="58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8" y="2906288"/>
            <a:ext cx="1715190" cy="1715190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7937265" y="2078603"/>
            <a:ext cx="3135473" cy="417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17045" y="2432752"/>
            <a:ext cx="4223656" cy="1513297"/>
          </a:xfrm>
          <a:prstGeom prst="rect">
            <a:avLst/>
          </a:prstGeom>
          <a:noFill/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70782" y="1106338"/>
            <a:ext cx="4223656" cy="1513297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268578"/>
            <a:ext cx="12192000" cy="888314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7000"/>
            </a:schemeClr>
          </a:solidFill>
          <a:ln>
            <a:noFill/>
          </a:ln>
        </p:spPr>
        <p:txBody>
          <a:bodyPr spcFirstLastPara="1" wrap="square" lIns="58602" tIns="58602" rIns="58602" bIns="58602" anchor="ctr" anchorCtr="0">
            <a:noAutofit/>
          </a:bodyPr>
          <a:lstStyle/>
          <a:p>
            <a:pPr algn="l" rtl="0"/>
            <a:endParaRPr sz="1100"/>
          </a:p>
        </p:txBody>
      </p:sp>
      <p:sp>
        <p:nvSpPr>
          <p:cNvPr id="22" name="Google Shape;150;p19"/>
          <p:cNvSpPr/>
          <p:nvPr/>
        </p:nvSpPr>
        <p:spPr>
          <a:xfrm>
            <a:off x="50800" y="6523785"/>
            <a:ext cx="12192000" cy="410415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58602" tIns="58602" rIns="58602" bIns="58602" anchor="ctr" anchorCtr="0">
            <a:noAutofit/>
          </a:bodyPr>
          <a:lstStyle/>
          <a:p>
            <a:pPr algn="l" rtl="0"/>
            <a:endParaRPr sz="1100"/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CEB4B9F3-926A-4D2C-A3C0-0AD65DFBF886}"/>
              </a:ext>
            </a:extLst>
          </p:cNvPr>
          <p:cNvSpPr/>
          <p:nvPr/>
        </p:nvSpPr>
        <p:spPr>
          <a:xfrm>
            <a:off x="2172150" y="166243"/>
            <a:ext cx="6905715" cy="1231082"/>
          </a:xfrm>
          <a:prstGeom prst="rect">
            <a:avLst/>
          </a:prstGeom>
          <a:noFill/>
        </p:spPr>
        <p:txBody>
          <a:bodyPr wrap="square" lIns="121896" tIns="60948" rIns="121896" bIns="609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</a:t>
            </a:r>
            <a:r>
              <a:rPr lang="ar-SA" sz="3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كوكي منستر</a:t>
            </a:r>
          </a:p>
          <a:p>
            <a:pPr algn="ctr"/>
            <a:r>
              <a:rPr lang="ar-SA" sz="3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( كعكي)</a:t>
            </a:r>
            <a:r>
              <a:rPr lang="ar-SA" sz="36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  <a:endParaRPr lang="ar-SA" sz="3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EEB0B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78836" y="1518996"/>
            <a:ext cx="3547241" cy="70788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4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23242" y="2610229"/>
            <a:ext cx="3733696" cy="1015653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54 + 55</a:t>
            </a:r>
            <a:endParaRPr lang="en-US" sz="6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8774095" y="1485935"/>
            <a:ext cx="3804168" cy="1513297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9859626" y="1695246"/>
            <a:ext cx="1718038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9047498" y="2183256"/>
            <a:ext cx="2957267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15-3-1443هـ</a:t>
            </a:r>
            <a:endParaRPr lang="en-US" sz="4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50800" y="5488385"/>
            <a:ext cx="3128855" cy="13950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16105">
            <a:off x="8360896" y="372884"/>
            <a:ext cx="3921293" cy="10929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4476" b="27132"/>
          <a:stretch>
            <a:fillRect/>
          </a:stretch>
        </p:blipFill>
        <p:spPr>
          <a:xfrm>
            <a:off x="-43381" y="5874926"/>
            <a:ext cx="1710101" cy="10650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0481597" y="5067019"/>
            <a:ext cx="1771517" cy="18461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17166" b="25104"/>
          <a:stretch>
            <a:fillRect/>
          </a:stretch>
        </p:blipFill>
        <p:spPr>
          <a:xfrm>
            <a:off x="9303448" y="5874926"/>
            <a:ext cx="2984190" cy="10498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24338" t="24768"/>
          <a:stretch>
            <a:fillRect/>
          </a:stretch>
        </p:blipFill>
        <p:spPr>
          <a:xfrm>
            <a:off x="-86858" y="0"/>
            <a:ext cx="2065219" cy="11536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33210" y="603251"/>
            <a:ext cx="1072774" cy="10064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359642" y="283908"/>
            <a:ext cx="1377020" cy="31934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440767" y="883329"/>
            <a:ext cx="1213461" cy="811916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27" y="4165194"/>
            <a:ext cx="1009085" cy="1009085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511" y="3946049"/>
            <a:ext cx="1009085" cy="1009085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:a16="http://schemas.microsoft.com/office/drawing/2014/main" xmlns="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61" y="2021741"/>
            <a:ext cx="1333933" cy="13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s://i.pinimg.com/564x/07/30/73/073073462af6c3851bfe2d8a112528f6.jpg"/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6797" r="8697" b="58302"/>
          <a:stretch/>
        </p:blipFill>
        <p:spPr bwMode="auto">
          <a:xfrm>
            <a:off x="3968169" y="2743633"/>
            <a:ext cx="3489844" cy="20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KitchenAid svg Are you making cookies svg svg file png image 0"/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7" b="34588"/>
          <a:stretch/>
        </p:blipFill>
        <p:spPr bwMode="auto">
          <a:xfrm>
            <a:off x="4337214" y="4812632"/>
            <a:ext cx="3433011" cy="212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242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https://i.pinimg.com/564x/0c/e3/c9/0ce3c91672e3d2be6ead68b60ec3214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07" y="3764901"/>
            <a:ext cx="191279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.pinimg.com/564x/b6/9e/79/b69e7964d867859c45a9f83d322fd93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9E9EB"/>
              </a:clrFrom>
              <a:clrTo>
                <a:srgbClr val="E9E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70" y="106892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i.pinimg.com/564x/ce/f0/89/cef089bbb939bc86e8f854ff5dd2cb9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784" y="1987865"/>
            <a:ext cx="2487221" cy="216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i.pinimg.com/564x/2f/b1/34/2fb134a76d737695bb4b9690fbac677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D0B3AD"/>
              </a:clrFrom>
              <a:clrTo>
                <a:srgbClr val="D0B3A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956" y="-56835"/>
            <a:ext cx="20447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i.pinimg.com/564x/0c/5d/31/0c5d31aa285706a221ded2f1c7bffe5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DD4FF"/>
              </a:clrFrom>
              <a:clrTo>
                <a:srgbClr val="7DD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15" y="106892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s://i.pinimg.com/564x/5e/a3/0c/5ea30c1f1df0309de9163f6a537ceda6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38" y="3075270"/>
            <a:ext cx="2008227" cy="13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s://i.pinimg.com/564x/60/b7/de/60b7de2a52426f8c14bfc86c1844e28b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DEA1"/>
              </a:clrFrom>
              <a:clrTo>
                <a:srgbClr val="FFDEA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306" y="3764901"/>
            <a:ext cx="1846971" cy="277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s://i.pinimg.com/564x/99/ed/d2/99edd2e0327ac68c5d757e62f03d6e57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765" y="3955269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https://i.pinimg.com/564x/66/61/09/66610935bf5e9fdbced9c1c790c4b8b8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CDCAC5"/>
              </a:clrFrom>
              <a:clrTo>
                <a:srgbClr val="CDCA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015" y="482059"/>
            <a:ext cx="1587500" cy="147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https://i.pinimg.com/564x/c0/38/7b/c0387bcac662ed9b88f602e8af3178ab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85BE"/>
              </a:clrFrom>
              <a:clrTo>
                <a:srgbClr val="0085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8296"/>
            <a:ext cx="2363784" cy="147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https://i.pinimg.com/564x/10/de/86/10de868876113a1d4d92050dfa8b606c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1AEF0"/>
              </a:clrFrom>
              <a:clrTo>
                <a:srgbClr val="01A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69" y="3730519"/>
            <a:ext cx="2114488" cy="326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https://i.pinimg.com/564x/3b/de/86/3bde86957306333ef657befc45422cc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0" b="8682"/>
          <a:stretch/>
        </p:blipFill>
        <p:spPr bwMode="auto">
          <a:xfrm>
            <a:off x="99545" y="3382240"/>
            <a:ext cx="1788029" cy="140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54206" y="106892"/>
            <a:ext cx="1573239" cy="338548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r>
              <a:rPr lang="en-US" dirty="0"/>
              <a:t>cookie monster</a:t>
            </a:r>
            <a:endParaRPr lang="ar-SA" dirty="0"/>
          </a:p>
        </p:txBody>
      </p:sp>
      <p:sp>
        <p:nvSpPr>
          <p:cNvPr id="5" name="AutoShape 92" descr="Baby Cookie Monster Clipart Hand Drawn By Theinvitationboutiqu Goxwcx Clipart  Cookie Monster Foto von Ingra | Fans teilen Deutschland Bilder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4" tIns="30477" rIns="60954" bIns="3047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6" name="Picture 50" descr="https://i.pinimg.com/564x/52/52/79/5252799489207b5a3ed88b4f735b3a83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/>
          <a:stretch/>
        </p:blipFill>
        <p:spPr bwMode="auto">
          <a:xfrm>
            <a:off x="795096" y="396355"/>
            <a:ext cx="1632349" cy="176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i.pinimg.com/564x/6f/a0/30/6fa0308cb762e364c8f318af86bc4a0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B8CFE1"/>
              </a:clrFrom>
              <a:clrTo>
                <a:srgbClr val="B8CF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89"/>
            <a:ext cx="2546568" cy="674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okie Monster 1280x1024 pixels Wallpapers tagged Cute Fun 1280x102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1485BD"/>
              </a:clrFrom>
              <a:clrTo>
                <a:srgbClr val="1485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4"/>
          <a:stretch/>
        </p:blipFill>
        <p:spPr bwMode="auto">
          <a:xfrm>
            <a:off x="3968750" y="-422528"/>
            <a:ext cx="4378685" cy="314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Minimalistic Cookie Monster Pac Man x in high quality wallpaper 1440x900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192646"/>
              </a:clrFrom>
              <a:clrTo>
                <a:srgbClr val="1926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0236" b="4120"/>
          <a:stretch/>
        </p:blipFill>
        <p:spPr bwMode="auto">
          <a:xfrm>
            <a:off x="6474591" y="5169904"/>
            <a:ext cx="4263193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dd/0b/b5/dd0bb593230c54ae233df9b1b5f89fd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28" y="253123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8" descr="https://i.pinimg.com/564x/a8/7d/d8/a87dd849ff494ecdb04ff111cbe9c6bb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491CA"/>
              </a:clrFrom>
              <a:clrTo>
                <a:srgbClr val="2491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116" y="6896"/>
            <a:ext cx="2283154" cy="228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2" descr="https://i.pinimg.com/564x/f8/db/17/f8db170591c9b9ae872cc4858788d985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195C3"/>
              </a:clrFrom>
              <a:clrTo>
                <a:srgbClr val="0195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59" y="2290050"/>
            <a:ext cx="2379132" cy="237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0" descr="Free download related pictures cartoons cookie monster mobile wallpaper Car  Pictures [1920x1080] for your Desktop, Mobile &amp;amp; Tablet | Explore 76+ Cookie  Monster Background | Cookie Monster iPhone Wallpaper, Cookie Monster H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69C6C"/>
              </a:clrFrom>
              <a:clrTo>
                <a:srgbClr val="C69C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3" y="3633537"/>
            <a:ext cx="5509837" cy="309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54535" r="68946" b="23678"/>
          <a:stretch/>
        </p:blipFill>
        <p:spPr bwMode="auto">
          <a:xfrm>
            <a:off x="412124" y="4778061"/>
            <a:ext cx="1493950" cy="155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5" t="53546" r="39885" b="21697"/>
          <a:stretch/>
        </p:blipFill>
        <p:spPr bwMode="auto">
          <a:xfrm>
            <a:off x="1989786" y="4771622"/>
            <a:ext cx="1584101" cy="177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9" t="53818" r="9284" b="24305"/>
          <a:stretch/>
        </p:blipFill>
        <p:spPr bwMode="auto">
          <a:xfrm>
            <a:off x="3928056" y="4771621"/>
            <a:ext cx="1558344" cy="15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2" descr="Transparent Cookie Monster Cookie Clipart - Cookie Monster Svg Free , Free  Transparent Clipart - ClipartKe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48" y="-126122"/>
            <a:ext cx="4105651" cy="516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6" descr="https://i.pinimg.com/564x/1e/e5/13/1ee5139fce14b2acce561e664c65ba5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379" y="842209"/>
            <a:ext cx="1967519" cy="24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8" descr="Cookie Monster  Fine Art Print not a real Muppet image 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4"/>
          <a:stretch/>
        </p:blipFill>
        <p:spPr bwMode="auto">
          <a:xfrm>
            <a:off x="9437081" y="1179413"/>
            <a:ext cx="1903005" cy="178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33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12279" y="3227739"/>
            <a:ext cx="2896009" cy="12426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943600" y="18143"/>
            <a:ext cx="2132956" cy="15428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363200" y="-224825"/>
            <a:ext cx="2132956" cy="1542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83721" y="-1"/>
            <a:ext cx="2132956" cy="15428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1290864" y="2289426"/>
            <a:ext cx="1172890" cy="938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70175" y="3475775"/>
            <a:ext cx="1262597" cy="608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877310" y="1101416"/>
            <a:ext cx="1172890" cy="11880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70175" y="1408842"/>
            <a:ext cx="1237510" cy="11880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334998" y="3092124"/>
            <a:ext cx="1028983" cy="4957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0" y="1"/>
            <a:ext cx="1439795" cy="8339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b="33006"/>
          <a:stretch>
            <a:fillRect/>
          </a:stretch>
        </p:blipFill>
        <p:spPr>
          <a:xfrm>
            <a:off x="203201" y="5257800"/>
            <a:ext cx="1229427" cy="7547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1014997">
            <a:off x="8282326" y="5913689"/>
            <a:ext cx="1009998" cy="5170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 r="29876" b="27632"/>
          <a:stretch>
            <a:fillRect/>
          </a:stretch>
        </p:blipFill>
        <p:spPr>
          <a:xfrm>
            <a:off x="11259090" y="6066235"/>
            <a:ext cx="968967" cy="83997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4817050" y="349881"/>
            <a:ext cx="737585" cy="968191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:a16="http://schemas.microsoft.com/office/drawing/2014/main" xmlns="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967462">
            <a:off x="3835248" y="5259477"/>
            <a:ext cx="698221" cy="742210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xmlns="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20724438">
            <a:off x="3527811" y="5196980"/>
            <a:ext cx="799387" cy="565565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3547214" y="2758582"/>
            <a:ext cx="4635123" cy="2132125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38" tIns="30460" rIns="60938" bIns="30460" anchor="t" anchorCtr="0">
            <a:noAutofit/>
          </a:bodyPr>
          <a:lstStyle/>
          <a:p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098756" y="2108057"/>
            <a:ext cx="1070955" cy="1070955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10" y="1987134"/>
            <a:ext cx="975098" cy="975098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53" y="3547565"/>
            <a:ext cx="1345447" cy="1345447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7185539" y="5682422"/>
            <a:ext cx="608542" cy="486206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77" y="4938673"/>
            <a:ext cx="731556" cy="699854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5999864" y="6505446"/>
            <a:ext cx="1235615" cy="175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40631" tIns="30474" rIns="40631" bIns="30474"/>
          <a:lstStyle/>
          <a:p>
            <a:pPr rtl="0">
              <a:defRPr>
                <a:solidFill>
                  <a:srgbClr val="000000"/>
                </a:solidFill>
              </a:defRPr>
            </a:pPr>
            <a:endParaRPr sz="16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4990507" y="4073115"/>
            <a:ext cx="1866723" cy="248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4050095" y="5788363"/>
            <a:ext cx="1005279" cy="1015988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13" y="146054"/>
            <a:ext cx="1063131" cy="541867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97" y="260187"/>
            <a:ext cx="638564" cy="577116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4318000" y="3328459"/>
            <a:ext cx="3112559" cy="964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44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3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7367672" y="2921000"/>
            <a:ext cx="2785769" cy="1274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7366000" y="3732600"/>
            <a:ext cx="2785769" cy="122040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8178800" y="3124200"/>
            <a:ext cx="1153511" cy="711301"/>
          </a:xfrm>
          <a:prstGeom prst="rect">
            <a:avLst/>
          </a:prstGeom>
          <a:noFill/>
        </p:spPr>
        <p:txBody>
          <a:bodyPr wrap="none" lIns="54176" tIns="27088" rIns="54176" bIns="27088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4"/>
              </a:ext>
            </a:extLst>
          </a:blip>
          <a:srcRect/>
          <a:stretch>
            <a:fillRect/>
          </a:stretch>
        </p:blipFill>
        <p:spPr>
          <a:xfrm>
            <a:off x="10317434" y="1101416"/>
            <a:ext cx="2178722" cy="847721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6"/>
              </a:ext>
            </a:extLst>
          </a:blip>
          <a:srcRect l="19892" b="14514"/>
          <a:stretch>
            <a:fillRect/>
          </a:stretch>
        </p:blipFill>
        <p:spPr>
          <a:xfrm>
            <a:off x="-53248" y="5676145"/>
            <a:ext cx="1966391" cy="1236147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 flipH="1">
            <a:off x="9726068" y="1009187"/>
            <a:ext cx="1274264" cy="799311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8107212" y="4112795"/>
            <a:ext cx="1269985" cy="377870"/>
          </a:xfrm>
          <a:prstGeom prst="rect">
            <a:avLst/>
          </a:prstGeom>
          <a:noFill/>
        </p:spPr>
        <p:txBody>
          <a:bodyPr wrap="none" lIns="54176" tIns="27088" rIns="54176" bIns="27088">
            <a:spAutoFit/>
          </a:bodyPr>
          <a:lstStyle/>
          <a:p>
            <a:pPr algn="ctr"/>
            <a:r>
              <a:rPr lang="ar-SA" sz="21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54 + 55</a:t>
            </a:r>
            <a:endParaRPr lang="en-US" sz="21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0292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5" y="4539227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8" y="389010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4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5" y="1683766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4" y="883666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40" y="3145567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5" y="988309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5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3" y="4348727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9334143" y="5793449"/>
            <a:ext cx="2618509" cy="42062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9910207" y="2535430"/>
            <a:ext cx="2330477" cy="42062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22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" y="5047282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3695735" y="164434"/>
            <a:ext cx="5512989" cy="923330"/>
            <a:chOff x="2532" y="-2150325"/>
            <a:chExt cx="5700184" cy="2145296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360331" y="-2150325"/>
              <a:ext cx="4990723" cy="2145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023659" y="68628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367077" y="3266309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90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5" tIns="60952" rIns="121905" bIns="60952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3627364" y="2689040"/>
            <a:ext cx="2415291" cy="1092591"/>
          </a:xfrm>
          <a:prstGeom prst="rect">
            <a:avLst/>
          </a:prstGeom>
          <a:noFill/>
        </p:spPr>
        <p:txBody>
          <a:bodyPr wrap="square" lIns="121905" tIns="60952" rIns="121905" bIns="60952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2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5" y="1317022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6444804" y="4539227"/>
            <a:ext cx="2413414" cy="1741842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7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2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90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4" y="187261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2063553" y="57974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2" y="4207310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2507961" y="3214447"/>
            <a:ext cx="882405" cy="827857"/>
          </a:xfrm>
          <a:prstGeom prst="rect">
            <a:avLst/>
          </a:prstGeom>
        </p:spPr>
      </p:pic>
      <p:pic>
        <p:nvPicPr>
          <p:cNvPr id="50" name="Picture 1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20331448">
            <a:off x="9364264" y="502072"/>
            <a:ext cx="1377020" cy="319342"/>
          </a:xfrm>
          <a:prstGeom prst="rect">
            <a:avLst/>
          </a:prstGeom>
        </p:spPr>
      </p:pic>
      <p:pic>
        <p:nvPicPr>
          <p:cNvPr id="55" name="Picture 1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-87041" y="759665"/>
            <a:ext cx="1213461" cy="8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43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64" descr="https://i.pinimg.com/564x/e1/fc/e1/e1fce120f0cf60ffc7e355f234a96e6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AF5E4"/>
              </a:clrFrom>
              <a:clrTo>
                <a:srgbClr val="EAF5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29" y="3361266"/>
            <a:ext cx="3014134" cy="30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347200" y="279400"/>
            <a:ext cx="1810588" cy="24523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4146"/>
          <a:stretch>
            <a:fillRect/>
          </a:stretch>
        </p:blipFill>
        <p:spPr>
          <a:xfrm>
            <a:off x="6096000" y="5444362"/>
            <a:ext cx="4971273" cy="14672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-394150" y="1978645"/>
            <a:ext cx="7394040" cy="51002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149601" y="3319064"/>
            <a:ext cx="693167" cy="5671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70000" y="3369863"/>
            <a:ext cx="693167" cy="567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11900" y="3217862"/>
            <a:ext cx="409367" cy="5988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291500" y="3167062"/>
            <a:ext cx="409367" cy="5988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972800" y="5111473"/>
            <a:ext cx="877855" cy="12639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61233" y="5712436"/>
            <a:ext cx="1740767" cy="5285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1067273" y="166169"/>
            <a:ext cx="1274264" cy="799311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658459" y="3479800"/>
            <a:ext cx="3744164" cy="2031319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 defTabSz="273807" hangingPunct="0"/>
            <a:r>
              <a:rPr lang="ar-SA" sz="3200" b="1" dirty="0">
                <a:solidFill>
                  <a:srgbClr val="C00000"/>
                </a:solidFill>
              </a:rPr>
              <a:t>الدرس</a:t>
            </a:r>
            <a:endParaRPr lang="ar-SA" sz="3200" b="1" dirty="0">
              <a:solidFill>
                <a:srgbClr val="0000FF"/>
              </a:solidFill>
            </a:endParaRPr>
          </a:p>
          <a:p>
            <a:pPr algn="ctr" defTabSz="273807" hangingPunct="0"/>
            <a:r>
              <a:rPr lang="ar-SA" sz="3200" b="1" dirty="0">
                <a:solidFill>
                  <a:srgbClr val="0000FF"/>
                </a:solidFill>
              </a:rPr>
              <a:t>( </a:t>
            </a:r>
            <a:r>
              <a:rPr lang="ar-SA" sz="3200" b="1" dirty="0" smtClean="0">
                <a:solidFill>
                  <a:srgbClr val="0000FF"/>
                </a:solidFill>
              </a:rPr>
              <a:t>اختبار منتصف الفصل + </a:t>
            </a:r>
            <a:r>
              <a:rPr lang="en-US" sz="3200" b="1" dirty="0">
                <a:solidFill>
                  <a:srgbClr val="0000FF"/>
                </a:solidFill>
              </a:rPr>
              <a:t>(</a:t>
            </a:r>
            <a:r>
              <a:rPr lang="ar-SA" sz="3200" b="1" dirty="0">
                <a:solidFill>
                  <a:srgbClr val="0000FF"/>
                </a:solidFill>
              </a:rPr>
              <a:t>مراجعة تراكمية</a:t>
            </a:r>
          </a:p>
          <a:p>
            <a:pPr algn="ctr" defTabSz="273807" hangingPunct="0"/>
            <a:r>
              <a:rPr lang="ar-SA" sz="3200" b="1" u="sng" dirty="0">
                <a:solidFill>
                  <a:srgbClr val="FF6699"/>
                </a:solidFill>
              </a:rPr>
              <a:t>“الدروس 1, 2 , 3“ </a:t>
            </a:r>
            <a:endParaRPr lang="ar-SA" sz="32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4575617" y="2469506"/>
            <a:ext cx="1063287" cy="2206114"/>
          </a:xfrm>
          <a:prstGeom prst="rect">
            <a:avLst/>
          </a:prstGeom>
        </p:spPr>
      </p:pic>
      <p:sp>
        <p:nvSpPr>
          <p:cNvPr id="26" name="وسيلة شرح بيضاوية 25"/>
          <p:cNvSpPr/>
          <p:nvPr/>
        </p:nvSpPr>
        <p:spPr>
          <a:xfrm>
            <a:off x="4907779" y="4496800"/>
            <a:ext cx="2234129" cy="1751263"/>
          </a:xfrm>
          <a:prstGeom prst="wedgeEllipseCallout">
            <a:avLst>
              <a:gd name="adj1" fmla="val -88949"/>
              <a:gd name="adj2" fmla="val -1500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r>
              <a:rPr lang="ar-SA" sz="1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1300" dirty="0" smtClean="0">
                <a:solidFill>
                  <a:srgbClr val="009900"/>
                </a:solidFill>
                <a:cs typeface="PT Bold Heading" pitchFamily="2" charset="-78"/>
              </a:rPr>
              <a:t>يستعمل الطالب المفردات اعلى اسفل </a:t>
            </a:r>
            <a:r>
              <a:rPr lang="en-US" sz="1300" dirty="0" smtClean="0">
                <a:solidFill>
                  <a:srgbClr val="009900"/>
                </a:solidFill>
                <a:cs typeface="PT Bold Heading" pitchFamily="2" charset="-78"/>
              </a:rPr>
              <a:t> </a:t>
            </a:r>
            <a:r>
              <a:rPr lang="ar-SA" sz="1300" dirty="0" smtClean="0">
                <a:solidFill>
                  <a:srgbClr val="009900"/>
                </a:solidFill>
                <a:cs typeface="PT Bold Heading" pitchFamily="2" charset="-78"/>
              </a:rPr>
              <a:t>أوسط تحت فوق لوصف مواضع ومواقع الأشياء بعضها عن بعض</a:t>
            </a:r>
            <a:endParaRPr lang="ar-SA" sz="13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5588000" y="330200"/>
            <a:ext cx="2480906" cy="2066465"/>
            <a:chOff x="1230" y="1436704"/>
            <a:chExt cx="2767590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54524"/>
                <a:gd name="adj2" fmla="val 85204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16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61437" y="1824830"/>
              <a:ext cx="1897771" cy="9478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9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:a16="http://schemas.microsoft.com/office/drawing/2014/main" xmlns="" id="{2CBA3388-856F-48AA-A146-4C92882B5407}"/>
              </a:ext>
            </a:extLst>
          </p:cNvPr>
          <p:cNvSpPr/>
          <p:nvPr/>
        </p:nvSpPr>
        <p:spPr>
          <a:xfrm rot="20422104">
            <a:off x="4776070" y="1211639"/>
            <a:ext cx="1296307" cy="121174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81259" tIns="81259" rIns="81259" bIns="81259" anchor="ctr" anchorCtr="0">
            <a:noAutofit/>
          </a:bodyPr>
          <a:lstStyle/>
          <a:p>
            <a:pPr algn="l" rtl="0"/>
            <a:endParaRPr sz="1600"/>
          </a:p>
        </p:txBody>
      </p:sp>
      <p:pic>
        <p:nvPicPr>
          <p:cNvPr id="32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7141908" y="5511126"/>
            <a:ext cx="3179765" cy="14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17045" y="1864903"/>
            <a:ext cx="4223656" cy="1513297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470782" y="538489"/>
            <a:ext cx="4223656" cy="1513297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78836" y="951148"/>
            <a:ext cx="3547241" cy="707886"/>
          </a:xfrm>
          <a:prstGeom prst="rect">
            <a:avLst/>
          </a:prstGeom>
          <a:noFill/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4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4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23244" y="2042380"/>
            <a:ext cx="3733696" cy="1015653"/>
          </a:xfrm>
          <a:prstGeom prst="rect">
            <a:avLst/>
          </a:prstGeom>
          <a:noFill/>
        </p:spPr>
        <p:txBody>
          <a:bodyPr wrap="none" lIns="91431" tIns="45715" rIns="91431" bIns="45715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54 + 55</a:t>
            </a:r>
            <a:endParaRPr lang="en-US" sz="6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8774095" y="918086"/>
            <a:ext cx="3804168" cy="1513297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9859626" y="1127397"/>
            <a:ext cx="1718038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9170330" y="1519872"/>
            <a:ext cx="2957267" cy="677102"/>
          </a:xfrm>
          <a:prstGeom prst="rect">
            <a:avLst/>
          </a:prstGeom>
          <a:noFill/>
        </p:spPr>
        <p:txBody>
          <a:bodyPr wrap="square" lIns="60948" tIns="30474" rIns="60948" bIns="30474">
            <a:spAutoFit/>
          </a:bodyPr>
          <a:lstStyle/>
          <a:p>
            <a:pPr algn="ctr"/>
            <a:r>
              <a:rPr lang="ar-SA" sz="4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15-3-1443هـ</a:t>
            </a:r>
            <a:endParaRPr lang="en-US" sz="4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12378" y="1585144"/>
            <a:ext cx="882405" cy="827857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0331448">
            <a:off x="8358987" y="1375843"/>
            <a:ext cx="1377020" cy="319342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51728" y="153564"/>
            <a:ext cx="1213461" cy="811916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685" y="2639515"/>
            <a:ext cx="2949915" cy="294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4" descr="https://i.pinimg.com/564x/10/de/86/10de868876113a1d4d92050dfa8b606c.jpg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01AEF0"/>
              </a:clrFrom>
              <a:clrTo>
                <a:srgbClr val="01A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89" y="5010707"/>
            <a:ext cx="1202209" cy="185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97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طيل 41"/>
          <p:cNvSpPr/>
          <p:nvPr/>
        </p:nvSpPr>
        <p:spPr>
          <a:xfrm>
            <a:off x="6164316" y="346839"/>
            <a:ext cx="5565227" cy="629044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599089" y="346841"/>
            <a:ext cx="5565227" cy="629044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034" y="1004677"/>
            <a:ext cx="414564" cy="49747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0" y="-31751"/>
            <a:ext cx="6094141" cy="1381735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7" name="Group 9"/>
          <p:cNvGrpSpPr/>
          <p:nvPr/>
        </p:nvGrpSpPr>
        <p:grpSpPr>
          <a:xfrm rot="-10800000">
            <a:off x="6096000" y="-31751"/>
            <a:ext cx="6096001" cy="1472941"/>
            <a:chOff x="0" y="0"/>
            <a:chExt cx="4166870" cy="1599008"/>
          </a:xfrm>
        </p:grpSpPr>
        <p:sp>
          <p:nvSpPr>
            <p:cNvPr id="8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685607" y="314790"/>
            <a:ext cx="660502" cy="979181"/>
          </a:xfrm>
          <a:prstGeom prst="rect">
            <a:avLst/>
          </a:prstGeom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18645"/>
          <a:stretch>
            <a:fillRect/>
          </a:stretch>
        </p:blipFill>
        <p:spPr>
          <a:xfrm>
            <a:off x="-35396" y="605615"/>
            <a:ext cx="1128882" cy="1097472"/>
          </a:xfrm>
          <a:prstGeom prst="rect">
            <a:avLst/>
          </a:prstGeom>
        </p:spPr>
      </p:pic>
      <p:pic>
        <p:nvPicPr>
          <p:cNvPr id="12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0668000" y="211679"/>
            <a:ext cx="1610219" cy="626521"/>
          </a:xfrm>
          <a:prstGeom prst="rect">
            <a:avLst/>
          </a:prstGeom>
        </p:spPr>
      </p:pic>
      <p:pic>
        <p:nvPicPr>
          <p:cNvPr id="21" name="صورة 20" descr="الصف الأول _55">
            <a:extLst>
              <a:ext uri="{FF2B5EF4-FFF2-40B4-BE49-F238E27FC236}">
                <a16:creationId xmlns="" xmlns:a16="http://schemas.microsoft.com/office/drawing/2014/main" xmlns:lc="http://schemas.openxmlformats.org/drawingml/2006/lockedCanvas" id="{0AD0F7A0-622E-4A04-9D3D-20F8AF005B6D}"/>
              </a:ext>
            </a:extLst>
          </p:cNvPr>
          <p:cNvPicPr>
            <a:picLocks noGrp="1" noChangeAspect="1"/>
          </p:cNvPicPr>
          <p:nvPr/>
        </p:nvPicPr>
        <p:blipFill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41" y="1364558"/>
            <a:ext cx="4512977" cy="507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 descr="الصف الأول _54">
            <a:extLst>
              <a:ext uri="{FF2B5EF4-FFF2-40B4-BE49-F238E27FC236}">
                <a16:creationId xmlns="" xmlns:a16="http://schemas.microsoft.com/office/drawing/2014/main" xmlns:lc="http://schemas.openxmlformats.org/drawingml/2006/lockedCanvas" id="{4A56A026-17B4-41DA-BB10-5F1D5AE1DC55}"/>
              </a:ext>
            </a:extLst>
          </p:cNvPr>
          <p:cNvPicPr>
            <a:picLocks noGrp="1" noChangeAspect="1"/>
          </p:cNvPicPr>
          <p:nvPr/>
        </p:nvPicPr>
        <p:blipFill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93" y="1384285"/>
            <a:ext cx="4560267" cy="512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009" y="5605434"/>
            <a:ext cx="1783120" cy="1251426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20670"/>
          <a:stretch>
            <a:fillRect/>
          </a:stretch>
        </p:blipFill>
        <p:spPr>
          <a:xfrm>
            <a:off x="10592083" y="5726545"/>
            <a:ext cx="1689527" cy="1239135"/>
          </a:xfrm>
          <a:prstGeom prst="rect">
            <a:avLst/>
          </a:prstGeom>
        </p:spPr>
      </p:pic>
      <p:sp>
        <p:nvSpPr>
          <p:cNvPr id="13" name="TextBox 21"/>
          <p:cNvSpPr txBox="1"/>
          <p:nvPr/>
        </p:nvSpPr>
        <p:spPr>
          <a:xfrm>
            <a:off x="2549825" y="723900"/>
            <a:ext cx="7092351" cy="71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3"/>
              </a:lnSpc>
            </a:pPr>
            <a:r>
              <a:rPr lang="ar-SA" sz="5300" spc="267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15-3</a:t>
            </a:r>
            <a:endParaRPr lang="en-US" sz="5300" spc="267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83902">
            <a:off x="7082920" y="736409"/>
            <a:ext cx="3243485" cy="1026121"/>
          </a:xfrm>
          <a:prstGeom prst="rect">
            <a:avLst/>
          </a:prstGeom>
        </p:spPr>
      </p:pic>
      <p:sp>
        <p:nvSpPr>
          <p:cNvPr id="15" name="TextBox 24"/>
          <p:cNvSpPr txBox="1"/>
          <p:nvPr/>
        </p:nvSpPr>
        <p:spPr>
          <a:xfrm>
            <a:off x="7399518" y="1123301"/>
            <a:ext cx="2610288" cy="42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ar-SA" sz="4000" spc="140" dirty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</a:t>
            </a:r>
            <a:r>
              <a:rPr lang="ar-SA" sz="4000" spc="14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54</a:t>
            </a:r>
            <a:endParaRPr lang="en-US" sz="4000" spc="14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83902">
            <a:off x="1405326" y="665430"/>
            <a:ext cx="3243485" cy="1026121"/>
          </a:xfrm>
          <a:prstGeom prst="rect">
            <a:avLst/>
          </a:prstGeom>
        </p:spPr>
      </p:pic>
      <p:sp>
        <p:nvSpPr>
          <p:cNvPr id="17" name="TextBox 22"/>
          <p:cNvSpPr txBox="1"/>
          <p:nvPr/>
        </p:nvSpPr>
        <p:spPr>
          <a:xfrm>
            <a:off x="1721924" y="1052322"/>
            <a:ext cx="2610288" cy="436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ar-SA" sz="4400" spc="140" dirty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</a:t>
            </a:r>
            <a:r>
              <a:rPr lang="ar-SA" sz="4400" spc="14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55 </a:t>
            </a:r>
            <a:endParaRPr lang="en-US" sz="4400" spc="14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665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1493764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2" tIns="30476" rIns="60952" bIns="30476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658897" y="1006002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954268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7539060" y="368168"/>
            <a:ext cx="892698" cy="768949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45371" y="740702"/>
            <a:ext cx="3193689" cy="789956"/>
          </a:xfrm>
          <a:prstGeom prst="rect">
            <a:avLst/>
          </a:prstGeom>
        </p:spPr>
        <p:txBody>
          <a:bodyPr wrap="none" lIns="121905" tIns="60952" rIns="121905" bIns="60952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8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90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35523" y="714417"/>
              <a:ext cx="129338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54 + 55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3940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8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15-3-1443هـ</a:t>
              </a:r>
              <a:endParaRPr lang="en-US" sz="28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4239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6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2760676" y="1290770"/>
            <a:ext cx="6670648" cy="888779"/>
          </a:xfrm>
          <a:prstGeom prst="rect">
            <a:avLst/>
          </a:prstGeom>
        </p:spPr>
        <p:txBody>
          <a:bodyPr vert="horz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418" y="635619"/>
            <a:ext cx="10668000" cy="586305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38000"/>
            </a:schemeClr>
          </a:solidFill>
          <a:ln w="76200">
            <a:solidFill>
              <a:schemeClr val="accent5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800" dirty="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8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" name="Freeform 18"/>
          <p:cNvSpPr/>
          <p:nvPr/>
        </p:nvSpPr>
        <p:spPr>
          <a:xfrm rot="2192607">
            <a:off x="10710177" y="604798"/>
            <a:ext cx="971231" cy="557890"/>
          </a:xfrm>
          <a:custGeom>
            <a:avLst/>
            <a:gdLst/>
            <a:ahLst/>
            <a:cxnLst/>
            <a:rect l="l" t="t" r="r" b="b"/>
            <a:pathLst>
              <a:path w="1583690" h="554990">
                <a:moveTo>
                  <a:pt x="27940" y="0"/>
                </a:moveTo>
                <a:cubicBezTo>
                  <a:pt x="27940" y="0"/>
                  <a:pt x="990600" y="95250"/>
                  <a:pt x="1109980" y="97790"/>
                </a:cubicBezTo>
                <a:lnTo>
                  <a:pt x="1558290" y="106680"/>
                </a:lnTo>
                <a:lnTo>
                  <a:pt x="1557020" y="199390"/>
                </a:lnTo>
                <a:cubicBezTo>
                  <a:pt x="1557020" y="199390"/>
                  <a:pt x="1583690" y="342900"/>
                  <a:pt x="1582420" y="402590"/>
                </a:cubicBezTo>
                <a:lnTo>
                  <a:pt x="1579880" y="554990"/>
                </a:lnTo>
                <a:cubicBezTo>
                  <a:pt x="1579880" y="554990"/>
                  <a:pt x="975360" y="504190"/>
                  <a:pt x="825500" y="497840"/>
                </a:cubicBezTo>
                <a:cubicBezTo>
                  <a:pt x="511810" y="482600"/>
                  <a:pt x="11430" y="414020"/>
                  <a:pt x="11430" y="414020"/>
                </a:cubicBezTo>
                <a:lnTo>
                  <a:pt x="0" y="261620"/>
                </a:lnTo>
                <a:lnTo>
                  <a:pt x="48260" y="135890"/>
                </a:lnTo>
                <a:lnTo>
                  <a:pt x="27940" y="0"/>
                </a:lnTo>
                <a:close/>
              </a:path>
            </a:pathLst>
          </a:custGeom>
          <a:solidFill>
            <a:srgbClr val="72C0BA"/>
          </a:solidFill>
        </p:spPr>
      </p:sp>
      <p:pic>
        <p:nvPicPr>
          <p:cNvPr id="21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11551210" y="164277"/>
            <a:ext cx="417148" cy="112466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r="27110"/>
          <a:stretch>
            <a:fillRect/>
          </a:stretch>
        </p:blipFill>
        <p:spPr>
          <a:xfrm>
            <a:off x="10972800" y="5962156"/>
            <a:ext cx="1217765" cy="972044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93767" y="6160386"/>
            <a:ext cx="1238433" cy="776947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283902">
            <a:off x="-621592" y="-65930"/>
            <a:ext cx="5731927" cy="1177723"/>
          </a:xfrm>
          <a:prstGeom prst="rect">
            <a:avLst/>
          </a:prstGeom>
        </p:spPr>
      </p:pic>
      <p:sp>
        <p:nvSpPr>
          <p:cNvPr id="26" name="TextBox 14"/>
          <p:cNvSpPr txBox="1"/>
          <p:nvPr/>
        </p:nvSpPr>
        <p:spPr>
          <a:xfrm>
            <a:off x="1059217" y="55264"/>
            <a:ext cx="4044017" cy="1008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ar-SA" sz="2800" spc="14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اختبار منتصف </a:t>
            </a: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الفصل</a:t>
            </a:r>
          </a:p>
          <a:p>
            <a:pPr algn="ctr">
              <a:lnSpc>
                <a:spcPts val="3920"/>
              </a:lnSpc>
            </a:pP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 </a:t>
            </a:r>
            <a:r>
              <a:rPr lang="ar-SA" sz="2800" spc="14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( الدروس </a:t>
            </a:r>
            <a:r>
              <a:rPr lang="ar-SA" sz="2800" spc="14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1, 2, 3)</a:t>
            </a:r>
            <a:endParaRPr lang="ar-SA" sz="2800" spc="14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9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23613" y="-55913"/>
            <a:ext cx="1344412" cy="843313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432636" y="1028088"/>
            <a:ext cx="1100526" cy="255221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6098703" y="867073"/>
            <a:ext cx="4798273" cy="353937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9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1 - يحوط </a:t>
            </a:r>
            <a:r>
              <a:rPr lang="ar-SA" sz="1900" dirty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الطالب البالون الذي يقع فوق الشجرة</a:t>
            </a:r>
            <a:endParaRPr lang="ar-SA" sz="19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888068" y="1965676"/>
            <a:ext cx="4516226" cy="646325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9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2 - يضع </a:t>
            </a:r>
            <a:r>
              <a:rPr lang="ar-SA" sz="1900" dirty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الطالب خطا تحت الطائر الواقع في الوسط ، ويضع علامة أكس على الطائر الواقع في الأعلى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xmlns="" id="{C9FD5A08-39FE-4398-B65E-2B57CF0D3506}"/>
              </a:ext>
            </a:extLst>
          </p:cNvPr>
          <p:cNvSpPr txBox="1"/>
          <p:nvPr/>
        </p:nvSpPr>
        <p:spPr>
          <a:xfrm>
            <a:off x="6100541" y="3484299"/>
            <a:ext cx="4328730" cy="938712"/>
          </a:xfrm>
          <a:prstGeom prst="rect">
            <a:avLst/>
          </a:prstGeom>
          <a:noFill/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ar-SA" sz="19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3 - يحوط </a:t>
            </a:r>
            <a:r>
              <a:rPr lang="ar-SA" sz="1900" dirty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الطالب السيارة الواقعة قبل الشاحنة الحمراء ، ويضع علامة أكس على السيارة الواقعة بعد السيارة الرمادية </a:t>
            </a:r>
            <a:endParaRPr lang="ar-SA" sz="19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pic>
        <p:nvPicPr>
          <p:cNvPr id="31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25" y="461278"/>
            <a:ext cx="566194" cy="107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هم منحني 3"/>
          <p:cNvSpPr/>
          <p:nvPr/>
        </p:nvSpPr>
        <p:spPr>
          <a:xfrm flipH="1">
            <a:off x="4998181" y="1584787"/>
            <a:ext cx="535567" cy="4663473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3" name="سهم منحني 32"/>
          <p:cNvSpPr/>
          <p:nvPr/>
        </p:nvSpPr>
        <p:spPr>
          <a:xfrm rot="5400000" flipH="1">
            <a:off x="7992071" y="171649"/>
            <a:ext cx="489458" cy="5675203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5B12886B-5993-49B1-A6EB-F5D4FC9F528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945" t="25568" r="23587" b="45476"/>
          <a:stretch/>
        </p:blipFill>
        <p:spPr>
          <a:xfrm>
            <a:off x="5910603" y="1297405"/>
            <a:ext cx="4780213" cy="1901983"/>
          </a:xfrm>
          <a:prstGeom prst="rect">
            <a:avLst/>
          </a:prstGeom>
        </p:spPr>
      </p:pic>
      <p:sp>
        <p:nvSpPr>
          <p:cNvPr id="46" name="Oval 2"/>
          <p:cNvSpPr/>
          <p:nvPr/>
        </p:nvSpPr>
        <p:spPr>
          <a:xfrm>
            <a:off x="7699064" y="1239553"/>
            <a:ext cx="660400" cy="571500"/>
          </a:xfrm>
          <a:prstGeom prst="ellipse">
            <a:avLst/>
          </a:prstGeom>
          <a:noFill/>
          <a:ln w="666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3" name="صورة 52">
            <a:extLst>
              <a:ext uri="{FF2B5EF4-FFF2-40B4-BE49-F238E27FC236}">
                <a16:creationId xmlns="" xmlns:a16="http://schemas.microsoft.com/office/drawing/2014/main" id="{7438B2A1-C9E9-483E-B33A-201EC4A77079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72" t="59933" r="24624" b="13131"/>
          <a:stretch/>
        </p:blipFill>
        <p:spPr>
          <a:xfrm>
            <a:off x="117319" y="2867356"/>
            <a:ext cx="5147148" cy="2952905"/>
          </a:xfrm>
          <a:prstGeom prst="rect">
            <a:avLst/>
          </a:prstGeom>
        </p:spPr>
      </p:pic>
      <p:cxnSp>
        <p:nvCxnSpPr>
          <p:cNvPr id="54" name="Straight Connector 9"/>
          <p:cNvCxnSpPr/>
          <p:nvPr/>
        </p:nvCxnSpPr>
        <p:spPr>
          <a:xfrm flipH="1">
            <a:off x="3492119" y="3199388"/>
            <a:ext cx="441837" cy="697788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12"/>
          <p:cNvCxnSpPr/>
          <p:nvPr/>
        </p:nvCxnSpPr>
        <p:spPr>
          <a:xfrm>
            <a:off x="3253745" y="3385030"/>
            <a:ext cx="896815" cy="28575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2"/>
          <p:cNvCxnSpPr/>
          <p:nvPr/>
        </p:nvCxnSpPr>
        <p:spPr>
          <a:xfrm flipH="1">
            <a:off x="2900237" y="4596976"/>
            <a:ext cx="1625600" cy="76200"/>
          </a:xfrm>
          <a:prstGeom prst="line">
            <a:avLst/>
          </a:prstGeom>
          <a:ln w="79375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5" name="صورة 64">
            <a:extLst>
              <a:ext uri="{FF2B5EF4-FFF2-40B4-BE49-F238E27FC236}">
                <a16:creationId xmlns="" xmlns:a16="http://schemas.microsoft.com/office/drawing/2014/main" id="{15EB4543-1459-4C00-9721-61FA99B2939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88" t="42963" r="12803" b="18654"/>
          <a:stretch/>
        </p:blipFill>
        <p:spPr>
          <a:xfrm>
            <a:off x="6126176" y="4220422"/>
            <a:ext cx="4978795" cy="1919169"/>
          </a:xfrm>
          <a:prstGeom prst="rect">
            <a:avLst/>
          </a:prstGeom>
        </p:spPr>
      </p:pic>
      <p:sp>
        <p:nvSpPr>
          <p:cNvPr id="66" name="Oval 8"/>
          <p:cNvSpPr/>
          <p:nvPr/>
        </p:nvSpPr>
        <p:spPr>
          <a:xfrm>
            <a:off x="9100135" y="4907675"/>
            <a:ext cx="1046004" cy="670790"/>
          </a:xfrm>
          <a:prstGeom prst="ellipse">
            <a:avLst/>
          </a:prstGeom>
          <a:noFill/>
          <a:ln w="825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1" anchor="ctr"/>
          <a:lstStyle/>
          <a:p>
            <a:pPr algn="ctr"/>
            <a:endParaRPr lang="ar-SA"/>
          </a:p>
        </p:txBody>
      </p:sp>
      <p:cxnSp>
        <p:nvCxnSpPr>
          <p:cNvPr id="67" name="Straight Connector 9"/>
          <p:cNvCxnSpPr/>
          <p:nvPr/>
        </p:nvCxnSpPr>
        <p:spPr>
          <a:xfrm flipH="1">
            <a:off x="6631375" y="5038128"/>
            <a:ext cx="455676" cy="659245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12"/>
          <p:cNvCxnSpPr/>
          <p:nvPr/>
        </p:nvCxnSpPr>
        <p:spPr>
          <a:xfrm>
            <a:off x="6520944" y="5219103"/>
            <a:ext cx="896815" cy="28575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1" y="5006144"/>
            <a:ext cx="1722514" cy="17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/>
      <p:bldP spid="28" grpId="0"/>
      <p:bldP spid="29" grpId="0"/>
      <p:bldP spid="30" grpId="0"/>
      <p:bldP spid="4" grpId="0" animBg="1"/>
      <p:bldP spid="33" grpId="0" animBg="1"/>
      <p:bldP spid="46" grpId="0" animBg="1"/>
      <p:bldP spid="6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12391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</TotalTime>
  <Words>473</Words>
  <Application>Microsoft Office PowerPoint</Application>
  <PresentationFormat>Custom</PresentationFormat>
  <Paragraphs>130</Paragraphs>
  <Slides>32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.v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document</cp:lastModifiedBy>
  <cp:revision>103</cp:revision>
  <dcterms:created xsi:type="dcterms:W3CDTF">2021-01-29T05:11:13Z</dcterms:created>
  <dcterms:modified xsi:type="dcterms:W3CDTF">2023-03-30T20:20:03Z</dcterms:modified>
</cp:coreProperties>
</file>