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14" r:id="rId2"/>
    <p:sldId id="327" r:id="rId3"/>
    <p:sldId id="323" r:id="rId4"/>
    <p:sldId id="316" r:id="rId5"/>
    <p:sldId id="322" r:id="rId6"/>
    <p:sldId id="319" r:id="rId7"/>
    <p:sldId id="313" r:id="rId8"/>
    <p:sldId id="324" r:id="rId9"/>
    <p:sldId id="312" r:id="rId10"/>
    <p:sldId id="295" r:id="rId11"/>
    <p:sldId id="302" r:id="rId12"/>
    <p:sldId id="310" r:id="rId13"/>
    <p:sldId id="311" r:id="rId14"/>
    <p:sldId id="308" r:id="rId15"/>
    <p:sldId id="325" r:id="rId16"/>
    <p:sldId id="326" r:id="rId17"/>
    <p:sldId id="315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3333CC"/>
    <a:srgbClr val="CC0066"/>
    <a:srgbClr val="FFFFFF"/>
    <a:srgbClr val="FF66FF"/>
    <a:srgbClr val="FF66CC"/>
    <a:srgbClr val="CC99FF"/>
    <a:srgbClr val="FF00FF"/>
    <a:srgbClr val="00FF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>
      <p:cViewPr>
        <p:scale>
          <a:sx n="60" d="100"/>
          <a:sy n="60" d="100"/>
        </p:scale>
        <p:origin x="-900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1_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3552" y="34314"/>
            <a:ext cx="10128448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502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3845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5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5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4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4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54" Type="http://schemas.openxmlformats.org/officeDocument/2006/relationships/slideLayout" Target="../slideLayouts/slideLayout154.xml"/><Relationship Id="rId159" Type="http://schemas.openxmlformats.org/officeDocument/2006/relationships/slideLayout" Target="../slideLayouts/slideLayout159.xml"/><Relationship Id="rId170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image" Target="../media/image1.jpg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1">
            <a:alphaModFix amt="25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35" r:id="rId2"/>
    <p:sldLayoutId id="2147483828" r:id="rId3"/>
    <p:sldLayoutId id="2147483814" r:id="rId4"/>
    <p:sldLayoutId id="2147483778" r:id="rId5"/>
    <p:sldLayoutId id="2147483777" r:id="rId6"/>
    <p:sldLayoutId id="2147483755" r:id="rId7"/>
    <p:sldLayoutId id="2147483743" r:id="rId8"/>
    <p:sldLayoutId id="2147483740" r:id="rId9"/>
    <p:sldLayoutId id="2147483739" r:id="rId10"/>
    <p:sldLayoutId id="2147483713" r:id="rId11"/>
    <p:sldLayoutId id="2147483712" r:id="rId12"/>
    <p:sldLayoutId id="2147483709" r:id="rId13"/>
    <p:sldLayoutId id="2147483708" r:id="rId14"/>
    <p:sldLayoutId id="2147483705" r:id="rId15"/>
    <p:sldLayoutId id="2147483693" r:id="rId16"/>
    <p:sldLayoutId id="2147483690" r:id="rId17"/>
    <p:sldLayoutId id="2147483689" r:id="rId18"/>
    <p:sldLayoutId id="2147483663" r:id="rId19"/>
    <p:sldLayoutId id="2147483664" r:id="rId20"/>
    <p:sldLayoutId id="2147483738" r:id="rId21"/>
    <p:sldLayoutId id="2147483820" r:id="rId22"/>
    <p:sldLayoutId id="2147483737" r:id="rId23"/>
    <p:sldLayoutId id="2147483707" r:id="rId24"/>
    <p:sldLayoutId id="2147483706" r:id="rId25"/>
    <p:sldLayoutId id="2147483687" r:id="rId26"/>
    <p:sldLayoutId id="2147483686" r:id="rId27"/>
    <p:sldLayoutId id="2147483666" r:id="rId28"/>
    <p:sldLayoutId id="2147483819" r:id="rId29"/>
    <p:sldLayoutId id="2147483784" r:id="rId30"/>
    <p:sldLayoutId id="2147483783" r:id="rId31"/>
    <p:sldLayoutId id="2147483744" r:id="rId32"/>
    <p:sldLayoutId id="2147483714" r:id="rId33"/>
    <p:sldLayoutId id="2147483694" r:id="rId34"/>
    <p:sldLayoutId id="2147483667" r:id="rId35"/>
    <p:sldLayoutId id="2147483821" r:id="rId36"/>
    <p:sldLayoutId id="2147483785" r:id="rId37"/>
    <p:sldLayoutId id="2147483750" r:id="rId38"/>
    <p:sldLayoutId id="2147483818" r:id="rId39"/>
    <p:sldLayoutId id="2147483782" r:id="rId40"/>
    <p:sldLayoutId id="2147483781" r:id="rId41"/>
    <p:sldLayoutId id="2147483749" r:id="rId42"/>
    <p:sldLayoutId id="2147483745" r:id="rId43"/>
    <p:sldLayoutId id="2147483731" r:id="rId44"/>
    <p:sldLayoutId id="2147483729" r:id="rId45"/>
    <p:sldLayoutId id="2147483728" r:id="rId46"/>
    <p:sldLayoutId id="2147483727" r:id="rId47"/>
    <p:sldLayoutId id="2147483725" r:id="rId48"/>
    <p:sldLayoutId id="2147483724" r:id="rId49"/>
    <p:sldLayoutId id="2147483716" r:id="rId50"/>
    <p:sldLayoutId id="2147483715" r:id="rId51"/>
    <p:sldLayoutId id="2147483700" r:id="rId52"/>
    <p:sldLayoutId id="2147483699" r:id="rId53"/>
    <p:sldLayoutId id="2147483695" r:id="rId54"/>
    <p:sldLayoutId id="2147483668" r:id="rId55"/>
    <p:sldLayoutId id="2147483830" r:id="rId56"/>
    <p:sldLayoutId id="2147483829" r:id="rId57"/>
    <p:sldLayoutId id="2147483823" r:id="rId58"/>
    <p:sldLayoutId id="2147483822" r:id="rId59"/>
    <p:sldLayoutId id="2147483813" r:id="rId60"/>
    <p:sldLayoutId id="2147483669" r:id="rId61"/>
    <p:sldLayoutId id="2147483670" r:id="rId62"/>
    <p:sldLayoutId id="2147483809" r:id="rId63"/>
    <p:sldLayoutId id="2147483808" r:id="rId64"/>
    <p:sldLayoutId id="2147483807" r:id="rId65"/>
    <p:sldLayoutId id="2147483806" r:id="rId66"/>
    <p:sldLayoutId id="2147483805" r:id="rId67"/>
    <p:sldLayoutId id="2147483804" r:id="rId68"/>
    <p:sldLayoutId id="2147483803" r:id="rId69"/>
    <p:sldLayoutId id="2147483802" r:id="rId70"/>
    <p:sldLayoutId id="2147483801" r:id="rId71"/>
    <p:sldLayoutId id="2147483800" r:id="rId72"/>
    <p:sldLayoutId id="2147483799" r:id="rId73"/>
    <p:sldLayoutId id="2147483798" r:id="rId74"/>
    <p:sldLayoutId id="2147483797" r:id="rId75"/>
    <p:sldLayoutId id="2147483796" r:id="rId76"/>
    <p:sldLayoutId id="2147483795" r:id="rId77"/>
    <p:sldLayoutId id="2147483794" r:id="rId78"/>
    <p:sldLayoutId id="2147483793" r:id="rId79"/>
    <p:sldLayoutId id="2147483792" r:id="rId80"/>
    <p:sldLayoutId id="2147483791" r:id="rId81"/>
    <p:sldLayoutId id="2147483790" r:id="rId82"/>
    <p:sldLayoutId id="2147483789" r:id="rId83"/>
    <p:sldLayoutId id="2147483788" r:id="rId84"/>
    <p:sldLayoutId id="2147483787" r:id="rId85"/>
    <p:sldLayoutId id="2147483786" r:id="rId86"/>
    <p:sldLayoutId id="2147483775" r:id="rId87"/>
    <p:sldLayoutId id="2147483774" r:id="rId88"/>
    <p:sldLayoutId id="2147483773" r:id="rId89"/>
    <p:sldLayoutId id="2147483772" r:id="rId90"/>
    <p:sldLayoutId id="2147483771" r:id="rId91"/>
    <p:sldLayoutId id="2147483770" r:id="rId92"/>
    <p:sldLayoutId id="2147483769" r:id="rId93"/>
    <p:sldLayoutId id="2147483768" r:id="rId94"/>
    <p:sldLayoutId id="2147483767" r:id="rId95"/>
    <p:sldLayoutId id="2147483766" r:id="rId96"/>
    <p:sldLayoutId id="2147483765" r:id="rId97"/>
    <p:sldLayoutId id="2147483764" r:id="rId98"/>
    <p:sldLayoutId id="2147483763" r:id="rId99"/>
    <p:sldLayoutId id="2147483762" r:id="rId100"/>
    <p:sldLayoutId id="2147483761" r:id="rId101"/>
    <p:sldLayoutId id="2147483760" r:id="rId102"/>
    <p:sldLayoutId id="2147483759" r:id="rId103"/>
    <p:sldLayoutId id="2147483758" r:id="rId104"/>
    <p:sldLayoutId id="2147483757" r:id="rId105"/>
    <p:sldLayoutId id="2147483756" r:id="rId106"/>
    <p:sldLayoutId id="2147483748" r:id="rId107"/>
    <p:sldLayoutId id="2147483747" r:id="rId108"/>
    <p:sldLayoutId id="2147483746" r:id="rId109"/>
    <p:sldLayoutId id="2147483726" r:id="rId110"/>
    <p:sldLayoutId id="2147483723" r:id="rId111"/>
    <p:sldLayoutId id="2147483722" r:id="rId112"/>
    <p:sldLayoutId id="2147483721" r:id="rId113"/>
    <p:sldLayoutId id="2147483720" r:id="rId114"/>
    <p:sldLayoutId id="2147483719" r:id="rId115"/>
    <p:sldLayoutId id="2147483718" r:id="rId116"/>
    <p:sldLayoutId id="2147483717" r:id="rId117"/>
    <p:sldLayoutId id="2147483698" r:id="rId118"/>
    <p:sldLayoutId id="2147483697" r:id="rId119"/>
    <p:sldLayoutId id="2147483696" r:id="rId120"/>
    <p:sldLayoutId id="2147483672" r:id="rId121"/>
    <p:sldLayoutId id="2147483834" r:id="rId122"/>
    <p:sldLayoutId id="2147483827" r:id="rId123"/>
    <p:sldLayoutId id="2147483673" r:id="rId124"/>
    <p:sldLayoutId id="2147483833" r:id="rId125"/>
    <p:sldLayoutId id="2147483826" r:id="rId126"/>
    <p:sldLayoutId id="2147483754" r:id="rId127"/>
    <p:sldLayoutId id="2147483735" r:id="rId128"/>
    <p:sldLayoutId id="2147483704" r:id="rId129"/>
    <p:sldLayoutId id="2147483674" r:id="rId130"/>
    <p:sldLayoutId id="2147483753" r:id="rId131"/>
    <p:sldLayoutId id="2147483734" r:id="rId132"/>
    <p:sldLayoutId id="2147483703" r:id="rId133"/>
    <p:sldLayoutId id="2147483675" r:id="rId134"/>
    <p:sldLayoutId id="2147483832" r:id="rId135"/>
    <p:sldLayoutId id="2147483831" r:id="rId136"/>
    <p:sldLayoutId id="2147483825" r:id="rId137"/>
    <p:sldLayoutId id="2147483824" r:id="rId138"/>
    <p:sldLayoutId id="2147483810" r:id="rId139"/>
    <p:sldLayoutId id="2147483776" r:id="rId140"/>
    <p:sldLayoutId id="2147483752" r:id="rId141"/>
    <p:sldLayoutId id="2147483751" r:id="rId142"/>
    <p:sldLayoutId id="2147483733" r:id="rId143"/>
    <p:sldLayoutId id="2147483732" r:id="rId144"/>
    <p:sldLayoutId id="2147483730" r:id="rId145"/>
    <p:sldLayoutId id="2147483817" r:id="rId146"/>
    <p:sldLayoutId id="2147483702" r:id="rId147"/>
    <p:sldLayoutId id="2147483701" r:id="rId148"/>
    <p:sldLayoutId id="2147483676" r:id="rId149"/>
    <p:sldLayoutId id="2147483677" r:id="rId150"/>
    <p:sldLayoutId id="2147483815" r:id="rId151"/>
    <p:sldLayoutId id="2147483678" r:id="rId152"/>
    <p:sldLayoutId id="2147483816" r:id="rId153"/>
    <p:sldLayoutId id="2147483779" r:id="rId154"/>
    <p:sldLayoutId id="2147483741" r:id="rId155"/>
    <p:sldLayoutId id="2147483710" r:id="rId156"/>
    <p:sldLayoutId id="2147483691" r:id="rId157"/>
    <p:sldLayoutId id="2147483685" r:id="rId158"/>
    <p:sldLayoutId id="2147483684" r:id="rId159"/>
    <p:sldLayoutId id="2147483683" r:id="rId160"/>
    <p:sldLayoutId id="2147483682" r:id="rId161"/>
    <p:sldLayoutId id="2147483681" r:id="rId162"/>
    <p:sldLayoutId id="2147483780" r:id="rId163"/>
    <p:sldLayoutId id="2147483742" r:id="rId164"/>
    <p:sldLayoutId id="2147483711" r:id="rId165"/>
    <p:sldLayoutId id="2147483692" r:id="rId166"/>
    <p:sldLayoutId id="2147483680" r:id="rId167"/>
    <p:sldLayoutId id="2147483811" r:id="rId168"/>
    <p:sldLayoutId id="2147483812" r:id="rId16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7.wdp"/><Relationship Id="rId7" Type="http://schemas.openxmlformats.org/officeDocument/2006/relationships/image" Target="../media/image8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microsoft.com/office/2007/relationships/hdphoto" Target="../media/hdphoto9.wdp"/><Relationship Id="rId4" Type="http://schemas.openxmlformats.org/officeDocument/2006/relationships/image" Target="../media/image78.png"/><Relationship Id="rId9" Type="http://schemas.openxmlformats.org/officeDocument/2006/relationships/image" Target="../media/image8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88.png"/><Relationship Id="rId18" Type="http://schemas.openxmlformats.org/officeDocument/2006/relationships/image" Target="../media/image92.png"/><Relationship Id="rId3" Type="http://schemas.openxmlformats.org/officeDocument/2006/relationships/slideLayout" Target="../slideLayouts/slideLayout134.xml"/><Relationship Id="rId21" Type="http://schemas.openxmlformats.org/officeDocument/2006/relationships/image" Target="../media/image94.png"/><Relationship Id="rId12" Type="http://schemas.openxmlformats.org/officeDocument/2006/relationships/image" Target="../media/image87.png"/><Relationship Id="rId17" Type="http://schemas.openxmlformats.org/officeDocument/2006/relationships/image" Target="../media/image21.png"/><Relationship Id="rId2" Type="http://schemas.openxmlformats.org/officeDocument/2006/relationships/video" Target="../media/media2.mp4"/><Relationship Id="rId16" Type="http://schemas.openxmlformats.org/officeDocument/2006/relationships/image" Target="../media/image91.png"/><Relationship Id="rId20" Type="http://schemas.openxmlformats.org/officeDocument/2006/relationships/image" Target="../media/image93.png"/><Relationship Id="rId1" Type="http://schemas.microsoft.com/office/2007/relationships/media" Target="../media/media2.mp4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5" Type="http://schemas.openxmlformats.org/officeDocument/2006/relationships/image" Target="../media/image90.png"/><Relationship Id="rId10" Type="http://schemas.openxmlformats.org/officeDocument/2006/relationships/image" Target="../media/image85.jpeg"/><Relationship Id="rId19" Type="http://schemas.microsoft.com/office/2007/relationships/hdphoto" Target="../media/hdphoto10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4.jpeg"/><Relationship Id="rId14" Type="http://schemas.openxmlformats.org/officeDocument/2006/relationships/image" Target="../media/image89.png"/><Relationship Id="rId22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88.png"/><Relationship Id="rId18" Type="http://schemas.openxmlformats.org/officeDocument/2006/relationships/image" Target="../media/image92.png"/><Relationship Id="rId3" Type="http://schemas.openxmlformats.org/officeDocument/2006/relationships/slideLayout" Target="../slideLayouts/slideLayout134.xml"/><Relationship Id="rId21" Type="http://schemas.openxmlformats.org/officeDocument/2006/relationships/image" Target="../media/image94.png"/><Relationship Id="rId12" Type="http://schemas.openxmlformats.org/officeDocument/2006/relationships/image" Target="../media/image87.png"/><Relationship Id="rId17" Type="http://schemas.openxmlformats.org/officeDocument/2006/relationships/image" Target="../media/image21.png"/><Relationship Id="rId2" Type="http://schemas.openxmlformats.org/officeDocument/2006/relationships/video" Target="../media/media3.mp4"/><Relationship Id="rId16" Type="http://schemas.openxmlformats.org/officeDocument/2006/relationships/image" Target="../media/image91.png"/><Relationship Id="rId20" Type="http://schemas.openxmlformats.org/officeDocument/2006/relationships/image" Target="../media/image93.png"/><Relationship Id="rId1" Type="http://schemas.microsoft.com/office/2007/relationships/media" Target="../media/media3.mp4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5" Type="http://schemas.openxmlformats.org/officeDocument/2006/relationships/image" Target="../media/image90.png"/><Relationship Id="rId23" Type="http://schemas.openxmlformats.org/officeDocument/2006/relationships/image" Target="../media/image96.png"/><Relationship Id="rId10" Type="http://schemas.openxmlformats.org/officeDocument/2006/relationships/image" Target="../media/image85.jpeg"/><Relationship Id="rId19" Type="http://schemas.microsoft.com/office/2007/relationships/hdphoto" Target="../media/hdphoto10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4.jpeg"/><Relationship Id="rId14" Type="http://schemas.openxmlformats.org/officeDocument/2006/relationships/image" Target="../media/image89.png"/><Relationship Id="rId22" Type="http://schemas.openxmlformats.org/officeDocument/2006/relationships/hyperlink" Target="https://www.youtube.com/playlist?list=PLyoodbH_5mVIlRVJAJof8blvnTy0aF9R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gif"/><Relationship Id="rId3" Type="http://schemas.openxmlformats.org/officeDocument/2006/relationships/image" Target="../media/image100.png"/><Relationship Id="rId7" Type="http://schemas.openxmlformats.org/officeDocument/2006/relationships/image" Target="../media/image10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103.gif"/><Relationship Id="rId5" Type="http://schemas.openxmlformats.org/officeDocument/2006/relationships/image" Target="../media/image102.gif"/><Relationship Id="rId4" Type="http://schemas.openxmlformats.org/officeDocument/2006/relationships/image" Target="../media/image101.jpg"/><Relationship Id="rId9" Type="http://schemas.openxmlformats.org/officeDocument/2006/relationships/image" Target="../media/image10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08.png"/><Relationship Id="rId12" Type="http://schemas.microsoft.com/office/2007/relationships/hdphoto" Target="../media/hdphoto1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111.png"/><Relationship Id="rId5" Type="http://schemas.openxmlformats.org/officeDocument/2006/relationships/slide" Target="slide7.xml"/><Relationship Id="rId10" Type="http://schemas.openxmlformats.org/officeDocument/2006/relationships/image" Target="../media/image110.png"/><Relationship Id="rId4" Type="http://schemas.microsoft.com/office/2007/relationships/hdphoto" Target="../media/hdphoto11.wdp"/><Relationship Id="rId9" Type="http://schemas.openxmlformats.org/officeDocument/2006/relationships/image" Target="../media/image10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gif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52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8" Type="http://schemas.openxmlformats.org/officeDocument/2006/relationships/image" Target="../media/image47.gif"/><Relationship Id="rId26" Type="http://schemas.openxmlformats.org/officeDocument/2006/relationships/image" Target="../media/image55.png"/><Relationship Id="rId3" Type="http://schemas.openxmlformats.org/officeDocument/2006/relationships/image" Target="../media/image41.png"/><Relationship Id="rId21" Type="http://schemas.openxmlformats.org/officeDocument/2006/relationships/image" Target="../media/image50.jpeg"/><Relationship Id="rId7" Type="http://schemas.openxmlformats.org/officeDocument/2006/relationships/image" Target="../media/image43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image" Target="../media/image40.png"/><Relationship Id="rId16" Type="http://schemas.openxmlformats.org/officeDocument/2006/relationships/image" Target="../media/image4.svg"/><Relationship Id="rId20" Type="http://schemas.openxmlformats.org/officeDocument/2006/relationships/image" Target="../media/image49.jpe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145.xml"/><Relationship Id="rId6" Type="http://schemas.microsoft.com/office/2007/relationships/hdphoto" Target="../media/hdphoto3.wdp"/><Relationship Id="rId11" Type="http://schemas.openxmlformats.org/officeDocument/2006/relationships/image" Target="../media/image45.png"/><Relationship Id="rId24" Type="http://schemas.openxmlformats.org/officeDocument/2006/relationships/image" Target="../media/image53.png"/><Relationship Id="rId5" Type="http://schemas.openxmlformats.org/officeDocument/2006/relationships/image" Target="../media/image42.png"/><Relationship Id="rId23" Type="http://schemas.openxmlformats.org/officeDocument/2006/relationships/image" Target="../media/image52.jpeg"/><Relationship Id="rId28" Type="http://schemas.openxmlformats.org/officeDocument/2006/relationships/image" Target="../media/image57.png"/><Relationship Id="rId10" Type="http://schemas.microsoft.com/office/2007/relationships/hdphoto" Target="../media/hdphoto5.wdp"/><Relationship Id="rId19" Type="http://schemas.openxmlformats.org/officeDocument/2006/relationships/image" Target="../media/image48.gif"/><Relationship Id="rId4" Type="http://schemas.microsoft.com/office/2007/relationships/hdphoto" Target="../media/hdphoto2.wdp"/><Relationship Id="rId9" Type="http://schemas.openxmlformats.org/officeDocument/2006/relationships/image" Target="../media/image44.png"/><Relationship Id="rId22" Type="http://schemas.openxmlformats.org/officeDocument/2006/relationships/image" Target="../media/image51.png"/><Relationship Id="rId27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63.jpeg"/><Relationship Id="rId9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7.xml"/><Relationship Id="rId5" Type="http://schemas.openxmlformats.org/officeDocument/2006/relationships/image" Target="../media/image71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accent2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accent2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noFill/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="" xmlns:a16="http://schemas.microsoft.com/office/drawing/2014/main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10" name="Freeform 104">
            <a:extLst>
              <a:ext uri="{FF2B5EF4-FFF2-40B4-BE49-F238E27FC236}">
                <a16:creationId xmlns="" xmlns:a16="http://schemas.microsoft.com/office/drawing/2014/main" id="{54CA809A-055E-4240-9957-ABBC617CFAFD}"/>
              </a:ext>
            </a:extLst>
          </p:cNvPr>
          <p:cNvSpPr/>
          <p:nvPr/>
        </p:nvSpPr>
        <p:spPr bwMode="auto">
          <a:xfrm>
            <a:off x="2862265" y="5799083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="" xmlns:a16="http://schemas.microsoft.com/office/drawing/2014/main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2736059" y="5486404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="" xmlns:a16="http://schemas.microsoft.com/office/drawing/2014/main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056553" y="1989850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4" name="Freeform 145">
            <a:extLst>
              <a:ext uri="{FF2B5EF4-FFF2-40B4-BE49-F238E27FC236}">
                <a16:creationId xmlns="" xmlns:a16="http://schemas.microsoft.com/office/drawing/2014/main" id="{48C53E55-A5E3-4D01-9B4F-045F5C24AA9D}"/>
              </a:ext>
            </a:extLst>
          </p:cNvPr>
          <p:cNvSpPr>
            <a:spLocks noEditPoints="1"/>
          </p:cNvSpPr>
          <p:nvPr/>
        </p:nvSpPr>
        <p:spPr bwMode="auto">
          <a:xfrm>
            <a:off x="2736060" y="4752182"/>
            <a:ext cx="231774" cy="327140"/>
          </a:xfrm>
          <a:custGeom>
            <a:avLst/>
            <a:gdLst>
              <a:gd name="T0" fmla="*/ 17 w 56"/>
              <a:gd name="T1" fmla="*/ 3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60 h 64"/>
              <a:gd name="T8" fmla="*/ 30 w 56"/>
              <a:gd name="T9" fmla="*/ 51 h 64"/>
              <a:gd name="T10" fmla="*/ 35 w 56"/>
              <a:gd name="T11" fmla="*/ 48 h 64"/>
              <a:gd name="T12" fmla="*/ 37 w 56"/>
              <a:gd name="T13" fmla="*/ 46 h 64"/>
              <a:gd name="T14" fmla="*/ 24 w 56"/>
              <a:gd name="T15" fmla="*/ 56 h 64"/>
              <a:gd name="T16" fmla="*/ 24 w 56"/>
              <a:gd name="T17" fmla="*/ 56 h 64"/>
              <a:gd name="T18" fmla="*/ 21 w 56"/>
              <a:gd name="T19" fmla="*/ 52 h 64"/>
              <a:gd name="T20" fmla="*/ 34 w 56"/>
              <a:gd name="T21" fmla="*/ 41 h 64"/>
              <a:gd name="T22" fmla="*/ 36 w 56"/>
              <a:gd name="T23" fmla="*/ 36 h 64"/>
              <a:gd name="T24" fmla="*/ 16 w 56"/>
              <a:gd name="T25" fmla="*/ 42 h 64"/>
              <a:gd name="T26" fmla="*/ 17 w 56"/>
              <a:gd name="T27" fmla="*/ 45 h 64"/>
              <a:gd name="T28" fmla="*/ 51 w 56"/>
              <a:gd name="T29" fmla="*/ 15 h 64"/>
              <a:gd name="T30" fmla="*/ 34 w 56"/>
              <a:gd name="T31" fmla="*/ 31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3 h 64"/>
              <a:gd name="T38" fmla="*/ 50 w 56"/>
              <a:gd name="T39" fmla="*/ 8 h 64"/>
              <a:gd name="T40" fmla="*/ 26 w 56"/>
              <a:gd name="T41" fmla="*/ 41 h 64"/>
              <a:gd name="T42" fmla="*/ 48 w 56"/>
              <a:gd name="T43" fmla="*/ 27 h 64"/>
              <a:gd name="T44" fmla="*/ 35 w 56"/>
              <a:gd name="T45" fmla="*/ 43 h 64"/>
              <a:gd name="T46" fmla="*/ 43 w 56"/>
              <a:gd name="T47" fmla="*/ 36 h 64"/>
              <a:gd name="T48" fmla="*/ 21 w 56"/>
              <a:gd name="T49" fmla="*/ 51 h 64"/>
              <a:gd name="T50" fmla="*/ 46 w 56"/>
              <a:gd name="T51" fmla="*/ 31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2 h 64"/>
              <a:gd name="T58" fmla="*/ 48 w 56"/>
              <a:gd name="T59" fmla="*/ 6 h 64"/>
              <a:gd name="T60" fmla="*/ 12 w 56"/>
              <a:gd name="T61" fmla="*/ 36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20 h 64"/>
              <a:gd name="T70" fmla="*/ 13 w 56"/>
              <a:gd name="T71" fmla="*/ 15 h 64"/>
              <a:gd name="T72" fmla="*/ 6 w 56"/>
              <a:gd name="T73" fmla="*/ 20 h 64"/>
              <a:gd name="T74" fmla="*/ 5 w 56"/>
              <a:gd name="T75" fmla="*/ 15 h 64"/>
              <a:gd name="T76" fmla="*/ 16 w 56"/>
              <a:gd name="T77" fmla="*/ 9 h 64"/>
              <a:gd name="T78" fmla="*/ 22 w 56"/>
              <a:gd name="T79" fmla="*/ 13 h 64"/>
              <a:gd name="T80" fmla="*/ 21 w 56"/>
              <a:gd name="T81" fmla="*/ 10 h 64"/>
              <a:gd name="T82" fmla="*/ 10 w 56"/>
              <a:gd name="T83" fmla="*/ 25 h 64"/>
              <a:gd name="T84" fmla="*/ 25 w 56"/>
              <a:gd name="T85" fmla="*/ 19 h 64"/>
              <a:gd name="T86" fmla="*/ 26 w 56"/>
              <a:gd name="T87" fmla="*/ 21 h 64"/>
              <a:gd name="T88" fmla="*/ 22 w 56"/>
              <a:gd name="T89" fmla="*/ 27 h 64"/>
              <a:gd name="T90" fmla="*/ 26 w 56"/>
              <a:gd name="T91" fmla="*/ 20 h 64"/>
              <a:gd name="T92" fmla="*/ 35 w 56"/>
              <a:gd name="T93" fmla="*/ 15 h 64"/>
              <a:gd name="T94" fmla="*/ 28 w 56"/>
              <a:gd name="T95" fmla="*/ 22 h 64"/>
              <a:gd name="T96" fmla="*/ 36 w 56"/>
              <a:gd name="T97" fmla="*/ 16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20 h 64"/>
              <a:gd name="T108" fmla="*/ 5 w 56"/>
              <a:gd name="T109" fmla="*/ 16 h 64"/>
              <a:gd name="T110" fmla="*/ 18 w 56"/>
              <a:gd name="T111" fmla="*/ 7 h 64"/>
              <a:gd name="T112" fmla="*/ 13 w 56"/>
              <a:gd name="T113" fmla="*/ 37 h 64"/>
              <a:gd name="T114" fmla="*/ 35 w 56"/>
              <a:gd name="T115" fmla="*/ 27 h 64"/>
              <a:gd name="T116" fmla="*/ 15 w 56"/>
              <a:gd name="T117" fmla="*/ 4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2"/>
                  <a:pt x="43" y="3"/>
                </a:cubicBezTo>
                <a:cubicBezTo>
                  <a:pt x="35" y="4"/>
                  <a:pt x="31" y="11"/>
                  <a:pt x="28" y="18"/>
                </a:cubicBezTo>
                <a:cubicBezTo>
                  <a:pt x="25" y="12"/>
                  <a:pt x="22" y="5"/>
                  <a:pt x="17" y="3"/>
                </a:cubicBezTo>
                <a:cubicBezTo>
                  <a:pt x="11" y="0"/>
                  <a:pt x="5" y="3"/>
                  <a:pt x="3" y="9"/>
                </a:cubicBezTo>
                <a:cubicBezTo>
                  <a:pt x="0" y="16"/>
                  <a:pt x="4" y="25"/>
                  <a:pt x="7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6" y="53"/>
                  <a:pt x="43" y="43"/>
                  <a:pt x="49" y="31"/>
                </a:cubicBezTo>
                <a:cubicBezTo>
                  <a:pt x="52" y="25"/>
                  <a:pt x="56" y="18"/>
                  <a:pt x="55" y="10"/>
                </a:cubicBezTo>
                <a:close/>
                <a:moveTo>
                  <a:pt x="27" y="60"/>
                </a:moveTo>
                <a:cubicBezTo>
                  <a:pt x="27" y="60"/>
                  <a:pt x="27" y="60"/>
                  <a:pt x="26" y="60"/>
                </a:cubicBezTo>
                <a:cubicBezTo>
                  <a:pt x="28" y="58"/>
                  <a:pt x="29" y="57"/>
                  <a:pt x="30" y="55"/>
                </a:cubicBezTo>
                <a:cubicBezTo>
                  <a:pt x="29" y="57"/>
                  <a:pt x="28" y="58"/>
                  <a:pt x="27" y="60"/>
                </a:cubicBezTo>
                <a:close/>
                <a:moveTo>
                  <a:pt x="24" y="56"/>
                </a:moveTo>
                <a:cubicBezTo>
                  <a:pt x="25" y="56"/>
                  <a:pt x="26" y="55"/>
                  <a:pt x="27" y="54"/>
                </a:cubicBezTo>
                <a:cubicBezTo>
                  <a:pt x="28" y="53"/>
                  <a:pt x="29" y="52"/>
                  <a:pt x="31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3"/>
                  <a:pt x="27" y="54"/>
                  <a:pt x="25" y="56"/>
                </a:cubicBezTo>
                <a:cubicBezTo>
                  <a:pt x="25" y="56"/>
                  <a:pt x="25" y="56"/>
                  <a:pt x="24" y="57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8"/>
                </a:moveTo>
                <a:cubicBezTo>
                  <a:pt x="32" y="51"/>
                  <a:pt x="29" y="55"/>
                  <a:pt x="26" y="59"/>
                </a:cubicBezTo>
                <a:cubicBezTo>
                  <a:pt x="26" y="58"/>
                  <a:pt x="25" y="58"/>
                  <a:pt x="25" y="57"/>
                </a:cubicBezTo>
                <a:cubicBezTo>
                  <a:pt x="29" y="54"/>
                  <a:pt x="32" y="51"/>
                  <a:pt x="35" y="48"/>
                </a:cubicBezTo>
                <a:close/>
                <a:moveTo>
                  <a:pt x="37" y="46"/>
                </a:moveTo>
                <a:cubicBezTo>
                  <a:pt x="36" y="46"/>
                  <a:pt x="36" y="46"/>
                  <a:pt x="35" y="47"/>
                </a:cubicBezTo>
                <a:cubicBezTo>
                  <a:pt x="36" y="46"/>
                  <a:pt x="37" y="45"/>
                  <a:pt x="38" y="45"/>
                </a:cubicBezTo>
                <a:cubicBezTo>
                  <a:pt x="37" y="45"/>
                  <a:pt x="37" y="45"/>
                  <a:pt x="37" y="46"/>
                </a:cubicBezTo>
                <a:close/>
                <a:moveTo>
                  <a:pt x="24" y="56"/>
                </a:moveTo>
                <a:cubicBezTo>
                  <a:pt x="24" y="55"/>
                  <a:pt x="23" y="55"/>
                  <a:pt x="23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2"/>
                </a:moveTo>
                <a:cubicBezTo>
                  <a:pt x="24" y="50"/>
                  <a:pt x="27" y="49"/>
                  <a:pt x="29" y="48"/>
                </a:cubicBezTo>
                <a:cubicBezTo>
                  <a:pt x="27" y="49"/>
                  <a:pt x="25" y="51"/>
                  <a:pt x="22" y="53"/>
                </a:cubicBezTo>
                <a:cubicBezTo>
                  <a:pt x="22" y="53"/>
                  <a:pt x="22" y="52"/>
                  <a:pt x="21" y="52"/>
                </a:cubicBezTo>
                <a:close/>
                <a:moveTo>
                  <a:pt x="20" y="49"/>
                </a:moveTo>
                <a:cubicBezTo>
                  <a:pt x="28" y="46"/>
                  <a:pt x="35" y="40"/>
                  <a:pt x="43" y="34"/>
                </a:cubicBezTo>
                <a:cubicBezTo>
                  <a:pt x="43" y="34"/>
                  <a:pt x="42" y="34"/>
                  <a:pt x="42" y="34"/>
                </a:cubicBezTo>
                <a:cubicBezTo>
                  <a:pt x="40" y="37"/>
                  <a:pt x="37" y="39"/>
                  <a:pt x="34" y="41"/>
                </a:cubicBezTo>
                <a:cubicBezTo>
                  <a:pt x="30" y="45"/>
                  <a:pt x="25" y="48"/>
                  <a:pt x="21" y="51"/>
                </a:cubicBezTo>
                <a:cubicBezTo>
                  <a:pt x="20" y="50"/>
                  <a:pt x="20" y="50"/>
                  <a:pt x="20" y="49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6"/>
                </a:cubicBezTo>
                <a:cubicBezTo>
                  <a:pt x="38" y="34"/>
                  <a:pt x="40" y="33"/>
                  <a:pt x="42" y="32"/>
                </a:cubicBezTo>
                <a:cubicBezTo>
                  <a:pt x="35" y="38"/>
                  <a:pt x="26" y="41"/>
                  <a:pt x="19" y="48"/>
                </a:cubicBezTo>
                <a:cubicBezTo>
                  <a:pt x="19" y="47"/>
                  <a:pt x="18" y="47"/>
                  <a:pt x="18" y="46"/>
                </a:cubicBezTo>
                <a:close/>
                <a:moveTo>
                  <a:pt x="16" y="42"/>
                </a:moveTo>
                <a:cubicBezTo>
                  <a:pt x="16" y="42"/>
                  <a:pt x="16" y="42"/>
                  <a:pt x="16" y="42"/>
                </a:cubicBezTo>
                <a:cubicBezTo>
                  <a:pt x="23" y="39"/>
                  <a:pt x="29" y="35"/>
                  <a:pt x="35" y="31"/>
                </a:cubicBezTo>
                <a:cubicBezTo>
                  <a:pt x="34" y="32"/>
                  <a:pt x="34" y="32"/>
                  <a:pt x="34" y="32"/>
                </a:cubicBezTo>
                <a:cubicBezTo>
                  <a:pt x="28" y="36"/>
                  <a:pt x="23" y="41"/>
                  <a:pt x="17" y="45"/>
                </a:cubicBezTo>
                <a:cubicBezTo>
                  <a:pt x="17" y="44"/>
                  <a:pt x="16" y="43"/>
                  <a:pt x="16" y="42"/>
                </a:cubicBezTo>
                <a:close/>
                <a:moveTo>
                  <a:pt x="39" y="24"/>
                </a:moveTo>
                <a:cubicBezTo>
                  <a:pt x="43" y="21"/>
                  <a:pt x="46" y="18"/>
                  <a:pt x="50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4"/>
                  <a:pt x="52" y="14"/>
                  <a:pt x="52" y="14"/>
                </a:cubicBezTo>
                <a:cubicBezTo>
                  <a:pt x="52" y="15"/>
                  <a:pt x="52" y="16"/>
                  <a:pt x="52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5" y="21"/>
                  <a:pt x="41" y="27"/>
                  <a:pt x="34" y="31"/>
                </a:cubicBezTo>
                <a:cubicBezTo>
                  <a:pt x="31" y="33"/>
                  <a:pt x="27" y="35"/>
                  <a:pt x="23" y="37"/>
                </a:cubicBezTo>
                <a:cubicBezTo>
                  <a:pt x="22" y="38"/>
                  <a:pt x="20" y="39"/>
                  <a:pt x="19" y="40"/>
                </a:cubicBezTo>
                <a:cubicBezTo>
                  <a:pt x="15" y="42"/>
                  <a:pt x="19" y="39"/>
                  <a:pt x="20" y="39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5"/>
                  <a:pt x="38" y="24"/>
                  <a:pt x="39" y="24"/>
                </a:cubicBezTo>
                <a:close/>
                <a:moveTo>
                  <a:pt x="51" y="8"/>
                </a:moveTo>
                <a:cubicBezTo>
                  <a:pt x="52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2"/>
                  <a:pt x="21" y="34"/>
                  <a:pt x="18" y="36"/>
                </a:cubicBezTo>
                <a:cubicBezTo>
                  <a:pt x="19" y="35"/>
                  <a:pt x="20" y="34"/>
                  <a:pt x="21" y="33"/>
                </a:cubicBezTo>
                <a:cubicBezTo>
                  <a:pt x="31" y="24"/>
                  <a:pt x="43" y="19"/>
                  <a:pt x="51" y="8"/>
                </a:cubicBezTo>
                <a:close/>
                <a:moveTo>
                  <a:pt x="32" y="24"/>
                </a:moveTo>
                <a:cubicBezTo>
                  <a:pt x="35" y="22"/>
                  <a:pt x="38" y="19"/>
                  <a:pt x="41" y="16"/>
                </a:cubicBezTo>
                <a:cubicBezTo>
                  <a:pt x="44" y="14"/>
                  <a:pt x="48" y="11"/>
                  <a:pt x="50" y="8"/>
                </a:cubicBezTo>
                <a:cubicBezTo>
                  <a:pt x="45" y="15"/>
                  <a:pt x="38" y="20"/>
                  <a:pt x="32" y="24"/>
                </a:cubicBezTo>
                <a:close/>
                <a:moveTo>
                  <a:pt x="48" y="27"/>
                </a:moveTo>
                <a:cubicBezTo>
                  <a:pt x="44" y="30"/>
                  <a:pt x="39" y="33"/>
                  <a:pt x="35" y="36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4"/>
                  <a:pt x="19" y="45"/>
                </a:cubicBezTo>
                <a:cubicBezTo>
                  <a:pt x="24" y="40"/>
                  <a:pt x="30" y="36"/>
                  <a:pt x="35" y="32"/>
                </a:cubicBezTo>
                <a:cubicBezTo>
                  <a:pt x="41" y="28"/>
                  <a:pt x="46" y="23"/>
                  <a:pt x="51" y="19"/>
                </a:cubicBezTo>
                <a:cubicBezTo>
                  <a:pt x="50" y="22"/>
                  <a:pt x="49" y="24"/>
                  <a:pt x="48" y="27"/>
                </a:cubicBezTo>
                <a:close/>
                <a:moveTo>
                  <a:pt x="41" y="40"/>
                </a:moveTo>
                <a:cubicBezTo>
                  <a:pt x="37" y="43"/>
                  <a:pt x="34" y="45"/>
                  <a:pt x="30" y="48"/>
                </a:cubicBezTo>
                <a:cubicBezTo>
                  <a:pt x="30" y="48"/>
                  <a:pt x="29" y="49"/>
                  <a:pt x="28" y="49"/>
                </a:cubicBezTo>
                <a:cubicBezTo>
                  <a:pt x="30" y="47"/>
                  <a:pt x="33" y="45"/>
                  <a:pt x="35" y="43"/>
                </a:cubicBezTo>
                <a:cubicBezTo>
                  <a:pt x="37" y="42"/>
                  <a:pt x="40" y="40"/>
                  <a:pt x="42" y="38"/>
                </a:cubicBezTo>
                <a:cubicBezTo>
                  <a:pt x="42" y="38"/>
                  <a:pt x="41" y="39"/>
                  <a:pt x="41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6"/>
                </a:cubicBezTo>
                <a:cubicBezTo>
                  <a:pt x="43" y="35"/>
                  <a:pt x="43" y="36"/>
                  <a:pt x="42" y="36"/>
                </a:cubicBezTo>
                <a:cubicBezTo>
                  <a:pt x="40" y="38"/>
                  <a:pt x="37" y="41"/>
                  <a:pt x="35" y="43"/>
                </a:cubicBezTo>
                <a:cubicBezTo>
                  <a:pt x="32" y="45"/>
                  <a:pt x="29" y="46"/>
                  <a:pt x="27" y="48"/>
                </a:cubicBezTo>
                <a:cubicBezTo>
                  <a:pt x="25" y="49"/>
                  <a:pt x="23" y="50"/>
                  <a:pt x="21" y="51"/>
                </a:cubicBezTo>
                <a:cubicBezTo>
                  <a:pt x="23" y="50"/>
                  <a:pt x="25" y="49"/>
                  <a:pt x="27" y="48"/>
                </a:cubicBezTo>
                <a:cubicBezTo>
                  <a:pt x="33" y="43"/>
                  <a:pt x="40" y="38"/>
                  <a:pt x="45" y="32"/>
                </a:cubicBezTo>
                <a:cubicBezTo>
                  <a:pt x="45" y="33"/>
                  <a:pt x="44" y="34"/>
                  <a:pt x="43" y="35"/>
                </a:cubicBezTo>
                <a:close/>
                <a:moveTo>
                  <a:pt x="46" y="31"/>
                </a:moveTo>
                <a:cubicBezTo>
                  <a:pt x="46" y="31"/>
                  <a:pt x="46" y="31"/>
                  <a:pt x="46" y="31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4"/>
                  <a:pt x="26" y="45"/>
                  <a:pt x="24" y="46"/>
                </a:cubicBezTo>
                <a:cubicBezTo>
                  <a:pt x="24" y="46"/>
                  <a:pt x="19" y="49"/>
                  <a:pt x="19" y="48"/>
                </a:cubicBezTo>
                <a:cubicBezTo>
                  <a:pt x="21" y="47"/>
                  <a:pt x="22" y="46"/>
                  <a:pt x="24" y="45"/>
                </a:cubicBezTo>
                <a:cubicBezTo>
                  <a:pt x="31" y="39"/>
                  <a:pt x="40" y="35"/>
                  <a:pt x="47" y="29"/>
                </a:cubicBezTo>
                <a:cubicBezTo>
                  <a:pt x="47" y="29"/>
                  <a:pt x="46" y="30"/>
                  <a:pt x="46" y="31"/>
                </a:cubicBezTo>
                <a:close/>
                <a:moveTo>
                  <a:pt x="50" y="7"/>
                </a:moveTo>
                <a:cubicBezTo>
                  <a:pt x="44" y="13"/>
                  <a:pt x="37" y="19"/>
                  <a:pt x="31" y="24"/>
                </a:cubicBezTo>
                <a:cubicBezTo>
                  <a:pt x="27" y="27"/>
                  <a:pt x="23" y="30"/>
                  <a:pt x="19" y="33"/>
                </a:cubicBezTo>
                <a:cubicBezTo>
                  <a:pt x="17" y="34"/>
                  <a:pt x="15" y="35"/>
                  <a:pt x="13" y="36"/>
                </a:cubicBezTo>
                <a:cubicBezTo>
                  <a:pt x="14" y="35"/>
                  <a:pt x="16" y="33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9" y="30"/>
                  <a:pt x="21" y="29"/>
                  <a:pt x="22" y="27"/>
                </a:cubicBezTo>
                <a:cubicBezTo>
                  <a:pt x="27" y="24"/>
                  <a:pt x="32" y="21"/>
                  <a:pt x="36" y="18"/>
                </a:cubicBezTo>
                <a:cubicBezTo>
                  <a:pt x="41" y="14"/>
                  <a:pt x="46" y="11"/>
                  <a:pt x="48" y="6"/>
                </a:cubicBezTo>
                <a:cubicBezTo>
                  <a:pt x="49" y="6"/>
                  <a:pt x="50" y="6"/>
                  <a:pt x="50" y="7"/>
                </a:cubicBezTo>
                <a:close/>
                <a:moveTo>
                  <a:pt x="12" y="35"/>
                </a:moveTo>
                <a:cubicBezTo>
                  <a:pt x="13" y="34"/>
                  <a:pt x="13" y="34"/>
                  <a:pt x="14" y="34"/>
                </a:cubicBezTo>
                <a:cubicBezTo>
                  <a:pt x="13" y="34"/>
                  <a:pt x="13" y="35"/>
                  <a:pt x="12" y="36"/>
                </a:cubicBezTo>
                <a:cubicBezTo>
                  <a:pt x="12" y="35"/>
                  <a:pt x="12" y="35"/>
                  <a:pt x="12" y="35"/>
                </a:cubicBezTo>
                <a:close/>
                <a:moveTo>
                  <a:pt x="10" y="31"/>
                </a:moveTo>
                <a:cubicBezTo>
                  <a:pt x="12" y="29"/>
                  <a:pt x="15" y="28"/>
                  <a:pt x="17" y="26"/>
                </a:cubicBezTo>
                <a:cubicBezTo>
                  <a:pt x="20" y="24"/>
                  <a:pt x="23" y="22"/>
                  <a:pt x="25" y="20"/>
                </a:cubicBezTo>
                <a:cubicBezTo>
                  <a:pt x="21" y="25"/>
                  <a:pt x="15" y="29"/>
                  <a:pt x="11" y="34"/>
                </a:cubicBezTo>
                <a:cubicBezTo>
                  <a:pt x="11" y="33"/>
                  <a:pt x="10" y="32"/>
                  <a:pt x="10" y="31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8"/>
                  <a:pt x="24" y="16"/>
                  <a:pt x="22" y="18"/>
                </a:cubicBezTo>
                <a:cubicBezTo>
                  <a:pt x="20" y="20"/>
                  <a:pt x="19" y="21"/>
                  <a:pt x="18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9" y="29"/>
                  <a:pt x="9" y="28"/>
                  <a:pt x="8" y="27"/>
                </a:cubicBezTo>
                <a:close/>
                <a:moveTo>
                  <a:pt x="7" y="24"/>
                </a:moveTo>
                <a:cubicBezTo>
                  <a:pt x="12" y="21"/>
                  <a:pt x="16" y="17"/>
                  <a:pt x="20" y="15"/>
                </a:cubicBezTo>
                <a:cubicBezTo>
                  <a:pt x="24" y="13"/>
                  <a:pt x="19" y="16"/>
                  <a:pt x="19" y="16"/>
                </a:cubicBezTo>
                <a:cubicBezTo>
                  <a:pt x="18" y="18"/>
                  <a:pt x="16" y="19"/>
                  <a:pt x="15" y="20"/>
                </a:cubicBezTo>
                <a:cubicBezTo>
                  <a:pt x="13" y="22"/>
                  <a:pt x="10" y="24"/>
                  <a:pt x="8" y="26"/>
                </a:cubicBezTo>
                <a:cubicBezTo>
                  <a:pt x="7" y="25"/>
                  <a:pt x="7" y="25"/>
                  <a:pt x="7" y="24"/>
                </a:cubicBezTo>
                <a:close/>
                <a:moveTo>
                  <a:pt x="6" y="20"/>
                </a:moveTo>
                <a:cubicBezTo>
                  <a:pt x="8" y="19"/>
                  <a:pt x="11" y="17"/>
                  <a:pt x="13" y="15"/>
                </a:cubicBezTo>
                <a:cubicBezTo>
                  <a:pt x="14" y="15"/>
                  <a:pt x="16" y="14"/>
                  <a:pt x="17" y="13"/>
                </a:cubicBezTo>
                <a:cubicBezTo>
                  <a:pt x="18" y="12"/>
                  <a:pt x="22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2"/>
                  <a:pt x="6" y="21"/>
                  <a:pt x="6" y="20"/>
                </a:cubicBezTo>
                <a:close/>
                <a:moveTo>
                  <a:pt x="5" y="13"/>
                </a:moveTo>
                <a:cubicBezTo>
                  <a:pt x="7" y="12"/>
                  <a:pt x="8" y="11"/>
                  <a:pt x="10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5"/>
                  <a:pt x="5" y="14"/>
                  <a:pt x="5" y="13"/>
                </a:cubicBezTo>
                <a:close/>
                <a:moveTo>
                  <a:pt x="5" y="18"/>
                </a:moveTo>
                <a:cubicBezTo>
                  <a:pt x="5" y="18"/>
                  <a:pt x="5" y="17"/>
                  <a:pt x="5" y="17"/>
                </a:cubicBezTo>
                <a:cubicBezTo>
                  <a:pt x="9" y="15"/>
                  <a:pt x="12" y="11"/>
                  <a:pt x="16" y="9"/>
                </a:cubicBezTo>
                <a:cubicBezTo>
                  <a:pt x="19" y="7"/>
                  <a:pt x="14" y="12"/>
                  <a:pt x="13" y="13"/>
                </a:cubicBezTo>
                <a:cubicBezTo>
                  <a:pt x="11" y="15"/>
                  <a:pt x="8" y="17"/>
                  <a:pt x="5" y="19"/>
                </a:cubicBezTo>
                <a:cubicBezTo>
                  <a:pt x="5" y="19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20" y="14"/>
                  <a:pt x="17" y="16"/>
                  <a:pt x="15" y="17"/>
                </a:cubicBezTo>
                <a:cubicBezTo>
                  <a:pt x="12" y="19"/>
                  <a:pt x="9" y="21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9"/>
                  <a:pt x="17" y="16"/>
                  <a:pt x="21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9" y="18"/>
                  <a:pt x="15" y="22"/>
                  <a:pt x="11" y="25"/>
                </a:cubicBezTo>
                <a:cubicBezTo>
                  <a:pt x="10" y="26"/>
                  <a:pt x="8" y="28"/>
                  <a:pt x="10" y="25"/>
                </a:cubicBezTo>
                <a:cubicBezTo>
                  <a:pt x="12" y="24"/>
                  <a:pt x="13" y="23"/>
                  <a:pt x="14" y="21"/>
                </a:cubicBezTo>
                <a:cubicBezTo>
                  <a:pt x="17" y="19"/>
                  <a:pt x="20" y="16"/>
                  <a:pt x="23" y="14"/>
                </a:cubicBezTo>
                <a:cubicBezTo>
                  <a:pt x="23" y="15"/>
                  <a:pt x="24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7"/>
                  <a:pt x="20" y="21"/>
                  <a:pt x="24" y="17"/>
                </a:cubicBezTo>
                <a:cubicBezTo>
                  <a:pt x="25" y="18"/>
                  <a:pt x="25" y="19"/>
                  <a:pt x="25" y="19"/>
                </a:cubicBezTo>
                <a:close/>
                <a:moveTo>
                  <a:pt x="26" y="21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3"/>
                  <a:pt x="25" y="23"/>
                  <a:pt x="24" y="24"/>
                </a:cubicBezTo>
                <a:cubicBezTo>
                  <a:pt x="24" y="25"/>
                  <a:pt x="23" y="26"/>
                  <a:pt x="22" y="27"/>
                </a:cubicBezTo>
                <a:cubicBezTo>
                  <a:pt x="20" y="28"/>
                  <a:pt x="18" y="30"/>
                  <a:pt x="16" y="31"/>
                </a:cubicBezTo>
                <a:cubicBezTo>
                  <a:pt x="16" y="32"/>
                  <a:pt x="15" y="32"/>
                  <a:pt x="14" y="33"/>
                </a:cubicBezTo>
                <a:cubicBezTo>
                  <a:pt x="14" y="33"/>
                  <a:pt x="11" y="35"/>
                  <a:pt x="13" y="33"/>
                </a:cubicBezTo>
                <a:cubicBezTo>
                  <a:pt x="17" y="28"/>
                  <a:pt x="22" y="25"/>
                  <a:pt x="26" y="20"/>
                </a:cubicBezTo>
                <a:cubicBezTo>
                  <a:pt x="26" y="20"/>
                  <a:pt x="26" y="21"/>
                  <a:pt x="26" y="21"/>
                </a:cubicBezTo>
                <a:close/>
                <a:moveTo>
                  <a:pt x="32" y="17"/>
                </a:moveTo>
                <a:cubicBezTo>
                  <a:pt x="34" y="15"/>
                  <a:pt x="37" y="13"/>
                  <a:pt x="40" y="11"/>
                </a:cubicBezTo>
                <a:cubicBezTo>
                  <a:pt x="39" y="12"/>
                  <a:pt x="37" y="14"/>
                  <a:pt x="35" y="15"/>
                </a:cubicBezTo>
                <a:cubicBezTo>
                  <a:pt x="34" y="16"/>
                  <a:pt x="32" y="17"/>
                  <a:pt x="31" y="18"/>
                </a:cubicBezTo>
                <a:cubicBezTo>
                  <a:pt x="31" y="18"/>
                  <a:pt x="31" y="17"/>
                  <a:pt x="32" y="17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8" y="23"/>
                  <a:pt x="27" y="23"/>
                  <a:pt x="27" y="23"/>
                </a:cubicBezTo>
                <a:cubicBezTo>
                  <a:pt x="27" y="23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7"/>
                  <a:pt x="36" y="16"/>
                </a:cubicBezTo>
                <a:cubicBezTo>
                  <a:pt x="38" y="14"/>
                  <a:pt x="40" y="13"/>
                  <a:pt x="42" y="11"/>
                </a:cubicBezTo>
                <a:cubicBezTo>
                  <a:pt x="43" y="10"/>
                  <a:pt x="44" y="8"/>
                  <a:pt x="46" y="7"/>
                </a:cubicBezTo>
                <a:cubicBezTo>
                  <a:pt x="46" y="7"/>
                  <a:pt x="46" y="6"/>
                  <a:pt x="47" y="6"/>
                </a:cubicBezTo>
                <a:cubicBezTo>
                  <a:pt x="47" y="6"/>
                  <a:pt x="47" y="7"/>
                  <a:pt x="46" y="7"/>
                </a:cubicBezTo>
                <a:cubicBezTo>
                  <a:pt x="46" y="9"/>
                  <a:pt x="44" y="10"/>
                  <a:pt x="43" y="11"/>
                </a:cubicBezTo>
                <a:cubicBezTo>
                  <a:pt x="41" y="13"/>
                  <a:pt x="38" y="15"/>
                  <a:pt x="36" y="17"/>
                </a:cubicBezTo>
                <a:cubicBezTo>
                  <a:pt x="34" y="18"/>
                  <a:pt x="32" y="20"/>
                  <a:pt x="29" y="21"/>
                </a:cubicBezTo>
                <a:cubicBezTo>
                  <a:pt x="30" y="21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6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1" y="10"/>
                  <a:pt x="38" y="12"/>
                  <a:pt x="35" y="13"/>
                </a:cubicBezTo>
                <a:cubicBezTo>
                  <a:pt x="34" y="14"/>
                  <a:pt x="33" y="15"/>
                  <a:pt x="32" y="16"/>
                </a:cubicBezTo>
                <a:cubicBezTo>
                  <a:pt x="33" y="15"/>
                  <a:pt x="33" y="15"/>
                  <a:pt x="34" y="14"/>
                </a:cubicBezTo>
                <a:cubicBezTo>
                  <a:pt x="37" y="11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8"/>
                  <a:pt x="36" y="10"/>
                  <a:pt x="34" y="13"/>
                </a:cubicBezTo>
                <a:cubicBezTo>
                  <a:pt x="36" y="10"/>
                  <a:pt x="38" y="8"/>
                  <a:pt x="41" y="6"/>
                </a:cubicBezTo>
                <a:close/>
                <a:moveTo>
                  <a:pt x="20" y="9"/>
                </a:moveTo>
                <a:cubicBezTo>
                  <a:pt x="15" y="13"/>
                  <a:pt x="10" y="17"/>
                  <a:pt x="6" y="20"/>
                </a:cubicBezTo>
                <a:cubicBezTo>
                  <a:pt x="11" y="16"/>
                  <a:pt x="15" y="12"/>
                  <a:pt x="19" y="7"/>
                </a:cubicBezTo>
                <a:cubicBezTo>
                  <a:pt x="19" y="8"/>
                  <a:pt x="20" y="9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4"/>
                  <a:pt x="5" y="16"/>
                </a:cubicBezTo>
                <a:cubicBezTo>
                  <a:pt x="7" y="15"/>
                  <a:pt x="9" y="13"/>
                  <a:pt x="11" y="11"/>
                </a:cubicBezTo>
                <a:cubicBezTo>
                  <a:pt x="13" y="10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9" y="4"/>
                  <a:pt x="14" y="5"/>
                </a:cubicBezTo>
                <a:close/>
                <a:moveTo>
                  <a:pt x="13" y="37"/>
                </a:moveTo>
                <a:cubicBezTo>
                  <a:pt x="15" y="35"/>
                  <a:pt x="18" y="34"/>
                  <a:pt x="20" y="33"/>
                </a:cubicBezTo>
                <a:cubicBezTo>
                  <a:pt x="18" y="34"/>
                  <a:pt x="16" y="36"/>
                  <a:pt x="15" y="38"/>
                </a:cubicBezTo>
                <a:cubicBezTo>
                  <a:pt x="14" y="38"/>
                  <a:pt x="15" y="39"/>
                  <a:pt x="15" y="39"/>
                </a:cubicBezTo>
                <a:cubicBezTo>
                  <a:pt x="21" y="34"/>
                  <a:pt x="28" y="31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9" y="32"/>
                  <a:pt x="21" y="36"/>
                  <a:pt x="16" y="41"/>
                </a:cubicBezTo>
                <a:cubicBezTo>
                  <a:pt x="15" y="41"/>
                  <a:pt x="15" y="42"/>
                  <a:pt x="15" y="42"/>
                </a:cubicBezTo>
                <a:cubicBezTo>
                  <a:pt x="15" y="41"/>
                  <a:pt x="15" y="40"/>
                  <a:pt x="14" y="40"/>
                </a:cubicBezTo>
                <a:cubicBezTo>
                  <a:pt x="14" y="39"/>
                  <a:pt x="13" y="38"/>
                  <a:pt x="13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5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086850" y="1477964"/>
            <a:ext cx="441549" cy="522203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3655016" y="2148714"/>
            <a:ext cx="461993" cy="337788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7" name="Freeform 153">
            <a:extLst>
              <a:ext uri="{FF2B5EF4-FFF2-40B4-BE49-F238E27FC236}">
                <a16:creationId xmlns="" xmlns:a16="http://schemas.microsoft.com/office/drawing/2014/main" id="{B9A2FCE3-C99B-4645-B88E-D472FC77FDEB}"/>
              </a:ext>
            </a:extLst>
          </p:cNvPr>
          <p:cNvSpPr>
            <a:spLocks noEditPoints="1"/>
          </p:cNvSpPr>
          <p:nvPr/>
        </p:nvSpPr>
        <p:spPr bwMode="auto">
          <a:xfrm>
            <a:off x="3297799" y="4993482"/>
            <a:ext cx="714434" cy="698501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20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7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7" y="18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8" y="63"/>
                  <a:pt x="28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5"/>
                  <a:pt x="55" y="17"/>
                  <a:pt x="55" y="10"/>
                </a:cubicBez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7"/>
                  <a:pt x="28" y="58"/>
                  <a:pt x="26" y="60"/>
                </a:cubicBezTo>
                <a:close/>
                <a:moveTo>
                  <a:pt x="24" y="56"/>
                </a:moveTo>
                <a:cubicBezTo>
                  <a:pt x="25" y="56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6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5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50"/>
                  <a:pt x="34" y="46"/>
                  <a:pt x="39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2"/>
                  <a:pt x="16" y="42"/>
                  <a:pt x="16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7" y="44"/>
                  <a:pt x="16" y="43"/>
                  <a:pt x="15" y="41"/>
                </a:cubicBezTo>
                <a:close/>
                <a:moveTo>
                  <a:pt x="39" y="23"/>
                </a:moveTo>
                <a:cubicBezTo>
                  <a:pt x="42" y="21"/>
                  <a:pt x="46" y="17"/>
                  <a:pt x="50" y="15"/>
                </a:cubicBezTo>
                <a:cubicBezTo>
                  <a:pt x="50" y="15"/>
                  <a:pt x="51" y="15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9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8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3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3"/>
                  <a:pt x="16" y="32"/>
                </a:cubicBezTo>
                <a:cubicBezTo>
                  <a:pt x="17" y="32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6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5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8"/>
                  <a:pt x="24" y="15"/>
                  <a:pt x="21" y="18"/>
                </a:cubicBezTo>
                <a:cubicBezTo>
                  <a:pt x="20" y="19"/>
                  <a:pt x="19" y="20"/>
                  <a:pt x="18" y="22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2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20"/>
                </a:cubicBezTo>
                <a:close/>
                <a:moveTo>
                  <a:pt x="5" y="13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3"/>
                </a:cubicBezTo>
                <a:cubicBezTo>
                  <a:pt x="10" y="15"/>
                  <a:pt x="8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9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5"/>
                </a:cubicBezTo>
                <a:cubicBezTo>
                  <a:pt x="34" y="16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10"/>
                  <a:pt x="44" y="8"/>
                  <a:pt x="45" y="7"/>
                </a:cubicBezTo>
                <a:cubicBezTo>
                  <a:pt x="46" y="6"/>
                  <a:pt x="46" y="6"/>
                  <a:pt x="47" y="6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7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6" y="10"/>
                  <a:pt x="34" y="12"/>
                </a:cubicBezTo>
                <a:cubicBezTo>
                  <a:pt x="35" y="10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4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458065" y="2000167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="" xmlns:a16="http://schemas.microsoft.com/office/drawing/2014/main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106027" y="3609824"/>
            <a:ext cx="1749280" cy="2938996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9805197" y="425451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="" xmlns:a16="http://schemas.microsoft.com/office/drawing/2014/main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10106027" y="46434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="" xmlns:a16="http://schemas.microsoft.com/office/drawing/2014/main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4600680" y="5138746"/>
            <a:ext cx="863883" cy="666633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accent2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894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1164797" y="1380796"/>
            <a:ext cx="1854327" cy="236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8509374" y="4003681"/>
            <a:ext cx="1732556" cy="2678102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12"/>
          <p:cNvSpPr txBox="1"/>
          <p:nvPr/>
        </p:nvSpPr>
        <p:spPr>
          <a:xfrm>
            <a:off x="3484080" y="1677041"/>
            <a:ext cx="7973315" cy="715089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عد الكرات في كل وعاء ثم انطق العدد ثم اكتبه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grpSp>
        <p:nvGrpSpPr>
          <p:cNvPr id="11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1828868" y="129890"/>
            <a:ext cx="7217840" cy="1186264"/>
            <a:chOff x="-2270938" y="64235"/>
            <a:chExt cx="11114249" cy="1824923"/>
          </a:xfrm>
        </p:grpSpPr>
        <p:sp>
          <p:nvSpPr>
            <p:cNvPr id="12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2270938" y="64235"/>
              <a:ext cx="11071544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691528" y="622634"/>
              <a:ext cx="9534839" cy="7575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– 6 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قراءة العدد ( </a:t>
              </a:r>
              <a:r>
                <a:rPr lang="ar-SA" sz="3200" u="sng" spc="-56" dirty="0" smtClean="0">
                  <a:solidFill>
                    <a:srgbClr val="C0000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صفر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)  وكتابته</a:t>
              </a:r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2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9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9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40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24-2-1443هـ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017" y="138385"/>
            <a:ext cx="1001961" cy="10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صورة 39">
            <a:extLst>
              <a:ext uri="{FF2B5EF4-FFF2-40B4-BE49-F238E27FC236}">
                <a16:creationId xmlns="" xmlns:a16="http://schemas.microsoft.com/office/drawing/2014/main" id="{C7AEE11B-AF09-4D9B-B72B-896F79721CE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8426" y="2494909"/>
            <a:ext cx="4423825" cy="2670114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="" xmlns:a16="http://schemas.microsoft.com/office/drawing/2014/main" id="{225D58FD-0805-4861-81B4-93682CCC20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0000"/>
          <a:stretch/>
        </p:blipFill>
        <p:spPr>
          <a:xfrm>
            <a:off x="3874225" y="2401116"/>
            <a:ext cx="4560334" cy="273204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="" xmlns:a16="http://schemas.microsoft.com/office/drawing/2014/main" id="{225D58FD-0805-4861-81B4-93682CCC20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434"/>
          <a:stretch/>
        </p:blipFill>
        <p:spPr>
          <a:xfrm>
            <a:off x="-278772" y="2422020"/>
            <a:ext cx="4596408" cy="2563990"/>
          </a:xfrm>
          <a:prstGeom prst="rect">
            <a:avLst/>
          </a:prstGeom>
        </p:spPr>
      </p:pic>
      <p:sp>
        <p:nvSpPr>
          <p:cNvPr id="3" name="سهم منحني إلى الأعلى 2"/>
          <p:cNvSpPr/>
          <p:nvPr/>
        </p:nvSpPr>
        <p:spPr>
          <a:xfrm flipH="1">
            <a:off x="8008885" y="2869324"/>
            <a:ext cx="630621" cy="3799489"/>
          </a:xfrm>
          <a:prstGeom prst="bentUpArrow">
            <a:avLst>
              <a:gd name="adj1" fmla="val 25000"/>
              <a:gd name="adj2" fmla="val 23072"/>
              <a:gd name="adj3" fmla="val 25000"/>
            </a:avLst>
          </a:prstGeom>
          <a:solidFill>
            <a:srgbClr val="7030A0">
              <a:alpha val="29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سهم منحني إلى الأعلى 3"/>
          <p:cNvSpPr/>
          <p:nvPr/>
        </p:nvSpPr>
        <p:spPr>
          <a:xfrm>
            <a:off x="3484080" y="2880388"/>
            <a:ext cx="662151" cy="3788419"/>
          </a:xfrm>
          <a:prstGeom prst="bentUpArrow">
            <a:avLst/>
          </a:prstGeom>
          <a:solidFill>
            <a:srgbClr val="7030A0">
              <a:alpha val="29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ربع نص 19"/>
          <p:cNvSpPr txBox="1"/>
          <p:nvPr/>
        </p:nvSpPr>
        <p:spPr>
          <a:xfrm>
            <a:off x="10884284" y="5727718"/>
            <a:ext cx="1146223" cy="5788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خمسة</a:t>
            </a:r>
            <a:endParaRPr lang="ar-EG" sz="2800" b="1" dirty="0">
              <a:solidFill>
                <a:srgbClr val="C00000"/>
              </a:solidFill>
            </a:endParaRPr>
          </a:p>
        </p:txBody>
      </p:sp>
      <p:sp>
        <p:nvSpPr>
          <p:cNvPr id="29" name="مربع نص 20"/>
          <p:cNvSpPr txBox="1"/>
          <p:nvPr/>
        </p:nvSpPr>
        <p:spPr>
          <a:xfrm>
            <a:off x="8380492" y="5734596"/>
            <a:ext cx="1199913" cy="5788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أربعة</a:t>
            </a:r>
            <a:endParaRPr lang="ar-EG" sz="2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5" name="مربع نص 13"/>
          <p:cNvSpPr txBox="1"/>
          <p:nvPr/>
        </p:nvSpPr>
        <p:spPr>
          <a:xfrm>
            <a:off x="10234303" y="3920087"/>
            <a:ext cx="496093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000" b="1" dirty="0" smtClean="0">
                <a:solidFill>
                  <a:srgbClr val="0070C0"/>
                </a:solidFill>
              </a:rPr>
              <a:t>5</a:t>
            </a:r>
            <a:endParaRPr lang="ar-EG" sz="8000" b="1" dirty="0">
              <a:solidFill>
                <a:srgbClr val="0070C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8322824" y="3951946"/>
            <a:ext cx="550458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000" b="1" dirty="0" smtClean="0">
                <a:solidFill>
                  <a:srgbClr val="0070C0"/>
                </a:solidFill>
              </a:rPr>
              <a:t>4</a:t>
            </a:r>
            <a:endParaRPr lang="ar-EG" sz="8000" b="1" dirty="0">
              <a:solidFill>
                <a:srgbClr val="0070C0"/>
              </a:solidFill>
            </a:endParaRPr>
          </a:p>
        </p:txBody>
      </p:sp>
      <p:sp>
        <p:nvSpPr>
          <p:cNvPr id="44" name="مربع نص 19"/>
          <p:cNvSpPr txBox="1"/>
          <p:nvPr/>
        </p:nvSpPr>
        <p:spPr>
          <a:xfrm>
            <a:off x="6748332" y="5817054"/>
            <a:ext cx="1146223" cy="5788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ثلاثة</a:t>
            </a:r>
            <a:endParaRPr lang="ar-EG" sz="2800" b="1" dirty="0">
              <a:solidFill>
                <a:srgbClr val="C00000"/>
              </a:solidFill>
            </a:endParaRPr>
          </a:p>
        </p:txBody>
      </p:sp>
      <p:sp>
        <p:nvSpPr>
          <p:cNvPr id="45" name="مربع نص 20"/>
          <p:cNvSpPr txBox="1"/>
          <p:nvPr/>
        </p:nvSpPr>
        <p:spPr>
          <a:xfrm>
            <a:off x="4244540" y="5823932"/>
            <a:ext cx="1199913" cy="5788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اثنان</a:t>
            </a:r>
            <a:endParaRPr lang="ar-EG" sz="2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46" name="مربع نص 13"/>
          <p:cNvSpPr txBox="1"/>
          <p:nvPr/>
        </p:nvSpPr>
        <p:spPr>
          <a:xfrm>
            <a:off x="6334841" y="4072487"/>
            <a:ext cx="496093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000" b="1" dirty="0" smtClean="0">
                <a:solidFill>
                  <a:srgbClr val="0070C0"/>
                </a:solidFill>
              </a:rPr>
              <a:t>3</a:t>
            </a:r>
            <a:endParaRPr lang="ar-EG" sz="8000" b="1" dirty="0">
              <a:solidFill>
                <a:srgbClr val="0070C0"/>
              </a:solidFill>
            </a:endParaRPr>
          </a:p>
        </p:txBody>
      </p:sp>
      <p:sp>
        <p:nvSpPr>
          <p:cNvPr id="47" name="مربع نص 46"/>
          <p:cNvSpPr txBox="1"/>
          <p:nvPr/>
        </p:nvSpPr>
        <p:spPr>
          <a:xfrm>
            <a:off x="4313000" y="4025516"/>
            <a:ext cx="550458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000" b="1" dirty="0" smtClean="0">
                <a:solidFill>
                  <a:srgbClr val="0070C0"/>
                </a:solidFill>
              </a:rPr>
              <a:t>2</a:t>
            </a:r>
            <a:endParaRPr lang="ar-EG" sz="8000" b="1" dirty="0">
              <a:solidFill>
                <a:srgbClr val="0070C0"/>
              </a:solidFill>
            </a:endParaRPr>
          </a:p>
        </p:txBody>
      </p:sp>
      <p:sp>
        <p:nvSpPr>
          <p:cNvPr id="48" name="مربع نص 19"/>
          <p:cNvSpPr txBox="1"/>
          <p:nvPr/>
        </p:nvSpPr>
        <p:spPr>
          <a:xfrm>
            <a:off x="2617640" y="5769756"/>
            <a:ext cx="1146223" cy="5788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واحد</a:t>
            </a:r>
            <a:endParaRPr lang="ar-EG" sz="2800" b="1" dirty="0">
              <a:solidFill>
                <a:srgbClr val="C00000"/>
              </a:solidFill>
            </a:endParaRPr>
          </a:p>
        </p:txBody>
      </p:sp>
      <p:sp>
        <p:nvSpPr>
          <p:cNvPr id="49" name="مربع نص 20"/>
          <p:cNvSpPr txBox="1"/>
          <p:nvPr/>
        </p:nvSpPr>
        <p:spPr>
          <a:xfrm>
            <a:off x="113848" y="5776634"/>
            <a:ext cx="1199913" cy="5788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صفر</a:t>
            </a:r>
            <a:endParaRPr lang="ar-EG" sz="2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50" name="مربع نص 13"/>
          <p:cNvSpPr txBox="1"/>
          <p:nvPr/>
        </p:nvSpPr>
        <p:spPr>
          <a:xfrm>
            <a:off x="2188383" y="3899061"/>
            <a:ext cx="496093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000" b="1" dirty="0" smtClean="0">
                <a:solidFill>
                  <a:srgbClr val="0070C0"/>
                </a:solidFill>
              </a:rPr>
              <a:t>1</a:t>
            </a:r>
            <a:endParaRPr lang="ar-EG" sz="8000" b="1" dirty="0">
              <a:solidFill>
                <a:srgbClr val="0070C0"/>
              </a:solidFill>
            </a:endParaRPr>
          </a:p>
        </p:txBody>
      </p:sp>
      <p:sp>
        <p:nvSpPr>
          <p:cNvPr id="51" name="مربع نص 50"/>
          <p:cNvSpPr txBox="1"/>
          <p:nvPr/>
        </p:nvSpPr>
        <p:spPr>
          <a:xfrm>
            <a:off x="182308" y="3883622"/>
            <a:ext cx="550458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000" b="1" dirty="0" smtClean="0">
                <a:solidFill>
                  <a:srgbClr val="0070C0"/>
                </a:solidFill>
              </a:rPr>
              <a:t>0</a:t>
            </a:r>
            <a:endParaRPr lang="ar-EG" sz="8000" b="1" dirty="0">
              <a:solidFill>
                <a:srgbClr val="0070C0"/>
              </a:solidFill>
            </a:endParaRPr>
          </a:p>
        </p:txBody>
      </p:sp>
      <p:pic>
        <p:nvPicPr>
          <p:cNvPr id="8" name="Picture 2" descr="سكرابز علامة تحويل السؤال - Lampper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710" y="1185141"/>
            <a:ext cx="1031369" cy="13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45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3" grpId="0" animBg="1"/>
      <p:bldP spid="4" grpId="0" animBg="1"/>
      <p:bldP spid="28" grpId="0" animBg="1"/>
      <p:bldP spid="29" grpId="0" animBg="1"/>
      <p:bldP spid="5" grpId="0"/>
      <p:bldP spid="10" grpId="0"/>
      <p:bldP spid="44" grpId="0" animBg="1"/>
      <p:bldP spid="45" grpId="0" animBg="1"/>
      <p:bldP spid="46" grpId="0"/>
      <p:bldP spid="47" grpId="0"/>
      <p:bldP spid="48" grpId="0" animBg="1"/>
      <p:bldP spid="49" grpId="0" animBg="1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Royaltyfree, الكرتون, الأسهم التصوير صورة بابوا نيو غينيا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962" y="180358"/>
            <a:ext cx="759214" cy="149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6975000" y="472959"/>
            <a:ext cx="3951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اكتب عدد السمكات في الوعاء</a:t>
            </a:r>
            <a:endParaRPr lang="ar-SA" sz="28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="" xmlns:a16="http://schemas.microsoft.com/office/drawing/2014/main" id="{9D67A7BC-2BD9-4DEA-A4B9-F666DEDC70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2572" y="662125"/>
            <a:ext cx="5618939" cy="2535816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="" xmlns:a16="http://schemas.microsoft.com/office/drawing/2014/main" id="{B0F059D8-7C43-44E3-ACDE-0B21F5153D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08"/>
          <a:stretch/>
        </p:blipFill>
        <p:spPr>
          <a:xfrm>
            <a:off x="31532" y="886652"/>
            <a:ext cx="5579044" cy="275800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="" xmlns:a16="http://schemas.microsoft.com/office/drawing/2014/main" id="{D62322E5-F14D-40A6-81E8-8993289BB3F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6595" y="4083284"/>
            <a:ext cx="5785826" cy="2639865"/>
          </a:xfrm>
          <a:prstGeom prst="rect">
            <a:avLst/>
          </a:prstGeom>
        </p:spPr>
      </p:pic>
      <p:sp>
        <p:nvSpPr>
          <p:cNvPr id="8" name="مربع نص 19"/>
          <p:cNvSpPr txBox="1"/>
          <p:nvPr/>
        </p:nvSpPr>
        <p:spPr>
          <a:xfrm>
            <a:off x="3764042" y="3032591"/>
            <a:ext cx="1412568" cy="5788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0000FF"/>
                </a:solidFill>
                <a:cs typeface="PT Bold Heading" pitchFamily="2" charset="-78"/>
              </a:rPr>
              <a:t>خمسة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9" name="مربع نص 16"/>
          <p:cNvSpPr txBox="1"/>
          <p:nvPr/>
        </p:nvSpPr>
        <p:spPr>
          <a:xfrm>
            <a:off x="9646057" y="2237104"/>
            <a:ext cx="5867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0</a:t>
            </a:r>
            <a:endParaRPr lang="ar-EG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26" name="مربع نص 16"/>
          <p:cNvSpPr txBox="1"/>
          <p:nvPr/>
        </p:nvSpPr>
        <p:spPr>
          <a:xfrm>
            <a:off x="6881747" y="2276485"/>
            <a:ext cx="5867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4</a:t>
            </a:r>
            <a:endParaRPr lang="ar-EG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28" name="مربع نص 19"/>
          <p:cNvSpPr txBox="1"/>
          <p:nvPr/>
        </p:nvSpPr>
        <p:spPr>
          <a:xfrm>
            <a:off x="10326062" y="2927657"/>
            <a:ext cx="1412568" cy="5788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0000FF"/>
                </a:solidFill>
                <a:cs typeface="PT Bold Heading" pitchFamily="2" charset="-78"/>
              </a:rPr>
              <a:t>صفر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31" name="مربع نص 19"/>
          <p:cNvSpPr txBox="1"/>
          <p:nvPr/>
        </p:nvSpPr>
        <p:spPr>
          <a:xfrm>
            <a:off x="7716617" y="2927657"/>
            <a:ext cx="1412568" cy="5788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0000FF"/>
                </a:solidFill>
                <a:cs typeface="PT Bold Heading" pitchFamily="2" charset="-78"/>
              </a:rPr>
              <a:t>أربعة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32" name="مربع نص 16"/>
          <p:cNvSpPr txBox="1"/>
          <p:nvPr/>
        </p:nvSpPr>
        <p:spPr>
          <a:xfrm>
            <a:off x="2950586" y="2619338"/>
            <a:ext cx="5867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EG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3" name="مربع نص 16"/>
          <p:cNvSpPr txBox="1"/>
          <p:nvPr/>
        </p:nvSpPr>
        <p:spPr>
          <a:xfrm>
            <a:off x="123212" y="2629844"/>
            <a:ext cx="5867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0</a:t>
            </a:r>
            <a:endParaRPr lang="ar-EG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5" name="مربع نص 16"/>
          <p:cNvSpPr txBox="1"/>
          <p:nvPr/>
        </p:nvSpPr>
        <p:spPr>
          <a:xfrm>
            <a:off x="6731805" y="5684390"/>
            <a:ext cx="5867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0</a:t>
            </a:r>
            <a:endParaRPr lang="ar-EG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6" name="مربع نص 16"/>
          <p:cNvSpPr txBox="1"/>
          <p:nvPr/>
        </p:nvSpPr>
        <p:spPr>
          <a:xfrm>
            <a:off x="3967495" y="5742194"/>
            <a:ext cx="5867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2</a:t>
            </a:r>
            <a:endParaRPr lang="ar-EG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369707" y="416848"/>
            <a:ext cx="4449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اكتب عدد القطط في الصندوق</a:t>
            </a:r>
            <a:endParaRPr lang="ar-SA" sz="28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4470326" y="3720827"/>
            <a:ext cx="4449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اكتب عدد الخراف في العربة</a:t>
            </a:r>
            <a:endParaRPr lang="ar-SA" sz="28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38" name="مربع نص 19"/>
          <p:cNvSpPr txBox="1"/>
          <p:nvPr/>
        </p:nvSpPr>
        <p:spPr>
          <a:xfrm>
            <a:off x="1090542" y="3139114"/>
            <a:ext cx="1412568" cy="5788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0000FF"/>
                </a:solidFill>
                <a:cs typeface="PT Bold Heading" pitchFamily="2" charset="-78"/>
              </a:rPr>
              <a:t>صفر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39" name="مربع نص 19"/>
          <p:cNvSpPr txBox="1"/>
          <p:nvPr/>
        </p:nvSpPr>
        <p:spPr>
          <a:xfrm>
            <a:off x="7491990" y="5975219"/>
            <a:ext cx="1412568" cy="5788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0000FF"/>
                </a:solidFill>
                <a:cs typeface="PT Bold Heading" pitchFamily="2" charset="-78"/>
              </a:rPr>
              <a:t>صفر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40" name="مربع نص 19"/>
          <p:cNvSpPr txBox="1"/>
          <p:nvPr/>
        </p:nvSpPr>
        <p:spPr>
          <a:xfrm>
            <a:off x="4882545" y="5975219"/>
            <a:ext cx="1412568" cy="5788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0000FF"/>
                </a:solidFill>
                <a:cs typeface="PT Bold Heading" pitchFamily="2" charset="-78"/>
              </a:rPr>
              <a:t>اثنان</a:t>
            </a:r>
            <a:endParaRPr lang="ar-EG" sz="2800" b="1" dirty="0">
              <a:solidFill>
                <a:srgbClr val="0000FF"/>
              </a:solidFill>
            </a:endParaRPr>
          </a:p>
        </p:txBody>
      </p:sp>
      <p:pic>
        <p:nvPicPr>
          <p:cNvPr id="2050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58" y="4346565"/>
            <a:ext cx="1118503" cy="212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علامة استفهام, سؤال Clipart, علامة استفهام إبداعية, شك PNG وملف PSD للتحميل  مجانا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9" r="19817" b="8920"/>
          <a:stretch/>
        </p:blipFill>
        <p:spPr bwMode="auto">
          <a:xfrm>
            <a:off x="5226624" y="117294"/>
            <a:ext cx="704821" cy="177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  <p:bldP spid="9" grpId="0"/>
      <p:bldP spid="26" grpId="0"/>
      <p:bldP spid="28" grpId="0" animBg="1"/>
      <p:bldP spid="31" grpId="0" animBg="1"/>
      <p:bldP spid="32" grpId="0"/>
      <p:bldP spid="33" grpId="0"/>
      <p:bldP spid="35" grpId="0"/>
      <p:bldP spid="36" grpId="0"/>
      <p:bldP spid="24" grpId="0"/>
      <p:bldP spid="30" grpId="0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105328" y="80052"/>
            <a:ext cx="7037765" cy="1106484"/>
            <a:chOff x="265594" y="-2"/>
            <a:chExt cx="6945763" cy="2138271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-2"/>
              <a:ext cx="6945763" cy="2138271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606621" y="149528"/>
              <a:ext cx="6223543" cy="1189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0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– 6  </a:t>
              </a:r>
              <a:r>
                <a:rPr lang="ar-SA" sz="40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قراءة العدد ( </a:t>
              </a:r>
              <a:r>
                <a:rPr lang="ar-SA" sz="4000" u="sng" spc="-56" dirty="0">
                  <a:solidFill>
                    <a:srgbClr val="C0000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صفر</a:t>
              </a:r>
              <a:r>
                <a:rPr lang="ar-SA" sz="40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)  وكتابته</a:t>
              </a:r>
              <a:endParaRPr lang="ar-SA" sz="40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611753"/>
            <a:ext cx="9309849" cy="4984052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6884295" y="84354"/>
            <a:ext cx="5336953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011" y="9025"/>
            <a:ext cx="821844" cy="786232"/>
          </a:xfrm>
          <a:prstGeom prst="rect">
            <a:avLst/>
          </a:prstGeom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5">
            <a:alphaModFix/>
          </a:blip>
          <a:srcRect t="11051" r="20000" b="26510"/>
          <a:stretch/>
        </p:blipFill>
        <p:spPr>
          <a:xfrm>
            <a:off x="9137825" y="43887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243;p68"/>
          <p:cNvPicPr preferRelativeResize="0"/>
          <p:nvPr/>
        </p:nvPicPr>
        <p:blipFill rotWithShape="1">
          <a:blip r:embed="rId16">
            <a:alphaModFix/>
          </a:blip>
          <a:srcRect t="17562" r="12349" b="21750"/>
          <a:stretch/>
        </p:blipFill>
        <p:spPr>
          <a:xfrm>
            <a:off x="9112827" y="3782983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244;p68"/>
          <p:cNvPicPr preferRelativeResize="0"/>
          <p:nvPr/>
        </p:nvPicPr>
        <p:blipFill rotWithShape="1">
          <a:blip r:embed="rId17">
            <a:alphaModFix/>
          </a:blip>
          <a:srcRect t="17618" r="10921" b="21900"/>
          <a:stretch/>
        </p:blipFill>
        <p:spPr>
          <a:xfrm>
            <a:off x="9112827" y="3126850"/>
            <a:ext cx="2437932" cy="107139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 1">
            <a:extLst>
              <a:ext uri="{FF2B5EF4-FFF2-40B4-BE49-F238E27FC236}">
                <a16:creationId xmlns="" xmlns:a16="http://schemas.microsoft.com/office/drawing/2014/main" id="{A44A4696-A6EC-4C2D-B6D0-A7548FBD275B}"/>
              </a:ext>
            </a:extLst>
          </p:cNvPr>
          <p:cNvSpPr/>
          <p:nvPr/>
        </p:nvSpPr>
        <p:spPr>
          <a:xfrm>
            <a:off x="9448806" y="3429988"/>
            <a:ext cx="1916226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24-2-1443هـ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6" name="Rectangle 22">
            <a:extLst>
              <a:ext uri="{FF2B5EF4-FFF2-40B4-BE49-F238E27FC236}">
                <a16:creationId xmlns="" xmlns:a16="http://schemas.microsoft.com/office/drawing/2014/main" id="{170B21BC-81BC-4BF3-8F93-9632384516AC}"/>
              </a:ext>
            </a:extLst>
          </p:cNvPr>
          <p:cNvSpPr/>
          <p:nvPr/>
        </p:nvSpPr>
        <p:spPr>
          <a:xfrm>
            <a:off x="9737353" y="4040732"/>
            <a:ext cx="1085871" cy="45140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 rtl="1"/>
            <a:r>
              <a:rPr lang="ar-SA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40 + 42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0890947" y="5721823"/>
            <a:ext cx="1278116" cy="120695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47438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2"/>
          <p:cNvSpPr/>
          <p:nvPr/>
        </p:nvSpPr>
        <p:spPr>
          <a:xfrm>
            <a:off x="9506655" y="5263070"/>
            <a:ext cx="2618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dirty="0" smtClean="0"/>
              <a:t>شكر خاص</a:t>
            </a:r>
          </a:p>
          <a:p>
            <a:pPr algn="ctr"/>
            <a:r>
              <a:rPr lang="ar-SA" dirty="0" smtClean="0"/>
              <a:t> لقناة روز التعليمية للأطفال</a:t>
            </a:r>
          </a:p>
          <a:p>
            <a:pPr algn="ctr"/>
            <a:endParaRPr lang="ar-SA" dirty="0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" name="قراءة العدد صفر وكتابته  الصف الأول الإبتدائي  قناة روز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50872" y="2045007"/>
            <a:ext cx="8899974" cy="446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41" grpId="0" animBg="1" advAuto="0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105328" y="80053"/>
            <a:ext cx="7037765" cy="749730"/>
            <a:chOff x="265594" y="0"/>
            <a:chExt cx="6945763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326543" y="27658"/>
              <a:ext cx="6223543" cy="1189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0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– 6  </a:t>
              </a:r>
              <a:r>
                <a:rPr lang="ar-SA" sz="40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قراءة العدد ( </a:t>
              </a:r>
              <a:r>
                <a:rPr lang="ar-SA" sz="4000" u="sng" spc="-56" dirty="0">
                  <a:solidFill>
                    <a:srgbClr val="C0000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صفر</a:t>
              </a:r>
              <a:r>
                <a:rPr lang="ar-SA" sz="40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)  وكتابته</a:t>
              </a:r>
              <a:endParaRPr lang="ar-SA" sz="40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611753"/>
            <a:ext cx="9309849" cy="4984052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6905007" y="71114"/>
            <a:ext cx="5148056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277" y="60175"/>
            <a:ext cx="821844" cy="786232"/>
          </a:xfrm>
          <a:prstGeom prst="rect">
            <a:avLst/>
          </a:prstGeom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5">
            <a:alphaModFix/>
          </a:blip>
          <a:srcRect t="11051" r="20000" b="26510"/>
          <a:stretch/>
        </p:blipFill>
        <p:spPr>
          <a:xfrm>
            <a:off x="9137825" y="43887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243;p68"/>
          <p:cNvPicPr preferRelativeResize="0"/>
          <p:nvPr/>
        </p:nvPicPr>
        <p:blipFill rotWithShape="1">
          <a:blip r:embed="rId16">
            <a:alphaModFix/>
          </a:blip>
          <a:srcRect t="17562" r="12349" b="21750"/>
          <a:stretch/>
        </p:blipFill>
        <p:spPr>
          <a:xfrm>
            <a:off x="9112827" y="3782983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244;p68"/>
          <p:cNvPicPr preferRelativeResize="0"/>
          <p:nvPr/>
        </p:nvPicPr>
        <p:blipFill rotWithShape="1">
          <a:blip r:embed="rId17">
            <a:alphaModFix/>
          </a:blip>
          <a:srcRect t="17618" r="10921" b="21900"/>
          <a:stretch/>
        </p:blipFill>
        <p:spPr>
          <a:xfrm>
            <a:off x="9112827" y="3126850"/>
            <a:ext cx="2437932" cy="107139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 1">
            <a:extLst>
              <a:ext uri="{FF2B5EF4-FFF2-40B4-BE49-F238E27FC236}">
                <a16:creationId xmlns="" xmlns:a16="http://schemas.microsoft.com/office/drawing/2014/main" id="{A44A4696-A6EC-4C2D-B6D0-A7548FBD275B}"/>
              </a:ext>
            </a:extLst>
          </p:cNvPr>
          <p:cNvSpPr/>
          <p:nvPr/>
        </p:nvSpPr>
        <p:spPr>
          <a:xfrm>
            <a:off x="9448806" y="3429988"/>
            <a:ext cx="1916226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24-2-1443هـ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6" name="Rectangle 22">
            <a:extLst>
              <a:ext uri="{FF2B5EF4-FFF2-40B4-BE49-F238E27FC236}">
                <a16:creationId xmlns="" xmlns:a16="http://schemas.microsoft.com/office/drawing/2014/main" id="{170B21BC-81BC-4BF3-8F93-9632384516AC}"/>
              </a:ext>
            </a:extLst>
          </p:cNvPr>
          <p:cNvSpPr/>
          <p:nvPr/>
        </p:nvSpPr>
        <p:spPr>
          <a:xfrm>
            <a:off x="9775824" y="4040732"/>
            <a:ext cx="1008927" cy="45140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 rtl="1"/>
            <a:r>
              <a:rPr lang="ar-SA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40 + 41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0985543" y="5926781"/>
            <a:ext cx="1278116" cy="120695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47438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مستطيل 35"/>
          <p:cNvSpPr/>
          <p:nvPr/>
        </p:nvSpPr>
        <p:spPr>
          <a:xfrm>
            <a:off x="9571156" y="527126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/>
              <a:t>شكر خاص للأستاذ الفاضل</a:t>
            </a:r>
            <a:endParaRPr lang="en-US" sz="1200" dirty="0" smtClean="0"/>
          </a:p>
          <a:p>
            <a:r>
              <a:rPr lang="en-US" sz="1200" dirty="0" smtClean="0"/>
              <a:t>@</a:t>
            </a:r>
            <a:r>
              <a:rPr lang="en-US" sz="1200" dirty="0" err="1" smtClean="0"/>
              <a:t>Hassan_Alqarnee</a:t>
            </a:r>
            <a:endParaRPr lang="en-US" sz="1200" dirty="0" smtClean="0"/>
          </a:p>
          <a:p>
            <a:r>
              <a:rPr lang="en-US" sz="1200" dirty="0">
                <a:hlinkClick r:id="rId22"/>
              </a:rPr>
              <a:t>https://</a:t>
            </a:r>
            <a:r>
              <a:rPr lang="en-US" sz="1200" dirty="0" smtClean="0">
                <a:hlinkClick r:id="rId22"/>
              </a:rPr>
              <a:t>www.youtube.com/playlist?list=PLyoodbH_5mVIlRVJAJof8blvnTy0aF9Rr</a:t>
            </a:r>
            <a:endParaRPr lang="en-US" sz="1200" dirty="0" smtClean="0"/>
          </a:p>
          <a:p>
            <a:endParaRPr lang="ar-SA" sz="1200" dirty="0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" name="- قراءة العدد صفر وكتابته  رياضيات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7159" y="2159788"/>
            <a:ext cx="8993687" cy="433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41" grpId="0" animBg="1" advAuto="0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00" y="2533878"/>
            <a:ext cx="5213588" cy="52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60" y="2111054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22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699951" y="313676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295304" y="4157939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7550820" y="2118825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4" y="5104370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1297672" y="2663745"/>
            <a:ext cx="5874353" cy="1107990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6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6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8191225" y="2356470"/>
            <a:ext cx="2078908" cy="2940861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96" y="3864035"/>
            <a:ext cx="2963579" cy="2889490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232295" y="2582703"/>
            <a:ext cx="7794127" cy="1530253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95" y="-108245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5" y="2388867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2221788" y="331597"/>
            <a:ext cx="5534513" cy="1015663"/>
          </a:xfrm>
          <a:prstGeom prst="rect">
            <a:avLst/>
          </a:prstGeom>
          <a:noFill/>
        </p:spPr>
        <p:txBody>
          <a:bodyPr wrap="square" lIns="91438" tIns="45719" rIns="91438" bIns="45719" rtlCol="1">
            <a:spAutoFit/>
          </a:bodyPr>
          <a:lstStyle/>
          <a:p>
            <a:pPr algn="ctr"/>
            <a:r>
              <a:rPr lang="ar-SA" sz="60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70" y="4304541"/>
            <a:ext cx="2878615" cy="16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08" y="562551"/>
            <a:ext cx="1715957" cy="13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5" y="4743394"/>
            <a:ext cx="3420803" cy="192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07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240;p68"/>
          <p:cNvPicPr preferRelativeResize="0"/>
          <p:nvPr/>
        </p:nvPicPr>
        <p:blipFill>
          <a:blip r:embed="rId3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2205" y="1028734"/>
            <a:ext cx="5806191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6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5" action="ppaction://hlinksldjump"/>
          </p:cNvPr>
          <p:cNvSpPr/>
          <p:nvPr/>
        </p:nvSpPr>
        <p:spPr>
          <a:xfrm rot="-5400000">
            <a:off x="9825126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6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6">
            <a:alphaModFix/>
          </a:blip>
          <a:srcRect l="32006" t="19826" r="52023" b="9790"/>
          <a:stretch/>
        </p:blipFill>
        <p:spPr>
          <a:xfrm rot="5400000">
            <a:off x="11072653" y="4976651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3" y="6357614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1775520" y="1859411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54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4012180" y="1255196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3695945" y="1906883"/>
            <a:ext cx="732763" cy="563661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4747" y="5244433"/>
            <a:ext cx="1654204" cy="1562097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4847861" y="2372883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32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15947" y="3429001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802" t="78057" r="35493" b="17140"/>
          <a:stretch/>
        </p:blipFill>
        <p:spPr>
          <a:xfrm>
            <a:off x="2519148" y="5623457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982976" y="6189725"/>
            <a:ext cx="8636000" cy="42056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7483032" y="5458161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xmlns="" id="{D59D7BC4-5496-4EC3-9E3D-C515FB66BF20}"/>
              </a:ext>
            </a:extLst>
          </p:cNvPr>
          <p:cNvSpPr/>
          <p:nvPr/>
        </p:nvSpPr>
        <p:spPr>
          <a:xfrm rot="20425507">
            <a:off x="2165922" y="4578919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7" tIns="30478" rIns="60957" bIns="30478" rtlCol="1" anchor="ctr"/>
          <a:lstStyle/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3" name="مجموعة 2"/>
          <p:cNvGrpSpPr/>
          <p:nvPr/>
        </p:nvGrpSpPr>
        <p:grpSpPr>
          <a:xfrm>
            <a:off x="10225799" y="2482601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5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451927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1595" tIns="101595" rIns="101595" bIns="10159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0148" y="5253205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5" y="5158381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5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0256629" y="3717974"/>
            <a:ext cx="1919607" cy="477837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615613" y="4454526"/>
            <a:ext cx="1576387" cy="477839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9" y="3073324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918485" y="1124744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3057909" y="471408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676975" y="711157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269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4831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11" y="3516478"/>
            <a:ext cx="2018172" cy="2018172"/>
          </a:xfrm>
          <a:prstGeom prst="rect">
            <a:avLst/>
          </a:prstGeom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47346" y="4830401"/>
            <a:ext cx="1987563" cy="2008737"/>
          </a:xfrm>
          <a:prstGeom prst="rect">
            <a:avLst/>
          </a:prstGeom>
        </p:spPr>
      </p:pic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3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pSp>
        <p:nvGrpSpPr>
          <p:cNvPr id="4" name="مجموعة 3"/>
          <p:cNvGrpSpPr/>
          <p:nvPr/>
        </p:nvGrpSpPr>
        <p:grpSpPr>
          <a:xfrm>
            <a:off x="9639644" y="2494368"/>
            <a:ext cx="2731721" cy="3578425"/>
            <a:chOff x="8536024" y="2494368"/>
            <a:chExt cx="2731721" cy="3578425"/>
          </a:xfrm>
        </p:grpSpPr>
        <p:pic>
          <p:nvPicPr>
            <p:cNvPr id="5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8536024" y="3256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8536024" y="252602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6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9307363" y="2667000"/>
              <a:ext cx="1208237" cy="738664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7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8938225" y="3549685"/>
              <a:ext cx="1911417" cy="497570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36 الى 37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58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10686904" y="2494368"/>
              <a:ext cx="394819" cy="1117200"/>
            </a:xfrm>
            <a:prstGeom prst="rect">
              <a:avLst/>
            </a:prstGeom>
          </p:spPr>
        </p:pic>
        <p:pic>
          <p:nvPicPr>
            <p:cNvPr id="3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3646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9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9924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3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8938222" y="52504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18-2-1443هـ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307363" y="45952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 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7897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274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1663953" y="2258360"/>
            <a:ext cx="5622900" cy="265275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0" tIns="45698" rIns="91420" bIns="45698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2094450" y="229743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2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5952545" y="1146913"/>
            <a:ext cx="1733731" cy="1733731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031" y="570603"/>
            <a:ext cx="1462648" cy="1462648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xmlns="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20104625">
            <a:off x="1277942" y="1752247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602" y="3815924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3548691" y="6044223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7" tIns="45718" rIns="60957" bIns="45718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-44017" y="5408406"/>
            <a:ext cx="1588761" cy="1605687"/>
          </a:xfrm>
          <a:prstGeom prst="rect">
            <a:avLst/>
          </a:prstGeom>
        </p:spPr>
      </p:pic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7" tIns="30478" rIns="60957" bIns="3047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4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7" tIns="30478" rIns="60957" bIns="3047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53" y="480176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57" y="403489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6478528" y="5027392"/>
            <a:ext cx="1025272" cy="932391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مجموعة 14"/>
          <p:cNvGrpSpPr/>
          <p:nvPr/>
        </p:nvGrpSpPr>
        <p:grpSpPr>
          <a:xfrm>
            <a:off x="8821695" y="1817453"/>
            <a:ext cx="2811812" cy="3295790"/>
            <a:chOff x="8112225" y="1817453"/>
            <a:chExt cx="2811812" cy="3295790"/>
          </a:xfrm>
        </p:grpSpPr>
        <p:grpSp>
          <p:nvGrpSpPr>
            <p:cNvPr id="9" name="مجموعة 8"/>
            <p:cNvGrpSpPr/>
            <p:nvPr/>
          </p:nvGrpSpPr>
          <p:grpSpPr>
            <a:xfrm>
              <a:off x="8112225" y="1817453"/>
              <a:ext cx="2715801" cy="1842857"/>
              <a:chOff x="6084168" y="1363089"/>
              <a:chExt cx="2036851" cy="1382143"/>
            </a:xfrm>
          </p:grpSpPr>
          <p:pic>
            <p:nvPicPr>
              <p:cNvPr id="5" name="Google Shape;181;p29" descr="Google Shape;181;p29">
                <a:extLst>
                  <a:ext uri="{FF2B5EF4-FFF2-40B4-BE49-F238E27FC236}">
                    <a16:creationId xmlns:a16="http://schemas.microsoft.com/office/drawing/2014/main" xmlns="" id="{77EA33A2-3166-4DF3-9195-5C3E5C5BA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t="16970" r="8892" b="21025"/>
              <a:stretch>
                <a:fillRect/>
              </a:stretch>
            </p:blipFill>
            <p:spPr>
              <a:xfrm>
                <a:off x="6084168" y="1934955"/>
                <a:ext cx="2036851" cy="81027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6" name="Google Shape;182;p29" descr="Google Shape;182;p29">
                <a:extLst>
                  <a:ext uri="{FF2B5EF4-FFF2-40B4-BE49-F238E27FC236}">
                    <a16:creationId xmlns:a16="http://schemas.microsoft.com/office/drawing/2014/main" xmlns="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t="16734" r="8892" b="18300"/>
              <a:stretch>
                <a:fillRect/>
              </a:stretch>
            </p:blipFill>
            <p:spPr>
              <a:xfrm>
                <a:off x="6084168" y="1386831"/>
                <a:ext cx="2036851" cy="846043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56" name="Rectangle 1">
                <a:extLst>
                  <a:ext uri="{FF2B5EF4-FFF2-40B4-BE49-F238E27FC236}">
                    <a16:creationId xmlns:a16="http://schemas.microsoft.com/office/drawing/2014/main" xmlns="" id="{393E2D00-3651-4910-9BA4-866B9E5F69A9}"/>
                  </a:ext>
                </a:extLst>
              </p:cNvPr>
              <p:cNvSpPr/>
              <p:nvPr/>
            </p:nvSpPr>
            <p:spPr>
              <a:xfrm>
                <a:off x="6686081" y="1492563"/>
                <a:ext cx="859369" cy="530913"/>
              </a:xfrm>
              <a:prstGeom prst="rect">
                <a:avLst/>
              </a:prstGeom>
              <a:noFill/>
            </p:spPr>
            <p:txBody>
              <a:bodyPr wrap="none" lIns="60959" tIns="30479" rIns="60959" bIns="30479">
                <a:spAutoFit/>
              </a:bodyPr>
              <a:lstStyle/>
              <a:p>
                <a:pPr algn="ctr"/>
                <a:r>
                  <a:rPr lang="ar-SA" sz="21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21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21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57" name="Rectangle 22">
                <a:extLst>
                  <a:ext uri="{FF2B5EF4-FFF2-40B4-BE49-F238E27FC236}">
                    <a16:creationId xmlns:a16="http://schemas.microsoft.com/office/drawing/2014/main" xmlns="" id="{589B359A-BB65-4B80-A53C-DE694F3CD31D}"/>
                  </a:ext>
                </a:extLst>
              </p:cNvPr>
              <p:cNvSpPr/>
              <p:nvPr/>
            </p:nvSpPr>
            <p:spPr>
              <a:xfrm>
                <a:off x="6455913" y="2154577"/>
                <a:ext cx="1293382" cy="357789"/>
              </a:xfrm>
              <a:prstGeom prst="rect">
                <a:avLst/>
              </a:prstGeom>
              <a:noFill/>
            </p:spPr>
            <p:txBody>
              <a:bodyPr wrap="none" lIns="60959" tIns="30479" rIns="60959" bIns="30479">
                <a:spAutoFit/>
              </a:bodyPr>
              <a:lstStyle/>
              <a:p>
                <a:pPr algn="ctr"/>
                <a:r>
                  <a:rPr lang="ar-SA" sz="2700" dirty="0" smtClean="0">
                    <a:ln w="0"/>
                    <a:solidFill>
                      <a:srgbClr val="0000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ص 40 + 41</a:t>
                </a:r>
                <a:endParaRPr lang="en-US" sz="2700" dirty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pic>
            <p:nvPicPr>
              <p:cNvPr id="58" name="Picture 43">
                <a:extLst>
                  <a:ext uri="{FF2B5EF4-FFF2-40B4-BE49-F238E27FC236}">
                    <a16:creationId xmlns:a16="http://schemas.microsoft.com/office/drawing/2014/main" xmlns="" id="{25BB668A-E294-415E-823D-4019995F21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xmlns="" r:id=""/>
                  </a:ext>
                </a:extLst>
              </a:blip>
              <a:srcRect l="21407" t="7100" r="73709" b="58254"/>
              <a:stretch/>
            </p:blipFill>
            <p:spPr>
              <a:xfrm rot="21159890" flipH="1">
                <a:off x="7697329" y="1363089"/>
                <a:ext cx="296114" cy="837900"/>
              </a:xfrm>
              <a:prstGeom prst="rect">
                <a:avLst/>
              </a:prstGeom>
            </p:spPr>
          </p:pic>
        </p:grpSp>
        <p:grpSp>
          <p:nvGrpSpPr>
            <p:cNvPr id="10" name="مجموعة 9"/>
            <p:cNvGrpSpPr/>
            <p:nvPr/>
          </p:nvGrpSpPr>
          <p:grpSpPr>
            <a:xfrm>
              <a:off x="8208236" y="3405066"/>
              <a:ext cx="2715801" cy="1708177"/>
              <a:chOff x="6413958" y="3273462"/>
              <a:chExt cx="2036851" cy="1281133"/>
            </a:xfrm>
          </p:grpSpPr>
          <p:pic>
            <p:nvPicPr>
              <p:cNvPr id="38" name="Google Shape;181;p29" descr="Google Shape;181;p29">
                <a:extLst>
                  <a:ext uri="{FF2B5EF4-FFF2-40B4-BE49-F238E27FC236}">
                    <a16:creationId xmlns:a16="http://schemas.microsoft.com/office/drawing/2014/main" xmlns="" id="{77EA33A2-3166-4DF3-9195-5C3E5C5BA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970" r="8892" b="21025"/>
              <a:stretch>
                <a:fillRect/>
              </a:stretch>
            </p:blipFill>
            <p:spPr>
              <a:xfrm>
                <a:off x="6413958" y="3273462"/>
                <a:ext cx="2036851" cy="81027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9" name="Google Shape;181;p29" descr="Google Shape;181;p29">
                <a:extLst>
                  <a:ext uri="{FF2B5EF4-FFF2-40B4-BE49-F238E27FC236}">
                    <a16:creationId xmlns:a16="http://schemas.microsoft.com/office/drawing/2014/main" xmlns="" id="{77EA33A2-3166-4DF3-9195-5C3E5C5BA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 t="16970" r="8892" b="21025"/>
              <a:stretch>
                <a:fillRect/>
              </a:stretch>
            </p:blipFill>
            <p:spPr>
              <a:xfrm>
                <a:off x="6413958" y="3744318"/>
                <a:ext cx="2036851" cy="810277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43" name="Rectangle 22">
                <a:extLst>
                  <a:ext uri="{FF2B5EF4-FFF2-40B4-BE49-F238E27FC236}">
                    <a16:creationId xmlns:a16="http://schemas.microsoft.com/office/drawing/2014/main" xmlns="" id="{6E4E3FB3-A538-4746-A2ED-B65F45765AFA}"/>
                  </a:ext>
                </a:extLst>
              </p:cNvPr>
              <p:cNvSpPr/>
              <p:nvPr/>
            </p:nvSpPr>
            <p:spPr>
              <a:xfrm>
                <a:off x="6703667" y="3937840"/>
                <a:ext cx="1499800" cy="352655"/>
              </a:xfrm>
              <a:prstGeom prst="rect">
                <a:avLst/>
              </a:prstGeom>
              <a:noFill/>
            </p:spPr>
            <p:txBody>
              <a:bodyPr wrap="square" lIns="40635" tIns="20318" rIns="40635" bIns="20318">
                <a:spAutoFit/>
              </a:bodyPr>
              <a:lstStyle/>
              <a:p>
                <a:pPr algn="ctr"/>
                <a:r>
                  <a:rPr lang="ar-SA" sz="2700" dirty="0" smtClean="0">
                    <a:ln w="0"/>
                    <a:solidFill>
                      <a:srgbClr val="80008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24-2-1443هـ</a:t>
                </a:r>
                <a:endParaRPr lang="en-US" sz="2700" dirty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59" name="Rectangle 1">
                <a:extLst>
                  <a:ext uri="{FF2B5EF4-FFF2-40B4-BE49-F238E27FC236}">
                    <a16:creationId xmlns:a16="http://schemas.microsoft.com/office/drawing/2014/main" xmlns="" id="{96B18D14-EF10-4F53-A9D0-D16136FA3422}"/>
                  </a:ext>
                </a:extLst>
              </p:cNvPr>
              <p:cNvSpPr/>
              <p:nvPr/>
            </p:nvSpPr>
            <p:spPr>
              <a:xfrm>
                <a:off x="6980523" y="3446403"/>
                <a:ext cx="1023895" cy="352655"/>
              </a:xfrm>
              <a:prstGeom prst="rect">
                <a:avLst/>
              </a:prstGeom>
              <a:noFill/>
            </p:spPr>
            <p:txBody>
              <a:bodyPr wrap="square" lIns="40635" tIns="20318" rIns="40635" bIns="20318">
                <a:spAutoFit/>
              </a:bodyPr>
              <a:lstStyle/>
              <a:p>
                <a:pPr algn="ctr"/>
                <a:r>
                  <a:rPr lang="ar-SA" sz="27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الخميس</a:t>
                </a:r>
                <a:endParaRPr lang="en-US" sz="27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30" y="2966983"/>
            <a:ext cx="2018172" cy="2018172"/>
          </a:xfrm>
          <a:prstGeom prst="rect">
            <a:avLst/>
          </a:prstGeom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2935659" y="3361960"/>
            <a:ext cx="2012224" cy="267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3608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3156576" y="711138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>
            <a:off x="5472640" y="711138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932326" y="713934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6248390" y="708039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702483" y="713934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="" xmlns:a16="http://schemas.microsoft.com/office/drawing/2014/main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="" xmlns:a16="http://schemas.microsoft.com/office/drawing/2014/main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="" xmlns:a16="http://schemas.microsoft.com/office/drawing/2014/main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="" xmlns:a16="http://schemas.microsoft.com/office/drawing/2014/main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="" xmlns:a16="http://schemas.microsoft.com/office/drawing/2014/main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="" xmlns:a16="http://schemas.microsoft.com/office/drawing/2014/main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="" xmlns:a16="http://schemas.microsoft.com/office/drawing/2014/main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="" xmlns:a16="http://schemas.microsoft.com/office/drawing/2014/main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="" xmlns:a16="http://schemas.microsoft.com/office/drawing/2014/main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6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6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6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7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39" y="3145566"/>
            <a:ext cx="4339515" cy="3627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6497319" y="4007785"/>
            <a:ext cx="5455332" cy="262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A853ACC-0116-4BE4-8DF1-3ECEDC31553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34" y="1220755"/>
            <a:ext cx="10826639" cy="2629348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4" y="988308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4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9744405" y="4707559"/>
            <a:ext cx="1965815" cy="15811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9334142" y="6117299"/>
            <a:ext cx="2618509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9910206" y="2535430"/>
            <a:ext cx="2330477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" y="5047281"/>
            <a:ext cx="1776776" cy="1790202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3695734" y="85659"/>
            <a:ext cx="5512989" cy="1086390"/>
            <a:chOff x="2532" y="-2333354"/>
            <a:chExt cx="5700184" cy="228074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solidFill>
              <a:srgbClr val="FF9999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2333354"/>
              <a:ext cx="4990723" cy="19384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023659" y="68627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353018" y="3417184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1776776" y="2828158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815414" y="1521047"/>
            <a:ext cx="1858477" cy="2099975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4160763" y="3089090"/>
            <a:ext cx="2415291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735" y="753701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4" y="1968022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6731353" y="4101076"/>
            <a:ext cx="1903935" cy="1841537"/>
            <a:chOff x="10982748" y="4866634"/>
            <a:chExt cx="2855902" cy="2762306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982748" y="6151612"/>
              <a:ext cx="2855902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</a:t>
              </a:r>
            </a:p>
            <a:p>
              <a:pPr>
                <a:lnSpc>
                  <a:spcPct val="100000"/>
                </a:lnSpc>
              </a:pP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اسمي</a:t>
              </a:r>
              <a:endParaRPr lang="en-US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660126" y="4866634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8076" y="41896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2351585" y="4189641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89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603" y="187260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063552" y="579747"/>
            <a:ext cx="993531" cy="121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2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232;p38"/>
          <p:cNvPicPr preferRelativeResize="0"/>
          <p:nvPr/>
        </p:nvPicPr>
        <p:blipFill rotWithShape="1">
          <a:blip r:embed="rId2">
            <a:alphaModFix/>
          </a:blip>
          <a:srcRect t="5800" b="2858"/>
          <a:stretch/>
        </p:blipFill>
        <p:spPr>
          <a:xfrm rot="5400000">
            <a:off x="3082790" y="-2216868"/>
            <a:ext cx="6393978" cy="1118795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Oval 95"/>
          <p:cNvSpPr/>
          <p:nvPr/>
        </p:nvSpPr>
        <p:spPr>
          <a:xfrm>
            <a:off x="3689239" y="5579216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" name="Oval 96"/>
          <p:cNvSpPr/>
          <p:nvPr/>
        </p:nvSpPr>
        <p:spPr>
          <a:xfrm>
            <a:off x="9214092" y="5834167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Oval 97"/>
          <p:cNvSpPr/>
          <p:nvPr/>
        </p:nvSpPr>
        <p:spPr>
          <a:xfrm>
            <a:off x="5402126" y="5111714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4" name="Oval 98"/>
          <p:cNvSpPr/>
          <p:nvPr/>
        </p:nvSpPr>
        <p:spPr>
          <a:xfrm>
            <a:off x="7485102" y="5690262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Rectangle: Rounded Corners 23"/>
          <p:cNvSpPr/>
          <p:nvPr/>
        </p:nvSpPr>
        <p:spPr>
          <a:xfrm>
            <a:off x="3815254" y="1213364"/>
            <a:ext cx="6914431" cy="76557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Rectangle: Rounded Corners 24"/>
          <p:cNvSpPr/>
          <p:nvPr/>
        </p:nvSpPr>
        <p:spPr>
          <a:xfrm>
            <a:off x="3972911" y="1434007"/>
            <a:ext cx="6595873" cy="344231"/>
          </a:xfrm>
          <a:prstGeom prst="roundRect">
            <a:avLst>
              <a:gd name="adj" fmla="val 50000"/>
            </a:avLst>
          </a:prstGeom>
          <a:solidFill>
            <a:srgbClr val="A6A6A6">
              <a:alpha val="6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" name="مجموعة 11"/>
          <p:cNvGrpSpPr/>
          <p:nvPr/>
        </p:nvGrpSpPr>
        <p:grpSpPr>
          <a:xfrm>
            <a:off x="3420191" y="1227711"/>
            <a:ext cx="2230097" cy="4333560"/>
            <a:chOff x="2924775" y="1183886"/>
            <a:chExt cx="2230097" cy="4333560"/>
          </a:xfrm>
        </p:grpSpPr>
        <p:grpSp>
          <p:nvGrpSpPr>
            <p:cNvPr id="8" name="مجموعة 7"/>
            <p:cNvGrpSpPr/>
            <p:nvPr/>
          </p:nvGrpSpPr>
          <p:grpSpPr>
            <a:xfrm>
              <a:off x="4011923" y="1183886"/>
              <a:ext cx="90917" cy="2304206"/>
              <a:chOff x="4011923" y="1183886"/>
              <a:chExt cx="90917" cy="2304206"/>
            </a:xfrm>
          </p:grpSpPr>
          <p:grpSp>
            <p:nvGrpSpPr>
              <p:cNvPr id="3" name="مجموعة 2"/>
              <p:cNvGrpSpPr/>
              <p:nvPr/>
            </p:nvGrpSpPr>
            <p:grpSpPr>
              <a:xfrm>
                <a:off x="4011923" y="1183886"/>
                <a:ext cx="90917" cy="2304206"/>
                <a:chOff x="4011923" y="1183886"/>
                <a:chExt cx="90917" cy="2304206"/>
              </a:xfrm>
            </p:grpSpPr>
            <p:sp>
              <p:nvSpPr>
                <p:cNvPr id="243" name="Freeform: Shape 73"/>
                <p:cNvSpPr/>
                <p:nvPr/>
              </p:nvSpPr>
              <p:spPr>
                <a:xfrm>
                  <a:off x="4011923" y="3297854"/>
                  <a:ext cx="45722" cy="190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36" h="21600" extrusionOk="0">
                      <a:moveTo>
                        <a:pt x="20736" y="21600"/>
                      </a:moveTo>
                      <a:cubicBezTo>
                        <a:pt x="10875" y="18216"/>
                        <a:pt x="1015" y="14832"/>
                        <a:pt x="75" y="11232"/>
                      </a:cubicBezTo>
                      <a:cubicBezTo>
                        <a:pt x="-864" y="7632"/>
                        <a:pt x="7118" y="3816"/>
                        <a:pt x="15101" y="0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0" name="Straight Connector 47"/>
                <p:cNvSpPr/>
                <p:nvPr/>
              </p:nvSpPr>
              <p:spPr>
                <a:xfrm>
                  <a:off x="4043137" y="1183886"/>
                  <a:ext cx="4869" cy="2118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ln w="6350">
                  <a:solidFill>
                    <a:srgbClr val="000000"/>
                  </a:solidFill>
                  <a:miter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79" name="Freeform: Shape 74"/>
                <p:cNvSpPr/>
                <p:nvPr/>
              </p:nvSpPr>
              <p:spPr>
                <a:xfrm>
                  <a:off x="4057120" y="3302796"/>
                  <a:ext cx="45720" cy="1824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96" h="19806" extrusionOk="0">
                      <a:moveTo>
                        <a:pt x="0" y="522"/>
                      </a:moveTo>
                      <a:cubicBezTo>
                        <a:pt x="11400" y="-950"/>
                        <a:pt x="14421" y="864"/>
                        <a:pt x="17566" y="3808"/>
                      </a:cubicBezTo>
                      <a:cubicBezTo>
                        <a:pt x="20711" y="6752"/>
                        <a:pt x="21600" y="15721"/>
                        <a:pt x="18869" y="18185"/>
                      </a:cubicBezTo>
                      <a:cubicBezTo>
                        <a:pt x="16137" y="20650"/>
                        <a:pt x="7960" y="19897"/>
                        <a:pt x="1179" y="18596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81" name="Freeform: Shape 76"/>
              <p:cNvSpPr/>
              <p:nvPr/>
            </p:nvSpPr>
            <p:spPr>
              <a:xfrm flipV="1">
                <a:off x="4024433" y="3261654"/>
                <a:ext cx="48579" cy="37148"/>
              </a:xfrm>
              <a:prstGeom prst="line">
                <a:avLst/>
              </a:pr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/>
              <a:lstStyle/>
              <a:p>
                <a:endParaRPr/>
              </a:p>
            </p:txBody>
          </p:sp>
        </p:grpSp>
        <p:grpSp>
          <p:nvGrpSpPr>
            <p:cNvPr id="7" name="مجموعة 6"/>
            <p:cNvGrpSpPr/>
            <p:nvPr/>
          </p:nvGrpSpPr>
          <p:grpSpPr>
            <a:xfrm>
              <a:off x="2924775" y="3308817"/>
              <a:ext cx="2230097" cy="2208629"/>
              <a:chOff x="2924775" y="3295169"/>
              <a:chExt cx="2230097" cy="2208629"/>
            </a:xfrm>
          </p:grpSpPr>
          <p:sp>
            <p:nvSpPr>
              <p:cNvPr id="251" name="Freeform: Shape 18"/>
              <p:cNvSpPr/>
              <p:nvPr/>
            </p:nvSpPr>
            <p:spPr>
              <a:xfrm>
                <a:off x="2946244" y="3295169"/>
                <a:ext cx="2208628" cy="2208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205"/>
                    </a:moveTo>
                    <a:cubicBezTo>
                      <a:pt x="10218" y="1205"/>
                      <a:pt x="9746" y="1677"/>
                      <a:pt x="9746" y="2259"/>
                    </a:cubicBezTo>
                    <a:cubicBezTo>
                      <a:pt x="9746" y="2841"/>
                      <a:pt x="10218" y="3313"/>
                      <a:pt x="10800" y="3313"/>
                    </a:cubicBezTo>
                    <a:cubicBezTo>
                      <a:pt x="11382" y="3313"/>
                      <a:pt x="11854" y="2841"/>
                      <a:pt x="11854" y="2259"/>
                    </a:cubicBezTo>
                    <a:cubicBezTo>
                      <a:pt x="11854" y="1677"/>
                      <a:pt x="11382" y="1205"/>
                      <a:pt x="10800" y="1205"/>
                    </a:cubicBezTo>
                    <a:close/>
                    <a:moveTo>
                      <a:pt x="10800" y="0"/>
                    </a:move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99CC">
                      <a:alpha val="49804"/>
                    </a:srgbClr>
                  </a:gs>
                  <a:gs pos="100000">
                    <a:srgbClr val="00CCFF">
                      <a:alpha val="69804"/>
                    </a:srgbClr>
                  </a:gs>
                </a:gsLst>
              </a:gradFill>
              <a:ln w="12700">
                <a:solidFill>
                  <a:srgbClr val="00B3E6">
                    <a:alpha val="50000"/>
                  </a:srgbClr>
                </a:solidFill>
                <a:miter/>
              </a:ln>
              <a:effectLst>
                <a:reflection stA="35000" endPos="40000" dir="5400000" sy="-100000" algn="bl" rotWithShape="0"/>
              </a:effectLst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2" name="TextBox 112"/>
              <p:cNvSpPr txBox="1"/>
              <p:nvPr/>
            </p:nvSpPr>
            <p:spPr>
              <a:xfrm>
                <a:off x="2924775" y="3992408"/>
                <a:ext cx="1919754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14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pPr lvl="0" algn="ctr" rtl="1"/>
                <a:r>
                  <a:rPr lang="ar-SA" sz="2400" dirty="0" smtClean="0">
                    <a:solidFill>
                      <a:srgbClr val="0070C0"/>
                    </a:solidFill>
                    <a:cs typeface="PT Bold Heading" pitchFamily="2" charset="-78"/>
                  </a:rPr>
                  <a:t>أرسم حل </a:t>
                </a:r>
                <a:r>
                  <a:rPr lang="ar-SA" sz="2400" dirty="0">
                    <a:solidFill>
                      <a:srgbClr val="0070C0"/>
                    </a:solidFill>
                    <a:cs typeface="PT Bold Heading" pitchFamily="2" charset="-78"/>
                  </a:rPr>
                  <a:t>المسألة</a:t>
                </a:r>
              </a:p>
              <a:p>
                <a:pPr lvl="0" algn="ctr" rtl="1"/>
                <a:r>
                  <a:rPr lang="ar-SA" sz="2400" dirty="0">
                    <a:solidFill>
                      <a:srgbClr val="0070C0"/>
                    </a:solidFill>
                    <a:cs typeface="PT Bold Heading" pitchFamily="2" charset="-78"/>
                  </a:rPr>
                  <a:t>افهم , أُخطط ،  </a:t>
                </a:r>
                <a:endParaRPr lang="ar-SA" sz="2400" dirty="0" smtClean="0">
                  <a:solidFill>
                    <a:srgbClr val="0070C0"/>
                  </a:solidFill>
                  <a:cs typeface="PT Bold Heading" pitchFamily="2" charset="-78"/>
                </a:endParaRPr>
              </a:p>
              <a:p>
                <a:pPr lvl="0" algn="ctr" rtl="1"/>
                <a:r>
                  <a:rPr lang="ar-SA" sz="2400" dirty="0" smtClean="0">
                    <a:solidFill>
                      <a:srgbClr val="0070C0"/>
                    </a:solidFill>
                    <a:cs typeface="PT Bold Heading" pitchFamily="2" charset="-78"/>
                  </a:rPr>
                  <a:t>  </a:t>
                </a:r>
                <a:r>
                  <a:rPr lang="ar-SA" sz="2400" dirty="0">
                    <a:solidFill>
                      <a:srgbClr val="0070C0"/>
                    </a:solidFill>
                    <a:cs typeface="PT Bold Heading" pitchFamily="2" charset="-78"/>
                  </a:rPr>
                  <a:t>اُحل , أتأكد  </a:t>
                </a:r>
                <a:endParaRPr lang="ar-SA" sz="24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261" name="Group 40"/>
            <p:cNvGrpSpPr/>
            <p:nvPr/>
          </p:nvGrpSpPr>
          <p:grpSpPr>
            <a:xfrm>
              <a:off x="3657625" y="1192736"/>
              <a:ext cx="769259" cy="769259"/>
              <a:chOff x="0" y="0"/>
              <a:chExt cx="769257" cy="769257"/>
            </a:xfrm>
          </p:grpSpPr>
          <p:sp>
            <p:nvSpPr>
              <p:cNvPr id="259" name="Oval 29"/>
              <p:cNvSpPr/>
              <p:nvPr/>
            </p:nvSpPr>
            <p:spPr>
              <a:xfrm>
                <a:off x="0" y="0"/>
                <a:ext cx="769258" cy="769258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>
                <a:outerShdw blurRad="50800" dist="38100" dir="81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0" name="Oval 30"/>
              <p:cNvSpPr/>
              <p:nvPr/>
            </p:nvSpPr>
            <p:spPr>
              <a:xfrm>
                <a:off x="175308" y="174823"/>
                <a:ext cx="418640" cy="418640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0"/>
              </a:gradFill>
              <a:ln w="12700" cap="flat">
                <a:solidFill>
                  <a:srgbClr val="00B3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8" name="مجموعة 17"/>
          <p:cNvGrpSpPr/>
          <p:nvPr/>
        </p:nvGrpSpPr>
        <p:grpSpPr>
          <a:xfrm>
            <a:off x="7259703" y="1233643"/>
            <a:ext cx="2208629" cy="4458151"/>
            <a:chOff x="8985373" y="1213365"/>
            <a:chExt cx="2208629" cy="4458151"/>
          </a:xfrm>
        </p:grpSpPr>
        <p:grpSp>
          <p:nvGrpSpPr>
            <p:cNvPr id="16" name="مجموعة 15"/>
            <p:cNvGrpSpPr/>
            <p:nvPr/>
          </p:nvGrpSpPr>
          <p:grpSpPr>
            <a:xfrm>
              <a:off x="10053734" y="3441836"/>
              <a:ext cx="77268" cy="190238"/>
              <a:chOff x="9562615" y="2936726"/>
              <a:chExt cx="77268" cy="190238"/>
            </a:xfrm>
          </p:grpSpPr>
          <p:sp>
            <p:nvSpPr>
              <p:cNvPr id="246" name="Freeform: Shape 90"/>
              <p:cNvSpPr/>
              <p:nvPr/>
            </p:nvSpPr>
            <p:spPr>
              <a:xfrm>
                <a:off x="9562615" y="2936726"/>
                <a:ext cx="45721" cy="190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6" h="21600" extrusionOk="0">
                    <a:moveTo>
                      <a:pt x="20736" y="21600"/>
                    </a:moveTo>
                    <a:cubicBezTo>
                      <a:pt x="10875" y="18216"/>
                      <a:pt x="1015" y="14832"/>
                      <a:pt x="75" y="11232"/>
                    </a:cubicBezTo>
                    <a:cubicBezTo>
                      <a:pt x="-864" y="7632"/>
                      <a:pt x="7118" y="3816"/>
                      <a:pt x="15101" y="0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8" name="Freeform: Shape 91"/>
              <p:cNvSpPr/>
              <p:nvPr/>
            </p:nvSpPr>
            <p:spPr>
              <a:xfrm>
                <a:off x="9594163" y="2941667"/>
                <a:ext cx="45720" cy="182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19806" extrusionOk="0">
                    <a:moveTo>
                      <a:pt x="0" y="522"/>
                    </a:moveTo>
                    <a:cubicBezTo>
                      <a:pt x="11400" y="-950"/>
                      <a:pt x="14421" y="864"/>
                      <a:pt x="17566" y="3808"/>
                    </a:cubicBezTo>
                    <a:cubicBezTo>
                      <a:pt x="20711" y="6752"/>
                      <a:pt x="21600" y="15721"/>
                      <a:pt x="18869" y="18185"/>
                    </a:cubicBezTo>
                    <a:cubicBezTo>
                      <a:pt x="16137" y="20650"/>
                      <a:pt x="7960" y="19897"/>
                      <a:pt x="1179" y="18596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9" name="مجموعة 8"/>
            <p:cNvGrpSpPr/>
            <p:nvPr/>
          </p:nvGrpSpPr>
          <p:grpSpPr>
            <a:xfrm>
              <a:off x="8985373" y="1213365"/>
              <a:ext cx="2208629" cy="4458151"/>
              <a:chOff x="8496627" y="1213365"/>
              <a:chExt cx="2208629" cy="4458151"/>
            </a:xfrm>
          </p:grpSpPr>
          <p:sp>
            <p:nvSpPr>
              <p:cNvPr id="313" name="Straight Connector 58"/>
              <p:cNvSpPr/>
              <p:nvPr/>
            </p:nvSpPr>
            <p:spPr>
              <a:xfrm>
                <a:off x="9601173" y="1218163"/>
                <a:ext cx="471" cy="225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4" name="مجموعة 3"/>
              <p:cNvGrpSpPr/>
              <p:nvPr/>
            </p:nvGrpSpPr>
            <p:grpSpPr>
              <a:xfrm>
                <a:off x="8496627" y="3462887"/>
                <a:ext cx="2208629" cy="2208629"/>
                <a:chOff x="8496627" y="3462887"/>
                <a:chExt cx="2208629" cy="2208629"/>
              </a:xfrm>
            </p:grpSpPr>
            <p:sp>
              <p:nvSpPr>
                <p:cNvPr id="253" name="Freeform: Shape 22"/>
                <p:cNvSpPr/>
                <p:nvPr/>
              </p:nvSpPr>
              <p:spPr>
                <a:xfrm>
                  <a:off x="8496627" y="3462887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215"/>
                      </a:moveTo>
                      <a:cubicBezTo>
                        <a:pt x="10218" y="1215"/>
                        <a:pt x="9746" y="1687"/>
                        <a:pt x="9746" y="2269"/>
                      </a:cubicBezTo>
                      <a:cubicBezTo>
                        <a:pt x="9746" y="2851"/>
                        <a:pt x="10218" y="3323"/>
                        <a:pt x="10800" y="3323"/>
                      </a:cubicBezTo>
                      <a:cubicBezTo>
                        <a:pt x="11382" y="3323"/>
                        <a:pt x="11854" y="2851"/>
                        <a:pt x="11854" y="2269"/>
                      </a:cubicBezTo>
                      <a:cubicBezTo>
                        <a:pt x="11854" y="1687"/>
                        <a:pt x="11382" y="1215"/>
                        <a:pt x="10800" y="1215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66">
                        <a:alpha val="49804"/>
                      </a:srgbClr>
                    </a:gs>
                    <a:gs pos="100000">
                      <a:srgbClr val="FF3399">
                        <a:alpha val="69804"/>
                      </a:srgbClr>
                    </a:gs>
                  </a:gsLst>
                </a:gradFill>
                <a:ln w="12700">
                  <a:solidFill>
                    <a:srgbClr val="FF1A8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8" name="TextBox 118"/>
                <p:cNvSpPr txBox="1"/>
                <p:nvPr/>
              </p:nvSpPr>
              <p:spPr>
                <a:xfrm>
                  <a:off x="8769842" y="4073967"/>
                  <a:ext cx="1477255" cy="120032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algn="ctr"/>
                  <a:r>
                    <a:rPr lang="ar-SA" sz="2400" dirty="0" smtClean="0">
                      <a:solidFill>
                        <a:srgbClr val="CC0066"/>
                      </a:solidFill>
                      <a:cs typeface="PT Bold Heading" pitchFamily="2" charset="-78"/>
                    </a:rPr>
                    <a:t>أقرُ الأعداد</a:t>
                  </a:r>
                </a:p>
                <a:p>
                  <a:pPr algn="ctr"/>
                  <a:r>
                    <a:rPr lang="ar-SA" sz="2400" dirty="0" smtClean="0">
                      <a:solidFill>
                        <a:srgbClr val="CC0066"/>
                      </a:solidFill>
                      <a:cs typeface="PT Bold Heading" pitchFamily="2" charset="-78"/>
                    </a:rPr>
                    <a:t> 1 , 2 , 3 واكتُبها</a:t>
                  </a:r>
                  <a:endParaRPr sz="2400" dirty="0">
                    <a:solidFill>
                      <a:srgbClr val="CC0066"/>
                    </a:solidFill>
                    <a:cs typeface="PT Bold Heading" pitchFamily="2" charset="-78"/>
                  </a:endParaRPr>
                </a:p>
              </p:txBody>
            </p:sp>
          </p:grpSp>
          <p:grpSp>
            <p:nvGrpSpPr>
              <p:cNvPr id="270" name="Group 37"/>
              <p:cNvGrpSpPr/>
              <p:nvPr/>
            </p:nvGrpSpPr>
            <p:grpSpPr>
              <a:xfrm>
                <a:off x="9217094" y="1213365"/>
                <a:ext cx="769259" cy="769258"/>
                <a:chOff x="0" y="0"/>
                <a:chExt cx="769257" cy="769257"/>
              </a:xfrm>
            </p:grpSpPr>
            <p:sp>
              <p:nvSpPr>
                <p:cNvPr id="268" name="Oval 35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9" name="Oval 36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66"/>
                    </a:gs>
                    <a:gs pos="100000">
                      <a:srgbClr val="FF3399"/>
                    </a:gs>
                  </a:gsLst>
                  <a:lin ang="0" scaled="0"/>
                </a:gradFill>
                <a:ln w="12700" cap="flat">
                  <a:solidFill>
                    <a:srgbClr val="FF1A8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4" name="مجموعة 13"/>
          <p:cNvGrpSpPr/>
          <p:nvPr/>
        </p:nvGrpSpPr>
        <p:grpSpPr>
          <a:xfrm>
            <a:off x="495301" y="2082498"/>
            <a:ext cx="3657740" cy="1566995"/>
            <a:chOff x="16996" y="822625"/>
            <a:chExt cx="2767590" cy="2413678"/>
          </a:xfrm>
        </p:grpSpPr>
        <p:grpSp>
          <p:nvGrpSpPr>
            <p:cNvPr id="13" name="مجموعة 12"/>
            <p:cNvGrpSpPr/>
            <p:nvPr/>
          </p:nvGrpSpPr>
          <p:grpSpPr>
            <a:xfrm rot="505758">
              <a:off x="16996" y="1247512"/>
              <a:ext cx="2767590" cy="1988791"/>
              <a:chOff x="1230" y="1436704"/>
              <a:chExt cx="2767590" cy="1988791"/>
            </a:xfrm>
          </p:grpSpPr>
          <p:sp>
            <p:nvSpPr>
              <p:cNvPr id="69" name="Google Shape;309;p35"/>
              <p:cNvSpPr/>
              <p:nvPr/>
            </p:nvSpPr>
            <p:spPr>
              <a:xfrm>
                <a:off x="1230" y="1436704"/>
                <a:ext cx="2767590" cy="1988791"/>
              </a:xfrm>
              <a:prstGeom prst="cloudCallout">
                <a:avLst>
                  <a:gd name="adj1" fmla="val 43286"/>
                  <a:gd name="adj2" fmla="val 142526"/>
                </a:avLst>
              </a:prstGeom>
              <a:gradFill>
                <a:gsLst>
                  <a:gs pos="0">
                    <a:srgbClr val="FFFFFF"/>
                  </a:gs>
                  <a:gs pos="66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>
                <a:solidFill>
                  <a:schemeClr val="accent3">
                    <a:shade val="95000"/>
                    <a:satMod val="105000"/>
                    <a:alpha val="62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" name="مربع نص 1"/>
              <p:cNvSpPr txBox="1"/>
              <p:nvPr/>
            </p:nvSpPr>
            <p:spPr>
              <a:xfrm rot="21094242">
                <a:off x="463025" y="1742812"/>
                <a:ext cx="1897771" cy="15492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 smtClean="0">
                    <a:solidFill>
                      <a:srgbClr val="D60093"/>
                    </a:solidFill>
                    <a:cs typeface="PT Bold Heading" pitchFamily="2" charset="-78"/>
                  </a:rPr>
                  <a:t>سنتعلم في هذا الفصل</a:t>
                </a:r>
                <a:endParaRPr lang="ar-SA" sz="2800" dirty="0">
                  <a:solidFill>
                    <a:srgbClr val="D60093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71" name="Google Shape;310;p35">
              <a:extLst>
                <a:ext uri="{FF2B5EF4-FFF2-40B4-BE49-F238E27FC236}">
                  <a16:creationId xmlns:a16="http://schemas.microsoft.com/office/drawing/2014/main" xmlns="" id="{2CBA3388-856F-48AA-A146-4C92882B5407}"/>
                </a:ext>
              </a:extLst>
            </p:cNvPr>
            <p:cNvSpPr/>
            <p:nvPr/>
          </p:nvSpPr>
          <p:spPr>
            <a:xfrm>
              <a:off x="2163039" y="822625"/>
              <a:ext cx="542570" cy="1381089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24" name="مجموعة 23"/>
          <p:cNvGrpSpPr/>
          <p:nvPr/>
        </p:nvGrpSpPr>
        <p:grpSpPr>
          <a:xfrm>
            <a:off x="8971022" y="1223681"/>
            <a:ext cx="2234020" cy="4657642"/>
            <a:chOff x="6363101" y="1308480"/>
            <a:chExt cx="2234020" cy="4657642"/>
          </a:xfrm>
        </p:grpSpPr>
        <p:grpSp>
          <p:nvGrpSpPr>
            <p:cNvPr id="11" name="مجموعة 10"/>
            <p:cNvGrpSpPr/>
            <p:nvPr/>
          </p:nvGrpSpPr>
          <p:grpSpPr>
            <a:xfrm>
              <a:off x="6363101" y="1308480"/>
              <a:ext cx="2234020" cy="4657642"/>
              <a:chOff x="4864289" y="1326696"/>
              <a:chExt cx="2234020" cy="4657642"/>
            </a:xfrm>
          </p:grpSpPr>
          <p:sp>
            <p:nvSpPr>
              <p:cNvPr id="311" name="Straight Connector 52"/>
              <p:cNvSpPr/>
              <p:nvPr/>
            </p:nvSpPr>
            <p:spPr>
              <a:xfrm>
                <a:off x="5969948" y="1534443"/>
                <a:ext cx="45719" cy="2223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6" name="مجموعة 5"/>
              <p:cNvGrpSpPr/>
              <p:nvPr/>
            </p:nvGrpSpPr>
            <p:grpSpPr>
              <a:xfrm>
                <a:off x="4864289" y="3728554"/>
                <a:ext cx="2234020" cy="2255784"/>
                <a:chOff x="4864289" y="3728554"/>
                <a:chExt cx="2234020" cy="2255784"/>
              </a:xfrm>
            </p:grpSpPr>
            <p:sp>
              <p:nvSpPr>
                <p:cNvPr id="252" name="Freeform: Shape 19"/>
                <p:cNvSpPr/>
                <p:nvPr/>
              </p:nvSpPr>
              <p:spPr>
                <a:xfrm>
                  <a:off x="4864289" y="3728554"/>
                  <a:ext cx="2208629" cy="22086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404"/>
                      </a:moveTo>
                      <a:cubicBezTo>
                        <a:pt x="10218" y="1404"/>
                        <a:pt x="9746" y="1876"/>
                        <a:pt x="9746" y="2458"/>
                      </a:cubicBezTo>
                      <a:cubicBezTo>
                        <a:pt x="9746" y="3041"/>
                        <a:pt x="10218" y="3513"/>
                        <a:pt x="10800" y="3513"/>
                      </a:cubicBezTo>
                      <a:cubicBezTo>
                        <a:pt x="11382" y="3513"/>
                        <a:pt x="11854" y="3041"/>
                        <a:pt x="11854" y="2458"/>
                      </a:cubicBezTo>
                      <a:cubicBezTo>
                        <a:pt x="11854" y="1876"/>
                        <a:pt x="11382" y="1404"/>
                        <a:pt x="10800" y="1404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A51F">
                        <a:alpha val="50000"/>
                      </a:srgbClr>
                    </a:gs>
                    <a:gs pos="100000">
                      <a:srgbClr val="FFCC00">
                        <a:alpha val="70000"/>
                      </a:srgbClr>
                    </a:gs>
                  </a:gsLst>
                </a:gradFill>
                <a:ln w="12700">
                  <a:solidFill>
                    <a:srgbClr val="FFB30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4" name="TextBox 114"/>
                <p:cNvSpPr txBox="1"/>
                <p:nvPr/>
              </p:nvSpPr>
              <p:spPr>
                <a:xfrm>
                  <a:off x="4983403" y="4199234"/>
                  <a:ext cx="2114906" cy="1785104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algn="ctr"/>
                  <a:r>
                    <a:rPr lang="ar-SA" sz="1800" dirty="0" smtClean="0">
                      <a:solidFill>
                        <a:schemeClr val="accent4">
                          <a:lumMod val="50000"/>
                        </a:schemeClr>
                      </a:solidFill>
                      <a:cs typeface="PT Bold Heading" pitchFamily="2" charset="-78"/>
                    </a:rPr>
                    <a:t>أُعد الأعداد 1, 2, 3 وأسميهما وأميزهما </a:t>
                  </a:r>
                </a:p>
                <a:p>
                  <a:pPr algn="ctr"/>
                  <a:r>
                    <a:rPr lang="ar-SA" sz="1800" dirty="0" smtClean="0">
                      <a:solidFill>
                        <a:schemeClr val="accent4">
                          <a:lumMod val="50000"/>
                        </a:schemeClr>
                      </a:solidFill>
                      <a:cs typeface="PT Bold Heading" pitchFamily="2" charset="-78"/>
                    </a:rPr>
                    <a:t>باستعمال أشياء ملموسة وسوم توضيحية</a:t>
                  </a:r>
                </a:p>
                <a:p>
                  <a:pPr algn="ctr"/>
                  <a:endParaRPr sz="2000" dirty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264" name="Group 39"/>
              <p:cNvGrpSpPr/>
              <p:nvPr/>
            </p:nvGrpSpPr>
            <p:grpSpPr>
              <a:xfrm>
                <a:off x="5588567" y="1326696"/>
                <a:ext cx="769260" cy="769260"/>
                <a:chOff x="0" y="189192"/>
                <a:chExt cx="769258" cy="769258"/>
              </a:xfrm>
            </p:grpSpPr>
            <p:sp>
              <p:nvSpPr>
                <p:cNvPr id="262" name="Oval 31"/>
                <p:cNvSpPr/>
                <p:nvPr/>
              </p:nvSpPr>
              <p:spPr>
                <a:xfrm>
                  <a:off x="0" y="189192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3" name="Oval 32"/>
                <p:cNvSpPr/>
                <p:nvPr/>
              </p:nvSpPr>
              <p:spPr>
                <a:xfrm>
                  <a:off x="175308" y="364015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51F"/>
                    </a:gs>
                    <a:gs pos="100000">
                      <a:srgbClr val="FFCC00"/>
                    </a:gs>
                  </a:gsLst>
                  <a:lin ang="0" scaled="0"/>
                </a:gradFill>
                <a:ln w="12700" cap="flat">
                  <a:solidFill>
                    <a:srgbClr val="FFB30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98" name="مجموعة 97"/>
            <p:cNvGrpSpPr/>
            <p:nvPr/>
          </p:nvGrpSpPr>
          <p:grpSpPr>
            <a:xfrm>
              <a:off x="7433373" y="3644894"/>
              <a:ext cx="77268" cy="190238"/>
              <a:chOff x="9562615" y="2936726"/>
              <a:chExt cx="77268" cy="190238"/>
            </a:xfrm>
          </p:grpSpPr>
          <p:sp>
            <p:nvSpPr>
              <p:cNvPr id="99" name="Freeform: Shape 90"/>
              <p:cNvSpPr/>
              <p:nvPr/>
            </p:nvSpPr>
            <p:spPr>
              <a:xfrm>
                <a:off x="9562615" y="2936726"/>
                <a:ext cx="45721" cy="190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6" h="21600" extrusionOk="0">
                    <a:moveTo>
                      <a:pt x="20736" y="21600"/>
                    </a:moveTo>
                    <a:cubicBezTo>
                      <a:pt x="10875" y="18216"/>
                      <a:pt x="1015" y="14832"/>
                      <a:pt x="75" y="11232"/>
                    </a:cubicBezTo>
                    <a:cubicBezTo>
                      <a:pt x="-864" y="7632"/>
                      <a:pt x="7118" y="3816"/>
                      <a:pt x="15101" y="0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Freeform: Shape 91"/>
              <p:cNvSpPr/>
              <p:nvPr/>
            </p:nvSpPr>
            <p:spPr>
              <a:xfrm>
                <a:off x="9594163" y="2941667"/>
                <a:ext cx="45720" cy="182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19806" extrusionOk="0">
                    <a:moveTo>
                      <a:pt x="0" y="522"/>
                    </a:moveTo>
                    <a:cubicBezTo>
                      <a:pt x="11400" y="-950"/>
                      <a:pt x="14421" y="864"/>
                      <a:pt x="17566" y="3808"/>
                    </a:cubicBezTo>
                    <a:cubicBezTo>
                      <a:pt x="20711" y="6752"/>
                      <a:pt x="21600" y="15721"/>
                      <a:pt x="18869" y="18185"/>
                    </a:cubicBezTo>
                    <a:cubicBezTo>
                      <a:pt x="16137" y="20650"/>
                      <a:pt x="7960" y="19897"/>
                      <a:pt x="1179" y="18596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21" name="مجموعة 20"/>
          <p:cNvGrpSpPr/>
          <p:nvPr/>
        </p:nvGrpSpPr>
        <p:grpSpPr>
          <a:xfrm>
            <a:off x="5197447" y="1212039"/>
            <a:ext cx="2208629" cy="3895589"/>
            <a:chOff x="7168636" y="1157399"/>
            <a:chExt cx="2208629" cy="3895589"/>
          </a:xfrm>
        </p:grpSpPr>
        <p:grpSp>
          <p:nvGrpSpPr>
            <p:cNvPr id="10" name="مجموعة 9"/>
            <p:cNvGrpSpPr/>
            <p:nvPr/>
          </p:nvGrpSpPr>
          <p:grpSpPr>
            <a:xfrm>
              <a:off x="7168636" y="1157399"/>
              <a:ext cx="2208629" cy="3895589"/>
              <a:chOff x="6679890" y="1157399"/>
              <a:chExt cx="2208629" cy="3895589"/>
            </a:xfrm>
          </p:grpSpPr>
          <p:sp>
            <p:nvSpPr>
              <p:cNvPr id="312" name="Straight Connector 55"/>
              <p:cNvSpPr/>
              <p:nvPr/>
            </p:nvSpPr>
            <p:spPr>
              <a:xfrm>
                <a:off x="7784204" y="1157399"/>
                <a:ext cx="2" cy="1680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5" name="مجموعة 4"/>
              <p:cNvGrpSpPr/>
              <p:nvPr/>
            </p:nvGrpSpPr>
            <p:grpSpPr>
              <a:xfrm>
                <a:off x="6679890" y="2844359"/>
                <a:ext cx="2208629" cy="2208629"/>
                <a:chOff x="6679890" y="2844359"/>
                <a:chExt cx="2208629" cy="2208629"/>
              </a:xfrm>
            </p:grpSpPr>
            <p:sp>
              <p:nvSpPr>
                <p:cNvPr id="248" name="Freeform: Shape 21"/>
                <p:cNvSpPr/>
                <p:nvPr/>
              </p:nvSpPr>
              <p:spPr>
                <a:xfrm>
                  <a:off x="6679890" y="2844359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341"/>
                      </a:moveTo>
                      <a:cubicBezTo>
                        <a:pt x="10218" y="1341"/>
                        <a:pt x="9746" y="1813"/>
                        <a:pt x="9746" y="2395"/>
                      </a:cubicBezTo>
                      <a:cubicBezTo>
                        <a:pt x="9746" y="2978"/>
                        <a:pt x="10218" y="3450"/>
                        <a:pt x="10800" y="3450"/>
                      </a:cubicBezTo>
                      <a:cubicBezTo>
                        <a:pt x="11382" y="3450"/>
                        <a:pt x="11854" y="2978"/>
                        <a:pt x="11854" y="2395"/>
                      </a:cubicBezTo>
                      <a:cubicBezTo>
                        <a:pt x="11854" y="1813"/>
                        <a:pt x="11382" y="1341"/>
                        <a:pt x="10800" y="1341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60066">
                        <a:alpha val="50000"/>
                      </a:srgbClr>
                    </a:gs>
                    <a:gs pos="100000">
                      <a:srgbClr val="CC00CC">
                        <a:alpha val="69804"/>
                      </a:srgbClr>
                    </a:gs>
                  </a:gsLst>
                </a:gradFill>
                <a:ln w="12700">
                  <a:solidFill>
                    <a:srgbClr val="990099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6" name="TextBox 116"/>
                <p:cNvSpPr txBox="1"/>
                <p:nvPr/>
              </p:nvSpPr>
              <p:spPr>
                <a:xfrm>
                  <a:off x="6798490" y="3286275"/>
                  <a:ext cx="2065627" cy="132343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algn="ctr"/>
                  <a:r>
                    <a:rPr lang="ar-SA" sz="2000" dirty="0" smtClean="0">
                      <a:solidFill>
                        <a:srgbClr val="660066"/>
                      </a:solidFill>
                      <a:cs typeface="PT Bold Heading" pitchFamily="2" charset="-78"/>
                    </a:rPr>
                    <a:t>أُعد العددين 4 , 5 </a:t>
                  </a:r>
                </a:p>
                <a:p>
                  <a:pPr algn="ctr"/>
                  <a:r>
                    <a:rPr lang="ar-SA" sz="2000" dirty="0" smtClean="0">
                      <a:solidFill>
                        <a:srgbClr val="660066"/>
                      </a:solidFill>
                      <a:cs typeface="PT Bold Heading" pitchFamily="2" charset="-78"/>
                    </a:rPr>
                    <a:t>واسميهما واميزهما </a:t>
                  </a:r>
                </a:p>
                <a:p>
                  <a:pPr algn="ctr"/>
                  <a:r>
                    <a:rPr lang="ar-SA" sz="2000" dirty="0" smtClean="0">
                      <a:solidFill>
                        <a:srgbClr val="660066"/>
                      </a:solidFill>
                      <a:cs typeface="PT Bold Heading" pitchFamily="2" charset="-78"/>
                    </a:rPr>
                    <a:t>بأشياء ملموسة</a:t>
                  </a:r>
                </a:p>
                <a:p>
                  <a:pPr algn="ctr"/>
                  <a:r>
                    <a:rPr lang="ar-SA" sz="2000" dirty="0" smtClean="0">
                      <a:solidFill>
                        <a:srgbClr val="660066"/>
                      </a:solidFill>
                      <a:cs typeface="PT Bold Heading" pitchFamily="2" charset="-78"/>
                    </a:rPr>
                    <a:t> وأقرئها وأكتبهما</a:t>
                  </a:r>
                  <a:endParaRPr sz="2000" dirty="0">
                    <a:solidFill>
                      <a:srgbClr val="660066"/>
                    </a:solidFill>
                    <a:cs typeface="PT Bold Heading" pitchFamily="2" charset="-78"/>
                  </a:endParaRPr>
                </a:p>
              </p:txBody>
            </p:sp>
          </p:grpSp>
          <p:grpSp>
            <p:nvGrpSpPr>
              <p:cNvPr id="267" name="Group 38"/>
              <p:cNvGrpSpPr/>
              <p:nvPr/>
            </p:nvGrpSpPr>
            <p:grpSpPr>
              <a:xfrm>
                <a:off x="7399576" y="1166249"/>
                <a:ext cx="769259" cy="769258"/>
                <a:chOff x="0" y="0"/>
                <a:chExt cx="769257" cy="769257"/>
              </a:xfrm>
            </p:grpSpPr>
            <p:sp>
              <p:nvSpPr>
                <p:cNvPr id="265" name="Oval 33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6" name="Oval 34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60066"/>
                    </a:gs>
                    <a:gs pos="100000">
                      <a:srgbClr val="CC00CC"/>
                    </a:gs>
                  </a:gsLst>
                  <a:lin ang="0" scaled="0"/>
                </a:gradFill>
                <a:ln w="12700" cap="flat">
                  <a:solidFill>
                    <a:srgbClr val="990099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12" name="مجموعة 111"/>
            <p:cNvGrpSpPr/>
            <p:nvPr/>
          </p:nvGrpSpPr>
          <p:grpSpPr>
            <a:xfrm>
              <a:off x="8234316" y="2824782"/>
              <a:ext cx="77268" cy="190238"/>
              <a:chOff x="9562615" y="2936726"/>
              <a:chExt cx="77268" cy="190238"/>
            </a:xfrm>
          </p:grpSpPr>
          <p:sp>
            <p:nvSpPr>
              <p:cNvPr id="113" name="Freeform: Shape 90"/>
              <p:cNvSpPr/>
              <p:nvPr/>
            </p:nvSpPr>
            <p:spPr>
              <a:xfrm>
                <a:off x="9562615" y="2936726"/>
                <a:ext cx="45721" cy="190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6" h="21600" extrusionOk="0">
                    <a:moveTo>
                      <a:pt x="20736" y="21600"/>
                    </a:moveTo>
                    <a:cubicBezTo>
                      <a:pt x="10875" y="18216"/>
                      <a:pt x="1015" y="14832"/>
                      <a:pt x="75" y="11232"/>
                    </a:cubicBezTo>
                    <a:cubicBezTo>
                      <a:pt x="-864" y="7632"/>
                      <a:pt x="7118" y="3816"/>
                      <a:pt x="15101" y="0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4" name="Freeform: Shape 91"/>
              <p:cNvSpPr/>
              <p:nvPr/>
            </p:nvSpPr>
            <p:spPr>
              <a:xfrm>
                <a:off x="9594163" y="2941667"/>
                <a:ext cx="45720" cy="182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19806" extrusionOk="0">
                    <a:moveTo>
                      <a:pt x="0" y="522"/>
                    </a:moveTo>
                    <a:cubicBezTo>
                      <a:pt x="11400" y="-950"/>
                      <a:pt x="14421" y="864"/>
                      <a:pt x="17566" y="3808"/>
                    </a:cubicBezTo>
                    <a:cubicBezTo>
                      <a:pt x="20711" y="6752"/>
                      <a:pt x="21600" y="15721"/>
                      <a:pt x="18869" y="18185"/>
                    </a:cubicBezTo>
                    <a:cubicBezTo>
                      <a:pt x="16137" y="20650"/>
                      <a:pt x="7960" y="19897"/>
                      <a:pt x="1179" y="18596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15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5621323" y="107223"/>
            <a:ext cx="6354872" cy="978818"/>
            <a:chOff x="-1972499" y="-932407"/>
            <a:chExt cx="9571193" cy="3059625"/>
          </a:xfrm>
        </p:grpSpPr>
        <p:sp>
          <p:nvSpPr>
            <p:cNvPr id="116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1926503" y="-932407"/>
              <a:ext cx="9525197" cy="2433728"/>
            </a:xfrm>
            <a:prstGeom prst="rect">
              <a:avLst/>
            </a:prstGeom>
            <a:solidFill>
              <a:srgbClr val="FFFFFF">
                <a:alpha val="73000"/>
              </a:srgbClr>
            </a:solidFill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17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1972499" y="-827435"/>
              <a:ext cx="9534839" cy="29546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8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48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الثاني : </a:t>
              </a:r>
              <a:r>
                <a:rPr lang="ar-SA" sz="48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 حتى 5</a:t>
              </a:r>
              <a:endParaRPr lang="ar-SA" sz="4800" spc="-56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118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>
            <a:off x="4737097" y="229815"/>
            <a:ext cx="797893" cy="653184"/>
            <a:chOff x="0" y="0"/>
            <a:chExt cx="598419" cy="489887"/>
          </a:xfrm>
        </p:grpSpPr>
        <p:sp>
          <p:nvSpPr>
            <p:cNvPr id="119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23" name="صورة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06" y="5384327"/>
            <a:ext cx="10058400" cy="2136045"/>
          </a:xfrm>
          <a:prstGeom prst="rect">
            <a:avLst/>
          </a:prstGeom>
        </p:spPr>
      </p:pic>
      <p:grpSp>
        <p:nvGrpSpPr>
          <p:cNvPr id="125" name="مجموعة 124"/>
          <p:cNvGrpSpPr/>
          <p:nvPr/>
        </p:nvGrpSpPr>
        <p:grpSpPr>
          <a:xfrm>
            <a:off x="0" y="-322877"/>
            <a:ext cx="2968221" cy="2928380"/>
            <a:chOff x="90731" y="81831"/>
            <a:chExt cx="2968221" cy="2928380"/>
          </a:xfrm>
        </p:grpSpPr>
        <p:pic>
          <p:nvPicPr>
            <p:cNvPr id="126" name="Google Shape;1238;p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0731" y="81831"/>
              <a:ext cx="2968221" cy="29283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مربع نص 126">
              <a:extLst>
                <a:ext uri="{FF2B5EF4-FFF2-40B4-BE49-F238E27FC236}">
                  <a16:creationId xmlns="" xmlns:a16="http://schemas.microsoft.com/office/drawing/2014/main" id="{8CF615EE-620B-447F-AA0C-C34C1956D9CE}"/>
                </a:ext>
              </a:extLst>
            </p:cNvPr>
            <p:cNvSpPr txBox="1"/>
            <p:nvPr/>
          </p:nvSpPr>
          <p:spPr>
            <a:xfrm>
              <a:off x="570827" y="463484"/>
              <a:ext cx="2063395" cy="2062099"/>
            </a:xfrm>
            <a:prstGeom prst="rect">
              <a:avLst/>
            </a:prstGeom>
            <a:noFill/>
          </p:spPr>
          <p:txBody>
            <a:bodyPr wrap="square" lIns="121917" tIns="60958" rIns="121917" bIns="60958">
              <a:spAutoFit/>
            </a:bodyPr>
            <a:lstStyle/>
            <a:p>
              <a:pPr algn="ctr" defTabSz="682650">
                <a:lnSpc>
                  <a:spcPct val="90000"/>
                </a:lnSpc>
                <a:spcBef>
                  <a:spcPct val="0"/>
                </a:spcBef>
                <a:defRPr sz="6300" b="0" spc="-126"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endParaRPr lang="ar-SA" sz="2000" spc="-56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endParaRPr>
            </a:p>
            <a:p>
              <a:pPr algn="ctr" defTabSz="682650">
                <a:lnSpc>
                  <a:spcPct val="90000"/>
                </a:lnSpc>
                <a:spcBef>
                  <a:spcPct val="0"/>
                </a:spcBef>
                <a:defRPr sz="6300" b="0" spc="-126"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 lang="ar-SA" sz="2000" spc="-56" dirty="0">
                  <a:solidFill>
                    <a:srgbClr val="800080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متعلمينا الأعزاء …بناتي المدللات</a:t>
              </a:r>
              <a: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/>
              </a:r>
              <a:b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</a:br>
              <a:r>
                <a:rPr lang="ar-SA" sz="2000" spc="-56" dirty="0">
                  <a:solidFill>
                    <a:srgbClr val="CC00CC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من استعد استمد وزاد نوراً وعلما ,</a:t>
              </a:r>
              <a: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/>
              </a:r>
              <a:b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</a:br>
              <a:r>
                <a:rPr lang="ar-SA" sz="2000" spc="-56" dirty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استعدي جهزي أدواتك </a:t>
              </a:r>
              <a:r>
                <a:rPr lang="ar-SA" sz="2000" spc="-56" dirty="0" smtClean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....</a:t>
              </a:r>
              <a:r>
                <a:rPr lang="ar-SA" sz="2000" spc="-56" dirty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اجعلي مكانك </a:t>
              </a:r>
              <a:r>
                <a:rPr lang="ar-SA" sz="2000" spc="-56" dirty="0" smtClean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مرتب </a:t>
              </a:r>
              <a:r>
                <a:rPr lang="ar-SA" sz="2000" spc="-56" dirty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مريح</a:t>
              </a:r>
              <a: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/>
              </a:r>
              <a:b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</a:br>
              <a:r>
                <a:rPr lang="ar-SA" sz="2000" spc="-56" dirty="0">
                  <a:solidFill>
                    <a:srgbClr val="C00000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الرجاء التركيز والاستماع جيداً للشرح</a:t>
              </a:r>
            </a:p>
            <a:p>
              <a:pPr algn="ctr" defTabSz="682650">
                <a:lnSpc>
                  <a:spcPct val="90000"/>
                </a:lnSpc>
                <a:spcBef>
                  <a:spcPct val="0"/>
                </a:spcBef>
                <a:defRPr sz="6300" b="0" spc="-126"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 lang="ar-SA" sz="2000" spc="-56" dirty="0">
                  <a:solidFill>
                    <a:srgbClr val="C00000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 والحل أول بأول</a:t>
              </a:r>
              <a:endParaRPr lang="ar-SA" sz="2000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sp>
        <p:nvSpPr>
          <p:cNvPr id="80" name="TextBox 43">
            <a:extLst>
              <a:ext uri="{FF2B5EF4-FFF2-40B4-BE49-F238E27FC236}">
                <a16:creationId xmlns="" xmlns:a16="http://schemas.microsoft.com/office/drawing/2014/main" id="{D1771FB5-16BA-46AD-89F8-502CFED1FF66}"/>
              </a:ext>
            </a:extLst>
          </p:cNvPr>
          <p:cNvSpPr txBox="1"/>
          <p:nvPr/>
        </p:nvSpPr>
        <p:spPr>
          <a:xfrm rot="1148230">
            <a:off x="3916589" y="2313116"/>
            <a:ext cx="76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6699FF"/>
                </a:solidFill>
                <a:latin typeface="Oswald" panose="02000503000000000000" pitchFamily="2" charset="0"/>
              </a:rPr>
              <a:t>4</a:t>
            </a:r>
          </a:p>
        </p:txBody>
      </p:sp>
      <p:sp>
        <p:nvSpPr>
          <p:cNvPr id="81" name="TextBox 42">
            <a:extLst>
              <a:ext uri="{FF2B5EF4-FFF2-40B4-BE49-F238E27FC236}">
                <a16:creationId xmlns="" xmlns:a16="http://schemas.microsoft.com/office/drawing/2014/main" id="{B8615FCC-97D7-4EB5-BA16-EB71E14B8BD5}"/>
              </a:ext>
            </a:extLst>
          </p:cNvPr>
          <p:cNvSpPr txBox="1"/>
          <p:nvPr/>
        </p:nvSpPr>
        <p:spPr>
          <a:xfrm rot="20058709">
            <a:off x="5584412" y="2218841"/>
            <a:ext cx="762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Oswald" panose="02000503000000000000" pitchFamily="2" charset="0"/>
              </a:rPr>
              <a:t>3</a:t>
            </a:r>
          </a:p>
        </p:txBody>
      </p:sp>
      <p:sp>
        <p:nvSpPr>
          <p:cNvPr id="82" name="TextBox 41">
            <a:extLst>
              <a:ext uri="{FF2B5EF4-FFF2-40B4-BE49-F238E27FC236}">
                <a16:creationId xmlns="" xmlns:a16="http://schemas.microsoft.com/office/drawing/2014/main" id="{371FF0EE-7A38-4A90-948B-4E33904DFFAA}"/>
              </a:ext>
            </a:extLst>
          </p:cNvPr>
          <p:cNvSpPr txBox="1"/>
          <p:nvPr/>
        </p:nvSpPr>
        <p:spPr>
          <a:xfrm rot="19138836">
            <a:off x="7635956" y="2370419"/>
            <a:ext cx="777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CC"/>
                </a:solidFill>
                <a:latin typeface="Oswald" panose="02000503000000000000" pitchFamily="2" charset="0"/>
              </a:rPr>
              <a:t>2</a:t>
            </a:r>
          </a:p>
        </p:txBody>
      </p:sp>
      <p:sp>
        <p:nvSpPr>
          <p:cNvPr id="83" name="TextBox 40">
            <a:extLst>
              <a:ext uri="{FF2B5EF4-FFF2-40B4-BE49-F238E27FC236}">
                <a16:creationId xmlns="" xmlns:a16="http://schemas.microsoft.com/office/drawing/2014/main" id="{281AE7A8-D12F-4510-BD3F-86C43D4D5520}"/>
              </a:ext>
            </a:extLst>
          </p:cNvPr>
          <p:cNvSpPr txBox="1"/>
          <p:nvPr/>
        </p:nvSpPr>
        <p:spPr>
          <a:xfrm rot="20700000">
            <a:off x="9336229" y="2645094"/>
            <a:ext cx="795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Oswald" panose="02000503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7620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صورة 61" descr="الصف الأول _41">
            <a:extLst>
              <a:ext uri="{FF2B5EF4-FFF2-40B4-BE49-F238E27FC236}">
                <a16:creationId xmlns="" xmlns:a16="http://schemas.microsoft.com/office/drawing/2014/main" id="{884F3C39-97E7-434C-87F4-DD1B690588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8" y="481932"/>
            <a:ext cx="4751605" cy="6038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صورة 62" descr="الصف الأول _40">
            <a:extLst>
              <a:ext uri="{FF2B5EF4-FFF2-40B4-BE49-F238E27FC236}">
                <a16:creationId xmlns="" xmlns:a16="http://schemas.microsoft.com/office/drawing/2014/main" id="{920721D1-B976-4C8B-9A85-FADF43468F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410" y="349793"/>
            <a:ext cx="4934742" cy="6271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مستطيل 40"/>
          <p:cNvSpPr/>
          <p:nvPr/>
        </p:nvSpPr>
        <p:spPr>
          <a:xfrm>
            <a:off x="6883235" y="1154583"/>
            <a:ext cx="1351542" cy="356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4000" dirty="0" smtClean="0">
                <a:solidFill>
                  <a:srgbClr val="FF0000"/>
                </a:solidFill>
                <a:cs typeface="PT Bold Heading" pitchFamily="2" charset="-78"/>
              </a:rPr>
              <a:t>24- </a:t>
            </a:r>
            <a:r>
              <a:rPr lang="ar-SA" sz="4000" dirty="0">
                <a:solidFill>
                  <a:srgbClr val="FF0000"/>
                </a:solidFill>
                <a:cs typeface="PT Bold Heading" pitchFamily="2" charset="-78"/>
              </a:rPr>
              <a:t>2</a:t>
            </a:r>
          </a:p>
        </p:txBody>
      </p:sp>
      <p:sp>
        <p:nvSpPr>
          <p:cNvPr id="42" name="Google Shape;329;p41"/>
          <p:cNvSpPr/>
          <p:nvPr/>
        </p:nvSpPr>
        <p:spPr>
          <a:xfrm>
            <a:off x="6804405" y="1049637"/>
            <a:ext cx="1677443" cy="625187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0684778" y="476811"/>
            <a:ext cx="1549433" cy="15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Colorful Rainbow Arrow. Instagram Stories GIF Sticker created by Tom  Windeknecht via GIPHY. #rainbow #arrow #gif #giph… | Rainbow gif, Gif,  Poster background design">
            <a:extLst>
              <a:ext uri="{FF2B5EF4-FFF2-40B4-BE49-F238E27FC236}">
                <a16:creationId xmlns="" xmlns:a16="http://schemas.microsoft.com/office/drawing/2014/main" id="{8E10E4D5-4FB5-47C4-959D-792B7FE849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6498">
            <a:off x="6443208" y="292380"/>
            <a:ext cx="1059027" cy="88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339" y="81771"/>
            <a:ext cx="1880213" cy="104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Google Shape;333;p41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32005" t="19826" r="39798" b="9790"/>
          <a:stretch/>
        </p:blipFill>
        <p:spPr>
          <a:xfrm rot="-5400000">
            <a:off x="495680" y="-725042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-457682" y="-21953"/>
            <a:ext cx="4120086" cy="132344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SA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  40 الى 41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2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1493763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1658896" y="1006001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295467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8737515" y="-32843"/>
            <a:ext cx="1005980" cy="965565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67809" y="740702"/>
            <a:ext cx="3148812" cy="77970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7" y="-277631"/>
            <a:ext cx="3027507" cy="2932368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8688289" y="1962810"/>
            <a:ext cx="2731721" cy="3578425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935517" y="714417"/>
              <a:ext cx="1293382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40 + 41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24-2-1443هـ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الخميس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58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">
            <a:hlinkClick r:id="" action="ppaction://noaction"/>
          </p:cNvPr>
          <p:cNvSpPr/>
          <p:nvPr/>
        </p:nvSpPr>
        <p:spPr>
          <a:xfrm>
            <a:off x="10166733" y="3128267"/>
            <a:ext cx="1619003" cy="6544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57" y="1519231"/>
            <a:ext cx="4254759" cy="4167464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4">
            <a:alphaModFix/>
          </a:blip>
          <a:srcRect t="10938" r="3540" b="2861"/>
          <a:stretch/>
        </p:blipFill>
        <p:spPr>
          <a:xfrm rot="-390103">
            <a:off x="4165104" y="268952"/>
            <a:ext cx="7048565" cy="6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3"/>
          <p:cNvSpPr/>
          <p:nvPr/>
        </p:nvSpPr>
        <p:spPr>
          <a:xfrm rot="-387850">
            <a:off x="5950385" y="1045563"/>
            <a:ext cx="3348403" cy="426523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7774" y="430899"/>
            <a:ext cx="1038576" cy="10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0566876" y="-370256"/>
            <a:ext cx="1518464" cy="273025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rId6" action="ppaction://hlinksldjump"/>
          </p:cNvPr>
          <p:cNvSpPr/>
          <p:nvPr/>
        </p:nvSpPr>
        <p:spPr>
          <a:xfrm>
            <a:off x="10124692" y="424407"/>
            <a:ext cx="244723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17" name="Google Shape;417;p43"/>
          <p:cNvPicPr preferRelativeResize="0"/>
          <p:nvPr/>
        </p:nvPicPr>
        <p:blipFill rotWithShape="1">
          <a:blip r:embed="rId7">
            <a:alphaModFix/>
          </a:blip>
          <a:srcRect l="32006" t="19826" r="52023" b="9790"/>
          <a:stretch/>
        </p:blipFill>
        <p:spPr>
          <a:xfrm rot="5400000">
            <a:off x="11072650" y="4976648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3">
            <a:hlinkClick r:id="" action="ppaction://hlinkshowjump?jump=nextslide"/>
          </p:cNvPr>
          <p:cNvSpPr/>
          <p:nvPr/>
        </p:nvSpPr>
        <p:spPr>
          <a:xfrm rot="-5400000">
            <a:off x="11461881" y="6357615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21267446">
            <a:off x="5230906" y="504807"/>
            <a:ext cx="4316981" cy="1508034"/>
          </a:xfrm>
        </p:spPr>
        <p:txBody>
          <a:bodyPr/>
          <a:lstStyle/>
          <a:p>
            <a:pPr algn="ctr"/>
            <a:r>
              <a:rPr lang="ar-SA" sz="5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فكرة الدرس 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 rot="21228711">
            <a:off x="5436057" y="2310871"/>
            <a:ext cx="4705527" cy="1769598"/>
          </a:xfrm>
        </p:spPr>
        <p:txBody>
          <a:bodyPr/>
          <a:lstStyle/>
          <a:p>
            <a:pPr algn="ctr"/>
            <a:r>
              <a:rPr lang="ar-SA" sz="4000" b="0" dirty="0" smtClean="0">
                <a:solidFill>
                  <a:srgbClr val="0070C0"/>
                </a:solidFill>
                <a:cs typeface="PT Bold Heading" pitchFamily="2" charset="-78"/>
              </a:rPr>
              <a:t>أقرأُ العدد صفر وأكتبه</a:t>
            </a:r>
          </a:p>
          <a:p>
            <a:pPr algn="ctr"/>
            <a:endParaRPr lang="ar-SA" sz="4000" b="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 rot="21246685">
            <a:off x="6908639" y="3504343"/>
            <a:ext cx="3877233" cy="105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ar-SA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المفردات </a:t>
            </a:r>
          </a:p>
        </p:txBody>
      </p:sp>
      <p:sp>
        <p:nvSpPr>
          <p:cNvPr id="32" name="عنوان فرعي 2"/>
          <p:cNvSpPr txBox="1">
            <a:spLocks/>
          </p:cNvSpPr>
          <p:nvPr/>
        </p:nvSpPr>
        <p:spPr>
          <a:xfrm rot="-432969">
            <a:off x="5370859" y="4547349"/>
            <a:ext cx="3355865" cy="101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ar-SA" sz="3200" dirty="0" smtClean="0">
                <a:solidFill>
                  <a:srgbClr val="008000"/>
                </a:solidFill>
                <a:cs typeface="PT Bold Heading" pitchFamily="2" charset="-78"/>
              </a:rPr>
              <a:t>صفر</a:t>
            </a:r>
            <a:endParaRPr lang="ar-SA" sz="3200" dirty="0">
              <a:solidFill>
                <a:srgbClr val="008000"/>
              </a:solidFill>
              <a:cs typeface="PT Bold Heading" pitchFamily="2" charset="-78"/>
            </a:endParaRPr>
          </a:p>
          <a:p>
            <a:endParaRPr lang="ar-SA" sz="3200" dirty="0" smtClean="0">
              <a:solidFill>
                <a:srgbClr val="008000"/>
              </a:solidFill>
              <a:cs typeface="PT Bold Heading" pitchFamily="2" charset="-78"/>
            </a:endParaRPr>
          </a:p>
        </p:txBody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1897784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0578272" y="383537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0207372" y="854366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24-2-1443هـ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334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1" grpId="0"/>
      <p:bldP spid="32" grpId="0"/>
      <p:bldP spid="3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57800764"/>
</p:tagLst>
</file>

<file path=ppt/theme/theme1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321</Words>
  <Application>Microsoft Office PowerPoint</Application>
  <PresentationFormat>Custom</PresentationFormat>
  <Paragraphs>120</Paragraphs>
  <Slides>17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فكرة الدرس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document</cp:lastModifiedBy>
  <cp:revision>154</cp:revision>
  <dcterms:created xsi:type="dcterms:W3CDTF">2021-09-09T09:58:20Z</dcterms:created>
  <dcterms:modified xsi:type="dcterms:W3CDTF">2023-03-31T11:18:08Z</dcterms:modified>
</cp:coreProperties>
</file>