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339" r:id="rId3"/>
    <p:sldId id="329" r:id="rId4"/>
    <p:sldId id="331" r:id="rId5"/>
    <p:sldId id="316" r:id="rId6"/>
    <p:sldId id="332" r:id="rId7"/>
    <p:sldId id="321" r:id="rId8"/>
    <p:sldId id="322" r:id="rId9"/>
    <p:sldId id="295" r:id="rId10"/>
    <p:sldId id="335" r:id="rId11"/>
    <p:sldId id="337" r:id="rId12"/>
    <p:sldId id="338" r:id="rId13"/>
    <p:sldId id="310" r:id="rId14"/>
    <p:sldId id="336" r:id="rId15"/>
    <p:sldId id="333" r:id="rId16"/>
    <p:sldId id="308" r:id="rId17"/>
    <p:sldId id="33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33CC"/>
    <a:srgbClr val="800000"/>
    <a:srgbClr val="FFFFFF"/>
    <a:srgbClr val="6699FF"/>
    <a:srgbClr val="FF66CC"/>
    <a:srgbClr val="CC0066"/>
    <a:srgbClr val="CC99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0" d="100"/>
          <a:sy n="60" d="100"/>
        </p:scale>
        <p:origin x="-90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8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4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5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99" r:id="rId2"/>
    <p:sldLayoutId id="2147483794" r:id="rId3"/>
    <p:sldLayoutId id="2147483793" r:id="rId4"/>
    <p:sldLayoutId id="2147483788" r:id="rId5"/>
    <p:sldLayoutId id="2147483783" r:id="rId6"/>
    <p:sldLayoutId id="2147483782" r:id="rId7"/>
    <p:sldLayoutId id="2147483781" r:id="rId8"/>
    <p:sldLayoutId id="2147483770" r:id="rId9"/>
    <p:sldLayoutId id="2147483769" r:id="rId10"/>
    <p:sldLayoutId id="2147483768" r:id="rId11"/>
    <p:sldLayoutId id="2147483767" r:id="rId12"/>
    <p:sldLayoutId id="2147483761" r:id="rId13"/>
    <p:sldLayoutId id="2147483760" r:id="rId14"/>
    <p:sldLayoutId id="2147483748" r:id="rId15"/>
    <p:sldLayoutId id="2147483747" r:id="rId16"/>
    <p:sldLayoutId id="2147483746" r:id="rId17"/>
    <p:sldLayoutId id="2147483745" r:id="rId18"/>
    <p:sldLayoutId id="2147483742" r:id="rId19"/>
    <p:sldLayoutId id="2147483736" r:id="rId20"/>
    <p:sldLayoutId id="2147483713" r:id="rId21"/>
    <p:sldLayoutId id="2147483712" r:id="rId22"/>
    <p:sldLayoutId id="2147483709" r:id="rId23"/>
    <p:sldLayoutId id="2147483708" r:id="rId24"/>
    <p:sldLayoutId id="2147483705" r:id="rId25"/>
    <p:sldLayoutId id="2147483693" r:id="rId26"/>
    <p:sldLayoutId id="2147483690" r:id="rId27"/>
    <p:sldLayoutId id="2147483689" r:id="rId28"/>
    <p:sldLayoutId id="2147483663" r:id="rId29"/>
    <p:sldLayoutId id="2147483664" r:id="rId30"/>
    <p:sldLayoutId id="2147483738" r:id="rId31"/>
    <p:sldLayoutId id="2147483807" r:id="rId32"/>
    <p:sldLayoutId id="2147483801" r:id="rId33"/>
    <p:sldLayoutId id="2147483790" r:id="rId34"/>
    <p:sldLayoutId id="2147483774" r:id="rId35"/>
    <p:sldLayoutId id="2147483772" r:id="rId36"/>
    <p:sldLayoutId id="2147483737" r:id="rId37"/>
    <p:sldLayoutId id="2147483707" r:id="rId38"/>
    <p:sldLayoutId id="2147483706" r:id="rId39"/>
    <p:sldLayoutId id="2147483688" r:id="rId40"/>
    <p:sldLayoutId id="2147483687" r:id="rId41"/>
    <p:sldLayoutId id="2147483686" r:id="rId42"/>
    <p:sldLayoutId id="2147483714" r:id="rId43"/>
    <p:sldLayoutId id="2147483694" r:id="rId44"/>
    <p:sldLayoutId id="2147483667" r:id="rId45"/>
    <p:sldLayoutId id="2147483798" r:id="rId46"/>
    <p:sldLayoutId id="2147483787" r:id="rId47"/>
    <p:sldLayoutId id="2147483766" r:id="rId48"/>
    <p:sldLayoutId id="2147483765" r:id="rId49"/>
    <p:sldLayoutId id="2147483731" r:id="rId50"/>
    <p:sldLayoutId id="2147483780" r:id="rId51"/>
    <p:sldLayoutId id="2147483729" r:id="rId52"/>
    <p:sldLayoutId id="2147483728" r:id="rId53"/>
    <p:sldLayoutId id="2147483741" r:id="rId54"/>
    <p:sldLayoutId id="2147483740" r:id="rId55"/>
    <p:sldLayoutId id="2147483725" r:id="rId56"/>
    <p:sldLayoutId id="2147483724" r:id="rId57"/>
    <p:sldLayoutId id="2147483716" r:id="rId58"/>
    <p:sldLayoutId id="2147483715" r:id="rId59"/>
    <p:sldLayoutId id="2147483700" r:id="rId60"/>
    <p:sldLayoutId id="2147483699" r:id="rId61"/>
    <p:sldLayoutId id="2147483779" r:id="rId62"/>
    <p:sldLayoutId id="2147483695" r:id="rId63"/>
    <p:sldLayoutId id="2147483668" r:id="rId64"/>
    <p:sldLayoutId id="2147483669" r:id="rId65"/>
    <p:sldLayoutId id="2147483670" r:id="rId66"/>
    <p:sldLayoutId id="2147483671" r:id="rId67"/>
    <p:sldLayoutId id="2147483809" r:id="rId68"/>
    <p:sldLayoutId id="2147483808" r:id="rId69"/>
    <p:sldLayoutId id="2147483806" r:id="rId70"/>
    <p:sldLayoutId id="2147483803" r:id="rId71"/>
    <p:sldLayoutId id="2147483802" r:id="rId72"/>
    <p:sldLayoutId id="2147483800" r:id="rId73"/>
    <p:sldLayoutId id="2147483792" r:id="rId74"/>
    <p:sldLayoutId id="2147483791" r:id="rId75"/>
    <p:sldLayoutId id="2147483789" r:id="rId76"/>
    <p:sldLayoutId id="2147483776" r:id="rId77"/>
    <p:sldLayoutId id="2147483775" r:id="rId78"/>
    <p:sldLayoutId id="2147483773" r:id="rId79"/>
    <p:sldLayoutId id="2147483771" r:id="rId80"/>
    <p:sldLayoutId id="2147483758" r:id="rId81"/>
    <p:sldLayoutId id="2147483757" r:id="rId82"/>
    <p:sldLayoutId id="2147483756" r:id="rId83"/>
    <p:sldLayoutId id="2147483755" r:id="rId84"/>
    <p:sldLayoutId id="2147483754" r:id="rId85"/>
    <p:sldLayoutId id="2147483753" r:id="rId86"/>
    <p:sldLayoutId id="2147483752" r:id="rId87"/>
    <p:sldLayoutId id="2147483751" r:id="rId88"/>
    <p:sldLayoutId id="2147483726" r:id="rId89"/>
    <p:sldLayoutId id="2147483723" r:id="rId90"/>
    <p:sldLayoutId id="2147483722" r:id="rId91"/>
    <p:sldLayoutId id="2147483721" r:id="rId92"/>
    <p:sldLayoutId id="2147483720" r:id="rId93"/>
    <p:sldLayoutId id="2147483719" r:id="rId94"/>
    <p:sldLayoutId id="2147483718" r:id="rId95"/>
    <p:sldLayoutId id="2147483797" r:id="rId96"/>
    <p:sldLayoutId id="2147483786" r:id="rId97"/>
    <p:sldLayoutId id="2147483764" r:id="rId98"/>
    <p:sldLayoutId id="2147483717" r:id="rId99"/>
    <p:sldLayoutId id="2147483698" r:id="rId100"/>
    <p:sldLayoutId id="2147483697" r:id="rId101"/>
    <p:sldLayoutId id="2147483696" r:id="rId102"/>
    <p:sldLayoutId id="2147483672" r:id="rId103"/>
    <p:sldLayoutId id="2147483673" r:id="rId104"/>
    <p:sldLayoutId id="2147483735" r:id="rId105"/>
    <p:sldLayoutId id="2147483704" r:id="rId106"/>
    <p:sldLayoutId id="2147483734" r:id="rId107"/>
    <p:sldLayoutId id="2147483703" r:id="rId108"/>
    <p:sldLayoutId id="2147483675" r:id="rId109"/>
    <p:sldLayoutId id="2147483811" r:id="rId110"/>
    <p:sldLayoutId id="2147483810" r:id="rId111"/>
    <p:sldLayoutId id="2147483805" r:id="rId112"/>
    <p:sldLayoutId id="2147483804" r:id="rId113"/>
    <p:sldLayoutId id="2147483778" r:id="rId114"/>
    <p:sldLayoutId id="2147483777" r:id="rId115"/>
    <p:sldLayoutId id="2147483759" r:id="rId116"/>
    <p:sldLayoutId id="2147483733" r:id="rId117"/>
    <p:sldLayoutId id="2147483732" r:id="rId118"/>
    <p:sldLayoutId id="2147483730" r:id="rId119"/>
    <p:sldLayoutId id="2147483702" r:id="rId120"/>
    <p:sldLayoutId id="2147483701" r:id="rId121"/>
    <p:sldLayoutId id="2147483676" r:id="rId122"/>
    <p:sldLayoutId id="2147483677" r:id="rId123"/>
    <p:sldLayoutId id="2147483678" r:id="rId124"/>
    <p:sldLayoutId id="2147483796" r:id="rId125"/>
    <p:sldLayoutId id="2147483785" r:id="rId126"/>
    <p:sldLayoutId id="2147483763" r:id="rId127"/>
    <p:sldLayoutId id="2147483710" r:id="rId128"/>
    <p:sldLayoutId id="2147483691" r:id="rId129"/>
    <p:sldLayoutId id="2147483685" r:id="rId130"/>
    <p:sldLayoutId id="2147483684" r:id="rId131"/>
    <p:sldLayoutId id="2147483683" r:id="rId132"/>
    <p:sldLayoutId id="2147483682" r:id="rId133"/>
    <p:sldLayoutId id="2147483681" r:id="rId134"/>
    <p:sldLayoutId id="2147483711" r:id="rId135"/>
    <p:sldLayoutId id="2147483692" r:id="rId136"/>
    <p:sldLayoutId id="2147483680" r:id="rId137"/>
    <p:sldLayoutId id="2147483744" r:id="rId138"/>
    <p:sldLayoutId id="2147483795" r:id="rId139"/>
    <p:sldLayoutId id="2147483784" r:id="rId140"/>
    <p:sldLayoutId id="2147483762" r:id="rId141"/>
    <p:sldLayoutId id="2147483749" r:id="rId142"/>
    <p:sldLayoutId id="2147483750" r:id="rId1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9.wdp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3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109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2.png"/><Relationship Id="rId17" Type="http://schemas.microsoft.com/office/2007/relationships/hdphoto" Target="../media/hdphoto10.wdp"/><Relationship Id="rId2" Type="http://schemas.openxmlformats.org/officeDocument/2006/relationships/video" Target="../media/media2.mp4"/><Relationship Id="rId16" Type="http://schemas.openxmlformats.org/officeDocument/2006/relationships/image" Target="../media/image95.png"/><Relationship Id="rId20" Type="http://schemas.openxmlformats.org/officeDocument/2006/relationships/image" Target="../media/image98.png"/><Relationship Id="rId1" Type="http://schemas.microsoft.com/office/2007/relationships/media" Target="../media/media2.mp4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23.png"/><Relationship Id="rId10" Type="http://schemas.openxmlformats.org/officeDocument/2006/relationships/image" Target="../media/image90.png"/><Relationship Id="rId19" Type="http://schemas.openxmlformats.org/officeDocument/2006/relationships/image" Target="../media/image9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3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109.xml"/><Relationship Id="rId12" Type="http://schemas.openxmlformats.org/officeDocument/2006/relationships/image" Target="../media/image92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microsoft.com/office/2007/relationships/media" Target="../media/media3.mp4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23.png"/><Relationship Id="rId10" Type="http://schemas.openxmlformats.org/officeDocument/2006/relationships/image" Target="../media/image90.png"/><Relationship Id="rId19" Type="http://schemas.openxmlformats.org/officeDocument/2006/relationships/image" Target="../media/image9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100.jpg"/><Relationship Id="rId7" Type="http://schemas.openxmlformats.org/officeDocument/2006/relationships/image" Target="../media/image10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2.gif"/><Relationship Id="rId5" Type="http://schemas.openxmlformats.org/officeDocument/2006/relationships/image" Target="../media/image101.gif"/><Relationship Id="rId4" Type="http://schemas.openxmlformats.org/officeDocument/2006/relationships/image" Target="../media/image29.jpeg"/><Relationship Id="rId9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22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microsoft.com/office/2007/relationships/hdphoto" Target="../media/hdphoto11.wdp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slide" Target="slide4.xml"/><Relationship Id="rId9" Type="http://schemas.openxmlformats.org/officeDocument/2006/relationships/image" Target="../media/image112.png"/><Relationship Id="rId14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4.xml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4.gif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21" Type="http://schemas.openxmlformats.org/officeDocument/2006/relationships/image" Target="../media/image62.jpeg"/><Relationship Id="rId7" Type="http://schemas.openxmlformats.org/officeDocument/2006/relationships/image" Target="../media/image50.png"/><Relationship Id="rId12" Type="http://schemas.openxmlformats.org/officeDocument/2006/relationships/image" Target="../media/image53.gif"/><Relationship Id="rId17" Type="http://schemas.openxmlformats.org/officeDocument/2006/relationships/image" Target="../media/image58.jpeg"/><Relationship Id="rId2" Type="http://schemas.openxmlformats.org/officeDocument/2006/relationships/image" Target="../media/image47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95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microsoft.com/office/2007/relationships/hdphoto" Target="../media/hdphoto5.wdp"/><Relationship Id="rId19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openxmlformats.org/officeDocument/2006/relationships/image" Target="../media/image55.jpeg"/><Relationship Id="rId2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5" Type="http://schemas.microsoft.com/office/2007/relationships/hdphoto" Target="../media/hdphoto7.wdp"/><Relationship Id="rId4" Type="http://schemas.openxmlformats.org/officeDocument/2006/relationships/image" Target="../media/image31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emf"/><Relationship Id="rId4" Type="http://schemas.openxmlformats.org/officeDocument/2006/relationships/image" Target="../media/image71.png"/><Relationship Id="rId9" Type="http://schemas.openxmlformats.org/officeDocument/2006/relationships/image" Target="../media/image7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318513" y="570186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5544048" y="527997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240033" y="2170424"/>
            <a:ext cx="1999898" cy="264087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24000"/>
            </a:schemeClr>
          </a:solidFill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rgbClr val="FFFFFF">
              <a:alpha val="17000"/>
            </a:srgb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مجموعة 49"/>
          <p:cNvGrpSpPr/>
          <p:nvPr/>
        </p:nvGrpSpPr>
        <p:grpSpPr>
          <a:xfrm>
            <a:off x="8734484" y="2083125"/>
            <a:ext cx="2731721" cy="3578425"/>
            <a:chOff x="7563769" y="-77071"/>
            <a:chExt cx="2048791" cy="2683819"/>
          </a:xfrm>
        </p:grpSpPr>
        <p:pic>
          <p:nvPicPr>
            <p:cNvPr id="5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80811" y="714417"/>
              <a:ext cx="1402787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38 الى 39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5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برسم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42ADA4AD-49A3-4148-9FBE-BB0AB0835F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4792" y="1947162"/>
            <a:ext cx="5609231" cy="490242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0F7C4ADB-8B00-47FE-A8AE-30F46AB492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731" y="2224574"/>
            <a:ext cx="4939612" cy="2866029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0BE9A967-8F01-403C-BB51-D3DE0E8AD544}"/>
              </a:ext>
            </a:extLst>
          </p:cNvPr>
          <p:cNvSpPr txBox="1"/>
          <p:nvPr/>
        </p:nvSpPr>
        <p:spPr>
          <a:xfrm>
            <a:off x="2758140" y="1224117"/>
            <a:ext cx="7477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صل  بخط بين كل حلقة صيد وبطة واحدة  </a:t>
            </a:r>
          </a:p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ثم ارسم دائرة في المكان المخصص تمثل كل بطة تم صيدها </a:t>
            </a:r>
          </a:p>
        </p:txBody>
      </p:sp>
      <p:cxnSp>
        <p:nvCxnSpPr>
          <p:cNvPr id="25" name="Straight Connector 8"/>
          <p:cNvCxnSpPr/>
          <p:nvPr/>
        </p:nvCxnSpPr>
        <p:spPr>
          <a:xfrm>
            <a:off x="6905767" y="3787757"/>
            <a:ext cx="1023578" cy="783208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10"/>
          <p:cNvCxnSpPr/>
          <p:nvPr/>
        </p:nvCxnSpPr>
        <p:spPr>
          <a:xfrm>
            <a:off x="8069404" y="3511267"/>
            <a:ext cx="760697" cy="692243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18"/>
          <p:cNvCxnSpPr/>
          <p:nvPr/>
        </p:nvCxnSpPr>
        <p:spPr>
          <a:xfrm>
            <a:off x="9084051" y="3343710"/>
            <a:ext cx="199820" cy="1227255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2"/>
          <p:cNvCxnSpPr/>
          <p:nvPr/>
        </p:nvCxnSpPr>
        <p:spPr>
          <a:xfrm>
            <a:off x="10207389" y="3190786"/>
            <a:ext cx="123966" cy="1193942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5"/>
          <p:cNvCxnSpPr/>
          <p:nvPr/>
        </p:nvCxnSpPr>
        <p:spPr>
          <a:xfrm flipH="1">
            <a:off x="10959152" y="2345536"/>
            <a:ext cx="150128" cy="2331463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6"/>
          <p:cNvSpPr/>
          <p:nvPr/>
        </p:nvSpPr>
        <p:spPr>
          <a:xfrm>
            <a:off x="2879092" y="3912711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Oval 29"/>
          <p:cNvSpPr/>
          <p:nvPr/>
        </p:nvSpPr>
        <p:spPr>
          <a:xfrm>
            <a:off x="5001888" y="3900959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Oval 30"/>
          <p:cNvSpPr/>
          <p:nvPr/>
        </p:nvSpPr>
        <p:spPr>
          <a:xfrm>
            <a:off x="3823060" y="2738509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Oval 31"/>
          <p:cNvSpPr/>
          <p:nvPr/>
        </p:nvSpPr>
        <p:spPr>
          <a:xfrm>
            <a:off x="5676312" y="2770136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Oval 32"/>
          <p:cNvSpPr/>
          <p:nvPr/>
        </p:nvSpPr>
        <p:spPr>
          <a:xfrm>
            <a:off x="2049800" y="2759087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ربع نص 13"/>
          <p:cNvSpPr txBox="1"/>
          <p:nvPr/>
        </p:nvSpPr>
        <p:spPr>
          <a:xfrm>
            <a:off x="1714723" y="4694820"/>
            <a:ext cx="1028470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5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2430800" y="5130933"/>
            <a:ext cx="4267343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البطات التي تم صيدها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9" name="سهم منحني إلى اليسار 58"/>
          <p:cNvSpPr/>
          <p:nvPr/>
        </p:nvSpPr>
        <p:spPr>
          <a:xfrm flipH="1">
            <a:off x="282630" y="2303666"/>
            <a:ext cx="1671916" cy="3348630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0" name="مربع نص 20"/>
          <p:cNvSpPr txBox="1"/>
          <p:nvPr/>
        </p:nvSpPr>
        <p:spPr>
          <a:xfrm>
            <a:off x="3350593" y="5739313"/>
            <a:ext cx="232690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خمسة بطات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45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30" grpId="0" animBg="1"/>
      <p:bldP spid="31" grpId="0" animBg="1"/>
      <p:bldP spid="32" grpId="0" animBg="1"/>
      <p:bldP spid="33" grpId="0" animBg="1"/>
      <p:bldP spid="34" grpId="0" animBg="1"/>
      <p:bldP spid="57" grpId="0"/>
      <p:bldP spid="58" grpId="0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برسم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7F8C0BF1-C724-42E2-8F8C-87EB19614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569" y="2347415"/>
            <a:ext cx="5243240" cy="399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D89C809F-4983-4D5C-9CB8-5B3F3F030D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344" y="2268946"/>
            <a:ext cx="4582848" cy="2679775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552D9DD6-0598-4E54-AE25-08E94105579D}"/>
              </a:ext>
            </a:extLst>
          </p:cNvPr>
          <p:cNvSpPr txBox="1"/>
          <p:nvPr/>
        </p:nvSpPr>
        <p:spPr>
          <a:xfrm>
            <a:off x="3358651" y="1306047"/>
            <a:ext cx="7355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صل  بخط بين كل حلقة صيد وبطة واحدة  </a:t>
            </a:r>
          </a:p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ثم ارسم دائرة في المكان المخصص تمثل كل بطة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لم تم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صيدها </a:t>
            </a:r>
          </a:p>
        </p:txBody>
      </p:sp>
      <p:cxnSp>
        <p:nvCxnSpPr>
          <p:cNvPr id="22" name="Straight Connector 18"/>
          <p:cNvCxnSpPr/>
          <p:nvPr/>
        </p:nvCxnSpPr>
        <p:spPr>
          <a:xfrm>
            <a:off x="6598233" y="3853736"/>
            <a:ext cx="1471171" cy="687886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559518" y="3331736"/>
            <a:ext cx="176921" cy="878261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5"/>
          <p:cNvCxnSpPr/>
          <p:nvPr/>
        </p:nvCxnSpPr>
        <p:spPr>
          <a:xfrm flipH="1">
            <a:off x="9512490" y="3490648"/>
            <a:ext cx="313900" cy="707031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Oval 30"/>
          <p:cNvSpPr/>
          <p:nvPr/>
        </p:nvSpPr>
        <p:spPr>
          <a:xfrm>
            <a:off x="2969593" y="3082000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Oval 31"/>
          <p:cNvSpPr/>
          <p:nvPr/>
        </p:nvSpPr>
        <p:spPr>
          <a:xfrm>
            <a:off x="4620888" y="3082000"/>
            <a:ext cx="762000" cy="817295"/>
          </a:xfrm>
          <a:prstGeom prst="ellipse">
            <a:avLst/>
          </a:prstGeom>
          <a:noFill/>
          <a:ln w="762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13"/>
          <p:cNvSpPr txBox="1"/>
          <p:nvPr/>
        </p:nvSpPr>
        <p:spPr>
          <a:xfrm>
            <a:off x="1830963" y="4676936"/>
            <a:ext cx="1028470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2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2487216" y="5090615"/>
            <a:ext cx="4267343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البطات التي لم يتم صيدها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سهم منحني إلى اليسار 29"/>
          <p:cNvSpPr/>
          <p:nvPr/>
        </p:nvSpPr>
        <p:spPr>
          <a:xfrm flipH="1">
            <a:off x="1320536" y="2548935"/>
            <a:ext cx="1144862" cy="3422394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مربع نص 20"/>
          <p:cNvSpPr txBox="1"/>
          <p:nvPr/>
        </p:nvSpPr>
        <p:spPr>
          <a:xfrm>
            <a:off x="4025339" y="5681888"/>
            <a:ext cx="232690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بطتان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68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6" grpId="0" animBg="1"/>
      <p:bldP spid="27" grpId="0" animBg="1"/>
      <p:bldP spid="28" grpId="0"/>
      <p:bldP spid="29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257477"/>
            <a:ext cx="7117903" cy="933704"/>
            <a:chOff x="186503" y="-2"/>
            <a:chExt cx="7024854" cy="295999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959998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070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5 : </a:t>
              </a:r>
              <a:r>
                <a:rPr lang="ar-SA" sz="36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6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برسم صورة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67294" y="89455"/>
            <a:ext cx="5317972" cy="1097048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07756" y="266202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457690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454188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513169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359789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3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4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5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:a16="http://schemas.microsoft.com/office/drawing/2014/main" xmlns="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xmlns="" id="{170B21BC-81BC-4BF3-8F93-9632384516AC}"/>
              </a:ext>
            </a:extLst>
          </p:cNvPr>
          <p:cNvSpPr/>
          <p:nvPr/>
        </p:nvSpPr>
        <p:spPr>
          <a:xfrm>
            <a:off x="9728532" y="4040732"/>
            <a:ext cx="1103504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38 +39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58576" y="6026338"/>
            <a:ext cx="954836" cy="90167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- أحل المسألة  رياضيات الصف الأول 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9916" y="2062347"/>
            <a:ext cx="8626338" cy="4353676"/>
          </a:xfrm>
          <a:prstGeom prst="rect">
            <a:avLst/>
          </a:prstGeom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1"/>
              </a:rPr>
              <a:t>https://</a:t>
            </a:r>
            <a:r>
              <a:rPr lang="en-US" sz="1200" dirty="0" smtClean="0">
                <a:hlinkClick r:id="rId21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257477"/>
            <a:ext cx="7117903" cy="933704"/>
            <a:chOff x="186503" y="-2"/>
            <a:chExt cx="7024854" cy="295999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959998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070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5 : </a:t>
              </a:r>
              <a:r>
                <a:rPr lang="ar-SA" sz="36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6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برسم صورة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67294" y="89455"/>
            <a:ext cx="5317972" cy="1097048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07756" y="266202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457690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454188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513169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359789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3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4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5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:a16="http://schemas.microsoft.com/office/drawing/2014/main" xmlns="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xmlns="" id="{170B21BC-81BC-4BF3-8F93-9632384516AC}"/>
              </a:ext>
            </a:extLst>
          </p:cNvPr>
          <p:cNvSpPr/>
          <p:nvPr/>
        </p:nvSpPr>
        <p:spPr>
          <a:xfrm>
            <a:off x="9728531" y="4040732"/>
            <a:ext cx="1103503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38 +39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58576" y="6026338"/>
            <a:ext cx="954836" cy="90167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06655" y="5263070"/>
            <a:ext cx="2618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شكر خاص</a:t>
            </a:r>
          </a:p>
          <a:p>
            <a:pPr algn="ctr"/>
            <a:r>
              <a:rPr lang="ar-SA" dirty="0" smtClean="0"/>
              <a:t> لقناة روز التعليمية للأطفال</a:t>
            </a:r>
          </a:p>
          <a:p>
            <a:pPr algn="ctr"/>
            <a:endParaRPr lang="ar-SA" dirty="0"/>
          </a:p>
        </p:txBody>
      </p:sp>
      <p:pic>
        <p:nvPicPr>
          <p:cNvPr id="2" name="- الدرس العاشر  أحل المسألة  الصف الأول الإبتدائي  قناة رو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7159" y="2106474"/>
            <a:ext cx="8993687" cy="41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566219" y="255614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4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96252" y="2170622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2458137" y="2061905"/>
            <a:ext cx="6244647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حل الواجب في المنصة</a:t>
            </a:r>
            <a:endParaRPr lang="ar-SA" sz="6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7" y="3520571"/>
            <a:ext cx="2952666" cy="2878849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1763786" y="2046400"/>
            <a:ext cx="7115094" cy="1668862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1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368" y="-502548"/>
            <a:ext cx="3409531" cy="24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06" y="-71180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99" y="2038921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088056" y="441976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69" y="4643540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76" y="504489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977147" y="2941761"/>
            <a:ext cx="2078908" cy="29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255573" y="2578372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492234" y="1974158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4175999" y="2625844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519936" y="294894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16261" y="3963647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2" t="78057" r="35493" b="17140"/>
          <a:stretch/>
        </p:blipFill>
        <p:spPr>
          <a:xfrm>
            <a:off x="2325833" y="5683192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789661" y="6249460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289717" y="5517896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39" name="مجموعة 138"/>
          <p:cNvGrpSpPr/>
          <p:nvPr/>
        </p:nvGrpSpPr>
        <p:grpSpPr>
          <a:xfrm>
            <a:off x="9697571" y="-401847"/>
            <a:ext cx="2419127" cy="2333483"/>
            <a:chOff x="12192000" y="312823"/>
            <a:chExt cx="4762500" cy="4762500"/>
          </a:xfrm>
        </p:grpSpPr>
        <p:sp>
          <p:nvSpPr>
            <p:cNvPr id="141" name="شكل بيضاوي 140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5" name="شكل بيضاوي 144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46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oogle Shape;2750;p69"/>
          <p:cNvGrpSpPr/>
          <p:nvPr/>
        </p:nvGrpSpPr>
        <p:grpSpPr>
          <a:xfrm>
            <a:off x="8398538" y="184370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357989" y="74070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8" name="IMG_4614.jpeg" descr="IMG_4614.jpeg"/>
          <p:cNvPicPr>
            <a:picLocks noChangeAspect="1"/>
          </p:cNvPicPr>
          <p:nvPr/>
        </p:nvPicPr>
        <p:blipFill>
          <a:blip r:embed="rId14"/>
          <a:srcRect t="4" r="5" b="122"/>
          <a:stretch>
            <a:fillRect/>
          </a:stretch>
        </p:blipFill>
        <p:spPr>
          <a:xfrm>
            <a:off x="112691" y="47988"/>
            <a:ext cx="1516460" cy="1708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9" extrusionOk="0">
                <a:moveTo>
                  <a:pt x="4370" y="0"/>
                </a:moveTo>
                <a:cubicBezTo>
                  <a:pt x="4247" y="-1"/>
                  <a:pt x="4138" y="12"/>
                  <a:pt x="4138" y="40"/>
                </a:cubicBezTo>
                <a:cubicBezTo>
                  <a:pt x="4138" y="63"/>
                  <a:pt x="4216" y="600"/>
                  <a:pt x="4310" y="1235"/>
                </a:cubicBezTo>
                <a:cubicBezTo>
                  <a:pt x="4405" y="1869"/>
                  <a:pt x="4559" y="2921"/>
                  <a:pt x="4652" y="3571"/>
                </a:cubicBezTo>
                <a:cubicBezTo>
                  <a:pt x="4746" y="4221"/>
                  <a:pt x="4833" y="4829"/>
                  <a:pt x="4850" y="4921"/>
                </a:cubicBezTo>
                <a:lnTo>
                  <a:pt x="4881" y="5089"/>
                </a:lnTo>
                <a:lnTo>
                  <a:pt x="5204" y="4926"/>
                </a:lnTo>
                <a:cubicBezTo>
                  <a:pt x="5749" y="4652"/>
                  <a:pt x="6619" y="4131"/>
                  <a:pt x="6651" y="4057"/>
                </a:cubicBezTo>
                <a:cubicBezTo>
                  <a:pt x="6667" y="4018"/>
                  <a:pt x="6500" y="3649"/>
                  <a:pt x="6278" y="3238"/>
                </a:cubicBezTo>
                <a:cubicBezTo>
                  <a:pt x="5961" y="2652"/>
                  <a:pt x="5874" y="2443"/>
                  <a:pt x="5879" y="2279"/>
                </a:cubicBezTo>
                <a:cubicBezTo>
                  <a:pt x="5887" y="2039"/>
                  <a:pt x="5986" y="1843"/>
                  <a:pt x="6074" y="1891"/>
                </a:cubicBezTo>
                <a:cubicBezTo>
                  <a:pt x="6156" y="1936"/>
                  <a:pt x="6853" y="3247"/>
                  <a:pt x="6931" y="3503"/>
                </a:cubicBezTo>
                <a:cubicBezTo>
                  <a:pt x="7015" y="3782"/>
                  <a:pt x="6914" y="4179"/>
                  <a:pt x="6673" y="4518"/>
                </a:cubicBezTo>
                <a:cubicBezTo>
                  <a:pt x="6473" y="4799"/>
                  <a:pt x="6365" y="4875"/>
                  <a:pt x="5517" y="5341"/>
                </a:cubicBezTo>
                <a:cubicBezTo>
                  <a:pt x="5049" y="5599"/>
                  <a:pt x="4944" y="5678"/>
                  <a:pt x="4963" y="5760"/>
                </a:cubicBezTo>
                <a:cubicBezTo>
                  <a:pt x="4977" y="5815"/>
                  <a:pt x="5039" y="6216"/>
                  <a:pt x="5102" y="6649"/>
                </a:cubicBezTo>
                <a:cubicBezTo>
                  <a:pt x="5398" y="8685"/>
                  <a:pt x="5612" y="9129"/>
                  <a:pt x="6475" y="9506"/>
                </a:cubicBezTo>
                <a:cubicBezTo>
                  <a:pt x="7004" y="9737"/>
                  <a:pt x="7617" y="9796"/>
                  <a:pt x="8618" y="9716"/>
                </a:cubicBezTo>
                <a:cubicBezTo>
                  <a:pt x="9653" y="9634"/>
                  <a:pt x="10448" y="9443"/>
                  <a:pt x="11179" y="9098"/>
                </a:cubicBezTo>
                <a:cubicBezTo>
                  <a:pt x="11538" y="8928"/>
                  <a:pt x="11634" y="8942"/>
                  <a:pt x="11586" y="9155"/>
                </a:cubicBezTo>
                <a:cubicBezTo>
                  <a:pt x="11538" y="9366"/>
                  <a:pt x="11663" y="9649"/>
                  <a:pt x="11840" y="9734"/>
                </a:cubicBezTo>
                <a:cubicBezTo>
                  <a:pt x="12052" y="9836"/>
                  <a:pt x="12572" y="9831"/>
                  <a:pt x="12810" y="9724"/>
                </a:cubicBezTo>
                <a:cubicBezTo>
                  <a:pt x="12917" y="9675"/>
                  <a:pt x="13054" y="9575"/>
                  <a:pt x="13115" y="9501"/>
                </a:cubicBezTo>
                <a:cubicBezTo>
                  <a:pt x="13219" y="9375"/>
                  <a:pt x="13220" y="9335"/>
                  <a:pt x="13157" y="8797"/>
                </a:cubicBezTo>
                <a:cubicBezTo>
                  <a:pt x="13121" y="8483"/>
                  <a:pt x="13055" y="8022"/>
                  <a:pt x="13010" y="7773"/>
                </a:cubicBezTo>
                <a:cubicBezTo>
                  <a:pt x="12966" y="7524"/>
                  <a:pt x="12828" y="6766"/>
                  <a:pt x="12705" y="6088"/>
                </a:cubicBezTo>
                <a:cubicBezTo>
                  <a:pt x="12582" y="5410"/>
                  <a:pt x="12426" y="4514"/>
                  <a:pt x="12357" y="4099"/>
                </a:cubicBezTo>
                <a:cubicBezTo>
                  <a:pt x="12137" y="2760"/>
                  <a:pt x="12026" y="2153"/>
                  <a:pt x="11998" y="2129"/>
                </a:cubicBezTo>
                <a:cubicBezTo>
                  <a:pt x="11984" y="2116"/>
                  <a:pt x="11723" y="2134"/>
                  <a:pt x="11416" y="2171"/>
                </a:cubicBezTo>
                <a:cubicBezTo>
                  <a:pt x="11109" y="2208"/>
                  <a:pt x="10565" y="2237"/>
                  <a:pt x="10206" y="2236"/>
                </a:cubicBezTo>
                <a:cubicBezTo>
                  <a:pt x="9577" y="2234"/>
                  <a:pt x="9537" y="2228"/>
                  <a:pt x="9113" y="2051"/>
                </a:cubicBezTo>
                <a:cubicBezTo>
                  <a:pt x="8871" y="1950"/>
                  <a:pt x="8674" y="1885"/>
                  <a:pt x="8674" y="1908"/>
                </a:cubicBezTo>
                <a:cubicBezTo>
                  <a:pt x="8674" y="2014"/>
                  <a:pt x="9411" y="2536"/>
                  <a:pt x="10026" y="2867"/>
                </a:cubicBezTo>
                <a:cubicBezTo>
                  <a:pt x="10781" y="3274"/>
                  <a:pt x="11030" y="3505"/>
                  <a:pt x="11088" y="3849"/>
                </a:cubicBezTo>
                <a:cubicBezTo>
                  <a:pt x="11144" y="4177"/>
                  <a:pt x="11022" y="4603"/>
                  <a:pt x="10811" y="4816"/>
                </a:cubicBezTo>
                <a:cubicBezTo>
                  <a:pt x="10520" y="5110"/>
                  <a:pt x="9152" y="5864"/>
                  <a:pt x="8081" y="6321"/>
                </a:cubicBezTo>
                <a:cubicBezTo>
                  <a:pt x="7174" y="6707"/>
                  <a:pt x="6473" y="6380"/>
                  <a:pt x="6399" y="5534"/>
                </a:cubicBezTo>
                <a:cubicBezTo>
                  <a:pt x="6372" y="5228"/>
                  <a:pt x="6471" y="5219"/>
                  <a:pt x="6591" y="5517"/>
                </a:cubicBezTo>
                <a:cubicBezTo>
                  <a:pt x="6727" y="5852"/>
                  <a:pt x="6811" y="5896"/>
                  <a:pt x="7267" y="5875"/>
                </a:cubicBezTo>
                <a:cubicBezTo>
                  <a:pt x="7476" y="5865"/>
                  <a:pt x="7663" y="5844"/>
                  <a:pt x="7682" y="5827"/>
                </a:cubicBezTo>
                <a:cubicBezTo>
                  <a:pt x="7720" y="5794"/>
                  <a:pt x="7630" y="4779"/>
                  <a:pt x="7535" y="4174"/>
                </a:cubicBezTo>
                <a:cubicBezTo>
                  <a:pt x="7415" y="3408"/>
                  <a:pt x="6983" y="1039"/>
                  <a:pt x="6939" y="899"/>
                </a:cubicBezTo>
                <a:cubicBezTo>
                  <a:pt x="6904" y="789"/>
                  <a:pt x="5799" y="334"/>
                  <a:pt x="5243" y="200"/>
                </a:cubicBezTo>
                <a:cubicBezTo>
                  <a:pt x="4994" y="140"/>
                  <a:pt x="4746" y="70"/>
                  <a:pt x="4692" y="45"/>
                </a:cubicBezTo>
                <a:cubicBezTo>
                  <a:pt x="4631" y="17"/>
                  <a:pt x="4493" y="1"/>
                  <a:pt x="4370" y="0"/>
                </a:cubicBezTo>
                <a:close/>
                <a:moveTo>
                  <a:pt x="3471" y="198"/>
                </a:moveTo>
                <a:cubicBezTo>
                  <a:pt x="3432" y="204"/>
                  <a:pt x="3382" y="221"/>
                  <a:pt x="3315" y="248"/>
                </a:cubicBezTo>
                <a:cubicBezTo>
                  <a:pt x="3147" y="315"/>
                  <a:pt x="2261" y="705"/>
                  <a:pt x="2097" y="784"/>
                </a:cubicBezTo>
                <a:cubicBezTo>
                  <a:pt x="2019" y="821"/>
                  <a:pt x="1933" y="860"/>
                  <a:pt x="1905" y="869"/>
                </a:cubicBezTo>
                <a:cubicBezTo>
                  <a:pt x="1877" y="878"/>
                  <a:pt x="2079" y="1078"/>
                  <a:pt x="2354" y="1315"/>
                </a:cubicBezTo>
                <a:lnTo>
                  <a:pt x="2855" y="1745"/>
                </a:lnTo>
                <a:lnTo>
                  <a:pt x="2694" y="1988"/>
                </a:lnTo>
                <a:cubicBezTo>
                  <a:pt x="2495" y="2288"/>
                  <a:pt x="2182" y="2553"/>
                  <a:pt x="1970" y="2594"/>
                </a:cubicBezTo>
                <a:cubicBezTo>
                  <a:pt x="1853" y="2617"/>
                  <a:pt x="1749" y="2709"/>
                  <a:pt x="1583" y="2942"/>
                </a:cubicBezTo>
                <a:cubicBezTo>
                  <a:pt x="1290" y="3354"/>
                  <a:pt x="995" y="3492"/>
                  <a:pt x="483" y="3458"/>
                </a:cubicBezTo>
                <a:cubicBezTo>
                  <a:pt x="295" y="3446"/>
                  <a:pt x="110" y="3447"/>
                  <a:pt x="71" y="3458"/>
                </a:cubicBezTo>
                <a:cubicBezTo>
                  <a:pt x="21" y="3473"/>
                  <a:pt x="0" y="3614"/>
                  <a:pt x="0" y="3927"/>
                </a:cubicBezTo>
                <a:lnTo>
                  <a:pt x="0" y="4372"/>
                </a:lnTo>
                <a:lnTo>
                  <a:pt x="325" y="4513"/>
                </a:lnTo>
                <a:cubicBezTo>
                  <a:pt x="600" y="4631"/>
                  <a:pt x="772" y="4775"/>
                  <a:pt x="1410" y="5422"/>
                </a:cubicBezTo>
                <a:cubicBezTo>
                  <a:pt x="1827" y="5844"/>
                  <a:pt x="2196" y="6188"/>
                  <a:pt x="2233" y="6188"/>
                </a:cubicBezTo>
                <a:cubicBezTo>
                  <a:pt x="2270" y="6188"/>
                  <a:pt x="2325" y="6169"/>
                  <a:pt x="2354" y="6145"/>
                </a:cubicBezTo>
                <a:cubicBezTo>
                  <a:pt x="2384" y="6122"/>
                  <a:pt x="2500" y="6074"/>
                  <a:pt x="2609" y="6038"/>
                </a:cubicBezTo>
                <a:cubicBezTo>
                  <a:pt x="2931" y="5931"/>
                  <a:pt x="3171" y="5837"/>
                  <a:pt x="3756" y="5594"/>
                </a:cubicBezTo>
                <a:cubicBezTo>
                  <a:pt x="4166" y="5424"/>
                  <a:pt x="4308" y="5341"/>
                  <a:pt x="4308" y="5271"/>
                </a:cubicBezTo>
                <a:cubicBezTo>
                  <a:pt x="4308" y="5220"/>
                  <a:pt x="4180" y="4279"/>
                  <a:pt x="4022" y="3180"/>
                </a:cubicBezTo>
                <a:cubicBezTo>
                  <a:pt x="3864" y="2081"/>
                  <a:pt x="3702" y="955"/>
                  <a:pt x="3663" y="679"/>
                </a:cubicBezTo>
                <a:cubicBezTo>
                  <a:pt x="3607" y="284"/>
                  <a:pt x="3588" y="180"/>
                  <a:pt x="3471" y="198"/>
                </a:cubicBezTo>
                <a:close/>
                <a:moveTo>
                  <a:pt x="7569" y="1215"/>
                </a:moveTo>
                <a:cubicBezTo>
                  <a:pt x="7557" y="1226"/>
                  <a:pt x="7631" y="1686"/>
                  <a:pt x="7736" y="2239"/>
                </a:cubicBezTo>
                <a:cubicBezTo>
                  <a:pt x="8037" y="3823"/>
                  <a:pt x="8135" y="4720"/>
                  <a:pt x="8055" y="5151"/>
                </a:cubicBezTo>
                <a:cubicBezTo>
                  <a:pt x="8019" y="5348"/>
                  <a:pt x="7974" y="5560"/>
                  <a:pt x="7957" y="5622"/>
                </a:cubicBezTo>
                <a:lnTo>
                  <a:pt x="7925" y="5735"/>
                </a:lnTo>
                <a:lnTo>
                  <a:pt x="8236" y="5612"/>
                </a:lnTo>
                <a:cubicBezTo>
                  <a:pt x="9074" y="5283"/>
                  <a:pt x="10828" y="4315"/>
                  <a:pt x="10828" y="4182"/>
                </a:cubicBezTo>
                <a:cubicBezTo>
                  <a:pt x="10828" y="4061"/>
                  <a:pt x="10431" y="3765"/>
                  <a:pt x="9887" y="3481"/>
                </a:cubicBezTo>
                <a:cubicBezTo>
                  <a:pt x="9197" y="3120"/>
                  <a:pt x="8796" y="2832"/>
                  <a:pt x="8417" y="2427"/>
                </a:cubicBezTo>
                <a:cubicBezTo>
                  <a:pt x="8108" y="2095"/>
                  <a:pt x="8100" y="2081"/>
                  <a:pt x="8118" y="1816"/>
                </a:cubicBezTo>
                <a:lnTo>
                  <a:pt x="8135" y="1543"/>
                </a:lnTo>
                <a:lnTo>
                  <a:pt x="7863" y="1367"/>
                </a:lnTo>
                <a:cubicBezTo>
                  <a:pt x="7714" y="1272"/>
                  <a:pt x="7582" y="1203"/>
                  <a:pt x="7569" y="1215"/>
                </a:cubicBezTo>
                <a:close/>
                <a:moveTo>
                  <a:pt x="12971" y="2479"/>
                </a:moveTo>
                <a:cubicBezTo>
                  <a:pt x="12798" y="2481"/>
                  <a:pt x="12643" y="2500"/>
                  <a:pt x="12643" y="2534"/>
                </a:cubicBezTo>
                <a:cubicBezTo>
                  <a:pt x="12643" y="2561"/>
                  <a:pt x="12669" y="2719"/>
                  <a:pt x="12699" y="2887"/>
                </a:cubicBezTo>
                <a:cubicBezTo>
                  <a:pt x="12730" y="3056"/>
                  <a:pt x="12845" y="3716"/>
                  <a:pt x="12957" y="4352"/>
                </a:cubicBezTo>
                <a:cubicBezTo>
                  <a:pt x="13068" y="4989"/>
                  <a:pt x="13248" y="5979"/>
                  <a:pt x="13355" y="6553"/>
                </a:cubicBezTo>
                <a:cubicBezTo>
                  <a:pt x="13738" y="8614"/>
                  <a:pt x="13745" y="9142"/>
                  <a:pt x="13403" y="9741"/>
                </a:cubicBezTo>
                <a:cubicBezTo>
                  <a:pt x="12967" y="10507"/>
                  <a:pt x="12005" y="10800"/>
                  <a:pt x="11541" y="10310"/>
                </a:cubicBezTo>
                <a:cubicBezTo>
                  <a:pt x="11410" y="10172"/>
                  <a:pt x="11284" y="9880"/>
                  <a:pt x="11283" y="9716"/>
                </a:cubicBezTo>
                <a:cubicBezTo>
                  <a:pt x="11283" y="9666"/>
                  <a:pt x="11263" y="9662"/>
                  <a:pt x="11210" y="9701"/>
                </a:cubicBezTo>
                <a:cubicBezTo>
                  <a:pt x="10921" y="9914"/>
                  <a:pt x="9512" y="10316"/>
                  <a:pt x="8714" y="10412"/>
                </a:cubicBezTo>
                <a:cubicBezTo>
                  <a:pt x="7311" y="10582"/>
                  <a:pt x="6236" y="10389"/>
                  <a:pt x="5579" y="9852"/>
                </a:cubicBezTo>
                <a:cubicBezTo>
                  <a:pt x="5442" y="9739"/>
                  <a:pt x="5330" y="9667"/>
                  <a:pt x="5331" y="9691"/>
                </a:cubicBezTo>
                <a:cubicBezTo>
                  <a:pt x="5331" y="9716"/>
                  <a:pt x="5379" y="9899"/>
                  <a:pt x="5438" y="10099"/>
                </a:cubicBezTo>
                <a:cubicBezTo>
                  <a:pt x="5624" y="10735"/>
                  <a:pt x="5923" y="11130"/>
                  <a:pt x="6340" y="11286"/>
                </a:cubicBezTo>
                <a:cubicBezTo>
                  <a:pt x="6454" y="11329"/>
                  <a:pt x="6701" y="11423"/>
                  <a:pt x="6888" y="11494"/>
                </a:cubicBezTo>
                <a:cubicBezTo>
                  <a:pt x="7110" y="11579"/>
                  <a:pt x="7406" y="11639"/>
                  <a:pt x="7739" y="11667"/>
                </a:cubicBezTo>
                <a:cubicBezTo>
                  <a:pt x="8637" y="11743"/>
                  <a:pt x="10854" y="11731"/>
                  <a:pt x="11481" y="11647"/>
                </a:cubicBezTo>
                <a:cubicBezTo>
                  <a:pt x="12280" y="11541"/>
                  <a:pt x="13011" y="11396"/>
                  <a:pt x="13830" y="11186"/>
                </a:cubicBezTo>
                <a:cubicBezTo>
                  <a:pt x="14596" y="10990"/>
                  <a:pt x="14832" y="10910"/>
                  <a:pt x="15472" y="10625"/>
                </a:cubicBezTo>
                <a:cubicBezTo>
                  <a:pt x="15907" y="10432"/>
                  <a:pt x="16443" y="10050"/>
                  <a:pt x="16371" y="9984"/>
                </a:cubicBezTo>
                <a:cubicBezTo>
                  <a:pt x="16331" y="9948"/>
                  <a:pt x="15865" y="9819"/>
                  <a:pt x="14932" y="9586"/>
                </a:cubicBezTo>
                <a:cubicBezTo>
                  <a:pt x="14314" y="9432"/>
                  <a:pt x="14323" y="9441"/>
                  <a:pt x="14367" y="9148"/>
                </a:cubicBezTo>
                <a:cubicBezTo>
                  <a:pt x="14431" y="8718"/>
                  <a:pt x="14482" y="8671"/>
                  <a:pt x="15170" y="8367"/>
                </a:cubicBezTo>
                <a:lnTo>
                  <a:pt x="15803" y="8086"/>
                </a:lnTo>
                <a:lnTo>
                  <a:pt x="15755" y="7903"/>
                </a:lnTo>
                <a:cubicBezTo>
                  <a:pt x="15633" y="7437"/>
                  <a:pt x="15748" y="6967"/>
                  <a:pt x="16108" y="6463"/>
                </a:cubicBezTo>
                <a:cubicBezTo>
                  <a:pt x="16241" y="6277"/>
                  <a:pt x="16284" y="6158"/>
                  <a:pt x="16286" y="5975"/>
                </a:cubicBezTo>
                <a:cubicBezTo>
                  <a:pt x="16288" y="5752"/>
                  <a:pt x="16251" y="5682"/>
                  <a:pt x="15825" y="5131"/>
                </a:cubicBezTo>
                <a:cubicBezTo>
                  <a:pt x="15447" y="4641"/>
                  <a:pt x="15369" y="4509"/>
                  <a:pt x="15399" y="4405"/>
                </a:cubicBezTo>
                <a:cubicBezTo>
                  <a:pt x="15469" y="4155"/>
                  <a:pt x="15379" y="4042"/>
                  <a:pt x="14783" y="3634"/>
                </a:cubicBezTo>
                <a:cubicBezTo>
                  <a:pt x="14462" y="3414"/>
                  <a:pt x="14047" y="3087"/>
                  <a:pt x="13861" y="2907"/>
                </a:cubicBezTo>
                <a:cubicBezTo>
                  <a:pt x="13675" y="2728"/>
                  <a:pt x="13470" y="2557"/>
                  <a:pt x="13406" y="2527"/>
                </a:cubicBezTo>
                <a:cubicBezTo>
                  <a:pt x="13335" y="2494"/>
                  <a:pt x="13144" y="2477"/>
                  <a:pt x="12971" y="2479"/>
                </a:cubicBezTo>
                <a:close/>
                <a:moveTo>
                  <a:pt x="4381" y="5937"/>
                </a:moveTo>
                <a:cubicBezTo>
                  <a:pt x="4365" y="5937"/>
                  <a:pt x="4194" y="6012"/>
                  <a:pt x="3999" y="6105"/>
                </a:cubicBezTo>
                <a:cubicBezTo>
                  <a:pt x="3592" y="6301"/>
                  <a:pt x="3206" y="6420"/>
                  <a:pt x="2821" y="6468"/>
                </a:cubicBezTo>
                <a:cubicBezTo>
                  <a:pt x="2672" y="6487"/>
                  <a:pt x="2540" y="6515"/>
                  <a:pt x="2527" y="6533"/>
                </a:cubicBezTo>
                <a:cubicBezTo>
                  <a:pt x="2514" y="6552"/>
                  <a:pt x="2592" y="6670"/>
                  <a:pt x="2699" y="6794"/>
                </a:cubicBezTo>
                <a:cubicBezTo>
                  <a:pt x="2807" y="6918"/>
                  <a:pt x="2963" y="7139"/>
                  <a:pt x="3047" y="7287"/>
                </a:cubicBezTo>
                <a:cubicBezTo>
                  <a:pt x="3219" y="7591"/>
                  <a:pt x="3537" y="7857"/>
                  <a:pt x="3909" y="8008"/>
                </a:cubicBezTo>
                <a:cubicBezTo>
                  <a:pt x="4231" y="8139"/>
                  <a:pt x="4622" y="8428"/>
                  <a:pt x="4777" y="8649"/>
                </a:cubicBezTo>
                <a:cubicBezTo>
                  <a:pt x="4843" y="8744"/>
                  <a:pt x="4908" y="8796"/>
                  <a:pt x="4921" y="8762"/>
                </a:cubicBezTo>
                <a:cubicBezTo>
                  <a:pt x="4933" y="8729"/>
                  <a:pt x="4917" y="8672"/>
                  <a:pt x="4884" y="8637"/>
                </a:cubicBezTo>
                <a:cubicBezTo>
                  <a:pt x="4831" y="8580"/>
                  <a:pt x="4589" y="7235"/>
                  <a:pt x="4511" y="6566"/>
                </a:cubicBezTo>
                <a:cubicBezTo>
                  <a:pt x="4469" y="6201"/>
                  <a:pt x="4414" y="5937"/>
                  <a:pt x="4381" y="5937"/>
                </a:cubicBezTo>
                <a:close/>
                <a:moveTo>
                  <a:pt x="16543" y="6711"/>
                </a:moveTo>
                <a:cubicBezTo>
                  <a:pt x="16334" y="6748"/>
                  <a:pt x="16180" y="6861"/>
                  <a:pt x="16063" y="7062"/>
                </a:cubicBezTo>
                <a:cubicBezTo>
                  <a:pt x="15948" y="7259"/>
                  <a:pt x="16040" y="7439"/>
                  <a:pt x="16343" y="7613"/>
                </a:cubicBezTo>
                <a:cubicBezTo>
                  <a:pt x="16616" y="7770"/>
                  <a:pt x="16586" y="7763"/>
                  <a:pt x="16744" y="7690"/>
                </a:cubicBezTo>
                <a:cubicBezTo>
                  <a:pt x="17187" y="7488"/>
                  <a:pt x="17258" y="7154"/>
                  <a:pt x="16922" y="6856"/>
                </a:cubicBezTo>
                <a:cubicBezTo>
                  <a:pt x="16751" y="6705"/>
                  <a:pt x="16697" y="6684"/>
                  <a:pt x="16543" y="6711"/>
                </a:cubicBezTo>
                <a:close/>
                <a:moveTo>
                  <a:pt x="17538" y="7195"/>
                </a:moveTo>
                <a:cubicBezTo>
                  <a:pt x="17495" y="7195"/>
                  <a:pt x="17236" y="7803"/>
                  <a:pt x="17236" y="7906"/>
                </a:cubicBezTo>
                <a:cubicBezTo>
                  <a:pt x="17236" y="7928"/>
                  <a:pt x="17518" y="7993"/>
                  <a:pt x="17945" y="8069"/>
                </a:cubicBezTo>
                <a:cubicBezTo>
                  <a:pt x="18226" y="8118"/>
                  <a:pt x="18539" y="8056"/>
                  <a:pt x="18539" y="7951"/>
                </a:cubicBezTo>
                <a:cubicBezTo>
                  <a:pt x="18539" y="7809"/>
                  <a:pt x="17726" y="7195"/>
                  <a:pt x="17538" y="7195"/>
                </a:cubicBezTo>
                <a:close/>
                <a:moveTo>
                  <a:pt x="20715" y="7295"/>
                </a:moveTo>
                <a:cubicBezTo>
                  <a:pt x="20449" y="7295"/>
                  <a:pt x="19995" y="7320"/>
                  <a:pt x="19706" y="7350"/>
                </a:cubicBezTo>
                <a:cubicBezTo>
                  <a:pt x="19333" y="7389"/>
                  <a:pt x="19118" y="7390"/>
                  <a:pt x="18963" y="7352"/>
                </a:cubicBezTo>
                <a:cubicBezTo>
                  <a:pt x="18843" y="7323"/>
                  <a:pt x="18736" y="7305"/>
                  <a:pt x="18725" y="7315"/>
                </a:cubicBezTo>
                <a:cubicBezTo>
                  <a:pt x="18715" y="7324"/>
                  <a:pt x="18735" y="7435"/>
                  <a:pt x="18771" y="7560"/>
                </a:cubicBezTo>
                <a:cubicBezTo>
                  <a:pt x="18863" y="7887"/>
                  <a:pt x="18728" y="8270"/>
                  <a:pt x="18426" y="8547"/>
                </a:cubicBezTo>
                <a:cubicBezTo>
                  <a:pt x="18219" y="8736"/>
                  <a:pt x="18174" y="8755"/>
                  <a:pt x="17914" y="8755"/>
                </a:cubicBezTo>
                <a:cubicBezTo>
                  <a:pt x="17757" y="8755"/>
                  <a:pt x="17482" y="8710"/>
                  <a:pt x="17304" y="8657"/>
                </a:cubicBezTo>
                <a:cubicBezTo>
                  <a:pt x="16517" y="8424"/>
                  <a:pt x="16570" y="8423"/>
                  <a:pt x="15907" y="8690"/>
                </a:cubicBezTo>
                <a:cubicBezTo>
                  <a:pt x="15578" y="8822"/>
                  <a:pt x="15308" y="8945"/>
                  <a:pt x="15308" y="8963"/>
                </a:cubicBezTo>
                <a:cubicBezTo>
                  <a:pt x="15308" y="8980"/>
                  <a:pt x="15386" y="9006"/>
                  <a:pt x="15481" y="9023"/>
                </a:cubicBezTo>
                <a:cubicBezTo>
                  <a:pt x="15995" y="9114"/>
                  <a:pt x="16480" y="9285"/>
                  <a:pt x="16625" y="9423"/>
                </a:cubicBezTo>
                <a:cubicBezTo>
                  <a:pt x="17014" y="9792"/>
                  <a:pt x="16665" y="10541"/>
                  <a:pt x="15893" y="10996"/>
                </a:cubicBezTo>
                <a:cubicBezTo>
                  <a:pt x="15228" y="11388"/>
                  <a:pt x="14570" y="11638"/>
                  <a:pt x="13214" y="12008"/>
                </a:cubicBezTo>
                <a:cubicBezTo>
                  <a:pt x="13163" y="12022"/>
                  <a:pt x="13257" y="12103"/>
                  <a:pt x="13465" y="12226"/>
                </a:cubicBezTo>
                <a:cubicBezTo>
                  <a:pt x="13788" y="12416"/>
                  <a:pt x="13888" y="12436"/>
                  <a:pt x="13892" y="12311"/>
                </a:cubicBezTo>
                <a:cubicBezTo>
                  <a:pt x="13893" y="12278"/>
                  <a:pt x="13957" y="12186"/>
                  <a:pt x="14031" y="12105"/>
                </a:cubicBezTo>
                <a:lnTo>
                  <a:pt x="14164" y="11960"/>
                </a:lnTo>
                <a:lnTo>
                  <a:pt x="14477" y="12143"/>
                </a:lnTo>
                <a:cubicBezTo>
                  <a:pt x="14649" y="12244"/>
                  <a:pt x="14805" y="12326"/>
                  <a:pt x="14825" y="12326"/>
                </a:cubicBezTo>
                <a:cubicBezTo>
                  <a:pt x="14845" y="12326"/>
                  <a:pt x="14955" y="12245"/>
                  <a:pt x="15071" y="12145"/>
                </a:cubicBezTo>
                <a:cubicBezTo>
                  <a:pt x="15441" y="11826"/>
                  <a:pt x="16107" y="11541"/>
                  <a:pt x="16767" y="11419"/>
                </a:cubicBezTo>
                <a:cubicBezTo>
                  <a:pt x="17216" y="11336"/>
                  <a:pt x="18238" y="11023"/>
                  <a:pt x="18881" y="10771"/>
                </a:cubicBezTo>
                <a:cubicBezTo>
                  <a:pt x="19773" y="10420"/>
                  <a:pt x="21136" y="9763"/>
                  <a:pt x="21255" y="9629"/>
                </a:cubicBezTo>
                <a:cubicBezTo>
                  <a:pt x="21322" y="9554"/>
                  <a:pt x="21379" y="9389"/>
                  <a:pt x="21399" y="9218"/>
                </a:cubicBezTo>
                <a:cubicBezTo>
                  <a:pt x="21418" y="9060"/>
                  <a:pt x="21472" y="8866"/>
                  <a:pt x="21518" y="8787"/>
                </a:cubicBezTo>
                <a:cubicBezTo>
                  <a:pt x="21576" y="8689"/>
                  <a:pt x="21600" y="8485"/>
                  <a:pt x="21600" y="8126"/>
                </a:cubicBezTo>
                <a:lnTo>
                  <a:pt x="21600" y="7608"/>
                </a:lnTo>
                <a:lnTo>
                  <a:pt x="21402" y="7450"/>
                </a:lnTo>
                <a:cubicBezTo>
                  <a:pt x="21211" y="7301"/>
                  <a:pt x="21176" y="7295"/>
                  <a:pt x="20715" y="7295"/>
                </a:cubicBezTo>
                <a:close/>
                <a:moveTo>
                  <a:pt x="13002" y="12040"/>
                </a:moveTo>
                <a:cubicBezTo>
                  <a:pt x="12927" y="12081"/>
                  <a:pt x="12109" y="12227"/>
                  <a:pt x="11509" y="12306"/>
                </a:cubicBezTo>
                <a:cubicBezTo>
                  <a:pt x="10734" y="12408"/>
                  <a:pt x="8978" y="12451"/>
                  <a:pt x="8366" y="12383"/>
                </a:cubicBezTo>
                <a:cubicBezTo>
                  <a:pt x="8088" y="12352"/>
                  <a:pt x="7853" y="12335"/>
                  <a:pt x="7843" y="12343"/>
                </a:cubicBezTo>
                <a:cubicBezTo>
                  <a:pt x="7807" y="12375"/>
                  <a:pt x="8356" y="13127"/>
                  <a:pt x="8677" y="13485"/>
                </a:cubicBezTo>
                <a:cubicBezTo>
                  <a:pt x="8864" y="13693"/>
                  <a:pt x="9094" y="13964"/>
                  <a:pt x="9189" y="14089"/>
                </a:cubicBezTo>
                <a:lnTo>
                  <a:pt x="9364" y="14314"/>
                </a:lnTo>
                <a:lnTo>
                  <a:pt x="9723" y="14312"/>
                </a:lnTo>
                <a:lnTo>
                  <a:pt x="10085" y="14309"/>
                </a:lnTo>
                <a:lnTo>
                  <a:pt x="10517" y="13958"/>
                </a:lnTo>
                <a:cubicBezTo>
                  <a:pt x="10756" y="13766"/>
                  <a:pt x="10997" y="13581"/>
                  <a:pt x="11054" y="13545"/>
                </a:cubicBezTo>
                <a:cubicBezTo>
                  <a:pt x="11121" y="13503"/>
                  <a:pt x="11604" y="13450"/>
                  <a:pt x="12405" y="13397"/>
                </a:cubicBezTo>
                <a:cubicBezTo>
                  <a:pt x="13584" y="13321"/>
                  <a:pt x="13660" y="13322"/>
                  <a:pt x="13858" y="13405"/>
                </a:cubicBezTo>
                <a:cubicBezTo>
                  <a:pt x="14118" y="13514"/>
                  <a:pt x="14214" y="13483"/>
                  <a:pt x="14319" y="13260"/>
                </a:cubicBezTo>
                <a:cubicBezTo>
                  <a:pt x="14440" y="13002"/>
                  <a:pt x="14426" y="12958"/>
                  <a:pt x="14161" y="12799"/>
                </a:cubicBezTo>
                <a:cubicBezTo>
                  <a:pt x="13757" y="12556"/>
                  <a:pt x="13741" y="12556"/>
                  <a:pt x="13576" y="12806"/>
                </a:cubicBezTo>
                <a:cubicBezTo>
                  <a:pt x="13494" y="12930"/>
                  <a:pt x="13415" y="13032"/>
                  <a:pt x="13400" y="13032"/>
                </a:cubicBezTo>
                <a:cubicBezTo>
                  <a:pt x="13356" y="13032"/>
                  <a:pt x="12710" y="12631"/>
                  <a:pt x="12677" y="12584"/>
                </a:cubicBezTo>
                <a:cubicBezTo>
                  <a:pt x="12660" y="12559"/>
                  <a:pt x="12689" y="12486"/>
                  <a:pt x="12745" y="12421"/>
                </a:cubicBezTo>
                <a:cubicBezTo>
                  <a:pt x="12908" y="12228"/>
                  <a:pt x="13055" y="12011"/>
                  <a:pt x="13002" y="12040"/>
                </a:cubicBezTo>
                <a:close/>
                <a:moveTo>
                  <a:pt x="5687" y="15927"/>
                </a:moveTo>
                <a:cubicBezTo>
                  <a:pt x="5656" y="15919"/>
                  <a:pt x="5624" y="15919"/>
                  <a:pt x="5594" y="15929"/>
                </a:cubicBezTo>
                <a:cubicBezTo>
                  <a:pt x="5499" y="15961"/>
                  <a:pt x="5465" y="16103"/>
                  <a:pt x="5537" y="16167"/>
                </a:cubicBezTo>
                <a:cubicBezTo>
                  <a:pt x="5608" y="16230"/>
                  <a:pt x="5785" y="16202"/>
                  <a:pt x="5820" y="16122"/>
                </a:cubicBezTo>
                <a:cubicBezTo>
                  <a:pt x="5854" y="16043"/>
                  <a:pt x="5778" y="15951"/>
                  <a:pt x="5687" y="15927"/>
                </a:cubicBezTo>
                <a:close/>
                <a:moveTo>
                  <a:pt x="10899" y="16009"/>
                </a:moveTo>
                <a:cubicBezTo>
                  <a:pt x="10812" y="16024"/>
                  <a:pt x="10797" y="16111"/>
                  <a:pt x="10772" y="16706"/>
                </a:cubicBezTo>
                <a:lnTo>
                  <a:pt x="10743" y="17384"/>
                </a:lnTo>
                <a:lnTo>
                  <a:pt x="10489" y="17384"/>
                </a:lnTo>
                <a:lnTo>
                  <a:pt x="10235" y="17384"/>
                </a:lnTo>
                <a:lnTo>
                  <a:pt x="10204" y="17056"/>
                </a:lnTo>
                <a:cubicBezTo>
                  <a:pt x="10157" y="16533"/>
                  <a:pt x="9977" y="16352"/>
                  <a:pt x="9505" y="16352"/>
                </a:cubicBezTo>
                <a:cubicBezTo>
                  <a:pt x="9134" y="16352"/>
                  <a:pt x="8926" y="16470"/>
                  <a:pt x="8807" y="16746"/>
                </a:cubicBezTo>
                <a:cubicBezTo>
                  <a:pt x="8723" y="16943"/>
                  <a:pt x="8721" y="16990"/>
                  <a:pt x="8793" y="17171"/>
                </a:cubicBezTo>
                <a:cubicBezTo>
                  <a:pt x="8910" y="17464"/>
                  <a:pt x="9114" y="17579"/>
                  <a:pt x="9570" y="17610"/>
                </a:cubicBezTo>
                <a:lnTo>
                  <a:pt x="9949" y="17635"/>
                </a:lnTo>
                <a:lnTo>
                  <a:pt x="9966" y="17875"/>
                </a:lnTo>
                <a:cubicBezTo>
                  <a:pt x="9980" y="18070"/>
                  <a:pt x="10003" y="18113"/>
                  <a:pt x="10091" y="18113"/>
                </a:cubicBezTo>
                <a:cubicBezTo>
                  <a:pt x="10178" y="18113"/>
                  <a:pt x="10204" y="18070"/>
                  <a:pt x="10218" y="17875"/>
                </a:cubicBezTo>
                <a:lnTo>
                  <a:pt x="10235" y="17635"/>
                </a:lnTo>
                <a:lnTo>
                  <a:pt x="10616" y="17620"/>
                </a:lnTo>
                <a:lnTo>
                  <a:pt x="10998" y="17605"/>
                </a:lnTo>
                <a:lnTo>
                  <a:pt x="10998" y="16798"/>
                </a:lnTo>
                <a:cubicBezTo>
                  <a:pt x="10998" y="16057"/>
                  <a:pt x="10990" y="15994"/>
                  <a:pt x="10899" y="16009"/>
                </a:cubicBezTo>
                <a:close/>
                <a:moveTo>
                  <a:pt x="18694" y="16009"/>
                </a:moveTo>
                <a:cubicBezTo>
                  <a:pt x="18603" y="15994"/>
                  <a:pt x="18595" y="16058"/>
                  <a:pt x="18595" y="16801"/>
                </a:cubicBezTo>
                <a:cubicBezTo>
                  <a:pt x="18595" y="17579"/>
                  <a:pt x="18601" y="17610"/>
                  <a:pt x="18711" y="17610"/>
                </a:cubicBezTo>
                <a:cubicBezTo>
                  <a:pt x="18822" y="17610"/>
                  <a:pt x="18825" y="17584"/>
                  <a:pt x="18810" y="16818"/>
                </a:cubicBezTo>
                <a:cubicBezTo>
                  <a:pt x="18796" y="16110"/>
                  <a:pt x="18783" y="16024"/>
                  <a:pt x="18694" y="16009"/>
                </a:cubicBezTo>
                <a:close/>
                <a:moveTo>
                  <a:pt x="6634" y="16024"/>
                </a:moveTo>
                <a:cubicBezTo>
                  <a:pt x="6564" y="16024"/>
                  <a:pt x="6544" y="16146"/>
                  <a:pt x="6521" y="16706"/>
                </a:cubicBezTo>
                <a:lnTo>
                  <a:pt x="6492" y="17384"/>
                </a:lnTo>
                <a:lnTo>
                  <a:pt x="6150" y="17384"/>
                </a:lnTo>
                <a:lnTo>
                  <a:pt x="5811" y="17384"/>
                </a:lnTo>
                <a:lnTo>
                  <a:pt x="5794" y="16893"/>
                </a:lnTo>
                <a:cubicBezTo>
                  <a:pt x="5780" y="16447"/>
                  <a:pt x="5769" y="16403"/>
                  <a:pt x="5670" y="16403"/>
                </a:cubicBezTo>
                <a:cubicBezTo>
                  <a:pt x="5571" y="16403"/>
                  <a:pt x="5557" y="16447"/>
                  <a:pt x="5543" y="16893"/>
                </a:cubicBezTo>
                <a:lnTo>
                  <a:pt x="5529" y="17384"/>
                </a:lnTo>
                <a:lnTo>
                  <a:pt x="5291" y="17399"/>
                </a:lnTo>
                <a:cubicBezTo>
                  <a:pt x="4968" y="17420"/>
                  <a:pt x="4911" y="17322"/>
                  <a:pt x="4955" y="16801"/>
                </a:cubicBezTo>
                <a:lnTo>
                  <a:pt x="4989" y="16403"/>
                </a:lnTo>
                <a:lnTo>
                  <a:pt x="4480" y="16403"/>
                </a:lnTo>
                <a:lnTo>
                  <a:pt x="3968" y="16403"/>
                </a:lnTo>
                <a:lnTo>
                  <a:pt x="3968" y="17026"/>
                </a:lnTo>
                <a:lnTo>
                  <a:pt x="3968" y="17652"/>
                </a:lnTo>
                <a:lnTo>
                  <a:pt x="3793" y="17782"/>
                </a:lnTo>
                <a:cubicBezTo>
                  <a:pt x="3591" y="17933"/>
                  <a:pt x="3424" y="17945"/>
                  <a:pt x="3253" y="17822"/>
                </a:cubicBezTo>
                <a:cubicBezTo>
                  <a:pt x="3065" y="17687"/>
                  <a:pt x="3005" y="17542"/>
                  <a:pt x="3005" y="17211"/>
                </a:cubicBezTo>
                <a:cubicBezTo>
                  <a:pt x="3005" y="16940"/>
                  <a:pt x="2992" y="16906"/>
                  <a:pt x="2891" y="16906"/>
                </a:cubicBezTo>
                <a:cubicBezTo>
                  <a:pt x="2788" y="16906"/>
                  <a:pt x="2778" y="16940"/>
                  <a:pt x="2778" y="17286"/>
                </a:cubicBezTo>
                <a:cubicBezTo>
                  <a:pt x="2778" y="17717"/>
                  <a:pt x="2866" y="17921"/>
                  <a:pt x="3103" y="18035"/>
                </a:cubicBezTo>
                <a:cubicBezTo>
                  <a:pt x="3293" y="18127"/>
                  <a:pt x="3666" y="18134"/>
                  <a:pt x="3850" y="18050"/>
                </a:cubicBezTo>
                <a:cubicBezTo>
                  <a:pt x="4143" y="17916"/>
                  <a:pt x="4221" y="17744"/>
                  <a:pt x="4251" y="17166"/>
                </a:cubicBezTo>
                <a:lnTo>
                  <a:pt x="4279" y="16628"/>
                </a:lnTo>
                <a:lnTo>
                  <a:pt x="4480" y="16628"/>
                </a:lnTo>
                <a:lnTo>
                  <a:pt x="4678" y="16628"/>
                </a:lnTo>
                <a:lnTo>
                  <a:pt x="4695" y="17119"/>
                </a:lnTo>
                <a:lnTo>
                  <a:pt x="4709" y="17610"/>
                </a:lnTo>
                <a:lnTo>
                  <a:pt x="6521" y="17610"/>
                </a:lnTo>
                <a:lnTo>
                  <a:pt x="8335" y="17610"/>
                </a:lnTo>
                <a:lnTo>
                  <a:pt x="8335" y="17006"/>
                </a:lnTo>
                <a:lnTo>
                  <a:pt x="8335" y="16403"/>
                </a:lnTo>
                <a:lnTo>
                  <a:pt x="7603" y="16403"/>
                </a:lnTo>
                <a:cubicBezTo>
                  <a:pt x="6827" y="16403"/>
                  <a:pt x="6775" y="16388"/>
                  <a:pt x="6738" y="16152"/>
                </a:cubicBezTo>
                <a:cubicBezTo>
                  <a:pt x="6727" y="16082"/>
                  <a:pt x="6681" y="16024"/>
                  <a:pt x="6634" y="16024"/>
                </a:cubicBezTo>
                <a:close/>
                <a:moveTo>
                  <a:pt x="11580" y="16049"/>
                </a:moveTo>
                <a:cubicBezTo>
                  <a:pt x="11453" y="16049"/>
                  <a:pt x="11453" y="16055"/>
                  <a:pt x="11453" y="16831"/>
                </a:cubicBezTo>
                <a:cubicBezTo>
                  <a:pt x="11453" y="17606"/>
                  <a:pt x="11453" y="17610"/>
                  <a:pt x="11580" y="17610"/>
                </a:cubicBezTo>
                <a:cubicBezTo>
                  <a:pt x="11707" y="17609"/>
                  <a:pt x="11707" y="17606"/>
                  <a:pt x="11707" y="16831"/>
                </a:cubicBezTo>
                <a:cubicBezTo>
                  <a:pt x="11707" y="16056"/>
                  <a:pt x="11707" y="16049"/>
                  <a:pt x="11580" y="16049"/>
                </a:cubicBezTo>
                <a:close/>
                <a:moveTo>
                  <a:pt x="18030" y="16049"/>
                </a:moveTo>
                <a:cubicBezTo>
                  <a:pt x="17923" y="16049"/>
                  <a:pt x="17917" y="16085"/>
                  <a:pt x="17917" y="16670"/>
                </a:cubicBezTo>
                <a:cubicBezTo>
                  <a:pt x="17917" y="17353"/>
                  <a:pt x="17891" y="17409"/>
                  <a:pt x="17595" y="17409"/>
                </a:cubicBezTo>
                <a:cubicBezTo>
                  <a:pt x="17337" y="17409"/>
                  <a:pt x="17276" y="17283"/>
                  <a:pt x="17301" y="16798"/>
                </a:cubicBezTo>
                <a:cubicBezTo>
                  <a:pt x="17320" y="16417"/>
                  <a:pt x="17318" y="16403"/>
                  <a:pt x="17196" y="16403"/>
                </a:cubicBezTo>
                <a:cubicBezTo>
                  <a:pt x="17076" y="16403"/>
                  <a:pt x="17068" y="16424"/>
                  <a:pt x="17052" y="16893"/>
                </a:cubicBezTo>
                <a:lnTo>
                  <a:pt x="17038" y="17384"/>
                </a:lnTo>
                <a:lnTo>
                  <a:pt x="16560" y="17399"/>
                </a:lnTo>
                <a:cubicBezTo>
                  <a:pt x="16283" y="17408"/>
                  <a:pt x="16061" y="17392"/>
                  <a:pt x="16026" y="17362"/>
                </a:cubicBezTo>
                <a:cubicBezTo>
                  <a:pt x="15994" y="17333"/>
                  <a:pt x="15948" y="17160"/>
                  <a:pt x="15927" y="16978"/>
                </a:cubicBezTo>
                <a:cubicBezTo>
                  <a:pt x="15883" y="16597"/>
                  <a:pt x="15748" y="16431"/>
                  <a:pt x="15421" y="16352"/>
                </a:cubicBezTo>
                <a:cubicBezTo>
                  <a:pt x="14872" y="16221"/>
                  <a:pt x="14388" y="16636"/>
                  <a:pt x="14514" y="17131"/>
                </a:cubicBezTo>
                <a:cubicBezTo>
                  <a:pt x="14599" y="17464"/>
                  <a:pt x="14778" y="17572"/>
                  <a:pt x="15308" y="17610"/>
                </a:cubicBezTo>
                <a:lnTo>
                  <a:pt x="15676" y="17635"/>
                </a:lnTo>
                <a:lnTo>
                  <a:pt x="15693" y="17875"/>
                </a:lnTo>
                <a:cubicBezTo>
                  <a:pt x="15707" y="18070"/>
                  <a:pt x="15729" y="18113"/>
                  <a:pt x="15817" y="18113"/>
                </a:cubicBezTo>
                <a:cubicBezTo>
                  <a:pt x="15905" y="18113"/>
                  <a:pt x="15927" y="18070"/>
                  <a:pt x="15941" y="17875"/>
                </a:cubicBezTo>
                <a:lnTo>
                  <a:pt x="15961" y="17635"/>
                </a:lnTo>
                <a:lnTo>
                  <a:pt x="17052" y="17622"/>
                </a:lnTo>
                <a:lnTo>
                  <a:pt x="18143" y="17607"/>
                </a:lnTo>
                <a:lnTo>
                  <a:pt x="18143" y="16828"/>
                </a:lnTo>
                <a:cubicBezTo>
                  <a:pt x="18143" y="16083"/>
                  <a:pt x="18139" y="16049"/>
                  <a:pt x="18030" y="16049"/>
                </a:cubicBezTo>
                <a:close/>
                <a:moveTo>
                  <a:pt x="13556" y="16352"/>
                </a:moveTo>
                <a:cubicBezTo>
                  <a:pt x="13063" y="16352"/>
                  <a:pt x="12735" y="16726"/>
                  <a:pt x="12863" y="17139"/>
                </a:cubicBezTo>
                <a:cubicBezTo>
                  <a:pt x="12935" y="17368"/>
                  <a:pt x="12910" y="17409"/>
                  <a:pt x="12697" y="17409"/>
                </a:cubicBezTo>
                <a:lnTo>
                  <a:pt x="12530" y="17409"/>
                </a:lnTo>
                <a:lnTo>
                  <a:pt x="12530" y="17762"/>
                </a:lnTo>
                <a:cubicBezTo>
                  <a:pt x="12530" y="18102"/>
                  <a:pt x="12534" y="18113"/>
                  <a:pt x="12668" y="18113"/>
                </a:cubicBezTo>
                <a:cubicBezTo>
                  <a:pt x="12793" y="18113"/>
                  <a:pt x="12808" y="18091"/>
                  <a:pt x="12824" y="17875"/>
                </a:cubicBezTo>
                <a:lnTo>
                  <a:pt x="12841" y="17635"/>
                </a:lnTo>
                <a:lnTo>
                  <a:pt x="13352" y="17610"/>
                </a:lnTo>
                <a:cubicBezTo>
                  <a:pt x="13633" y="17596"/>
                  <a:pt x="13918" y="17557"/>
                  <a:pt x="13988" y="17522"/>
                </a:cubicBezTo>
                <a:cubicBezTo>
                  <a:pt x="14262" y="17383"/>
                  <a:pt x="14373" y="16948"/>
                  <a:pt x="14206" y="16660"/>
                </a:cubicBezTo>
                <a:cubicBezTo>
                  <a:pt x="14084" y="16451"/>
                  <a:pt x="13876" y="16352"/>
                  <a:pt x="13556" y="16352"/>
                </a:cubicBezTo>
                <a:close/>
                <a:moveTo>
                  <a:pt x="16428" y="17820"/>
                </a:moveTo>
                <a:cubicBezTo>
                  <a:pt x="16315" y="17801"/>
                  <a:pt x="16243" y="17923"/>
                  <a:pt x="16295" y="18043"/>
                </a:cubicBezTo>
                <a:cubicBezTo>
                  <a:pt x="16349" y="18168"/>
                  <a:pt x="16526" y="18106"/>
                  <a:pt x="16526" y="17963"/>
                </a:cubicBezTo>
                <a:cubicBezTo>
                  <a:pt x="16526" y="17884"/>
                  <a:pt x="16490" y="17831"/>
                  <a:pt x="16428" y="17820"/>
                </a:cubicBezTo>
                <a:close/>
                <a:moveTo>
                  <a:pt x="16880" y="17820"/>
                </a:moveTo>
                <a:cubicBezTo>
                  <a:pt x="16768" y="17801"/>
                  <a:pt x="16695" y="17923"/>
                  <a:pt x="16747" y="18043"/>
                </a:cubicBezTo>
                <a:cubicBezTo>
                  <a:pt x="16801" y="18168"/>
                  <a:pt x="16982" y="18106"/>
                  <a:pt x="16982" y="17963"/>
                </a:cubicBezTo>
                <a:cubicBezTo>
                  <a:pt x="16982" y="17884"/>
                  <a:pt x="16943" y="17831"/>
                  <a:pt x="16880" y="17820"/>
                </a:cubicBezTo>
                <a:close/>
                <a:moveTo>
                  <a:pt x="3284" y="18316"/>
                </a:moveTo>
                <a:cubicBezTo>
                  <a:pt x="3160" y="18316"/>
                  <a:pt x="3097" y="18394"/>
                  <a:pt x="3140" y="18494"/>
                </a:cubicBezTo>
                <a:cubicBezTo>
                  <a:pt x="3178" y="18582"/>
                  <a:pt x="3353" y="18588"/>
                  <a:pt x="3445" y="18506"/>
                </a:cubicBezTo>
                <a:cubicBezTo>
                  <a:pt x="3530" y="18431"/>
                  <a:pt x="3432" y="18316"/>
                  <a:pt x="3284" y="18316"/>
                </a:cubicBezTo>
                <a:close/>
                <a:moveTo>
                  <a:pt x="3776" y="18316"/>
                </a:moveTo>
                <a:cubicBezTo>
                  <a:pt x="3636" y="18316"/>
                  <a:pt x="3569" y="18392"/>
                  <a:pt x="3615" y="18504"/>
                </a:cubicBezTo>
                <a:cubicBezTo>
                  <a:pt x="3629" y="18538"/>
                  <a:pt x="3702" y="18566"/>
                  <a:pt x="3776" y="18566"/>
                </a:cubicBezTo>
                <a:cubicBezTo>
                  <a:pt x="3883" y="18566"/>
                  <a:pt x="3912" y="18540"/>
                  <a:pt x="3912" y="18441"/>
                </a:cubicBezTo>
                <a:cubicBezTo>
                  <a:pt x="3912" y="18341"/>
                  <a:pt x="3885" y="18316"/>
                  <a:pt x="3776" y="18316"/>
                </a:cubicBezTo>
                <a:close/>
                <a:moveTo>
                  <a:pt x="4483" y="18969"/>
                </a:moveTo>
                <a:cubicBezTo>
                  <a:pt x="4379" y="18969"/>
                  <a:pt x="4369" y="19014"/>
                  <a:pt x="4353" y="19753"/>
                </a:cubicBezTo>
                <a:cubicBezTo>
                  <a:pt x="4343" y="20184"/>
                  <a:pt x="4348" y="20548"/>
                  <a:pt x="4361" y="20559"/>
                </a:cubicBezTo>
                <a:cubicBezTo>
                  <a:pt x="4374" y="20571"/>
                  <a:pt x="4431" y="20580"/>
                  <a:pt x="4488" y="20580"/>
                </a:cubicBezTo>
                <a:cubicBezTo>
                  <a:pt x="4585" y="20580"/>
                  <a:pt x="4593" y="20520"/>
                  <a:pt x="4593" y="19773"/>
                </a:cubicBezTo>
                <a:cubicBezTo>
                  <a:pt x="4593" y="19008"/>
                  <a:pt x="4588" y="18969"/>
                  <a:pt x="4483" y="18969"/>
                </a:cubicBezTo>
                <a:close/>
                <a:moveTo>
                  <a:pt x="18030" y="18969"/>
                </a:moveTo>
                <a:cubicBezTo>
                  <a:pt x="17925" y="18969"/>
                  <a:pt x="17918" y="19010"/>
                  <a:pt x="17903" y="19660"/>
                </a:cubicBezTo>
                <a:lnTo>
                  <a:pt x="17889" y="20352"/>
                </a:lnTo>
                <a:lnTo>
                  <a:pt x="17586" y="20369"/>
                </a:lnTo>
                <a:cubicBezTo>
                  <a:pt x="17420" y="20378"/>
                  <a:pt x="17251" y="20359"/>
                  <a:pt x="17210" y="20329"/>
                </a:cubicBezTo>
                <a:cubicBezTo>
                  <a:pt x="17162" y="20294"/>
                  <a:pt x="17132" y="20124"/>
                  <a:pt x="17126" y="19836"/>
                </a:cubicBezTo>
                <a:cubicBezTo>
                  <a:pt x="17120" y="19594"/>
                  <a:pt x="17096" y="19376"/>
                  <a:pt x="17069" y="19352"/>
                </a:cubicBezTo>
                <a:cubicBezTo>
                  <a:pt x="16951" y="19248"/>
                  <a:pt x="16897" y="19397"/>
                  <a:pt x="16897" y="19821"/>
                </a:cubicBezTo>
                <a:cubicBezTo>
                  <a:pt x="16897" y="20337"/>
                  <a:pt x="16856" y="20393"/>
                  <a:pt x="16490" y="20369"/>
                </a:cubicBezTo>
                <a:lnTo>
                  <a:pt x="16244" y="20352"/>
                </a:lnTo>
                <a:lnTo>
                  <a:pt x="16227" y="19858"/>
                </a:lnTo>
                <a:cubicBezTo>
                  <a:pt x="16211" y="19381"/>
                  <a:pt x="16207" y="19365"/>
                  <a:pt x="16086" y="19380"/>
                </a:cubicBezTo>
                <a:cubicBezTo>
                  <a:pt x="15968" y="19395"/>
                  <a:pt x="15959" y="19430"/>
                  <a:pt x="15933" y="19876"/>
                </a:cubicBezTo>
                <a:lnTo>
                  <a:pt x="15902" y="20352"/>
                </a:lnTo>
                <a:lnTo>
                  <a:pt x="15591" y="20352"/>
                </a:lnTo>
                <a:lnTo>
                  <a:pt x="15280" y="20352"/>
                </a:lnTo>
                <a:lnTo>
                  <a:pt x="15263" y="19861"/>
                </a:lnTo>
                <a:cubicBezTo>
                  <a:pt x="15248" y="19415"/>
                  <a:pt x="15238" y="19372"/>
                  <a:pt x="15139" y="19372"/>
                </a:cubicBezTo>
                <a:cubicBezTo>
                  <a:pt x="15039" y="19372"/>
                  <a:pt x="15026" y="19415"/>
                  <a:pt x="15011" y="19861"/>
                </a:cubicBezTo>
                <a:lnTo>
                  <a:pt x="14997" y="20352"/>
                </a:lnTo>
                <a:lnTo>
                  <a:pt x="14152" y="20367"/>
                </a:lnTo>
                <a:cubicBezTo>
                  <a:pt x="13170" y="20383"/>
                  <a:pt x="13127" y="20367"/>
                  <a:pt x="13169" y="20036"/>
                </a:cubicBezTo>
                <a:cubicBezTo>
                  <a:pt x="13208" y="19727"/>
                  <a:pt x="13387" y="19573"/>
                  <a:pt x="13703" y="19573"/>
                </a:cubicBezTo>
                <a:cubicBezTo>
                  <a:pt x="13927" y="19573"/>
                  <a:pt x="13946" y="19562"/>
                  <a:pt x="13946" y="19448"/>
                </a:cubicBezTo>
                <a:cubicBezTo>
                  <a:pt x="13946" y="19338"/>
                  <a:pt x="13922" y="19322"/>
                  <a:pt x="13762" y="19325"/>
                </a:cubicBezTo>
                <a:cubicBezTo>
                  <a:pt x="13236" y="19336"/>
                  <a:pt x="12969" y="19564"/>
                  <a:pt x="12926" y="20041"/>
                </a:cubicBezTo>
                <a:lnTo>
                  <a:pt x="12897" y="20352"/>
                </a:lnTo>
                <a:lnTo>
                  <a:pt x="11820" y="20352"/>
                </a:lnTo>
                <a:lnTo>
                  <a:pt x="10743" y="20352"/>
                </a:lnTo>
                <a:lnTo>
                  <a:pt x="10710" y="20011"/>
                </a:lnTo>
                <a:cubicBezTo>
                  <a:pt x="10669" y="19597"/>
                  <a:pt x="10545" y="19425"/>
                  <a:pt x="10215" y="19330"/>
                </a:cubicBezTo>
                <a:cubicBezTo>
                  <a:pt x="9885" y="19235"/>
                  <a:pt x="9552" y="19330"/>
                  <a:pt x="9367" y="19573"/>
                </a:cubicBezTo>
                <a:cubicBezTo>
                  <a:pt x="9175" y="19824"/>
                  <a:pt x="9214" y="20176"/>
                  <a:pt x="9457" y="20392"/>
                </a:cubicBezTo>
                <a:cubicBezTo>
                  <a:pt x="9607" y="20525"/>
                  <a:pt x="9684" y="20549"/>
                  <a:pt x="10017" y="20575"/>
                </a:cubicBezTo>
                <a:lnTo>
                  <a:pt x="10404" y="20605"/>
                </a:lnTo>
                <a:lnTo>
                  <a:pt x="10421" y="20842"/>
                </a:lnTo>
                <a:cubicBezTo>
                  <a:pt x="10437" y="21057"/>
                  <a:pt x="10452" y="21083"/>
                  <a:pt x="10574" y="21083"/>
                </a:cubicBezTo>
                <a:cubicBezTo>
                  <a:pt x="10695" y="21083"/>
                  <a:pt x="10711" y="21057"/>
                  <a:pt x="10727" y="20842"/>
                </a:cubicBezTo>
                <a:lnTo>
                  <a:pt x="10743" y="20605"/>
                </a:lnTo>
                <a:lnTo>
                  <a:pt x="14443" y="20592"/>
                </a:lnTo>
                <a:lnTo>
                  <a:pt x="18143" y="20580"/>
                </a:lnTo>
                <a:lnTo>
                  <a:pt x="18143" y="19773"/>
                </a:lnTo>
                <a:cubicBezTo>
                  <a:pt x="18143" y="19006"/>
                  <a:pt x="18137" y="18969"/>
                  <a:pt x="18030" y="18969"/>
                </a:cubicBezTo>
                <a:close/>
                <a:moveTo>
                  <a:pt x="18709" y="18969"/>
                </a:moveTo>
                <a:cubicBezTo>
                  <a:pt x="18600" y="18969"/>
                  <a:pt x="18595" y="19002"/>
                  <a:pt x="18595" y="19773"/>
                </a:cubicBezTo>
                <a:cubicBezTo>
                  <a:pt x="18595" y="20545"/>
                  <a:pt x="18600" y="20580"/>
                  <a:pt x="18709" y="20580"/>
                </a:cubicBezTo>
                <a:cubicBezTo>
                  <a:pt x="18817" y="20580"/>
                  <a:pt x="18824" y="20545"/>
                  <a:pt x="18824" y="19773"/>
                </a:cubicBezTo>
                <a:cubicBezTo>
                  <a:pt x="18824" y="19002"/>
                  <a:pt x="18817" y="18969"/>
                  <a:pt x="18709" y="18969"/>
                </a:cubicBezTo>
                <a:close/>
                <a:moveTo>
                  <a:pt x="3270" y="18997"/>
                </a:moveTo>
                <a:cubicBezTo>
                  <a:pt x="3091" y="19009"/>
                  <a:pt x="2919" y="19083"/>
                  <a:pt x="2838" y="19217"/>
                </a:cubicBezTo>
                <a:cubicBezTo>
                  <a:pt x="2650" y="19528"/>
                  <a:pt x="2862" y="19891"/>
                  <a:pt x="3267" y="19951"/>
                </a:cubicBezTo>
                <a:cubicBezTo>
                  <a:pt x="3630" y="20005"/>
                  <a:pt x="3629" y="20004"/>
                  <a:pt x="3629" y="20302"/>
                </a:cubicBezTo>
                <a:cubicBezTo>
                  <a:pt x="3629" y="20546"/>
                  <a:pt x="3643" y="20580"/>
                  <a:pt x="3742" y="20580"/>
                </a:cubicBezTo>
                <a:cubicBezTo>
                  <a:pt x="3850" y="20580"/>
                  <a:pt x="3855" y="20545"/>
                  <a:pt x="3855" y="19931"/>
                </a:cubicBezTo>
                <a:cubicBezTo>
                  <a:pt x="3855" y="19362"/>
                  <a:pt x="3841" y="19269"/>
                  <a:pt x="3742" y="19157"/>
                </a:cubicBezTo>
                <a:cubicBezTo>
                  <a:pt x="3635" y="19036"/>
                  <a:pt x="3450" y="18985"/>
                  <a:pt x="3270" y="18997"/>
                </a:cubicBezTo>
                <a:close/>
                <a:moveTo>
                  <a:pt x="7292" y="19375"/>
                </a:moveTo>
                <a:cubicBezTo>
                  <a:pt x="7206" y="19370"/>
                  <a:pt x="7089" y="19376"/>
                  <a:pt x="6931" y="19383"/>
                </a:cubicBezTo>
                <a:lnTo>
                  <a:pt x="6577" y="19398"/>
                </a:lnTo>
                <a:lnTo>
                  <a:pt x="6577" y="19966"/>
                </a:lnTo>
                <a:cubicBezTo>
                  <a:pt x="6577" y="20589"/>
                  <a:pt x="6542" y="20691"/>
                  <a:pt x="6295" y="20805"/>
                </a:cubicBezTo>
                <a:cubicBezTo>
                  <a:pt x="6070" y="20908"/>
                  <a:pt x="6044" y="20904"/>
                  <a:pt x="5814" y="20725"/>
                </a:cubicBezTo>
                <a:cubicBezTo>
                  <a:pt x="5619" y="20572"/>
                  <a:pt x="5613" y="20559"/>
                  <a:pt x="5613" y="20196"/>
                </a:cubicBezTo>
                <a:cubicBezTo>
                  <a:pt x="5613" y="19858"/>
                  <a:pt x="5604" y="19823"/>
                  <a:pt x="5500" y="19823"/>
                </a:cubicBezTo>
                <a:cubicBezTo>
                  <a:pt x="5396" y="19823"/>
                  <a:pt x="5387" y="19858"/>
                  <a:pt x="5387" y="20231"/>
                </a:cubicBezTo>
                <a:cubicBezTo>
                  <a:pt x="5387" y="20680"/>
                  <a:pt x="5462" y="20855"/>
                  <a:pt x="5718" y="20993"/>
                </a:cubicBezTo>
                <a:cubicBezTo>
                  <a:pt x="6045" y="21169"/>
                  <a:pt x="6548" y="21057"/>
                  <a:pt x="6727" y="20770"/>
                </a:cubicBezTo>
                <a:cubicBezTo>
                  <a:pt x="6771" y="20700"/>
                  <a:pt x="6799" y="20473"/>
                  <a:pt x="6801" y="20196"/>
                </a:cubicBezTo>
                <a:cubicBezTo>
                  <a:pt x="6803" y="19688"/>
                  <a:pt x="6851" y="19605"/>
                  <a:pt x="7126" y="19633"/>
                </a:cubicBezTo>
                <a:lnTo>
                  <a:pt x="7287" y="19648"/>
                </a:lnTo>
                <a:lnTo>
                  <a:pt x="7301" y="20114"/>
                </a:lnTo>
                <a:cubicBezTo>
                  <a:pt x="7316" y="20538"/>
                  <a:pt x="7327" y="20580"/>
                  <a:pt x="7428" y="20580"/>
                </a:cubicBezTo>
                <a:cubicBezTo>
                  <a:pt x="7532" y="20580"/>
                  <a:pt x="7541" y="20542"/>
                  <a:pt x="7541" y="20001"/>
                </a:cubicBezTo>
                <a:cubicBezTo>
                  <a:pt x="7541" y="19501"/>
                  <a:pt x="7553" y="19389"/>
                  <a:pt x="7292" y="19375"/>
                </a:cubicBezTo>
                <a:close/>
                <a:moveTo>
                  <a:pt x="8533" y="19383"/>
                </a:moveTo>
                <a:cubicBezTo>
                  <a:pt x="8034" y="19363"/>
                  <a:pt x="7880" y="19394"/>
                  <a:pt x="7880" y="19520"/>
                </a:cubicBezTo>
                <a:cubicBezTo>
                  <a:pt x="7880" y="19606"/>
                  <a:pt x="7930" y="19620"/>
                  <a:pt x="8293" y="19633"/>
                </a:cubicBezTo>
                <a:lnTo>
                  <a:pt x="8703" y="19648"/>
                </a:lnTo>
                <a:lnTo>
                  <a:pt x="8720" y="19948"/>
                </a:lnTo>
                <a:cubicBezTo>
                  <a:pt x="8741" y="20319"/>
                  <a:pt x="8671" y="20377"/>
                  <a:pt x="8214" y="20377"/>
                </a:cubicBezTo>
                <a:cubicBezTo>
                  <a:pt x="7892" y="20377"/>
                  <a:pt x="7874" y="20392"/>
                  <a:pt x="7934" y="20567"/>
                </a:cubicBezTo>
                <a:cubicBezTo>
                  <a:pt x="7936" y="20574"/>
                  <a:pt x="8167" y="20580"/>
                  <a:pt x="8448" y="20580"/>
                </a:cubicBezTo>
                <a:lnTo>
                  <a:pt x="8963" y="20580"/>
                </a:lnTo>
                <a:lnTo>
                  <a:pt x="8946" y="19989"/>
                </a:lnTo>
                <a:lnTo>
                  <a:pt x="8929" y="19398"/>
                </a:lnTo>
                <a:lnTo>
                  <a:pt x="8533" y="19383"/>
                </a:lnTo>
                <a:close/>
                <a:moveTo>
                  <a:pt x="5868" y="21258"/>
                </a:moveTo>
                <a:cubicBezTo>
                  <a:pt x="5735" y="21258"/>
                  <a:pt x="5687" y="21408"/>
                  <a:pt x="5786" y="21514"/>
                </a:cubicBezTo>
                <a:cubicBezTo>
                  <a:pt x="5813" y="21542"/>
                  <a:pt x="5834" y="21556"/>
                  <a:pt x="5856" y="21559"/>
                </a:cubicBezTo>
                <a:cubicBezTo>
                  <a:pt x="5879" y="21561"/>
                  <a:pt x="5904" y="21552"/>
                  <a:pt x="5936" y="21529"/>
                </a:cubicBezTo>
                <a:cubicBezTo>
                  <a:pt x="6052" y="21443"/>
                  <a:pt x="6005" y="21258"/>
                  <a:pt x="5868" y="21258"/>
                </a:cubicBezTo>
                <a:close/>
                <a:moveTo>
                  <a:pt x="6269" y="21263"/>
                </a:moveTo>
                <a:cubicBezTo>
                  <a:pt x="6163" y="21299"/>
                  <a:pt x="6151" y="21439"/>
                  <a:pt x="6247" y="21524"/>
                </a:cubicBezTo>
                <a:cubicBezTo>
                  <a:pt x="6331" y="21599"/>
                  <a:pt x="6464" y="21512"/>
                  <a:pt x="6464" y="21381"/>
                </a:cubicBezTo>
                <a:cubicBezTo>
                  <a:pt x="6464" y="21268"/>
                  <a:pt x="6388" y="21223"/>
                  <a:pt x="6269" y="21263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34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17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5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3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6" y="302172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690041" y="2652835"/>
            <a:ext cx="495479" cy="395872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3927835" y="3793795"/>
            <a:ext cx="1926477" cy="2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2144561" y="-57349"/>
            <a:ext cx="6905715" cy="113876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6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16" y="3943217"/>
            <a:ext cx="2726760" cy="22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8087758" y="640352"/>
            <a:ext cx="869707" cy="542601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004063" y="1832678"/>
            <a:ext cx="5622900" cy="3280565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387262" y="2108247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245357" y="957721"/>
            <a:ext cx="1733731" cy="1733731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739" y="259708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2" y="2777791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104625">
            <a:off x="2675939" y="1708709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68" y="3815924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6064453" y="6459984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7" tIns="45718" rIns="60957" bIns="45718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71682" y="5342323"/>
            <a:ext cx="1703105" cy="1721249"/>
          </a:xfrm>
          <a:prstGeom prst="rect">
            <a:avLst/>
          </a:prstGeom>
        </p:spPr>
      </p:pic>
      <p:grpSp>
        <p:nvGrpSpPr>
          <p:cNvPr id="9" name="مجموعة 8"/>
          <p:cNvGrpSpPr/>
          <p:nvPr/>
        </p:nvGrpSpPr>
        <p:grpSpPr>
          <a:xfrm>
            <a:off x="8112225" y="1817453"/>
            <a:ext cx="2715801" cy="1842857"/>
            <a:chOff x="6084168" y="1363089"/>
            <a:chExt cx="2036851" cy="1382143"/>
          </a:xfrm>
        </p:grpSpPr>
        <p:pic>
          <p:nvPicPr>
            <p:cNvPr id="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3495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6084168" y="1386831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6686081" y="149256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7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6434268" y="2154577"/>
              <a:ext cx="1336663" cy="369330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800" dirty="0">
                  <a:ln w="0"/>
                  <a:solidFill>
                    <a:srgbClr val="D6009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ص 38 + 39</a:t>
              </a:r>
              <a:endParaRPr lang="en-US" sz="28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7697329" y="1363089"/>
              <a:ext cx="296114" cy="837900"/>
            </a:xfrm>
            <a:prstGeom prst="rect">
              <a:avLst/>
            </a:prstGeom>
          </p:spPr>
        </p:pic>
      </p:grp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4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50" y="584632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97" y="452670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448467" y="5116943"/>
            <a:ext cx="1025272" cy="932391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/>
          <p:cNvGrpSpPr/>
          <p:nvPr/>
        </p:nvGrpSpPr>
        <p:grpSpPr>
          <a:xfrm>
            <a:off x="8208236" y="3405066"/>
            <a:ext cx="2715801" cy="1708177"/>
            <a:chOff x="6413958" y="3273462"/>
            <a:chExt cx="2036851" cy="1281133"/>
          </a:xfrm>
        </p:grpSpPr>
        <p:pic>
          <p:nvPicPr>
            <p:cNvPr id="3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273462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744318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6703667" y="3937840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6980523" y="3446403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2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" y="-457888"/>
            <a:ext cx="3409531" cy="24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4531538" y="3211645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99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-115033" y="1674500"/>
            <a:ext cx="11891600" cy="483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softEdge rad="635000"/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9" name="Google Shape;189;p36"/>
          <p:cNvSpPr/>
          <p:nvPr/>
        </p:nvSpPr>
        <p:spPr>
          <a:xfrm rot="-1110091">
            <a:off x="10173830" y="1577463"/>
            <a:ext cx="1357595" cy="176615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90" name="Google Shape;190;p36"/>
          <p:cNvSpPr/>
          <p:nvPr/>
        </p:nvSpPr>
        <p:spPr>
          <a:xfrm rot="4908656">
            <a:off x="10126956" y="4672489"/>
            <a:ext cx="1357639" cy="176621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7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8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8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8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6497319" y="4007785"/>
            <a:ext cx="5455332" cy="262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853ACC-0116-4BE4-8DF1-3ECEDC31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4" y="1220755"/>
            <a:ext cx="10826639" cy="2629348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9744405" y="4707559"/>
            <a:ext cx="1965815" cy="1581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611729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9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3018" y="3417184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776776" y="282815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815414" y="1521047"/>
            <a:ext cx="1858477" cy="2099975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160763" y="308909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35" y="75370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16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968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731353" y="4101076"/>
            <a:ext cx="1903935" cy="1841537"/>
            <a:chOff x="10982748" y="4866634"/>
            <a:chExt cx="2855902" cy="2762306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982748" y="6151612"/>
              <a:ext cx="285590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</a:t>
              </a:r>
            </a:p>
            <a:p>
              <a:pPr>
                <a:lnSpc>
                  <a:spcPct val="100000"/>
                </a:lnSpc>
              </a:pP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اسمي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60126" y="4866634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8076" y="41896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2162453" y="319249"/>
            <a:ext cx="6055748" cy="6971887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234" y="146175"/>
            <a:ext cx="1038568" cy="10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8995711" y="5248133"/>
            <a:ext cx="2307200" cy="6544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9515439" y="5335733"/>
            <a:ext cx="1221200" cy="479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algn="l"/>
            <a:r>
              <a:rPr lang="en" sz="1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1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9163362" y="5416884"/>
            <a:ext cx="259133" cy="316867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2561428" y="3314266"/>
            <a:ext cx="4698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>
                <a:solidFill>
                  <a:srgbClr val="C00000"/>
                </a:solidFill>
              </a:rPr>
              <a:t>الدرس </a:t>
            </a:r>
            <a:r>
              <a:rPr lang="ar-SA" sz="4800" b="1" dirty="0" smtClean="0">
                <a:solidFill>
                  <a:srgbClr val="C00000"/>
                </a:solidFill>
              </a:rPr>
              <a:t>1-2</a:t>
            </a:r>
            <a:r>
              <a:rPr lang="ar-SA" sz="4800" b="1" dirty="0" smtClean="0">
                <a:solidFill>
                  <a:srgbClr val="0000FF"/>
                </a:solidFill>
              </a:rPr>
              <a:t> 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احلُ المسألة</a:t>
            </a:r>
          </a:p>
          <a:p>
            <a:pPr algn="ctr" defTabSz="410751" hangingPunct="0"/>
            <a:r>
              <a:rPr lang="ar-SA" sz="4800" b="1" u="sng" dirty="0">
                <a:solidFill>
                  <a:srgbClr val="FF6699"/>
                </a:solidFill>
              </a:rPr>
              <a:t>“ </a:t>
            </a:r>
            <a:r>
              <a:rPr lang="ar-SA" sz="4800" b="1" u="sng" dirty="0" smtClean="0">
                <a:solidFill>
                  <a:srgbClr val="FF6699"/>
                </a:solidFill>
              </a:rPr>
              <a:t>برسم صورة“ </a:t>
            </a:r>
            <a:r>
              <a:rPr lang="ar-SA" sz="4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xmlns="" id="{97D48515-573B-4958-A321-031D4CF6AE87}"/>
              </a:ext>
            </a:extLst>
          </p:cNvPr>
          <p:cNvSpPr txBox="1"/>
          <p:nvPr/>
        </p:nvSpPr>
        <p:spPr>
          <a:xfrm>
            <a:off x="1650059" y="2529464"/>
            <a:ext cx="61463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48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7094523" y="1319678"/>
            <a:ext cx="1122480" cy="2328928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t="25095" r="47754" b="25568"/>
          <a:stretch/>
        </p:blipFill>
        <p:spPr>
          <a:xfrm rot="20324303">
            <a:off x="47049" y="5427607"/>
            <a:ext cx="1308092" cy="123525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8004481" y="2926053"/>
            <a:ext cx="3549119" cy="1925225"/>
          </a:xfrm>
          <a:prstGeom prst="wedgeEllipseCallout">
            <a:avLst>
              <a:gd name="adj1" fmla="val -108367"/>
              <a:gd name="adj2" fmla="val 69744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أُعدُ الاعداد 5, 4, 3, 2, 1 واسميها واميزها باستعمال الرسوم التوضيحية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17045" y="1266067"/>
            <a:ext cx="4223656" cy="1513297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70782" y="-60347"/>
            <a:ext cx="4223656" cy="1513297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7" y="352312"/>
            <a:ext cx="35472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225811" y="1460293"/>
            <a:ext cx="3733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38 + 39</a:t>
            </a:r>
            <a:endParaRPr lang="en-US" sz="6000" b="0" cap="none" spc="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8750032" y="1498337"/>
            <a:ext cx="3804168" cy="1513297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35562" y="1707648"/>
            <a:ext cx="1718038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023434" y="2195659"/>
            <a:ext cx="2957267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4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44386" y="158470"/>
            <a:ext cx="7488258" cy="89211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5937055" y="3411065"/>
            <a:ext cx="45722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7745569" y="2821152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9562615" y="3441238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4017767" y="328070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5942898" y="3393918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5949565" y="3374865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7751412" y="2804004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7758078" y="278495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9568459" y="342409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9575124" y="340503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3168961" y="5531918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5039688" y="5629149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6909288" y="5029873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8742513" y="5690885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8370" y="4161795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9823" y="4789980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062" y="4683714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4362" y="4851291"/>
            <a:ext cx="786338" cy="786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230" y="1436704"/>
            <a:ext cx="2767590" cy="1988791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smtClean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  <a:endParaRPr lang="ar-SA" sz="2400" dirty="0">
                <a:solidFill>
                  <a:srgbClr val="D60093"/>
                </a:solidFill>
                <a:cs typeface="PT Bold Heading" pitchFamily="2" charset="-78"/>
              </a:endParaRP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21433" y="5651043"/>
            <a:ext cx="2588441" cy="11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xmlns="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266" y="5795546"/>
            <a:ext cx="1321233" cy="76729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908" y="5159096"/>
            <a:ext cx="1133859" cy="767292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0125" y="5764022"/>
            <a:ext cx="1133859" cy="767293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3168961" y="5628199"/>
            <a:ext cx="1666121" cy="767293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2361063" y="1213364"/>
            <a:ext cx="8368623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2675965" y="1434008"/>
            <a:ext cx="7618264" cy="351580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2946244" y="1183886"/>
            <a:ext cx="2208628" cy="433356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626418" y="3731156"/>
                <a:ext cx="893832" cy="5847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32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3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4864289" y="1128655"/>
            <a:ext cx="2208629" cy="4508973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622018" y="3865412"/>
                  <a:ext cx="582850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32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6679890" y="1157399"/>
            <a:ext cx="2208629" cy="3895589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439670" y="3286275"/>
                  <a:ext cx="826506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660066"/>
                      </a:solidFill>
                    </a:rPr>
                    <a:t>أُخطط</a:t>
                  </a:r>
                  <a:endParaRPr sz="32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8496627" y="1213365"/>
            <a:ext cx="2208629" cy="4458151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219334" y="3841743"/>
                  <a:ext cx="754372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CC0066"/>
                      </a:solidFill>
                    </a:rPr>
                    <a:t>افهم </a:t>
                  </a:r>
                  <a:endParaRPr sz="32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/>
          </p:nvPr>
        </p:nvSpPr>
        <p:spPr>
          <a:xfrm>
            <a:off x="1976621" y="504831"/>
            <a:ext cx="7956468" cy="480207"/>
          </a:xfrm>
          <a:prstGeom prst="rect">
            <a:avLst/>
          </a:prstGeom>
        </p:spPr>
        <p:txBody>
          <a:bodyPr spcFirstLastPara="1" vert="horz" wrap="square" lIns="0" tIns="58608" rIns="58608" bIns="58608" rtlCol="1" anchor="ctr" anchorCtr="0">
            <a:noAutofit/>
          </a:bodyPr>
          <a:lstStyle/>
          <a:p>
            <a:pPr algn="ctr" rtl="0">
              <a:spcBef>
                <a:spcPts val="0"/>
              </a:spcBef>
            </a:pPr>
            <a:r>
              <a:rPr lang="ar-SA" sz="6000" dirty="0" smtClean="0">
                <a:solidFill>
                  <a:srgbClr val="0070C0"/>
                </a:solidFill>
              </a:rPr>
              <a:t>أحُل المسألة ( </a:t>
            </a:r>
            <a:r>
              <a:rPr lang="ar-SA" sz="6000" dirty="0" smtClean="0">
                <a:solidFill>
                  <a:srgbClr val="D60093"/>
                </a:solidFill>
              </a:rPr>
              <a:t>برسم صورة</a:t>
            </a:r>
            <a:r>
              <a:rPr lang="ar-SA" sz="6000" dirty="0" smtClean="0">
                <a:solidFill>
                  <a:srgbClr val="0070C0"/>
                </a:solidFill>
              </a:rPr>
              <a:t>)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843541" y="10924"/>
            <a:ext cx="878416" cy="78918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9058736" y="598269"/>
            <a:ext cx="878416" cy="78918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79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 descr="الصف الأول _38">
            <a:extLst>
              <a:ext uri="{FF2B5EF4-FFF2-40B4-BE49-F238E27FC236}">
                <a16:creationId xmlns:a16="http://schemas.microsoft.com/office/drawing/2014/main" xmlns="" id="{F5433096-4493-4E2E-B698-7DB707B70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90" y="1088120"/>
            <a:ext cx="4949596" cy="5327680"/>
          </a:xfrm>
          <a:prstGeom prst="rect">
            <a:avLst/>
          </a:prstGeom>
        </p:spPr>
      </p:pic>
      <p:pic>
        <p:nvPicPr>
          <p:cNvPr id="20" name="صورة 19" descr="الصف الأول _39">
            <a:extLst>
              <a:ext uri="{FF2B5EF4-FFF2-40B4-BE49-F238E27FC236}">
                <a16:creationId xmlns:a16="http://schemas.microsoft.com/office/drawing/2014/main" xmlns="" id="{BB36C023-7F20-4FB5-85CF-832CA4AAB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64" y="1088120"/>
            <a:ext cx="4479874" cy="5327679"/>
          </a:xfrm>
          <a:prstGeom prst="rect">
            <a:avLst/>
          </a:prstGeom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برسم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7730254" y="1357706"/>
            <a:ext cx="1440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21-2</a:t>
            </a:r>
            <a:endParaRPr lang="ar-SA" sz="40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0347919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318</Words>
  <Application>Microsoft Office PowerPoint</Application>
  <PresentationFormat>Custom</PresentationFormat>
  <Paragraphs>94</Paragraphs>
  <Slides>17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برسم صورة)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91</cp:revision>
  <dcterms:created xsi:type="dcterms:W3CDTF">2021-09-09T09:58:20Z</dcterms:created>
  <dcterms:modified xsi:type="dcterms:W3CDTF">2023-03-31T11:43:57Z</dcterms:modified>
</cp:coreProperties>
</file>