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22" r:id="rId3"/>
    <p:sldId id="315" r:id="rId4"/>
    <p:sldId id="316" r:id="rId5"/>
    <p:sldId id="317" r:id="rId6"/>
    <p:sldId id="319" r:id="rId7"/>
    <p:sldId id="313" r:id="rId8"/>
    <p:sldId id="312" r:id="rId9"/>
    <p:sldId id="295" r:id="rId10"/>
    <p:sldId id="321" r:id="rId11"/>
    <p:sldId id="302" r:id="rId12"/>
    <p:sldId id="310" r:id="rId13"/>
    <p:sldId id="311" r:id="rId14"/>
    <p:sldId id="309" r:id="rId15"/>
    <p:sldId id="308" r:id="rId16"/>
    <p:sldId id="30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FFFF"/>
    <a:srgbClr val="3333CC"/>
    <a:srgbClr val="CC0099"/>
    <a:srgbClr val="FF66FF"/>
    <a:srgbClr val="FF66CC"/>
    <a:srgbClr val="CC99FF"/>
    <a:srgbClr val="FF00FF"/>
    <a:srgbClr val="00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0" d="100"/>
          <a:sy n="60" d="100"/>
        </p:scale>
        <p:origin x="-90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/>
              <a:buNone/>
              <a:defRPr sz="28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27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5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4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18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77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image" Target="../media/image1.jp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8">
            <a:alphaModFix amt="25000"/>
            <a:lum/>
          </a:blip>
          <a:srcRect/>
          <a:stretch>
            <a:fillRect t="-10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1" r:id="rId2"/>
    <p:sldLayoutId id="2147483830" r:id="rId3"/>
    <p:sldLayoutId id="2147483819" r:id="rId4"/>
    <p:sldLayoutId id="2147483818" r:id="rId5"/>
    <p:sldLayoutId id="2147483778" r:id="rId6"/>
    <p:sldLayoutId id="2147483777" r:id="rId7"/>
    <p:sldLayoutId id="2147483755" r:id="rId8"/>
    <p:sldLayoutId id="2147483743" r:id="rId9"/>
    <p:sldLayoutId id="2147483740" r:id="rId10"/>
    <p:sldLayoutId id="2147483739" r:id="rId11"/>
    <p:sldLayoutId id="2147483713" r:id="rId12"/>
    <p:sldLayoutId id="2147483712" r:id="rId13"/>
    <p:sldLayoutId id="2147483709" r:id="rId14"/>
    <p:sldLayoutId id="2147483708" r:id="rId15"/>
    <p:sldLayoutId id="2147483705" r:id="rId16"/>
    <p:sldLayoutId id="2147483693" r:id="rId17"/>
    <p:sldLayoutId id="2147483690" r:id="rId18"/>
    <p:sldLayoutId id="2147483689" r:id="rId19"/>
    <p:sldLayoutId id="2147483663" r:id="rId20"/>
    <p:sldLayoutId id="2147483664" r:id="rId21"/>
    <p:sldLayoutId id="2147483738" r:id="rId22"/>
    <p:sldLayoutId id="2147483737" r:id="rId23"/>
    <p:sldLayoutId id="2147483707" r:id="rId24"/>
    <p:sldLayoutId id="2147483706" r:id="rId25"/>
    <p:sldLayoutId id="2147483687" r:id="rId26"/>
    <p:sldLayoutId id="2147483686" r:id="rId27"/>
    <p:sldLayoutId id="2147483666" r:id="rId28"/>
    <p:sldLayoutId id="2147483835" r:id="rId29"/>
    <p:sldLayoutId id="2147483824" r:id="rId30"/>
    <p:sldLayoutId id="2147483811" r:id="rId31"/>
    <p:sldLayoutId id="2147483784" r:id="rId32"/>
    <p:sldLayoutId id="2147483783" r:id="rId33"/>
    <p:sldLayoutId id="2147483744" r:id="rId34"/>
    <p:sldLayoutId id="2147483714" r:id="rId35"/>
    <p:sldLayoutId id="2147483694" r:id="rId36"/>
    <p:sldLayoutId id="2147483667" r:id="rId37"/>
    <p:sldLayoutId id="2147483836" r:id="rId38"/>
    <p:sldLayoutId id="2147483825" r:id="rId39"/>
    <p:sldLayoutId id="2147483812" r:id="rId40"/>
    <p:sldLayoutId id="2147483785" r:id="rId41"/>
    <p:sldLayoutId id="2147483750" r:id="rId42"/>
    <p:sldLayoutId id="2147483834" r:id="rId43"/>
    <p:sldLayoutId id="2147483823" r:id="rId44"/>
    <p:sldLayoutId id="2147483822" r:id="rId45"/>
    <p:sldLayoutId id="2147483782" r:id="rId46"/>
    <p:sldLayoutId id="2147483781" r:id="rId47"/>
    <p:sldLayoutId id="2147483749" r:id="rId48"/>
    <p:sldLayoutId id="2147483745" r:id="rId49"/>
    <p:sldLayoutId id="2147483731" r:id="rId50"/>
    <p:sldLayoutId id="2147483729" r:id="rId51"/>
    <p:sldLayoutId id="2147483728" r:id="rId52"/>
    <p:sldLayoutId id="2147483727" r:id="rId53"/>
    <p:sldLayoutId id="2147483725" r:id="rId54"/>
    <p:sldLayoutId id="2147483724" r:id="rId55"/>
    <p:sldLayoutId id="2147483716" r:id="rId56"/>
    <p:sldLayoutId id="2147483715" r:id="rId57"/>
    <p:sldLayoutId id="2147483700" r:id="rId58"/>
    <p:sldLayoutId id="2147483699" r:id="rId59"/>
    <p:sldLayoutId id="2147483695" r:id="rId60"/>
    <p:sldLayoutId id="2147483668" r:id="rId61"/>
    <p:sldLayoutId id="2147483669" r:id="rId62"/>
    <p:sldLayoutId id="2147483670" r:id="rId63"/>
    <p:sldLayoutId id="2147483671" r:id="rId64"/>
    <p:sldLayoutId id="2147483840" r:id="rId65"/>
    <p:sldLayoutId id="2147483839" r:id="rId66"/>
    <p:sldLayoutId id="2147483838" r:id="rId67"/>
    <p:sldLayoutId id="2147483837" r:id="rId68"/>
    <p:sldLayoutId id="2147483828" r:id="rId69"/>
    <p:sldLayoutId id="2147483827" r:id="rId70"/>
    <p:sldLayoutId id="2147483826" r:id="rId71"/>
    <p:sldLayoutId id="2147483817" r:id="rId72"/>
    <p:sldLayoutId id="2147483816" r:id="rId73"/>
    <p:sldLayoutId id="2147483815" r:id="rId74"/>
    <p:sldLayoutId id="2147483814" r:id="rId75"/>
    <p:sldLayoutId id="2147483813" r:id="rId76"/>
    <p:sldLayoutId id="2147483809" r:id="rId77"/>
    <p:sldLayoutId id="2147483808" r:id="rId78"/>
    <p:sldLayoutId id="2147483807" r:id="rId79"/>
    <p:sldLayoutId id="2147483806" r:id="rId80"/>
    <p:sldLayoutId id="2147483805" r:id="rId81"/>
    <p:sldLayoutId id="2147483804" r:id="rId82"/>
    <p:sldLayoutId id="2147483803" r:id="rId83"/>
    <p:sldLayoutId id="2147483802" r:id="rId84"/>
    <p:sldLayoutId id="2147483801" r:id="rId85"/>
    <p:sldLayoutId id="2147483800" r:id="rId86"/>
    <p:sldLayoutId id="2147483799" r:id="rId87"/>
    <p:sldLayoutId id="2147483798" r:id="rId88"/>
    <p:sldLayoutId id="2147483797" r:id="rId89"/>
    <p:sldLayoutId id="2147483796" r:id="rId90"/>
    <p:sldLayoutId id="2147483795" r:id="rId91"/>
    <p:sldLayoutId id="2147483794" r:id="rId92"/>
    <p:sldLayoutId id="2147483793" r:id="rId93"/>
    <p:sldLayoutId id="2147483792" r:id="rId94"/>
    <p:sldLayoutId id="2147483791" r:id="rId95"/>
    <p:sldLayoutId id="2147483790" r:id="rId96"/>
    <p:sldLayoutId id="2147483789" r:id="rId97"/>
    <p:sldLayoutId id="2147483788" r:id="rId98"/>
    <p:sldLayoutId id="2147483787" r:id="rId99"/>
    <p:sldLayoutId id="2147483786" r:id="rId100"/>
    <p:sldLayoutId id="2147483775" r:id="rId101"/>
    <p:sldLayoutId id="2147483774" r:id="rId102"/>
    <p:sldLayoutId id="2147483773" r:id="rId103"/>
    <p:sldLayoutId id="2147483772" r:id="rId104"/>
    <p:sldLayoutId id="2147483771" r:id="rId105"/>
    <p:sldLayoutId id="2147483770" r:id="rId106"/>
    <p:sldLayoutId id="2147483769" r:id="rId107"/>
    <p:sldLayoutId id="2147483768" r:id="rId108"/>
    <p:sldLayoutId id="2147483767" r:id="rId109"/>
    <p:sldLayoutId id="2147483766" r:id="rId110"/>
    <p:sldLayoutId id="2147483765" r:id="rId111"/>
    <p:sldLayoutId id="2147483764" r:id="rId112"/>
    <p:sldLayoutId id="2147483763" r:id="rId113"/>
    <p:sldLayoutId id="2147483762" r:id="rId114"/>
    <p:sldLayoutId id="2147483761" r:id="rId115"/>
    <p:sldLayoutId id="2147483760" r:id="rId116"/>
    <p:sldLayoutId id="2147483759" r:id="rId117"/>
    <p:sldLayoutId id="2147483758" r:id="rId118"/>
    <p:sldLayoutId id="2147483757" r:id="rId119"/>
    <p:sldLayoutId id="2147483756" r:id="rId120"/>
    <p:sldLayoutId id="2147483748" r:id="rId121"/>
    <p:sldLayoutId id="2147483747" r:id="rId122"/>
    <p:sldLayoutId id="2147483746" r:id="rId123"/>
    <p:sldLayoutId id="2147483726" r:id="rId124"/>
    <p:sldLayoutId id="2147483723" r:id="rId125"/>
    <p:sldLayoutId id="2147483722" r:id="rId126"/>
    <p:sldLayoutId id="2147483721" r:id="rId127"/>
    <p:sldLayoutId id="2147483720" r:id="rId128"/>
    <p:sldLayoutId id="2147483719" r:id="rId129"/>
    <p:sldLayoutId id="2147483718" r:id="rId130"/>
    <p:sldLayoutId id="2147483717" r:id="rId131"/>
    <p:sldLayoutId id="2147483698" r:id="rId132"/>
    <p:sldLayoutId id="2147483697" r:id="rId133"/>
    <p:sldLayoutId id="2147483696" r:id="rId134"/>
    <p:sldLayoutId id="2147483672" r:id="rId135"/>
    <p:sldLayoutId id="2147483673" r:id="rId136"/>
    <p:sldLayoutId id="2147483754" r:id="rId137"/>
    <p:sldLayoutId id="2147483735" r:id="rId138"/>
    <p:sldLayoutId id="2147483704" r:id="rId139"/>
    <p:sldLayoutId id="2147483674" r:id="rId140"/>
    <p:sldLayoutId id="2147483753" r:id="rId141"/>
    <p:sldLayoutId id="2147483734" r:id="rId142"/>
    <p:sldLayoutId id="2147483703" r:id="rId143"/>
    <p:sldLayoutId id="2147483675" r:id="rId144"/>
    <p:sldLayoutId id="2147483829" r:id="rId145"/>
    <p:sldLayoutId id="2147483810" r:id="rId146"/>
    <p:sldLayoutId id="2147483776" r:id="rId147"/>
    <p:sldLayoutId id="2147483752" r:id="rId148"/>
    <p:sldLayoutId id="2147483751" r:id="rId149"/>
    <p:sldLayoutId id="2147483733" r:id="rId150"/>
    <p:sldLayoutId id="2147483732" r:id="rId151"/>
    <p:sldLayoutId id="2147483730" r:id="rId152"/>
    <p:sldLayoutId id="2147483702" r:id="rId153"/>
    <p:sldLayoutId id="2147483701" r:id="rId154"/>
    <p:sldLayoutId id="2147483676" r:id="rId155"/>
    <p:sldLayoutId id="2147483677" r:id="rId156"/>
    <p:sldLayoutId id="2147483678" r:id="rId157"/>
    <p:sldLayoutId id="2147483832" r:id="rId158"/>
    <p:sldLayoutId id="2147483820" r:id="rId159"/>
    <p:sldLayoutId id="2147483779" r:id="rId160"/>
    <p:sldLayoutId id="2147483741" r:id="rId161"/>
    <p:sldLayoutId id="2147483710" r:id="rId162"/>
    <p:sldLayoutId id="2147483691" r:id="rId163"/>
    <p:sldLayoutId id="2147483685" r:id="rId164"/>
    <p:sldLayoutId id="2147483684" r:id="rId165"/>
    <p:sldLayoutId id="2147483683" r:id="rId166"/>
    <p:sldLayoutId id="2147483682" r:id="rId167"/>
    <p:sldLayoutId id="2147483681" r:id="rId168"/>
    <p:sldLayoutId id="2147483679" r:id="rId169"/>
    <p:sldLayoutId id="2147483833" r:id="rId170"/>
    <p:sldLayoutId id="2147483821" r:id="rId171"/>
    <p:sldLayoutId id="2147483780" r:id="rId172"/>
    <p:sldLayoutId id="2147483742" r:id="rId173"/>
    <p:sldLayoutId id="2147483711" r:id="rId174"/>
    <p:sldLayoutId id="2147483692" r:id="rId175"/>
    <p:sldLayoutId id="2147483680" r:id="rId17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91.tmp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44.xml"/><Relationship Id="rId21" Type="http://schemas.openxmlformats.org/officeDocument/2006/relationships/image" Target="../media/image102.png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video" Target="../media/media3.mp4"/><Relationship Id="rId16" Type="http://schemas.openxmlformats.org/officeDocument/2006/relationships/image" Target="../media/image99.png"/><Relationship Id="rId20" Type="http://schemas.microsoft.com/office/2007/relationships/hdphoto" Target="../media/hdphoto2.wdp"/><Relationship Id="rId1" Type="http://schemas.microsoft.com/office/2007/relationships/media" Target="../media/media3.mp4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5" Type="http://schemas.openxmlformats.org/officeDocument/2006/relationships/image" Target="../media/image20.png"/><Relationship Id="rId23" Type="http://schemas.openxmlformats.org/officeDocument/2006/relationships/image" Target="../media/image104.png"/><Relationship Id="rId10" Type="http://schemas.openxmlformats.org/officeDocument/2006/relationships/image" Target="../media/image94.jpeg"/><Relationship Id="rId19" Type="http://schemas.openxmlformats.org/officeDocument/2006/relationships/image" Target="../media/image10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3.jpeg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44.xml"/><Relationship Id="rId21" Type="http://schemas.openxmlformats.org/officeDocument/2006/relationships/image" Target="../media/image102.png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video" Target="../media/media4.mp4"/><Relationship Id="rId16" Type="http://schemas.openxmlformats.org/officeDocument/2006/relationships/image" Target="../media/image99.png"/><Relationship Id="rId20" Type="http://schemas.microsoft.com/office/2007/relationships/hdphoto" Target="../media/hdphoto2.wdp"/><Relationship Id="rId1" Type="http://schemas.microsoft.com/office/2007/relationships/media" Target="../media/media4.mp4"/><Relationship Id="rId11" Type="http://schemas.openxmlformats.org/officeDocument/2006/relationships/image" Target="../media/image95.png"/><Relationship Id="rId24" Type="http://schemas.openxmlformats.org/officeDocument/2006/relationships/image" Target="../media/image105.png"/><Relationship Id="rId5" Type="http://schemas.openxmlformats.org/officeDocument/2006/relationships/image" Target="../media/image92.png"/><Relationship Id="rId15" Type="http://schemas.openxmlformats.org/officeDocument/2006/relationships/image" Target="../media/image20.png"/><Relationship Id="rId23" Type="http://schemas.openxmlformats.org/officeDocument/2006/relationships/hyperlink" Target="https://www.youtube.com/playlist?list=PLyoodbH_5mVIlRVJAJof8blvnTy0aF9Rr" TargetMode="External"/><Relationship Id="rId10" Type="http://schemas.openxmlformats.org/officeDocument/2006/relationships/image" Target="../media/image94.jpeg"/><Relationship Id="rId19" Type="http://schemas.openxmlformats.org/officeDocument/2006/relationships/image" Target="../media/image10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3.jpeg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3.jpeg"/><Relationship Id="rId3" Type="http://schemas.openxmlformats.org/officeDocument/2006/relationships/slide" Target="slide7.xml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8.png"/><Relationship Id="rId11" Type="http://schemas.openxmlformats.org/officeDocument/2006/relationships/image" Target="../media/image113.jpg"/><Relationship Id="rId5" Type="http://schemas.openxmlformats.org/officeDocument/2006/relationships/image" Target="../media/image107.gif"/><Relationship Id="rId10" Type="http://schemas.openxmlformats.org/officeDocument/2006/relationships/image" Target="../media/image112.gif"/><Relationship Id="rId4" Type="http://schemas.openxmlformats.org/officeDocument/2006/relationships/image" Target="../media/image106.jpeg"/><Relationship Id="rId9" Type="http://schemas.openxmlformats.org/officeDocument/2006/relationships/image" Target="../media/image1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17.png"/><Relationship Id="rId5" Type="http://schemas.openxmlformats.org/officeDocument/2006/relationships/image" Target="../media/image27.png"/><Relationship Id="rId4" Type="http://schemas.openxmlformats.org/officeDocument/2006/relationships/image" Target="../media/image11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8" Type="http://schemas.openxmlformats.org/officeDocument/2006/relationships/image" Target="../media/image123.png"/><Relationship Id="rId3" Type="http://schemas.openxmlformats.org/officeDocument/2006/relationships/image" Target="../media/image110.png"/><Relationship Id="rId21" Type="http://schemas.openxmlformats.org/officeDocument/2006/relationships/image" Target="../media/image125.png"/><Relationship Id="rId7" Type="http://schemas.openxmlformats.org/officeDocument/2006/relationships/image" Target="../media/image120.png"/><Relationship Id="rId17" Type="http://schemas.openxmlformats.org/officeDocument/2006/relationships/image" Target="../media/image122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76.png"/><Relationship Id="rId15" Type="http://schemas.openxmlformats.org/officeDocument/2006/relationships/image" Target="../media/image16.svg"/><Relationship Id="rId23" Type="http://schemas.openxmlformats.org/officeDocument/2006/relationships/image" Target="../media/image13.jpeg"/><Relationship Id="rId19" Type="http://schemas.openxmlformats.org/officeDocument/2006/relationships/image" Target="../media/image124.png"/><Relationship Id="rId4" Type="http://schemas.openxmlformats.org/officeDocument/2006/relationships/slide" Target="slide7.xml"/><Relationship Id="rId9" Type="http://schemas.openxmlformats.org/officeDocument/2006/relationships/image" Target="../media/image92.png"/><Relationship Id="rId22" Type="http://schemas.openxmlformats.org/officeDocument/2006/relationships/image" Target="../media/image1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57.xml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audio" Target="../media/audio1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61.pn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17" Type="http://schemas.openxmlformats.org/officeDocument/2006/relationships/image" Target="../media/image57.jpeg"/><Relationship Id="rId25" Type="http://schemas.openxmlformats.org/officeDocument/2006/relationships/image" Target="../media/image65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1" Type="http://schemas.microsoft.com/office/2007/relationships/media" Target="../media/media2.mp4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59.gif"/><Relationship Id="rId4" Type="http://schemas.openxmlformats.org/officeDocument/2006/relationships/image" Target="../media/image44.png"/><Relationship Id="rId9" Type="http://schemas.openxmlformats.org/officeDocument/2006/relationships/image" Target="../media/image49.gif"/><Relationship Id="rId14" Type="http://schemas.openxmlformats.org/officeDocument/2006/relationships/image" Target="../media/image54.jpe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75.jpe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5" Type="http://schemas.openxmlformats.org/officeDocument/2006/relationships/slide" Target="slide7.xml"/><Relationship Id="rId10" Type="http://schemas.openxmlformats.org/officeDocument/2006/relationships/image" Target="../media/image80.jpeg"/><Relationship Id="rId4" Type="http://schemas.openxmlformats.org/officeDocument/2006/relationships/image" Target="../media/image71.png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7.xml"/><Relationship Id="rId5" Type="http://schemas.openxmlformats.org/officeDocument/2006/relationships/image" Target="../media/image8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tm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6.tmp"/><Relationship Id="rId5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accent2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accent2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noFill/>
          <a:ln w="349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2862265" y="5799083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736059" y="5486404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056553" y="1989850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2736060" y="4752182"/>
            <a:ext cx="231774" cy="32714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086850" y="1477964"/>
            <a:ext cx="441549" cy="522203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3655016" y="2148714"/>
            <a:ext cx="461993" cy="337788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3297799" y="4993482"/>
            <a:ext cx="714434" cy="698501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458065" y="2000167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106027" y="3609824"/>
            <a:ext cx="1749280" cy="2938996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05197" y="425451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46434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4600680" y="5138746"/>
            <a:ext cx="863883" cy="666633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accent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894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164797" y="1380796"/>
            <a:ext cx="1854327" cy="23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509374" y="4003681"/>
            <a:ext cx="1732556" cy="2678102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5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642" y="-710144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32;p38"/>
          <p:cNvPicPr preferRelativeResize="0"/>
          <p:nvPr/>
        </p:nvPicPr>
        <p:blipFill rotWithShape="1">
          <a:blip r:embed="rId2">
            <a:alphaModFix/>
          </a:blip>
          <a:srcRect t="5800" b="2858"/>
          <a:stretch/>
        </p:blipFill>
        <p:spPr>
          <a:xfrm>
            <a:off x="-485267" y="1213479"/>
            <a:ext cx="11431174" cy="600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C17EF90A-E10E-481A-85B7-A1729D2943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903" y="1538486"/>
            <a:ext cx="7329125" cy="4770952"/>
          </a:xfrm>
          <a:prstGeom prst="rect">
            <a:avLst/>
          </a:prstGeom>
        </p:spPr>
      </p:pic>
      <p:pic>
        <p:nvPicPr>
          <p:cNvPr id="11" name="Google Shape;401;p4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32005" t="19826" r="39798" b="9790"/>
          <a:stretch/>
        </p:blipFill>
        <p:spPr>
          <a:xfrm rot="-5400000">
            <a:off x="1298708" y="-2277395"/>
            <a:ext cx="1938582" cy="646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ربع نص 19"/>
          <p:cNvSpPr txBox="1"/>
          <p:nvPr/>
        </p:nvSpPr>
        <p:spPr>
          <a:xfrm>
            <a:off x="1810905" y="3334531"/>
            <a:ext cx="1412568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79A72CFA-718A-4DCB-9157-F53693089B59}"/>
              </a:ext>
            </a:extLst>
          </p:cNvPr>
          <p:cNvSpPr txBox="1"/>
          <p:nvPr/>
        </p:nvSpPr>
        <p:spPr>
          <a:xfrm>
            <a:off x="470795" y="432756"/>
            <a:ext cx="4656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يعدُ الطالب الأشياء ثم ينطق العدد ويكتبه ثلاث مرات</a:t>
            </a:r>
            <a:endParaRPr lang="ar-SA" sz="2800" b="1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14" name="مربع نص 16"/>
          <p:cNvSpPr txBox="1"/>
          <p:nvPr/>
        </p:nvSpPr>
        <p:spPr>
          <a:xfrm>
            <a:off x="4480302" y="2076655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5" name="مربع نص 16"/>
          <p:cNvSpPr txBox="1"/>
          <p:nvPr/>
        </p:nvSpPr>
        <p:spPr>
          <a:xfrm>
            <a:off x="3276826" y="2134459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6" name="مربع نص 16"/>
          <p:cNvSpPr txBox="1"/>
          <p:nvPr/>
        </p:nvSpPr>
        <p:spPr>
          <a:xfrm>
            <a:off x="2378164" y="2102927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7" name="مربع نص 19"/>
          <p:cNvSpPr txBox="1"/>
          <p:nvPr/>
        </p:nvSpPr>
        <p:spPr>
          <a:xfrm>
            <a:off x="1811561" y="5572896"/>
            <a:ext cx="1412568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خمسة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18" name="مربع نص 16"/>
          <p:cNvSpPr txBox="1"/>
          <p:nvPr/>
        </p:nvSpPr>
        <p:spPr>
          <a:xfrm>
            <a:off x="4427744" y="4341699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0" name="مربع نص 16"/>
          <p:cNvSpPr txBox="1"/>
          <p:nvPr/>
        </p:nvSpPr>
        <p:spPr>
          <a:xfrm>
            <a:off x="3397694" y="4399503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2" name="مربع نص 16"/>
          <p:cNvSpPr txBox="1"/>
          <p:nvPr/>
        </p:nvSpPr>
        <p:spPr>
          <a:xfrm>
            <a:off x="2246776" y="4367971"/>
            <a:ext cx="58675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80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36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 animBg="1"/>
      <p:bldP spid="18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32;p38"/>
          <p:cNvPicPr preferRelativeResize="0"/>
          <p:nvPr/>
        </p:nvPicPr>
        <p:blipFill rotWithShape="1">
          <a:blip r:embed="rId2">
            <a:alphaModFix/>
          </a:blip>
          <a:srcRect t="5800" b="2858"/>
          <a:stretch/>
        </p:blipFill>
        <p:spPr>
          <a:xfrm>
            <a:off x="539523" y="488243"/>
            <a:ext cx="11431174" cy="600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01;p4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32005" t="19826" r="39798" b="9790"/>
          <a:stretch/>
        </p:blipFill>
        <p:spPr>
          <a:xfrm rot="-5400000">
            <a:off x="1361772" y="-2529651"/>
            <a:ext cx="1938582" cy="64618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19"/>
          <p:cNvSpPr txBox="1"/>
          <p:nvPr/>
        </p:nvSpPr>
        <p:spPr>
          <a:xfrm>
            <a:off x="1873849" y="2382918"/>
            <a:ext cx="1412568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9A72CFA-718A-4DCB-9157-F53693089B59}"/>
              </a:ext>
            </a:extLst>
          </p:cNvPr>
          <p:cNvSpPr txBox="1"/>
          <p:nvPr/>
        </p:nvSpPr>
        <p:spPr>
          <a:xfrm>
            <a:off x="533859" y="180500"/>
            <a:ext cx="4656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يعدُ الطالب الأشياء ثم ينطق العدد ويكتبه ثلاث مرات</a:t>
            </a:r>
            <a:endParaRPr lang="ar-SA" sz="2800" b="1" dirty="0">
              <a:solidFill>
                <a:srgbClr val="0070C0"/>
              </a:solidFill>
              <a:cs typeface="PT Bold Heading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="" xmlns:a16="http://schemas.microsoft.com/office/drawing/2014/main" id="{F8F28B52-C450-4200-B453-E50A7576DE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0999" y="1512900"/>
            <a:ext cx="6061362" cy="4224600"/>
          </a:xfrm>
          <a:prstGeom prst="rect">
            <a:avLst/>
          </a:prstGeom>
        </p:spPr>
      </p:pic>
      <p:sp>
        <p:nvSpPr>
          <p:cNvPr id="9" name="مربع نص 16"/>
          <p:cNvSpPr txBox="1"/>
          <p:nvPr/>
        </p:nvSpPr>
        <p:spPr>
          <a:xfrm>
            <a:off x="5284368" y="1556377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6" name="مربع نص 16"/>
          <p:cNvSpPr txBox="1"/>
          <p:nvPr/>
        </p:nvSpPr>
        <p:spPr>
          <a:xfrm>
            <a:off x="4348914" y="1614181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7" name="مربع نص 16"/>
          <p:cNvSpPr txBox="1"/>
          <p:nvPr/>
        </p:nvSpPr>
        <p:spPr>
          <a:xfrm>
            <a:off x="3450252" y="1582649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28" name="مربع نص 19"/>
          <p:cNvSpPr txBox="1"/>
          <p:nvPr/>
        </p:nvSpPr>
        <p:spPr>
          <a:xfrm>
            <a:off x="1937689" y="5294320"/>
            <a:ext cx="1412568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1" name="مربع نص 19"/>
          <p:cNvSpPr txBox="1"/>
          <p:nvPr/>
        </p:nvSpPr>
        <p:spPr>
          <a:xfrm>
            <a:off x="1937689" y="3838636"/>
            <a:ext cx="1412568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0000FF"/>
                </a:solidFill>
                <a:cs typeface="PT Bold Heading" pitchFamily="2" charset="-78"/>
              </a:rPr>
              <a:t>خمسة</a:t>
            </a:r>
            <a:endParaRPr lang="ar-EG" sz="2800" b="1" dirty="0">
              <a:solidFill>
                <a:srgbClr val="0000FF"/>
              </a:solidFill>
            </a:endParaRPr>
          </a:p>
        </p:txBody>
      </p:sp>
      <p:sp>
        <p:nvSpPr>
          <p:cNvPr id="32" name="مربع نص 16"/>
          <p:cNvSpPr txBox="1"/>
          <p:nvPr/>
        </p:nvSpPr>
        <p:spPr>
          <a:xfrm>
            <a:off x="5279108" y="3222313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3" name="مربع نص 16"/>
          <p:cNvSpPr txBox="1"/>
          <p:nvPr/>
        </p:nvSpPr>
        <p:spPr>
          <a:xfrm>
            <a:off x="4343654" y="3280117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4" name="مربع نص 16"/>
          <p:cNvSpPr txBox="1"/>
          <p:nvPr/>
        </p:nvSpPr>
        <p:spPr>
          <a:xfrm>
            <a:off x="3444992" y="3248585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5" name="مربع نص 16"/>
          <p:cNvSpPr txBox="1"/>
          <p:nvPr/>
        </p:nvSpPr>
        <p:spPr>
          <a:xfrm>
            <a:off x="5336912" y="4557163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6" name="مربع نص 16"/>
          <p:cNvSpPr txBox="1"/>
          <p:nvPr/>
        </p:nvSpPr>
        <p:spPr>
          <a:xfrm>
            <a:off x="4401458" y="4614967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37" name="مربع نص 16"/>
          <p:cNvSpPr txBox="1"/>
          <p:nvPr/>
        </p:nvSpPr>
        <p:spPr>
          <a:xfrm>
            <a:off x="3502796" y="4583435"/>
            <a:ext cx="586759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EG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23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/>
      <p:bldP spid="26" grpId="0"/>
      <p:bldP spid="27" grpId="0"/>
      <p:bldP spid="28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2"/>
            <a:ext cx="7117903" cy="1106484"/>
            <a:chOff x="186503" y="-2"/>
            <a:chExt cx="7024854" cy="213827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-2"/>
              <a:ext cx="6945763" cy="2138271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 smtClean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3 </a:t>
              </a:r>
              <a:r>
                <a:rPr lang="ar-SA" sz="40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العددان 4 , 5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548998" y="4040732"/>
            <a:ext cx="1462576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32 الى 33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890947" y="5721823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ستطيل 2"/>
          <p:cNvSpPr/>
          <p:nvPr/>
        </p:nvSpPr>
        <p:spPr>
          <a:xfrm>
            <a:off x="9506655" y="5263070"/>
            <a:ext cx="2618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 smtClean="0"/>
              <a:t>شكر خاص</a:t>
            </a:r>
          </a:p>
          <a:p>
            <a:pPr algn="ctr"/>
            <a:r>
              <a:rPr lang="ar-SA" dirty="0" smtClean="0"/>
              <a:t> لقناة روز التعليمية للأطفال</a:t>
            </a:r>
          </a:p>
          <a:p>
            <a:pPr algn="ctr"/>
            <a:endParaRPr lang="ar-SA" dirty="0"/>
          </a:p>
        </p:txBody>
      </p:sp>
      <p:pic>
        <p:nvPicPr>
          <p:cNvPr id="4" name="الدرس التاسع  قراءة العددين 4 5 وكتابتهما  الصف الأول ا  قناة رو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7159" y="1900799"/>
            <a:ext cx="8993687" cy="4594883"/>
          </a:xfrm>
          <a:prstGeom prst="rect">
            <a:avLst/>
          </a:prstGeom>
        </p:spPr>
      </p:pic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41" grpId="0" animBg="1" advAuto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CC00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3 </a:t>
              </a:r>
              <a:r>
                <a:rPr lang="ar-SA" sz="40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العددان 4 , 5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611753"/>
            <a:ext cx="9309849" cy="4984052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43887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3;p68"/>
          <p:cNvPicPr preferRelativeResize="0"/>
          <p:nvPr/>
        </p:nvPicPr>
        <p:blipFill rotWithShape="1">
          <a:blip r:embed="rId17">
            <a:alphaModFix/>
          </a:blip>
          <a:srcRect t="17562" r="12349" b="21750"/>
          <a:stretch/>
        </p:blipFill>
        <p:spPr>
          <a:xfrm>
            <a:off x="9112827" y="3782983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44;p68"/>
          <p:cNvPicPr preferRelativeResize="0"/>
          <p:nvPr/>
        </p:nvPicPr>
        <p:blipFill rotWithShape="1">
          <a:blip r:embed="rId18">
            <a:alphaModFix/>
          </a:blip>
          <a:srcRect t="17618" r="10921" b="21900"/>
          <a:stretch/>
        </p:blipFill>
        <p:spPr>
          <a:xfrm>
            <a:off x="9112827" y="3126850"/>
            <a:ext cx="2437932" cy="10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1">
            <a:extLst>
              <a:ext uri="{FF2B5EF4-FFF2-40B4-BE49-F238E27FC236}">
                <a16:creationId xmlns="" xmlns:a16="http://schemas.microsoft.com/office/drawing/2014/main" id="{A44A4696-A6EC-4C2D-B6D0-A7548FBD275B}"/>
              </a:ext>
            </a:extLst>
          </p:cNvPr>
          <p:cNvSpPr/>
          <p:nvPr/>
        </p:nvSpPr>
        <p:spPr>
          <a:xfrm>
            <a:off x="9448806" y="3429988"/>
            <a:ext cx="1916226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6" name="Rectangle 22">
            <a:extLst>
              <a:ext uri="{FF2B5EF4-FFF2-40B4-BE49-F238E27FC236}">
                <a16:creationId xmlns="" xmlns:a16="http://schemas.microsoft.com/office/drawing/2014/main" id="{170B21BC-81BC-4BF3-8F93-9632384516AC}"/>
              </a:ext>
            </a:extLst>
          </p:cNvPr>
          <p:cNvSpPr/>
          <p:nvPr/>
        </p:nvSpPr>
        <p:spPr>
          <a:xfrm>
            <a:off x="9548997" y="4040732"/>
            <a:ext cx="1462576" cy="45140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 rtl="1"/>
            <a:r>
              <a:rPr lang="ar-SA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32 الى 33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0985543" y="5926781"/>
            <a:ext cx="1278116" cy="120695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47438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مستطيل 35"/>
          <p:cNvSpPr/>
          <p:nvPr/>
        </p:nvSpPr>
        <p:spPr>
          <a:xfrm>
            <a:off x="9571156" y="527126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/>
              <a:t>شكر خاص للأستاذ الفاضل</a:t>
            </a:r>
            <a:endParaRPr lang="en-US" sz="1200" dirty="0" smtClean="0"/>
          </a:p>
          <a:p>
            <a:r>
              <a:rPr lang="en-US" sz="1200" dirty="0" smtClean="0"/>
              <a:t>@</a:t>
            </a:r>
            <a:r>
              <a:rPr lang="en-US" sz="1200" dirty="0" err="1" smtClean="0"/>
              <a:t>Hassan_Alqarnee</a:t>
            </a:r>
            <a:endParaRPr lang="en-US" sz="1200" dirty="0" smtClean="0"/>
          </a:p>
          <a:p>
            <a:r>
              <a:rPr lang="en-US" sz="1200" dirty="0">
                <a:hlinkClick r:id="rId23"/>
              </a:rPr>
              <a:t>https://</a:t>
            </a:r>
            <a:r>
              <a:rPr lang="en-US" sz="1200" dirty="0" smtClean="0">
                <a:hlinkClick r:id="rId23"/>
              </a:rPr>
              <a:t>www.youtube.com/playlist?list=PLyoodbH_5mVIlRVJAJof8blvnTy0aF9Rr</a:t>
            </a:r>
            <a:endParaRPr lang="en-US" sz="1200" dirty="0" smtClean="0"/>
          </a:p>
          <a:p>
            <a:endParaRPr lang="ar-SA" sz="1200" dirty="0"/>
          </a:p>
        </p:txBody>
      </p:sp>
      <p:pic>
        <p:nvPicPr>
          <p:cNvPr id="3" name="- قراءة العددين ٤  ٥ وكتابتهما 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57159" y="1807068"/>
            <a:ext cx="8993687" cy="4580411"/>
          </a:xfrm>
          <a:prstGeom prst="rect">
            <a:avLst/>
          </a:prstGeom>
        </p:spPr>
      </p:pic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41" grpId="0" animBg="1" advAuto="0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881251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8" name="Google Shape;1198;p44"/>
          <p:cNvSpPr/>
          <p:nvPr/>
        </p:nvSpPr>
        <p:spPr>
          <a:xfrm rot="173206">
            <a:off x="9705967" y="2494805"/>
            <a:ext cx="2252875" cy="980563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accent2">
              <a:alpha val="51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200" name="Google Shape;1200;p44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9462768" y="2876629"/>
            <a:ext cx="2393873" cy="648382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ar-SA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dirty="0" smtClean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r>
              <a:rPr lang="ar-SA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  <a:p>
            <a:endParaRPr lang="en-US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0264277" y="1472738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3" y="5104369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232294" y="42268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064332" y="648384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946614" y="2663744"/>
            <a:ext cx="6576474" cy="1231102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7200" b="1" dirty="0" smtClean="0">
                <a:ln>
                  <a:prstDash val="solid"/>
                </a:ln>
                <a:solidFill>
                  <a:srgbClr val="CC0066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حل الواجب في منصة</a:t>
            </a:r>
            <a:endParaRPr lang="ar-SA" sz="7200" b="1" dirty="0">
              <a:ln>
                <a:prstDash val="solid"/>
              </a:ln>
              <a:solidFill>
                <a:srgbClr val="CC0066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0" name="Picture 2" descr="C:\Users\Mohammed\Desktop\ديباجة رياضيات1\واجب اليوم يابنات.jpg">
            <a:extLst>
              <a:ext uri="{FF2B5EF4-FFF2-40B4-BE49-F238E27FC236}">
                <a16:creationId xmlns:a16="http://schemas.microsoft.com/office/drawing/2014/main" xmlns="" id="{DBACF4A6-3F39-4941-98D2-F505B9B2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BBB7"/>
              </a:clrFrom>
              <a:clrTo>
                <a:srgbClr val="F6BBB7">
                  <a:alpha val="0"/>
                </a:srgbClr>
              </a:clrTo>
            </a:clrChange>
            <a:lum bright="20000" contrast="20000"/>
          </a:blip>
          <a:srcRect/>
          <a:stretch>
            <a:fillRect/>
          </a:stretch>
        </p:blipFill>
        <p:spPr bwMode="auto">
          <a:xfrm>
            <a:off x="1913016" y="1265293"/>
            <a:ext cx="5827091" cy="906952"/>
          </a:xfrm>
          <a:prstGeom prst="rect">
            <a:avLst/>
          </a:prstGeom>
          <a:noFill/>
        </p:spPr>
      </p:pic>
      <p:pic>
        <p:nvPicPr>
          <p:cNvPr id="76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99" y="3583716"/>
            <a:ext cx="2171220" cy="23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43971" r="52291" b="34302"/>
          <a:stretch>
            <a:fillRect/>
          </a:stretch>
        </p:blipFill>
        <p:spPr bwMode="auto">
          <a:xfrm>
            <a:off x="7636136" y="-67979"/>
            <a:ext cx="1486075" cy="135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7431139" y="3737264"/>
            <a:ext cx="2078908" cy="2940861"/>
          </a:xfrm>
          <a:prstGeom prst="rect">
            <a:avLst/>
          </a:prstGeom>
        </p:spPr>
      </p:pic>
      <p:pic>
        <p:nvPicPr>
          <p:cNvPr id="65" name="Google Shape;18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6339" y="4510118"/>
            <a:ext cx="3238267" cy="236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028" y="71439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C:\Users\سبحانك ربي\Desktop\giphy.gif">
            <a:extLst>
              <a:ext uri="{FF2B5EF4-FFF2-40B4-BE49-F238E27FC236}">
                <a16:creationId xmlns:a16="http://schemas.microsoft.com/office/drawing/2014/main" xmlns="" id="{5F9E3F2E-9507-4B65-90A5-E9F28273A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79" y="464326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مربع نص 70"/>
          <p:cNvSpPr txBox="1"/>
          <p:nvPr/>
        </p:nvSpPr>
        <p:spPr>
          <a:xfrm>
            <a:off x="1434029" y="5154863"/>
            <a:ext cx="4012991" cy="1436291"/>
          </a:xfrm>
          <a:prstGeom prst="rect">
            <a:avLst/>
          </a:prstGeom>
          <a:noFill/>
        </p:spPr>
        <p:txBody>
          <a:bodyPr wrap="square" lIns="121917" tIns="60958" rIns="121917" bIns="60958" rtlCol="1">
            <a:spAutoFit/>
          </a:bodyPr>
          <a:lstStyle/>
          <a:p>
            <a:pPr algn="ctr"/>
            <a:r>
              <a:rPr lang="ar-SA" sz="43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59" y="4857762"/>
            <a:ext cx="1549605" cy="1510865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4" y="2582702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0" name="Picture 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76" t="56616" r="45307" b="23769"/>
          <a:stretch>
            <a:fillRect/>
          </a:stretch>
        </p:blipFill>
        <p:spPr bwMode="auto">
          <a:xfrm>
            <a:off x="4987157" y="4345283"/>
            <a:ext cx="2418839" cy="25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66" y="-172863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grpSp>
        <p:nvGrpSpPr>
          <p:cNvPr id="67" name="مجموعة 66"/>
          <p:cNvGrpSpPr/>
          <p:nvPr/>
        </p:nvGrpSpPr>
        <p:grpSpPr>
          <a:xfrm>
            <a:off x="9044445" y="-484972"/>
            <a:ext cx="2419127" cy="2333483"/>
            <a:chOff x="12192000" y="312823"/>
            <a:chExt cx="4762500" cy="4762500"/>
          </a:xfrm>
        </p:grpSpPr>
        <p:sp>
          <p:nvSpPr>
            <p:cNvPr id="68" name="شكل بيضاوي 67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9" name="شكل بيضاوي 68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0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G_4614.jpeg" descr="IMG_4614.jpeg"/>
          <p:cNvPicPr>
            <a:picLocks noChangeAspect="1"/>
          </p:cNvPicPr>
          <p:nvPr/>
        </p:nvPicPr>
        <p:blipFill>
          <a:blip r:embed="rId7"/>
          <a:srcRect t="4" r="5" b="122"/>
          <a:stretch>
            <a:fillRect/>
          </a:stretch>
        </p:blipFill>
        <p:spPr>
          <a:xfrm>
            <a:off x="112690" y="47987"/>
            <a:ext cx="1516460" cy="1708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9" extrusionOk="0">
                <a:moveTo>
                  <a:pt x="4370" y="0"/>
                </a:moveTo>
                <a:cubicBezTo>
                  <a:pt x="4247" y="-1"/>
                  <a:pt x="4138" y="12"/>
                  <a:pt x="4138" y="40"/>
                </a:cubicBezTo>
                <a:cubicBezTo>
                  <a:pt x="4138" y="63"/>
                  <a:pt x="4216" y="600"/>
                  <a:pt x="4310" y="1235"/>
                </a:cubicBezTo>
                <a:cubicBezTo>
                  <a:pt x="4405" y="1869"/>
                  <a:pt x="4559" y="2921"/>
                  <a:pt x="4652" y="3571"/>
                </a:cubicBezTo>
                <a:cubicBezTo>
                  <a:pt x="4746" y="4221"/>
                  <a:pt x="4833" y="4829"/>
                  <a:pt x="4850" y="4921"/>
                </a:cubicBezTo>
                <a:lnTo>
                  <a:pt x="4881" y="5089"/>
                </a:lnTo>
                <a:lnTo>
                  <a:pt x="5204" y="4926"/>
                </a:lnTo>
                <a:cubicBezTo>
                  <a:pt x="5749" y="4652"/>
                  <a:pt x="6619" y="4131"/>
                  <a:pt x="6651" y="4057"/>
                </a:cubicBezTo>
                <a:cubicBezTo>
                  <a:pt x="6667" y="4018"/>
                  <a:pt x="6500" y="3649"/>
                  <a:pt x="6278" y="3238"/>
                </a:cubicBezTo>
                <a:cubicBezTo>
                  <a:pt x="5961" y="2652"/>
                  <a:pt x="5874" y="2443"/>
                  <a:pt x="5879" y="2279"/>
                </a:cubicBezTo>
                <a:cubicBezTo>
                  <a:pt x="5887" y="2039"/>
                  <a:pt x="5986" y="1843"/>
                  <a:pt x="6074" y="1891"/>
                </a:cubicBezTo>
                <a:cubicBezTo>
                  <a:pt x="6156" y="1936"/>
                  <a:pt x="6853" y="3247"/>
                  <a:pt x="6931" y="3503"/>
                </a:cubicBezTo>
                <a:cubicBezTo>
                  <a:pt x="7015" y="3782"/>
                  <a:pt x="6914" y="4179"/>
                  <a:pt x="6673" y="4518"/>
                </a:cubicBezTo>
                <a:cubicBezTo>
                  <a:pt x="6473" y="4799"/>
                  <a:pt x="6365" y="4875"/>
                  <a:pt x="5517" y="5341"/>
                </a:cubicBezTo>
                <a:cubicBezTo>
                  <a:pt x="5049" y="5599"/>
                  <a:pt x="4944" y="5678"/>
                  <a:pt x="4963" y="5760"/>
                </a:cubicBezTo>
                <a:cubicBezTo>
                  <a:pt x="4977" y="5815"/>
                  <a:pt x="5039" y="6216"/>
                  <a:pt x="5102" y="6649"/>
                </a:cubicBezTo>
                <a:cubicBezTo>
                  <a:pt x="5398" y="8685"/>
                  <a:pt x="5612" y="9129"/>
                  <a:pt x="6475" y="9506"/>
                </a:cubicBezTo>
                <a:cubicBezTo>
                  <a:pt x="7004" y="9737"/>
                  <a:pt x="7617" y="9796"/>
                  <a:pt x="8618" y="9716"/>
                </a:cubicBezTo>
                <a:cubicBezTo>
                  <a:pt x="9653" y="9634"/>
                  <a:pt x="10448" y="9443"/>
                  <a:pt x="11179" y="9098"/>
                </a:cubicBezTo>
                <a:cubicBezTo>
                  <a:pt x="11538" y="8928"/>
                  <a:pt x="11634" y="8942"/>
                  <a:pt x="11586" y="9155"/>
                </a:cubicBezTo>
                <a:cubicBezTo>
                  <a:pt x="11538" y="9366"/>
                  <a:pt x="11663" y="9649"/>
                  <a:pt x="11840" y="9734"/>
                </a:cubicBezTo>
                <a:cubicBezTo>
                  <a:pt x="12052" y="9836"/>
                  <a:pt x="12572" y="9831"/>
                  <a:pt x="12810" y="9724"/>
                </a:cubicBezTo>
                <a:cubicBezTo>
                  <a:pt x="12917" y="9675"/>
                  <a:pt x="13054" y="9575"/>
                  <a:pt x="13115" y="9501"/>
                </a:cubicBezTo>
                <a:cubicBezTo>
                  <a:pt x="13219" y="9375"/>
                  <a:pt x="13220" y="9335"/>
                  <a:pt x="13157" y="8797"/>
                </a:cubicBezTo>
                <a:cubicBezTo>
                  <a:pt x="13121" y="8483"/>
                  <a:pt x="13055" y="8022"/>
                  <a:pt x="13010" y="7773"/>
                </a:cubicBezTo>
                <a:cubicBezTo>
                  <a:pt x="12966" y="7524"/>
                  <a:pt x="12828" y="6766"/>
                  <a:pt x="12705" y="6088"/>
                </a:cubicBezTo>
                <a:cubicBezTo>
                  <a:pt x="12582" y="5410"/>
                  <a:pt x="12426" y="4514"/>
                  <a:pt x="12357" y="4099"/>
                </a:cubicBezTo>
                <a:cubicBezTo>
                  <a:pt x="12137" y="2760"/>
                  <a:pt x="12026" y="2153"/>
                  <a:pt x="11998" y="2129"/>
                </a:cubicBezTo>
                <a:cubicBezTo>
                  <a:pt x="11984" y="2116"/>
                  <a:pt x="11723" y="2134"/>
                  <a:pt x="11416" y="2171"/>
                </a:cubicBezTo>
                <a:cubicBezTo>
                  <a:pt x="11109" y="2208"/>
                  <a:pt x="10565" y="2237"/>
                  <a:pt x="10206" y="2236"/>
                </a:cubicBezTo>
                <a:cubicBezTo>
                  <a:pt x="9577" y="2234"/>
                  <a:pt x="9537" y="2228"/>
                  <a:pt x="9113" y="2051"/>
                </a:cubicBezTo>
                <a:cubicBezTo>
                  <a:pt x="8871" y="1950"/>
                  <a:pt x="8674" y="1885"/>
                  <a:pt x="8674" y="1908"/>
                </a:cubicBezTo>
                <a:cubicBezTo>
                  <a:pt x="8674" y="2014"/>
                  <a:pt x="9411" y="2536"/>
                  <a:pt x="10026" y="2867"/>
                </a:cubicBezTo>
                <a:cubicBezTo>
                  <a:pt x="10781" y="3274"/>
                  <a:pt x="11030" y="3505"/>
                  <a:pt x="11088" y="3849"/>
                </a:cubicBezTo>
                <a:cubicBezTo>
                  <a:pt x="11144" y="4177"/>
                  <a:pt x="11022" y="4603"/>
                  <a:pt x="10811" y="4816"/>
                </a:cubicBezTo>
                <a:cubicBezTo>
                  <a:pt x="10520" y="5110"/>
                  <a:pt x="9152" y="5864"/>
                  <a:pt x="8081" y="6321"/>
                </a:cubicBezTo>
                <a:cubicBezTo>
                  <a:pt x="7174" y="6707"/>
                  <a:pt x="6473" y="6380"/>
                  <a:pt x="6399" y="5534"/>
                </a:cubicBezTo>
                <a:cubicBezTo>
                  <a:pt x="6372" y="5228"/>
                  <a:pt x="6471" y="5219"/>
                  <a:pt x="6591" y="5517"/>
                </a:cubicBezTo>
                <a:cubicBezTo>
                  <a:pt x="6727" y="5852"/>
                  <a:pt x="6811" y="5896"/>
                  <a:pt x="7267" y="5875"/>
                </a:cubicBezTo>
                <a:cubicBezTo>
                  <a:pt x="7476" y="5865"/>
                  <a:pt x="7663" y="5844"/>
                  <a:pt x="7682" y="5827"/>
                </a:cubicBezTo>
                <a:cubicBezTo>
                  <a:pt x="7720" y="5794"/>
                  <a:pt x="7630" y="4779"/>
                  <a:pt x="7535" y="4174"/>
                </a:cubicBezTo>
                <a:cubicBezTo>
                  <a:pt x="7415" y="3408"/>
                  <a:pt x="6983" y="1039"/>
                  <a:pt x="6939" y="899"/>
                </a:cubicBezTo>
                <a:cubicBezTo>
                  <a:pt x="6904" y="789"/>
                  <a:pt x="5799" y="334"/>
                  <a:pt x="5243" y="200"/>
                </a:cubicBezTo>
                <a:cubicBezTo>
                  <a:pt x="4994" y="140"/>
                  <a:pt x="4746" y="70"/>
                  <a:pt x="4692" y="45"/>
                </a:cubicBezTo>
                <a:cubicBezTo>
                  <a:pt x="4631" y="17"/>
                  <a:pt x="4493" y="1"/>
                  <a:pt x="4370" y="0"/>
                </a:cubicBezTo>
                <a:close/>
                <a:moveTo>
                  <a:pt x="3471" y="198"/>
                </a:moveTo>
                <a:cubicBezTo>
                  <a:pt x="3432" y="204"/>
                  <a:pt x="3382" y="221"/>
                  <a:pt x="3315" y="248"/>
                </a:cubicBezTo>
                <a:cubicBezTo>
                  <a:pt x="3147" y="315"/>
                  <a:pt x="2261" y="705"/>
                  <a:pt x="2097" y="784"/>
                </a:cubicBezTo>
                <a:cubicBezTo>
                  <a:pt x="2019" y="821"/>
                  <a:pt x="1933" y="860"/>
                  <a:pt x="1905" y="869"/>
                </a:cubicBezTo>
                <a:cubicBezTo>
                  <a:pt x="1877" y="878"/>
                  <a:pt x="2079" y="1078"/>
                  <a:pt x="2354" y="1315"/>
                </a:cubicBezTo>
                <a:lnTo>
                  <a:pt x="2855" y="1745"/>
                </a:lnTo>
                <a:lnTo>
                  <a:pt x="2694" y="1988"/>
                </a:lnTo>
                <a:cubicBezTo>
                  <a:pt x="2495" y="2288"/>
                  <a:pt x="2182" y="2553"/>
                  <a:pt x="1970" y="2594"/>
                </a:cubicBezTo>
                <a:cubicBezTo>
                  <a:pt x="1853" y="2617"/>
                  <a:pt x="1749" y="2709"/>
                  <a:pt x="1583" y="2942"/>
                </a:cubicBezTo>
                <a:cubicBezTo>
                  <a:pt x="1290" y="3354"/>
                  <a:pt x="995" y="3492"/>
                  <a:pt x="483" y="3458"/>
                </a:cubicBezTo>
                <a:cubicBezTo>
                  <a:pt x="295" y="3446"/>
                  <a:pt x="110" y="3447"/>
                  <a:pt x="71" y="3458"/>
                </a:cubicBezTo>
                <a:cubicBezTo>
                  <a:pt x="21" y="3473"/>
                  <a:pt x="0" y="3614"/>
                  <a:pt x="0" y="3927"/>
                </a:cubicBezTo>
                <a:lnTo>
                  <a:pt x="0" y="4372"/>
                </a:lnTo>
                <a:lnTo>
                  <a:pt x="325" y="4513"/>
                </a:lnTo>
                <a:cubicBezTo>
                  <a:pt x="600" y="4631"/>
                  <a:pt x="772" y="4775"/>
                  <a:pt x="1410" y="5422"/>
                </a:cubicBezTo>
                <a:cubicBezTo>
                  <a:pt x="1827" y="5844"/>
                  <a:pt x="2196" y="6188"/>
                  <a:pt x="2233" y="6188"/>
                </a:cubicBezTo>
                <a:cubicBezTo>
                  <a:pt x="2270" y="6188"/>
                  <a:pt x="2325" y="6169"/>
                  <a:pt x="2354" y="6145"/>
                </a:cubicBezTo>
                <a:cubicBezTo>
                  <a:pt x="2384" y="6122"/>
                  <a:pt x="2500" y="6074"/>
                  <a:pt x="2609" y="6038"/>
                </a:cubicBezTo>
                <a:cubicBezTo>
                  <a:pt x="2931" y="5931"/>
                  <a:pt x="3171" y="5837"/>
                  <a:pt x="3756" y="5594"/>
                </a:cubicBezTo>
                <a:cubicBezTo>
                  <a:pt x="4166" y="5424"/>
                  <a:pt x="4308" y="5341"/>
                  <a:pt x="4308" y="5271"/>
                </a:cubicBezTo>
                <a:cubicBezTo>
                  <a:pt x="4308" y="5220"/>
                  <a:pt x="4180" y="4279"/>
                  <a:pt x="4022" y="3180"/>
                </a:cubicBezTo>
                <a:cubicBezTo>
                  <a:pt x="3864" y="2081"/>
                  <a:pt x="3702" y="955"/>
                  <a:pt x="3663" y="679"/>
                </a:cubicBezTo>
                <a:cubicBezTo>
                  <a:pt x="3607" y="284"/>
                  <a:pt x="3588" y="180"/>
                  <a:pt x="3471" y="198"/>
                </a:cubicBezTo>
                <a:close/>
                <a:moveTo>
                  <a:pt x="7569" y="1215"/>
                </a:moveTo>
                <a:cubicBezTo>
                  <a:pt x="7557" y="1226"/>
                  <a:pt x="7631" y="1686"/>
                  <a:pt x="7736" y="2239"/>
                </a:cubicBezTo>
                <a:cubicBezTo>
                  <a:pt x="8037" y="3823"/>
                  <a:pt x="8135" y="4720"/>
                  <a:pt x="8055" y="5151"/>
                </a:cubicBezTo>
                <a:cubicBezTo>
                  <a:pt x="8019" y="5348"/>
                  <a:pt x="7974" y="5560"/>
                  <a:pt x="7957" y="5622"/>
                </a:cubicBezTo>
                <a:lnTo>
                  <a:pt x="7925" y="5735"/>
                </a:lnTo>
                <a:lnTo>
                  <a:pt x="8236" y="5612"/>
                </a:lnTo>
                <a:cubicBezTo>
                  <a:pt x="9074" y="5283"/>
                  <a:pt x="10828" y="4315"/>
                  <a:pt x="10828" y="4182"/>
                </a:cubicBezTo>
                <a:cubicBezTo>
                  <a:pt x="10828" y="4061"/>
                  <a:pt x="10431" y="3765"/>
                  <a:pt x="9887" y="3481"/>
                </a:cubicBezTo>
                <a:cubicBezTo>
                  <a:pt x="9197" y="3120"/>
                  <a:pt x="8796" y="2832"/>
                  <a:pt x="8417" y="2427"/>
                </a:cubicBezTo>
                <a:cubicBezTo>
                  <a:pt x="8108" y="2095"/>
                  <a:pt x="8100" y="2081"/>
                  <a:pt x="8118" y="1816"/>
                </a:cubicBezTo>
                <a:lnTo>
                  <a:pt x="8135" y="1543"/>
                </a:lnTo>
                <a:lnTo>
                  <a:pt x="7863" y="1367"/>
                </a:lnTo>
                <a:cubicBezTo>
                  <a:pt x="7714" y="1272"/>
                  <a:pt x="7582" y="1203"/>
                  <a:pt x="7569" y="1215"/>
                </a:cubicBezTo>
                <a:close/>
                <a:moveTo>
                  <a:pt x="12971" y="2479"/>
                </a:moveTo>
                <a:cubicBezTo>
                  <a:pt x="12798" y="2481"/>
                  <a:pt x="12643" y="2500"/>
                  <a:pt x="12643" y="2534"/>
                </a:cubicBezTo>
                <a:cubicBezTo>
                  <a:pt x="12643" y="2561"/>
                  <a:pt x="12669" y="2719"/>
                  <a:pt x="12699" y="2887"/>
                </a:cubicBezTo>
                <a:cubicBezTo>
                  <a:pt x="12730" y="3056"/>
                  <a:pt x="12845" y="3716"/>
                  <a:pt x="12957" y="4352"/>
                </a:cubicBezTo>
                <a:cubicBezTo>
                  <a:pt x="13068" y="4989"/>
                  <a:pt x="13248" y="5979"/>
                  <a:pt x="13355" y="6553"/>
                </a:cubicBezTo>
                <a:cubicBezTo>
                  <a:pt x="13738" y="8614"/>
                  <a:pt x="13745" y="9142"/>
                  <a:pt x="13403" y="9741"/>
                </a:cubicBezTo>
                <a:cubicBezTo>
                  <a:pt x="12967" y="10507"/>
                  <a:pt x="12005" y="10800"/>
                  <a:pt x="11541" y="10310"/>
                </a:cubicBezTo>
                <a:cubicBezTo>
                  <a:pt x="11410" y="10172"/>
                  <a:pt x="11284" y="9880"/>
                  <a:pt x="11283" y="9716"/>
                </a:cubicBezTo>
                <a:cubicBezTo>
                  <a:pt x="11283" y="9666"/>
                  <a:pt x="11263" y="9662"/>
                  <a:pt x="11210" y="9701"/>
                </a:cubicBezTo>
                <a:cubicBezTo>
                  <a:pt x="10921" y="9914"/>
                  <a:pt x="9512" y="10316"/>
                  <a:pt x="8714" y="10412"/>
                </a:cubicBezTo>
                <a:cubicBezTo>
                  <a:pt x="7311" y="10582"/>
                  <a:pt x="6236" y="10389"/>
                  <a:pt x="5579" y="9852"/>
                </a:cubicBezTo>
                <a:cubicBezTo>
                  <a:pt x="5442" y="9739"/>
                  <a:pt x="5330" y="9667"/>
                  <a:pt x="5331" y="9691"/>
                </a:cubicBezTo>
                <a:cubicBezTo>
                  <a:pt x="5331" y="9716"/>
                  <a:pt x="5379" y="9899"/>
                  <a:pt x="5438" y="10099"/>
                </a:cubicBezTo>
                <a:cubicBezTo>
                  <a:pt x="5624" y="10735"/>
                  <a:pt x="5923" y="11130"/>
                  <a:pt x="6340" y="11286"/>
                </a:cubicBezTo>
                <a:cubicBezTo>
                  <a:pt x="6454" y="11329"/>
                  <a:pt x="6701" y="11423"/>
                  <a:pt x="6888" y="11494"/>
                </a:cubicBezTo>
                <a:cubicBezTo>
                  <a:pt x="7110" y="11579"/>
                  <a:pt x="7406" y="11639"/>
                  <a:pt x="7739" y="11667"/>
                </a:cubicBezTo>
                <a:cubicBezTo>
                  <a:pt x="8637" y="11743"/>
                  <a:pt x="10854" y="11731"/>
                  <a:pt x="11481" y="11647"/>
                </a:cubicBezTo>
                <a:cubicBezTo>
                  <a:pt x="12280" y="11541"/>
                  <a:pt x="13011" y="11396"/>
                  <a:pt x="13830" y="11186"/>
                </a:cubicBezTo>
                <a:cubicBezTo>
                  <a:pt x="14596" y="10990"/>
                  <a:pt x="14832" y="10910"/>
                  <a:pt x="15472" y="10625"/>
                </a:cubicBezTo>
                <a:cubicBezTo>
                  <a:pt x="15907" y="10432"/>
                  <a:pt x="16443" y="10050"/>
                  <a:pt x="16371" y="9984"/>
                </a:cubicBezTo>
                <a:cubicBezTo>
                  <a:pt x="16331" y="9948"/>
                  <a:pt x="15865" y="9819"/>
                  <a:pt x="14932" y="9586"/>
                </a:cubicBezTo>
                <a:cubicBezTo>
                  <a:pt x="14314" y="9432"/>
                  <a:pt x="14323" y="9441"/>
                  <a:pt x="14367" y="9148"/>
                </a:cubicBezTo>
                <a:cubicBezTo>
                  <a:pt x="14431" y="8718"/>
                  <a:pt x="14482" y="8671"/>
                  <a:pt x="15170" y="8367"/>
                </a:cubicBezTo>
                <a:lnTo>
                  <a:pt x="15803" y="8086"/>
                </a:lnTo>
                <a:lnTo>
                  <a:pt x="15755" y="7903"/>
                </a:lnTo>
                <a:cubicBezTo>
                  <a:pt x="15633" y="7437"/>
                  <a:pt x="15748" y="6967"/>
                  <a:pt x="16108" y="6463"/>
                </a:cubicBezTo>
                <a:cubicBezTo>
                  <a:pt x="16241" y="6277"/>
                  <a:pt x="16284" y="6158"/>
                  <a:pt x="16286" y="5975"/>
                </a:cubicBezTo>
                <a:cubicBezTo>
                  <a:pt x="16288" y="5752"/>
                  <a:pt x="16251" y="5682"/>
                  <a:pt x="15825" y="5131"/>
                </a:cubicBezTo>
                <a:cubicBezTo>
                  <a:pt x="15447" y="4641"/>
                  <a:pt x="15369" y="4509"/>
                  <a:pt x="15399" y="4405"/>
                </a:cubicBezTo>
                <a:cubicBezTo>
                  <a:pt x="15469" y="4155"/>
                  <a:pt x="15379" y="4042"/>
                  <a:pt x="14783" y="3634"/>
                </a:cubicBezTo>
                <a:cubicBezTo>
                  <a:pt x="14462" y="3414"/>
                  <a:pt x="14047" y="3087"/>
                  <a:pt x="13861" y="2907"/>
                </a:cubicBezTo>
                <a:cubicBezTo>
                  <a:pt x="13675" y="2728"/>
                  <a:pt x="13470" y="2557"/>
                  <a:pt x="13406" y="2527"/>
                </a:cubicBezTo>
                <a:cubicBezTo>
                  <a:pt x="13335" y="2494"/>
                  <a:pt x="13144" y="2477"/>
                  <a:pt x="12971" y="2479"/>
                </a:cubicBezTo>
                <a:close/>
                <a:moveTo>
                  <a:pt x="4381" y="5937"/>
                </a:moveTo>
                <a:cubicBezTo>
                  <a:pt x="4365" y="5937"/>
                  <a:pt x="4194" y="6012"/>
                  <a:pt x="3999" y="6105"/>
                </a:cubicBezTo>
                <a:cubicBezTo>
                  <a:pt x="3592" y="6301"/>
                  <a:pt x="3206" y="6420"/>
                  <a:pt x="2821" y="6468"/>
                </a:cubicBezTo>
                <a:cubicBezTo>
                  <a:pt x="2672" y="6487"/>
                  <a:pt x="2540" y="6515"/>
                  <a:pt x="2527" y="6533"/>
                </a:cubicBezTo>
                <a:cubicBezTo>
                  <a:pt x="2514" y="6552"/>
                  <a:pt x="2592" y="6670"/>
                  <a:pt x="2699" y="6794"/>
                </a:cubicBezTo>
                <a:cubicBezTo>
                  <a:pt x="2807" y="6918"/>
                  <a:pt x="2963" y="7139"/>
                  <a:pt x="3047" y="7287"/>
                </a:cubicBezTo>
                <a:cubicBezTo>
                  <a:pt x="3219" y="7591"/>
                  <a:pt x="3537" y="7857"/>
                  <a:pt x="3909" y="8008"/>
                </a:cubicBezTo>
                <a:cubicBezTo>
                  <a:pt x="4231" y="8139"/>
                  <a:pt x="4622" y="8428"/>
                  <a:pt x="4777" y="8649"/>
                </a:cubicBezTo>
                <a:cubicBezTo>
                  <a:pt x="4843" y="8744"/>
                  <a:pt x="4908" y="8796"/>
                  <a:pt x="4921" y="8762"/>
                </a:cubicBezTo>
                <a:cubicBezTo>
                  <a:pt x="4933" y="8729"/>
                  <a:pt x="4917" y="8672"/>
                  <a:pt x="4884" y="8637"/>
                </a:cubicBezTo>
                <a:cubicBezTo>
                  <a:pt x="4831" y="8580"/>
                  <a:pt x="4589" y="7235"/>
                  <a:pt x="4511" y="6566"/>
                </a:cubicBezTo>
                <a:cubicBezTo>
                  <a:pt x="4469" y="6201"/>
                  <a:pt x="4414" y="5937"/>
                  <a:pt x="4381" y="5937"/>
                </a:cubicBezTo>
                <a:close/>
                <a:moveTo>
                  <a:pt x="16543" y="6711"/>
                </a:moveTo>
                <a:cubicBezTo>
                  <a:pt x="16334" y="6748"/>
                  <a:pt x="16180" y="6861"/>
                  <a:pt x="16063" y="7062"/>
                </a:cubicBezTo>
                <a:cubicBezTo>
                  <a:pt x="15948" y="7259"/>
                  <a:pt x="16040" y="7439"/>
                  <a:pt x="16343" y="7613"/>
                </a:cubicBezTo>
                <a:cubicBezTo>
                  <a:pt x="16616" y="7770"/>
                  <a:pt x="16586" y="7763"/>
                  <a:pt x="16744" y="7690"/>
                </a:cubicBezTo>
                <a:cubicBezTo>
                  <a:pt x="17187" y="7488"/>
                  <a:pt x="17258" y="7154"/>
                  <a:pt x="16922" y="6856"/>
                </a:cubicBezTo>
                <a:cubicBezTo>
                  <a:pt x="16751" y="6705"/>
                  <a:pt x="16697" y="6684"/>
                  <a:pt x="16543" y="6711"/>
                </a:cubicBezTo>
                <a:close/>
                <a:moveTo>
                  <a:pt x="17538" y="7195"/>
                </a:moveTo>
                <a:cubicBezTo>
                  <a:pt x="17495" y="7195"/>
                  <a:pt x="17236" y="7803"/>
                  <a:pt x="17236" y="7906"/>
                </a:cubicBezTo>
                <a:cubicBezTo>
                  <a:pt x="17236" y="7928"/>
                  <a:pt x="17518" y="7993"/>
                  <a:pt x="17945" y="8069"/>
                </a:cubicBezTo>
                <a:cubicBezTo>
                  <a:pt x="18226" y="8118"/>
                  <a:pt x="18539" y="8056"/>
                  <a:pt x="18539" y="7951"/>
                </a:cubicBezTo>
                <a:cubicBezTo>
                  <a:pt x="18539" y="7809"/>
                  <a:pt x="17726" y="7195"/>
                  <a:pt x="17538" y="7195"/>
                </a:cubicBezTo>
                <a:close/>
                <a:moveTo>
                  <a:pt x="20715" y="7295"/>
                </a:moveTo>
                <a:cubicBezTo>
                  <a:pt x="20449" y="7295"/>
                  <a:pt x="19995" y="7320"/>
                  <a:pt x="19706" y="7350"/>
                </a:cubicBezTo>
                <a:cubicBezTo>
                  <a:pt x="19333" y="7389"/>
                  <a:pt x="19118" y="7390"/>
                  <a:pt x="18963" y="7352"/>
                </a:cubicBezTo>
                <a:cubicBezTo>
                  <a:pt x="18843" y="7323"/>
                  <a:pt x="18736" y="7305"/>
                  <a:pt x="18725" y="7315"/>
                </a:cubicBezTo>
                <a:cubicBezTo>
                  <a:pt x="18715" y="7324"/>
                  <a:pt x="18735" y="7435"/>
                  <a:pt x="18771" y="7560"/>
                </a:cubicBezTo>
                <a:cubicBezTo>
                  <a:pt x="18863" y="7887"/>
                  <a:pt x="18728" y="8270"/>
                  <a:pt x="18426" y="8547"/>
                </a:cubicBezTo>
                <a:cubicBezTo>
                  <a:pt x="18219" y="8736"/>
                  <a:pt x="18174" y="8755"/>
                  <a:pt x="17914" y="8755"/>
                </a:cubicBezTo>
                <a:cubicBezTo>
                  <a:pt x="17757" y="8755"/>
                  <a:pt x="17482" y="8710"/>
                  <a:pt x="17304" y="8657"/>
                </a:cubicBezTo>
                <a:cubicBezTo>
                  <a:pt x="16517" y="8424"/>
                  <a:pt x="16570" y="8423"/>
                  <a:pt x="15907" y="8690"/>
                </a:cubicBezTo>
                <a:cubicBezTo>
                  <a:pt x="15578" y="8822"/>
                  <a:pt x="15308" y="8945"/>
                  <a:pt x="15308" y="8963"/>
                </a:cubicBezTo>
                <a:cubicBezTo>
                  <a:pt x="15308" y="8980"/>
                  <a:pt x="15386" y="9006"/>
                  <a:pt x="15481" y="9023"/>
                </a:cubicBezTo>
                <a:cubicBezTo>
                  <a:pt x="15995" y="9114"/>
                  <a:pt x="16480" y="9285"/>
                  <a:pt x="16625" y="9423"/>
                </a:cubicBezTo>
                <a:cubicBezTo>
                  <a:pt x="17014" y="9792"/>
                  <a:pt x="16665" y="10541"/>
                  <a:pt x="15893" y="10996"/>
                </a:cubicBezTo>
                <a:cubicBezTo>
                  <a:pt x="15228" y="11388"/>
                  <a:pt x="14570" y="11638"/>
                  <a:pt x="13214" y="12008"/>
                </a:cubicBezTo>
                <a:cubicBezTo>
                  <a:pt x="13163" y="12022"/>
                  <a:pt x="13257" y="12103"/>
                  <a:pt x="13465" y="12226"/>
                </a:cubicBezTo>
                <a:cubicBezTo>
                  <a:pt x="13788" y="12416"/>
                  <a:pt x="13888" y="12436"/>
                  <a:pt x="13892" y="12311"/>
                </a:cubicBezTo>
                <a:cubicBezTo>
                  <a:pt x="13893" y="12278"/>
                  <a:pt x="13957" y="12186"/>
                  <a:pt x="14031" y="12105"/>
                </a:cubicBezTo>
                <a:lnTo>
                  <a:pt x="14164" y="11960"/>
                </a:lnTo>
                <a:lnTo>
                  <a:pt x="14477" y="12143"/>
                </a:lnTo>
                <a:cubicBezTo>
                  <a:pt x="14649" y="12244"/>
                  <a:pt x="14805" y="12326"/>
                  <a:pt x="14825" y="12326"/>
                </a:cubicBezTo>
                <a:cubicBezTo>
                  <a:pt x="14845" y="12326"/>
                  <a:pt x="14955" y="12245"/>
                  <a:pt x="15071" y="12145"/>
                </a:cubicBezTo>
                <a:cubicBezTo>
                  <a:pt x="15441" y="11826"/>
                  <a:pt x="16107" y="11541"/>
                  <a:pt x="16767" y="11419"/>
                </a:cubicBezTo>
                <a:cubicBezTo>
                  <a:pt x="17216" y="11336"/>
                  <a:pt x="18238" y="11023"/>
                  <a:pt x="18881" y="10771"/>
                </a:cubicBezTo>
                <a:cubicBezTo>
                  <a:pt x="19773" y="10420"/>
                  <a:pt x="21136" y="9763"/>
                  <a:pt x="21255" y="9629"/>
                </a:cubicBezTo>
                <a:cubicBezTo>
                  <a:pt x="21322" y="9554"/>
                  <a:pt x="21379" y="9389"/>
                  <a:pt x="21399" y="9218"/>
                </a:cubicBezTo>
                <a:cubicBezTo>
                  <a:pt x="21418" y="9060"/>
                  <a:pt x="21472" y="8866"/>
                  <a:pt x="21518" y="8787"/>
                </a:cubicBezTo>
                <a:cubicBezTo>
                  <a:pt x="21576" y="8689"/>
                  <a:pt x="21600" y="8485"/>
                  <a:pt x="21600" y="8126"/>
                </a:cubicBezTo>
                <a:lnTo>
                  <a:pt x="21600" y="7608"/>
                </a:lnTo>
                <a:lnTo>
                  <a:pt x="21402" y="7450"/>
                </a:lnTo>
                <a:cubicBezTo>
                  <a:pt x="21211" y="7301"/>
                  <a:pt x="21176" y="7295"/>
                  <a:pt x="20715" y="7295"/>
                </a:cubicBezTo>
                <a:close/>
                <a:moveTo>
                  <a:pt x="13002" y="12040"/>
                </a:moveTo>
                <a:cubicBezTo>
                  <a:pt x="12927" y="12081"/>
                  <a:pt x="12109" y="12227"/>
                  <a:pt x="11509" y="12306"/>
                </a:cubicBezTo>
                <a:cubicBezTo>
                  <a:pt x="10734" y="12408"/>
                  <a:pt x="8978" y="12451"/>
                  <a:pt x="8366" y="12383"/>
                </a:cubicBezTo>
                <a:cubicBezTo>
                  <a:pt x="8088" y="12352"/>
                  <a:pt x="7853" y="12335"/>
                  <a:pt x="7843" y="12343"/>
                </a:cubicBezTo>
                <a:cubicBezTo>
                  <a:pt x="7807" y="12375"/>
                  <a:pt x="8356" y="13127"/>
                  <a:pt x="8677" y="13485"/>
                </a:cubicBezTo>
                <a:cubicBezTo>
                  <a:pt x="8864" y="13693"/>
                  <a:pt x="9094" y="13964"/>
                  <a:pt x="9189" y="14089"/>
                </a:cubicBezTo>
                <a:lnTo>
                  <a:pt x="9364" y="14314"/>
                </a:lnTo>
                <a:lnTo>
                  <a:pt x="9723" y="14312"/>
                </a:lnTo>
                <a:lnTo>
                  <a:pt x="10085" y="14309"/>
                </a:lnTo>
                <a:lnTo>
                  <a:pt x="10517" y="13958"/>
                </a:lnTo>
                <a:cubicBezTo>
                  <a:pt x="10756" y="13766"/>
                  <a:pt x="10997" y="13581"/>
                  <a:pt x="11054" y="13545"/>
                </a:cubicBezTo>
                <a:cubicBezTo>
                  <a:pt x="11121" y="13503"/>
                  <a:pt x="11604" y="13450"/>
                  <a:pt x="12405" y="13397"/>
                </a:cubicBezTo>
                <a:cubicBezTo>
                  <a:pt x="13584" y="13321"/>
                  <a:pt x="13660" y="13322"/>
                  <a:pt x="13858" y="13405"/>
                </a:cubicBezTo>
                <a:cubicBezTo>
                  <a:pt x="14118" y="13514"/>
                  <a:pt x="14214" y="13483"/>
                  <a:pt x="14319" y="13260"/>
                </a:cubicBezTo>
                <a:cubicBezTo>
                  <a:pt x="14440" y="13002"/>
                  <a:pt x="14426" y="12958"/>
                  <a:pt x="14161" y="12799"/>
                </a:cubicBezTo>
                <a:cubicBezTo>
                  <a:pt x="13757" y="12556"/>
                  <a:pt x="13741" y="12556"/>
                  <a:pt x="13576" y="12806"/>
                </a:cubicBezTo>
                <a:cubicBezTo>
                  <a:pt x="13494" y="12930"/>
                  <a:pt x="13415" y="13032"/>
                  <a:pt x="13400" y="13032"/>
                </a:cubicBezTo>
                <a:cubicBezTo>
                  <a:pt x="13356" y="13032"/>
                  <a:pt x="12710" y="12631"/>
                  <a:pt x="12677" y="12584"/>
                </a:cubicBezTo>
                <a:cubicBezTo>
                  <a:pt x="12660" y="12559"/>
                  <a:pt x="12689" y="12486"/>
                  <a:pt x="12745" y="12421"/>
                </a:cubicBezTo>
                <a:cubicBezTo>
                  <a:pt x="12908" y="12228"/>
                  <a:pt x="13055" y="12011"/>
                  <a:pt x="13002" y="12040"/>
                </a:cubicBezTo>
                <a:close/>
                <a:moveTo>
                  <a:pt x="5687" y="15927"/>
                </a:moveTo>
                <a:cubicBezTo>
                  <a:pt x="5656" y="15919"/>
                  <a:pt x="5624" y="15919"/>
                  <a:pt x="5594" y="15929"/>
                </a:cubicBezTo>
                <a:cubicBezTo>
                  <a:pt x="5499" y="15961"/>
                  <a:pt x="5465" y="16103"/>
                  <a:pt x="5537" y="16167"/>
                </a:cubicBezTo>
                <a:cubicBezTo>
                  <a:pt x="5608" y="16230"/>
                  <a:pt x="5785" y="16202"/>
                  <a:pt x="5820" y="16122"/>
                </a:cubicBezTo>
                <a:cubicBezTo>
                  <a:pt x="5854" y="16043"/>
                  <a:pt x="5778" y="15951"/>
                  <a:pt x="5687" y="15927"/>
                </a:cubicBezTo>
                <a:close/>
                <a:moveTo>
                  <a:pt x="10899" y="16009"/>
                </a:moveTo>
                <a:cubicBezTo>
                  <a:pt x="10812" y="16024"/>
                  <a:pt x="10797" y="16111"/>
                  <a:pt x="10772" y="16706"/>
                </a:cubicBezTo>
                <a:lnTo>
                  <a:pt x="10743" y="17384"/>
                </a:lnTo>
                <a:lnTo>
                  <a:pt x="10489" y="17384"/>
                </a:lnTo>
                <a:lnTo>
                  <a:pt x="10235" y="17384"/>
                </a:lnTo>
                <a:lnTo>
                  <a:pt x="10204" y="17056"/>
                </a:lnTo>
                <a:cubicBezTo>
                  <a:pt x="10157" y="16533"/>
                  <a:pt x="9977" y="16352"/>
                  <a:pt x="9505" y="16352"/>
                </a:cubicBezTo>
                <a:cubicBezTo>
                  <a:pt x="9134" y="16352"/>
                  <a:pt x="8926" y="16470"/>
                  <a:pt x="8807" y="16746"/>
                </a:cubicBezTo>
                <a:cubicBezTo>
                  <a:pt x="8723" y="16943"/>
                  <a:pt x="8721" y="16990"/>
                  <a:pt x="8793" y="17171"/>
                </a:cubicBezTo>
                <a:cubicBezTo>
                  <a:pt x="8910" y="17464"/>
                  <a:pt x="9114" y="17579"/>
                  <a:pt x="9570" y="17610"/>
                </a:cubicBezTo>
                <a:lnTo>
                  <a:pt x="9949" y="17635"/>
                </a:lnTo>
                <a:lnTo>
                  <a:pt x="9966" y="17875"/>
                </a:lnTo>
                <a:cubicBezTo>
                  <a:pt x="9980" y="18070"/>
                  <a:pt x="10003" y="18113"/>
                  <a:pt x="10091" y="18113"/>
                </a:cubicBezTo>
                <a:cubicBezTo>
                  <a:pt x="10178" y="18113"/>
                  <a:pt x="10204" y="18070"/>
                  <a:pt x="10218" y="17875"/>
                </a:cubicBezTo>
                <a:lnTo>
                  <a:pt x="10235" y="17635"/>
                </a:lnTo>
                <a:lnTo>
                  <a:pt x="10616" y="17620"/>
                </a:lnTo>
                <a:lnTo>
                  <a:pt x="10998" y="17605"/>
                </a:lnTo>
                <a:lnTo>
                  <a:pt x="10998" y="16798"/>
                </a:lnTo>
                <a:cubicBezTo>
                  <a:pt x="10998" y="16057"/>
                  <a:pt x="10990" y="15994"/>
                  <a:pt x="10899" y="16009"/>
                </a:cubicBezTo>
                <a:close/>
                <a:moveTo>
                  <a:pt x="18694" y="16009"/>
                </a:moveTo>
                <a:cubicBezTo>
                  <a:pt x="18603" y="15994"/>
                  <a:pt x="18595" y="16058"/>
                  <a:pt x="18595" y="16801"/>
                </a:cubicBezTo>
                <a:cubicBezTo>
                  <a:pt x="18595" y="17579"/>
                  <a:pt x="18601" y="17610"/>
                  <a:pt x="18711" y="17610"/>
                </a:cubicBezTo>
                <a:cubicBezTo>
                  <a:pt x="18822" y="17610"/>
                  <a:pt x="18825" y="17584"/>
                  <a:pt x="18810" y="16818"/>
                </a:cubicBezTo>
                <a:cubicBezTo>
                  <a:pt x="18796" y="16110"/>
                  <a:pt x="18783" y="16024"/>
                  <a:pt x="18694" y="16009"/>
                </a:cubicBezTo>
                <a:close/>
                <a:moveTo>
                  <a:pt x="6634" y="16024"/>
                </a:moveTo>
                <a:cubicBezTo>
                  <a:pt x="6564" y="16024"/>
                  <a:pt x="6544" y="16146"/>
                  <a:pt x="6521" y="16706"/>
                </a:cubicBezTo>
                <a:lnTo>
                  <a:pt x="6492" y="17384"/>
                </a:lnTo>
                <a:lnTo>
                  <a:pt x="6150" y="17384"/>
                </a:lnTo>
                <a:lnTo>
                  <a:pt x="5811" y="17384"/>
                </a:lnTo>
                <a:lnTo>
                  <a:pt x="5794" y="16893"/>
                </a:lnTo>
                <a:cubicBezTo>
                  <a:pt x="5780" y="16447"/>
                  <a:pt x="5769" y="16403"/>
                  <a:pt x="5670" y="16403"/>
                </a:cubicBezTo>
                <a:cubicBezTo>
                  <a:pt x="5571" y="16403"/>
                  <a:pt x="5557" y="16447"/>
                  <a:pt x="5543" y="16893"/>
                </a:cubicBezTo>
                <a:lnTo>
                  <a:pt x="5529" y="17384"/>
                </a:lnTo>
                <a:lnTo>
                  <a:pt x="5291" y="17399"/>
                </a:lnTo>
                <a:cubicBezTo>
                  <a:pt x="4968" y="17420"/>
                  <a:pt x="4911" y="17322"/>
                  <a:pt x="4955" y="16801"/>
                </a:cubicBezTo>
                <a:lnTo>
                  <a:pt x="4989" y="16403"/>
                </a:lnTo>
                <a:lnTo>
                  <a:pt x="4480" y="16403"/>
                </a:lnTo>
                <a:lnTo>
                  <a:pt x="3968" y="16403"/>
                </a:lnTo>
                <a:lnTo>
                  <a:pt x="3968" y="17026"/>
                </a:lnTo>
                <a:lnTo>
                  <a:pt x="3968" y="17652"/>
                </a:lnTo>
                <a:lnTo>
                  <a:pt x="3793" y="17782"/>
                </a:lnTo>
                <a:cubicBezTo>
                  <a:pt x="3591" y="17933"/>
                  <a:pt x="3424" y="17945"/>
                  <a:pt x="3253" y="17822"/>
                </a:cubicBezTo>
                <a:cubicBezTo>
                  <a:pt x="3065" y="17687"/>
                  <a:pt x="3005" y="17542"/>
                  <a:pt x="3005" y="17211"/>
                </a:cubicBezTo>
                <a:cubicBezTo>
                  <a:pt x="3005" y="16940"/>
                  <a:pt x="2992" y="16906"/>
                  <a:pt x="2891" y="16906"/>
                </a:cubicBezTo>
                <a:cubicBezTo>
                  <a:pt x="2788" y="16906"/>
                  <a:pt x="2778" y="16940"/>
                  <a:pt x="2778" y="17286"/>
                </a:cubicBezTo>
                <a:cubicBezTo>
                  <a:pt x="2778" y="17717"/>
                  <a:pt x="2866" y="17921"/>
                  <a:pt x="3103" y="18035"/>
                </a:cubicBezTo>
                <a:cubicBezTo>
                  <a:pt x="3293" y="18127"/>
                  <a:pt x="3666" y="18134"/>
                  <a:pt x="3850" y="18050"/>
                </a:cubicBezTo>
                <a:cubicBezTo>
                  <a:pt x="4143" y="17916"/>
                  <a:pt x="4221" y="17744"/>
                  <a:pt x="4251" y="17166"/>
                </a:cubicBezTo>
                <a:lnTo>
                  <a:pt x="4279" y="16628"/>
                </a:lnTo>
                <a:lnTo>
                  <a:pt x="4480" y="16628"/>
                </a:lnTo>
                <a:lnTo>
                  <a:pt x="4678" y="16628"/>
                </a:lnTo>
                <a:lnTo>
                  <a:pt x="4695" y="17119"/>
                </a:lnTo>
                <a:lnTo>
                  <a:pt x="4709" y="17610"/>
                </a:lnTo>
                <a:lnTo>
                  <a:pt x="6521" y="17610"/>
                </a:lnTo>
                <a:lnTo>
                  <a:pt x="8335" y="17610"/>
                </a:lnTo>
                <a:lnTo>
                  <a:pt x="8335" y="17006"/>
                </a:lnTo>
                <a:lnTo>
                  <a:pt x="8335" y="16403"/>
                </a:lnTo>
                <a:lnTo>
                  <a:pt x="7603" y="16403"/>
                </a:lnTo>
                <a:cubicBezTo>
                  <a:pt x="6827" y="16403"/>
                  <a:pt x="6775" y="16388"/>
                  <a:pt x="6738" y="16152"/>
                </a:cubicBezTo>
                <a:cubicBezTo>
                  <a:pt x="6727" y="16082"/>
                  <a:pt x="6681" y="16024"/>
                  <a:pt x="6634" y="16024"/>
                </a:cubicBezTo>
                <a:close/>
                <a:moveTo>
                  <a:pt x="11580" y="16049"/>
                </a:moveTo>
                <a:cubicBezTo>
                  <a:pt x="11453" y="16049"/>
                  <a:pt x="11453" y="16055"/>
                  <a:pt x="11453" y="16831"/>
                </a:cubicBezTo>
                <a:cubicBezTo>
                  <a:pt x="11453" y="17606"/>
                  <a:pt x="11453" y="17610"/>
                  <a:pt x="11580" y="17610"/>
                </a:cubicBezTo>
                <a:cubicBezTo>
                  <a:pt x="11707" y="17609"/>
                  <a:pt x="11707" y="17606"/>
                  <a:pt x="11707" y="16831"/>
                </a:cubicBezTo>
                <a:cubicBezTo>
                  <a:pt x="11707" y="16056"/>
                  <a:pt x="11707" y="16049"/>
                  <a:pt x="11580" y="16049"/>
                </a:cubicBezTo>
                <a:close/>
                <a:moveTo>
                  <a:pt x="18030" y="16049"/>
                </a:moveTo>
                <a:cubicBezTo>
                  <a:pt x="17923" y="16049"/>
                  <a:pt x="17917" y="16085"/>
                  <a:pt x="17917" y="16670"/>
                </a:cubicBezTo>
                <a:cubicBezTo>
                  <a:pt x="17917" y="17353"/>
                  <a:pt x="17891" y="17409"/>
                  <a:pt x="17595" y="17409"/>
                </a:cubicBezTo>
                <a:cubicBezTo>
                  <a:pt x="17337" y="17409"/>
                  <a:pt x="17276" y="17283"/>
                  <a:pt x="17301" y="16798"/>
                </a:cubicBezTo>
                <a:cubicBezTo>
                  <a:pt x="17320" y="16417"/>
                  <a:pt x="17318" y="16403"/>
                  <a:pt x="17196" y="16403"/>
                </a:cubicBezTo>
                <a:cubicBezTo>
                  <a:pt x="17076" y="16403"/>
                  <a:pt x="17068" y="16424"/>
                  <a:pt x="17052" y="16893"/>
                </a:cubicBezTo>
                <a:lnTo>
                  <a:pt x="17038" y="17384"/>
                </a:lnTo>
                <a:lnTo>
                  <a:pt x="16560" y="17399"/>
                </a:lnTo>
                <a:cubicBezTo>
                  <a:pt x="16283" y="17408"/>
                  <a:pt x="16061" y="17392"/>
                  <a:pt x="16026" y="17362"/>
                </a:cubicBezTo>
                <a:cubicBezTo>
                  <a:pt x="15994" y="17333"/>
                  <a:pt x="15948" y="17160"/>
                  <a:pt x="15927" y="16978"/>
                </a:cubicBezTo>
                <a:cubicBezTo>
                  <a:pt x="15883" y="16597"/>
                  <a:pt x="15748" y="16431"/>
                  <a:pt x="15421" y="16352"/>
                </a:cubicBezTo>
                <a:cubicBezTo>
                  <a:pt x="14872" y="16221"/>
                  <a:pt x="14388" y="16636"/>
                  <a:pt x="14514" y="17131"/>
                </a:cubicBezTo>
                <a:cubicBezTo>
                  <a:pt x="14599" y="17464"/>
                  <a:pt x="14778" y="17572"/>
                  <a:pt x="15308" y="17610"/>
                </a:cubicBezTo>
                <a:lnTo>
                  <a:pt x="15676" y="17635"/>
                </a:lnTo>
                <a:lnTo>
                  <a:pt x="15693" y="17875"/>
                </a:lnTo>
                <a:cubicBezTo>
                  <a:pt x="15707" y="18070"/>
                  <a:pt x="15729" y="18113"/>
                  <a:pt x="15817" y="18113"/>
                </a:cubicBezTo>
                <a:cubicBezTo>
                  <a:pt x="15905" y="18113"/>
                  <a:pt x="15927" y="18070"/>
                  <a:pt x="15941" y="17875"/>
                </a:cubicBezTo>
                <a:lnTo>
                  <a:pt x="15961" y="17635"/>
                </a:lnTo>
                <a:lnTo>
                  <a:pt x="17052" y="17622"/>
                </a:lnTo>
                <a:lnTo>
                  <a:pt x="18143" y="17607"/>
                </a:lnTo>
                <a:lnTo>
                  <a:pt x="18143" y="16828"/>
                </a:lnTo>
                <a:cubicBezTo>
                  <a:pt x="18143" y="16083"/>
                  <a:pt x="18139" y="16049"/>
                  <a:pt x="18030" y="16049"/>
                </a:cubicBezTo>
                <a:close/>
                <a:moveTo>
                  <a:pt x="13556" y="16352"/>
                </a:moveTo>
                <a:cubicBezTo>
                  <a:pt x="13063" y="16352"/>
                  <a:pt x="12735" y="16726"/>
                  <a:pt x="12863" y="17139"/>
                </a:cubicBezTo>
                <a:cubicBezTo>
                  <a:pt x="12935" y="17368"/>
                  <a:pt x="12910" y="17409"/>
                  <a:pt x="12697" y="17409"/>
                </a:cubicBezTo>
                <a:lnTo>
                  <a:pt x="12530" y="17409"/>
                </a:lnTo>
                <a:lnTo>
                  <a:pt x="12530" y="17762"/>
                </a:lnTo>
                <a:cubicBezTo>
                  <a:pt x="12530" y="18102"/>
                  <a:pt x="12534" y="18113"/>
                  <a:pt x="12668" y="18113"/>
                </a:cubicBezTo>
                <a:cubicBezTo>
                  <a:pt x="12793" y="18113"/>
                  <a:pt x="12808" y="18091"/>
                  <a:pt x="12824" y="17875"/>
                </a:cubicBezTo>
                <a:lnTo>
                  <a:pt x="12841" y="17635"/>
                </a:lnTo>
                <a:lnTo>
                  <a:pt x="13352" y="17610"/>
                </a:lnTo>
                <a:cubicBezTo>
                  <a:pt x="13633" y="17596"/>
                  <a:pt x="13918" y="17557"/>
                  <a:pt x="13988" y="17522"/>
                </a:cubicBezTo>
                <a:cubicBezTo>
                  <a:pt x="14262" y="17383"/>
                  <a:pt x="14373" y="16948"/>
                  <a:pt x="14206" y="16660"/>
                </a:cubicBezTo>
                <a:cubicBezTo>
                  <a:pt x="14084" y="16451"/>
                  <a:pt x="13876" y="16352"/>
                  <a:pt x="13556" y="16352"/>
                </a:cubicBezTo>
                <a:close/>
                <a:moveTo>
                  <a:pt x="16428" y="17820"/>
                </a:moveTo>
                <a:cubicBezTo>
                  <a:pt x="16315" y="17801"/>
                  <a:pt x="16243" y="17923"/>
                  <a:pt x="16295" y="18043"/>
                </a:cubicBezTo>
                <a:cubicBezTo>
                  <a:pt x="16349" y="18168"/>
                  <a:pt x="16526" y="18106"/>
                  <a:pt x="16526" y="17963"/>
                </a:cubicBezTo>
                <a:cubicBezTo>
                  <a:pt x="16526" y="17884"/>
                  <a:pt x="16490" y="17831"/>
                  <a:pt x="16428" y="17820"/>
                </a:cubicBezTo>
                <a:close/>
                <a:moveTo>
                  <a:pt x="16880" y="17820"/>
                </a:moveTo>
                <a:cubicBezTo>
                  <a:pt x="16768" y="17801"/>
                  <a:pt x="16695" y="17923"/>
                  <a:pt x="16747" y="18043"/>
                </a:cubicBezTo>
                <a:cubicBezTo>
                  <a:pt x="16801" y="18168"/>
                  <a:pt x="16982" y="18106"/>
                  <a:pt x="16982" y="17963"/>
                </a:cubicBezTo>
                <a:cubicBezTo>
                  <a:pt x="16982" y="17884"/>
                  <a:pt x="16943" y="17831"/>
                  <a:pt x="16880" y="17820"/>
                </a:cubicBezTo>
                <a:close/>
                <a:moveTo>
                  <a:pt x="3284" y="18316"/>
                </a:moveTo>
                <a:cubicBezTo>
                  <a:pt x="3160" y="18316"/>
                  <a:pt x="3097" y="18394"/>
                  <a:pt x="3140" y="18494"/>
                </a:cubicBezTo>
                <a:cubicBezTo>
                  <a:pt x="3178" y="18582"/>
                  <a:pt x="3353" y="18588"/>
                  <a:pt x="3445" y="18506"/>
                </a:cubicBezTo>
                <a:cubicBezTo>
                  <a:pt x="3530" y="18431"/>
                  <a:pt x="3432" y="18316"/>
                  <a:pt x="3284" y="18316"/>
                </a:cubicBezTo>
                <a:close/>
                <a:moveTo>
                  <a:pt x="3776" y="18316"/>
                </a:moveTo>
                <a:cubicBezTo>
                  <a:pt x="3636" y="18316"/>
                  <a:pt x="3569" y="18392"/>
                  <a:pt x="3615" y="18504"/>
                </a:cubicBezTo>
                <a:cubicBezTo>
                  <a:pt x="3629" y="18538"/>
                  <a:pt x="3702" y="18566"/>
                  <a:pt x="3776" y="18566"/>
                </a:cubicBezTo>
                <a:cubicBezTo>
                  <a:pt x="3883" y="18566"/>
                  <a:pt x="3912" y="18540"/>
                  <a:pt x="3912" y="18441"/>
                </a:cubicBezTo>
                <a:cubicBezTo>
                  <a:pt x="3912" y="18341"/>
                  <a:pt x="3885" y="18316"/>
                  <a:pt x="3776" y="18316"/>
                </a:cubicBezTo>
                <a:close/>
                <a:moveTo>
                  <a:pt x="4483" y="18969"/>
                </a:moveTo>
                <a:cubicBezTo>
                  <a:pt x="4379" y="18969"/>
                  <a:pt x="4369" y="19014"/>
                  <a:pt x="4353" y="19753"/>
                </a:cubicBezTo>
                <a:cubicBezTo>
                  <a:pt x="4343" y="20184"/>
                  <a:pt x="4348" y="20548"/>
                  <a:pt x="4361" y="20559"/>
                </a:cubicBezTo>
                <a:cubicBezTo>
                  <a:pt x="4374" y="20571"/>
                  <a:pt x="4431" y="20580"/>
                  <a:pt x="4488" y="20580"/>
                </a:cubicBezTo>
                <a:cubicBezTo>
                  <a:pt x="4585" y="20580"/>
                  <a:pt x="4593" y="20520"/>
                  <a:pt x="4593" y="19773"/>
                </a:cubicBezTo>
                <a:cubicBezTo>
                  <a:pt x="4593" y="19008"/>
                  <a:pt x="4588" y="18969"/>
                  <a:pt x="4483" y="18969"/>
                </a:cubicBezTo>
                <a:close/>
                <a:moveTo>
                  <a:pt x="18030" y="18969"/>
                </a:moveTo>
                <a:cubicBezTo>
                  <a:pt x="17925" y="18969"/>
                  <a:pt x="17918" y="19010"/>
                  <a:pt x="17903" y="19660"/>
                </a:cubicBezTo>
                <a:lnTo>
                  <a:pt x="17889" y="20352"/>
                </a:lnTo>
                <a:lnTo>
                  <a:pt x="17586" y="20369"/>
                </a:lnTo>
                <a:cubicBezTo>
                  <a:pt x="17420" y="20378"/>
                  <a:pt x="17251" y="20359"/>
                  <a:pt x="17210" y="20329"/>
                </a:cubicBezTo>
                <a:cubicBezTo>
                  <a:pt x="17162" y="20294"/>
                  <a:pt x="17132" y="20124"/>
                  <a:pt x="17126" y="19836"/>
                </a:cubicBezTo>
                <a:cubicBezTo>
                  <a:pt x="17120" y="19594"/>
                  <a:pt x="17096" y="19376"/>
                  <a:pt x="17069" y="19352"/>
                </a:cubicBezTo>
                <a:cubicBezTo>
                  <a:pt x="16951" y="19248"/>
                  <a:pt x="16897" y="19397"/>
                  <a:pt x="16897" y="19821"/>
                </a:cubicBezTo>
                <a:cubicBezTo>
                  <a:pt x="16897" y="20337"/>
                  <a:pt x="16856" y="20393"/>
                  <a:pt x="16490" y="20369"/>
                </a:cubicBezTo>
                <a:lnTo>
                  <a:pt x="16244" y="20352"/>
                </a:lnTo>
                <a:lnTo>
                  <a:pt x="16227" y="19858"/>
                </a:lnTo>
                <a:cubicBezTo>
                  <a:pt x="16211" y="19381"/>
                  <a:pt x="16207" y="19365"/>
                  <a:pt x="16086" y="19380"/>
                </a:cubicBezTo>
                <a:cubicBezTo>
                  <a:pt x="15968" y="19395"/>
                  <a:pt x="15959" y="19430"/>
                  <a:pt x="15933" y="19876"/>
                </a:cubicBezTo>
                <a:lnTo>
                  <a:pt x="15902" y="20352"/>
                </a:lnTo>
                <a:lnTo>
                  <a:pt x="15591" y="20352"/>
                </a:lnTo>
                <a:lnTo>
                  <a:pt x="15280" y="20352"/>
                </a:lnTo>
                <a:lnTo>
                  <a:pt x="15263" y="19861"/>
                </a:lnTo>
                <a:cubicBezTo>
                  <a:pt x="15248" y="19415"/>
                  <a:pt x="15238" y="19372"/>
                  <a:pt x="15139" y="19372"/>
                </a:cubicBezTo>
                <a:cubicBezTo>
                  <a:pt x="15039" y="19372"/>
                  <a:pt x="15026" y="19415"/>
                  <a:pt x="15011" y="19861"/>
                </a:cubicBezTo>
                <a:lnTo>
                  <a:pt x="14997" y="20352"/>
                </a:lnTo>
                <a:lnTo>
                  <a:pt x="14152" y="20367"/>
                </a:lnTo>
                <a:cubicBezTo>
                  <a:pt x="13170" y="20383"/>
                  <a:pt x="13127" y="20367"/>
                  <a:pt x="13169" y="20036"/>
                </a:cubicBezTo>
                <a:cubicBezTo>
                  <a:pt x="13208" y="19727"/>
                  <a:pt x="13387" y="19573"/>
                  <a:pt x="13703" y="19573"/>
                </a:cubicBezTo>
                <a:cubicBezTo>
                  <a:pt x="13927" y="19573"/>
                  <a:pt x="13946" y="19562"/>
                  <a:pt x="13946" y="19448"/>
                </a:cubicBezTo>
                <a:cubicBezTo>
                  <a:pt x="13946" y="19338"/>
                  <a:pt x="13922" y="19322"/>
                  <a:pt x="13762" y="19325"/>
                </a:cubicBezTo>
                <a:cubicBezTo>
                  <a:pt x="13236" y="19336"/>
                  <a:pt x="12969" y="19564"/>
                  <a:pt x="12926" y="20041"/>
                </a:cubicBezTo>
                <a:lnTo>
                  <a:pt x="12897" y="20352"/>
                </a:lnTo>
                <a:lnTo>
                  <a:pt x="11820" y="20352"/>
                </a:lnTo>
                <a:lnTo>
                  <a:pt x="10743" y="20352"/>
                </a:lnTo>
                <a:lnTo>
                  <a:pt x="10710" y="20011"/>
                </a:lnTo>
                <a:cubicBezTo>
                  <a:pt x="10669" y="19597"/>
                  <a:pt x="10545" y="19425"/>
                  <a:pt x="10215" y="19330"/>
                </a:cubicBezTo>
                <a:cubicBezTo>
                  <a:pt x="9885" y="19235"/>
                  <a:pt x="9552" y="19330"/>
                  <a:pt x="9367" y="19573"/>
                </a:cubicBezTo>
                <a:cubicBezTo>
                  <a:pt x="9175" y="19824"/>
                  <a:pt x="9214" y="20176"/>
                  <a:pt x="9457" y="20392"/>
                </a:cubicBezTo>
                <a:cubicBezTo>
                  <a:pt x="9607" y="20525"/>
                  <a:pt x="9684" y="20549"/>
                  <a:pt x="10017" y="20575"/>
                </a:cubicBezTo>
                <a:lnTo>
                  <a:pt x="10404" y="20605"/>
                </a:lnTo>
                <a:lnTo>
                  <a:pt x="10421" y="20842"/>
                </a:lnTo>
                <a:cubicBezTo>
                  <a:pt x="10437" y="21057"/>
                  <a:pt x="10452" y="21083"/>
                  <a:pt x="10574" y="21083"/>
                </a:cubicBezTo>
                <a:cubicBezTo>
                  <a:pt x="10695" y="21083"/>
                  <a:pt x="10711" y="21057"/>
                  <a:pt x="10727" y="20842"/>
                </a:cubicBezTo>
                <a:lnTo>
                  <a:pt x="10743" y="20605"/>
                </a:lnTo>
                <a:lnTo>
                  <a:pt x="14443" y="20592"/>
                </a:lnTo>
                <a:lnTo>
                  <a:pt x="18143" y="20580"/>
                </a:lnTo>
                <a:lnTo>
                  <a:pt x="18143" y="19773"/>
                </a:lnTo>
                <a:cubicBezTo>
                  <a:pt x="18143" y="19006"/>
                  <a:pt x="18137" y="18969"/>
                  <a:pt x="18030" y="18969"/>
                </a:cubicBezTo>
                <a:close/>
                <a:moveTo>
                  <a:pt x="18709" y="18969"/>
                </a:moveTo>
                <a:cubicBezTo>
                  <a:pt x="18600" y="18969"/>
                  <a:pt x="18595" y="19002"/>
                  <a:pt x="18595" y="19773"/>
                </a:cubicBezTo>
                <a:cubicBezTo>
                  <a:pt x="18595" y="20545"/>
                  <a:pt x="18600" y="20580"/>
                  <a:pt x="18709" y="20580"/>
                </a:cubicBezTo>
                <a:cubicBezTo>
                  <a:pt x="18817" y="20580"/>
                  <a:pt x="18824" y="20545"/>
                  <a:pt x="18824" y="19773"/>
                </a:cubicBezTo>
                <a:cubicBezTo>
                  <a:pt x="18824" y="19002"/>
                  <a:pt x="18817" y="18969"/>
                  <a:pt x="18709" y="18969"/>
                </a:cubicBezTo>
                <a:close/>
                <a:moveTo>
                  <a:pt x="3270" y="18997"/>
                </a:moveTo>
                <a:cubicBezTo>
                  <a:pt x="3091" y="19009"/>
                  <a:pt x="2919" y="19083"/>
                  <a:pt x="2838" y="19217"/>
                </a:cubicBezTo>
                <a:cubicBezTo>
                  <a:pt x="2650" y="19528"/>
                  <a:pt x="2862" y="19891"/>
                  <a:pt x="3267" y="19951"/>
                </a:cubicBezTo>
                <a:cubicBezTo>
                  <a:pt x="3630" y="20005"/>
                  <a:pt x="3629" y="20004"/>
                  <a:pt x="3629" y="20302"/>
                </a:cubicBezTo>
                <a:cubicBezTo>
                  <a:pt x="3629" y="20546"/>
                  <a:pt x="3643" y="20580"/>
                  <a:pt x="3742" y="20580"/>
                </a:cubicBezTo>
                <a:cubicBezTo>
                  <a:pt x="3850" y="20580"/>
                  <a:pt x="3855" y="20545"/>
                  <a:pt x="3855" y="19931"/>
                </a:cubicBezTo>
                <a:cubicBezTo>
                  <a:pt x="3855" y="19362"/>
                  <a:pt x="3841" y="19269"/>
                  <a:pt x="3742" y="19157"/>
                </a:cubicBezTo>
                <a:cubicBezTo>
                  <a:pt x="3635" y="19036"/>
                  <a:pt x="3450" y="18985"/>
                  <a:pt x="3270" y="18997"/>
                </a:cubicBezTo>
                <a:close/>
                <a:moveTo>
                  <a:pt x="7292" y="19375"/>
                </a:moveTo>
                <a:cubicBezTo>
                  <a:pt x="7206" y="19370"/>
                  <a:pt x="7089" y="19376"/>
                  <a:pt x="6931" y="19383"/>
                </a:cubicBezTo>
                <a:lnTo>
                  <a:pt x="6577" y="19398"/>
                </a:lnTo>
                <a:lnTo>
                  <a:pt x="6577" y="19966"/>
                </a:lnTo>
                <a:cubicBezTo>
                  <a:pt x="6577" y="20589"/>
                  <a:pt x="6542" y="20691"/>
                  <a:pt x="6295" y="20805"/>
                </a:cubicBezTo>
                <a:cubicBezTo>
                  <a:pt x="6070" y="20908"/>
                  <a:pt x="6044" y="20904"/>
                  <a:pt x="5814" y="20725"/>
                </a:cubicBezTo>
                <a:cubicBezTo>
                  <a:pt x="5619" y="20572"/>
                  <a:pt x="5613" y="20559"/>
                  <a:pt x="5613" y="20196"/>
                </a:cubicBezTo>
                <a:cubicBezTo>
                  <a:pt x="5613" y="19858"/>
                  <a:pt x="5604" y="19823"/>
                  <a:pt x="5500" y="19823"/>
                </a:cubicBezTo>
                <a:cubicBezTo>
                  <a:pt x="5396" y="19823"/>
                  <a:pt x="5387" y="19858"/>
                  <a:pt x="5387" y="20231"/>
                </a:cubicBezTo>
                <a:cubicBezTo>
                  <a:pt x="5387" y="20680"/>
                  <a:pt x="5462" y="20855"/>
                  <a:pt x="5718" y="20993"/>
                </a:cubicBezTo>
                <a:cubicBezTo>
                  <a:pt x="6045" y="21169"/>
                  <a:pt x="6548" y="21057"/>
                  <a:pt x="6727" y="20770"/>
                </a:cubicBezTo>
                <a:cubicBezTo>
                  <a:pt x="6771" y="20700"/>
                  <a:pt x="6799" y="20473"/>
                  <a:pt x="6801" y="20196"/>
                </a:cubicBezTo>
                <a:cubicBezTo>
                  <a:pt x="6803" y="19688"/>
                  <a:pt x="6851" y="19605"/>
                  <a:pt x="7126" y="19633"/>
                </a:cubicBezTo>
                <a:lnTo>
                  <a:pt x="7287" y="19648"/>
                </a:lnTo>
                <a:lnTo>
                  <a:pt x="7301" y="20114"/>
                </a:lnTo>
                <a:cubicBezTo>
                  <a:pt x="7316" y="20538"/>
                  <a:pt x="7327" y="20580"/>
                  <a:pt x="7428" y="20580"/>
                </a:cubicBezTo>
                <a:cubicBezTo>
                  <a:pt x="7532" y="20580"/>
                  <a:pt x="7541" y="20542"/>
                  <a:pt x="7541" y="20001"/>
                </a:cubicBezTo>
                <a:cubicBezTo>
                  <a:pt x="7541" y="19501"/>
                  <a:pt x="7553" y="19389"/>
                  <a:pt x="7292" y="19375"/>
                </a:cubicBezTo>
                <a:close/>
                <a:moveTo>
                  <a:pt x="8533" y="19383"/>
                </a:moveTo>
                <a:cubicBezTo>
                  <a:pt x="8034" y="19363"/>
                  <a:pt x="7880" y="19394"/>
                  <a:pt x="7880" y="19520"/>
                </a:cubicBezTo>
                <a:cubicBezTo>
                  <a:pt x="7880" y="19606"/>
                  <a:pt x="7930" y="19620"/>
                  <a:pt x="8293" y="19633"/>
                </a:cubicBezTo>
                <a:lnTo>
                  <a:pt x="8703" y="19648"/>
                </a:lnTo>
                <a:lnTo>
                  <a:pt x="8720" y="19948"/>
                </a:lnTo>
                <a:cubicBezTo>
                  <a:pt x="8741" y="20319"/>
                  <a:pt x="8671" y="20377"/>
                  <a:pt x="8214" y="20377"/>
                </a:cubicBezTo>
                <a:cubicBezTo>
                  <a:pt x="7892" y="20377"/>
                  <a:pt x="7874" y="20392"/>
                  <a:pt x="7934" y="20567"/>
                </a:cubicBezTo>
                <a:cubicBezTo>
                  <a:pt x="7936" y="20574"/>
                  <a:pt x="8167" y="20580"/>
                  <a:pt x="8448" y="20580"/>
                </a:cubicBezTo>
                <a:lnTo>
                  <a:pt x="8963" y="20580"/>
                </a:lnTo>
                <a:lnTo>
                  <a:pt x="8946" y="19989"/>
                </a:lnTo>
                <a:lnTo>
                  <a:pt x="8929" y="19398"/>
                </a:lnTo>
                <a:lnTo>
                  <a:pt x="8533" y="19383"/>
                </a:lnTo>
                <a:close/>
                <a:moveTo>
                  <a:pt x="5868" y="21258"/>
                </a:moveTo>
                <a:cubicBezTo>
                  <a:pt x="5735" y="21258"/>
                  <a:pt x="5687" y="21408"/>
                  <a:pt x="5786" y="21514"/>
                </a:cubicBezTo>
                <a:cubicBezTo>
                  <a:pt x="5813" y="21542"/>
                  <a:pt x="5834" y="21556"/>
                  <a:pt x="5856" y="21559"/>
                </a:cubicBezTo>
                <a:cubicBezTo>
                  <a:pt x="5879" y="21561"/>
                  <a:pt x="5904" y="21552"/>
                  <a:pt x="5936" y="21529"/>
                </a:cubicBezTo>
                <a:cubicBezTo>
                  <a:pt x="6052" y="21443"/>
                  <a:pt x="6005" y="21258"/>
                  <a:pt x="5868" y="21258"/>
                </a:cubicBezTo>
                <a:close/>
                <a:moveTo>
                  <a:pt x="6269" y="21263"/>
                </a:moveTo>
                <a:cubicBezTo>
                  <a:pt x="6163" y="21299"/>
                  <a:pt x="6151" y="21439"/>
                  <a:pt x="6247" y="21524"/>
                </a:cubicBezTo>
                <a:cubicBezTo>
                  <a:pt x="6331" y="21599"/>
                  <a:pt x="6464" y="21512"/>
                  <a:pt x="6464" y="21381"/>
                </a:cubicBezTo>
                <a:cubicBezTo>
                  <a:pt x="6464" y="21268"/>
                  <a:pt x="6388" y="21223"/>
                  <a:pt x="6269" y="21263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02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41" y="1530764"/>
            <a:ext cx="6655209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5" y="3119218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5" y="3856353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5" y="4593486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2" y="4976650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2" y="635761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311438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8" tIns="45719" rIns="91438" bIns="45719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 err="1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حلووووو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2280196" y="2538316"/>
            <a:ext cx="6180532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ابلتكم </a:t>
            </a: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 </a:t>
            </a:r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فيكم...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3161853"/>
            <a:ext cx="732763" cy="563661"/>
          </a:xfrm>
          <a:prstGeom prst="rect">
            <a:avLst/>
          </a:prstGeom>
        </p:spPr>
      </p:pic>
      <p:grpSp>
        <p:nvGrpSpPr>
          <p:cNvPr id="59" name="مجموعة 58">
            <a:extLst>
              <a:ext uri="{FF2B5EF4-FFF2-40B4-BE49-F238E27FC236}">
                <a16:creationId xmlns:a16="http://schemas.microsoft.com/office/drawing/2014/main" xmlns="" id="{AF478062-02BA-4D22-9BE1-29DD54ED7C62}"/>
              </a:ext>
            </a:extLst>
          </p:cNvPr>
          <p:cNvGrpSpPr/>
          <p:nvPr/>
        </p:nvGrpSpPr>
        <p:grpSpPr>
          <a:xfrm>
            <a:off x="106040" y="5359400"/>
            <a:ext cx="1271560" cy="923683"/>
            <a:chOff x="1571898" y="7663473"/>
            <a:chExt cx="2543120" cy="1847363"/>
          </a:xfrm>
        </p:grpSpPr>
        <p:grpSp>
          <p:nvGrpSpPr>
            <p:cNvPr id="60" name="Group 6">
              <a:extLst>
                <a:ext uri="{FF2B5EF4-FFF2-40B4-BE49-F238E27FC236}">
                  <a16:creationId xmlns:a16="http://schemas.microsoft.com/office/drawing/2014/main" xmlns="" id="{941196DB-5113-4879-9779-ABAE2CDE85D7}"/>
                </a:ext>
              </a:extLst>
            </p:cNvPr>
            <p:cNvGrpSpPr/>
            <p:nvPr/>
          </p:nvGrpSpPr>
          <p:grpSpPr>
            <a:xfrm rot="610634">
              <a:off x="1571898" y="7663473"/>
              <a:ext cx="2543120" cy="1847363"/>
              <a:chOff x="-198927" y="548467"/>
              <a:chExt cx="2878515" cy="1950298"/>
            </a:xfrm>
          </p:grpSpPr>
          <p:pic>
            <p:nvPicPr>
              <p:cNvPr id="62" name="Picture 7">
                <a:extLst>
                  <a:ext uri="{FF2B5EF4-FFF2-40B4-BE49-F238E27FC236}">
                    <a16:creationId xmlns:a16="http://schemas.microsoft.com/office/drawing/2014/main" xmlns="" id="{4BB8AC39-23EC-4B17-A12A-3520E94C1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>
              <a:xfrm rot="21371278">
                <a:off x="-198927" y="551982"/>
                <a:ext cx="2618052" cy="1946783"/>
              </a:xfrm>
              <a:prstGeom prst="rect">
                <a:avLst/>
              </a:prstGeom>
              <a:effectLst>
                <a:reflection blurRad="6350" stA="50000" endA="300" endPos="55000" dir="5400000" sy="-100000" algn="bl" rotWithShape="0"/>
              </a:effectLst>
            </p:spPr>
          </p:pic>
          <p:pic>
            <p:nvPicPr>
              <p:cNvPr id="63" name="Picture 8">
                <a:extLst>
                  <a:ext uri="{FF2B5EF4-FFF2-40B4-BE49-F238E27FC236}">
                    <a16:creationId xmlns:a16="http://schemas.microsoft.com/office/drawing/2014/main" xmlns="" id="{40E0295B-A758-4A45-A02C-4BF8C9A03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>
              <a:xfrm rot="2107769">
                <a:off x="1499382" y="548467"/>
                <a:ext cx="1180206" cy="400778"/>
              </a:xfrm>
              <a:prstGeom prst="rect">
                <a:avLst/>
              </a:prstGeom>
            </p:spPr>
          </p:pic>
        </p:grpSp>
        <p:pic>
          <p:nvPicPr>
            <p:cNvPr id="61" name="Picture 31">
              <a:extLst>
                <a:ext uri="{FF2B5EF4-FFF2-40B4-BE49-F238E27FC236}">
                  <a16:creationId xmlns:a16="http://schemas.microsoft.com/office/drawing/2014/main" xmlns="" id="{BA68D249-DBD7-401E-AFEC-E32A46BE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0912676">
              <a:off x="2290294" y="8092402"/>
              <a:ext cx="1006923" cy="864126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-63288" y="5763083"/>
            <a:ext cx="1155648" cy="109130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5039883" y="4055112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انتهت حصتنا بالتوفيق </a:t>
            </a:r>
          </a:p>
          <a:p>
            <a:pPr algn="ctr" defTabSz="914354"/>
            <a:r>
              <a:rPr lang="ar-SA" sz="2800" dirty="0">
                <a:solidFill>
                  <a:srgbClr val="CC0099"/>
                </a:solidFill>
                <a:cs typeface="PT Bold Heading" pitchFamily="2" charset="-78"/>
              </a:rPr>
              <a:t>والتيسير</a:t>
            </a:r>
            <a:endParaRPr lang="en-US" sz="28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2927649" y="3909054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9802" t="78057" r="35493" b="17140"/>
          <a:stretch/>
        </p:blipFill>
        <p:spPr>
          <a:xfrm>
            <a:off x="1867173" y="537229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12800" y="6249445"/>
            <a:ext cx="8636000" cy="42056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6831059" y="520700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GB"/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1769684" y="4698060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2100" b="1" dirty="0">
                <a:solidFill>
                  <a:srgbClr val="C400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الرحمن ورعايته</a:t>
            </a:r>
          </a:p>
        </p:txBody>
      </p:sp>
      <p:sp>
        <p:nvSpPr>
          <p:cNvPr id="676" name="Google Shape;676;p51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/>
              <a:t>ننجز </a:t>
            </a:r>
            <a:r>
              <a:rPr lang="ar-SA" sz="1600"/>
              <a:t>العمل بإتقان</a:t>
            </a:r>
            <a:endParaRPr sz="1600" dirty="0"/>
          </a:p>
        </p:txBody>
      </p:sp>
      <p:grpSp>
        <p:nvGrpSpPr>
          <p:cNvPr id="37" name="Google Shape;3294;p72"/>
          <p:cNvGrpSpPr/>
          <p:nvPr/>
        </p:nvGrpSpPr>
        <p:grpSpPr>
          <a:xfrm>
            <a:off x="3551851" y="2034314"/>
            <a:ext cx="589175" cy="595713"/>
            <a:chOff x="3643841" y="2577894"/>
            <a:chExt cx="449297" cy="451080"/>
          </a:xfrm>
        </p:grpSpPr>
        <p:sp>
          <p:nvSpPr>
            <p:cNvPr id="38" name="Google Shape;3295;p72"/>
            <p:cNvSpPr/>
            <p:nvPr/>
          </p:nvSpPr>
          <p:spPr>
            <a:xfrm>
              <a:off x="3770874" y="2727127"/>
              <a:ext cx="197014" cy="184270"/>
            </a:xfrm>
            <a:custGeom>
              <a:avLst/>
              <a:gdLst/>
              <a:ahLst/>
              <a:cxnLst/>
              <a:rect l="l" t="t" r="r" b="b"/>
              <a:pathLst>
                <a:path w="10605" h="9919" extrusionOk="0">
                  <a:moveTo>
                    <a:pt x="2189" y="0"/>
                  </a:moveTo>
                  <a:cubicBezTo>
                    <a:pt x="730" y="0"/>
                    <a:pt x="0" y="1765"/>
                    <a:pt x="0" y="3080"/>
                  </a:cubicBezTo>
                  <a:cubicBezTo>
                    <a:pt x="0" y="4648"/>
                    <a:pt x="768" y="6049"/>
                    <a:pt x="1735" y="7250"/>
                  </a:cubicBezTo>
                  <a:cubicBezTo>
                    <a:pt x="2602" y="8284"/>
                    <a:pt x="3603" y="9418"/>
                    <a:pt x="4904" y="9852"/>
                  </a:cubicBezTo>
                  <a:cubicBezTo>
                    <a:pt x="4937" y="9852"/>
                    <a:pt x="4971" y="9885"/>
                    <a:pt x="4971" y="9919"/>
                  </a:cubicBezTo>
                  <a:cubicBezTo>
                    <a:pt x="4971" y="9919"/>
                    <a:pt x="4971" y="9919"/>
                    <a:pt x="4971" y="9885"/>
                  </a:cubicBezTo>
                  <a:cubicBezTo>
                    <a:pt x="7739" y="9018"/>
                    <a:pt x="10475" y="6449"/>
                    <a:pt x="10541" y="3381"/>
                  </a:cubicBezTo>
                  <a:cubicBezTo>
                    <a:pt x="10604" y="1936"/>
                    <a:pt x="9602" y="225"/>
                    <a:pt x="8037" y="225"/>
                  </a:cubicBezTo>
                  <a:cubicBezTo>
                    <a:pt x="7940" y="225"/>
                    <a:pt x="7841" y="231"/>
                    <a:pt x="7739" y="245"/>
                  </a:cubicBezTo>
                  <a:cubicBezTo>
                    <a:pt x="6205" y="412"/>
                    <a:pt x="5538" y="2113"/>
                    <a:pt x="5438" y="3447"/>
                  </a:cubicBezTo>
                  <a:cubicBezTo>
                    <a:pt x="5438" y="3539"/>
                    <a:pt x="5367" y="3590"/>
                    <a:pt x="5298" y="3590"/>
                  </a:cubicBezTo>
                  <a:cubicBezTo>
                    <a:pt x="5241" y="3590"/>
                    <a:pt x="5186" y="3556"/>
                    <a:pt x="5171" y="3481"/>
                  </a:cubicBezTo>
                  <a:cubicBezTo>
                    <a:pt x="4771" y="2113"/>
                    <a:pt x="4203" y="378"/>
                    <a:pt x="2602" y="45"/>
                  </a:cubicBezTo>
                  <a:cubicBezTo>
                    <a:pt x="2459" y="14"/>
                    <a:pt x="2321" y="0"/>
                    <a:pt x="21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296;p72"/>
            <p:cNvSpPr/>
            <p:nvPr/>
          </p:nvSpPr>
          <p:spPr>
            <a:xfrm>
              <a:off x="4009446" y="2734763"/>
              <a:ext cx="83692" cy="270823"/>
            </a:xfrm>
            <a:custGeom>
              <a:avLst/>
              <a:gdLst/>
              <a:ahLst/>
              <a:cxnLst/>
              <a:rect l="l" t="t" r="r" b="b"/>
              <a:pathLst>
                <a:path w="4505" h="14578" extrusionOk="0">
                  <a:moveTo>
                    <a:pt x="4271" y="1"/>
                  </a:moveTo>
                  <a:lnTo>
                    <a:pt x="3937" y="134"/>
                  </a:lnTo>
                  <a:cubicBezTo>
                    <a:pt x="2603" y="2202"/>
                    <a:pt x="1335" y="4371"/>
                    <a:pt x="68" y="6472"/>
                  </a:cubicBezTo>
                  <a:cubicBezTo>
                    <a:pt x="1" y="6572"/>
                    <a:pt x="1" y="6672"/>
                    <a:pt x="68" y="6739"/>
                  </a:cubicBezTo>
                  <a:cubicBezTo>
                    <a:pt x="68" y="6739"/>
                    <a:pt x="68" y="6739"/>
                    <a:pt x="68" y="6772"/>
                  </a:cubicBezTo>
                  <a:cubicBezTo>
                    <a:pt x="68" y="9341"/>
                    <a:pt x="68" y="11943"/>
                    <a:pt x="168" y="14511"/>
                  </a:cubicBezTo>
                  <a:lnTo>
                    <a:pt x="601" y="14578"/>
                  </a:lnTo>
                  <a:cubicBezTo>
                    <a:pt x="935" y="12043"/>
                    <a:pt x="902" y="9274"/>
                    <a:pt x="568" y="6739"/>
                  </a:cubicBezTo>
                  <a:cubicBezTo>
                    <a:pt x="568" y="6739"/>
                    <a:pt x="568" y="6706"/>
                    <a:pt x="568" y="6706"/>
                  </a:cubicBezTo>
                  <a:cubicBezTo>
                    <a:pt x="2002" y="4737"/>
                    <a:pt x="3403" y="2603"/>
                    <a:pt x="4437" y="401"/>
                  </a:cubicBezTo>
                  <a:cubicBezTo>
                    <a:pt x="4504" y="234"/>
                    <a:pt x="4404" y="67"/>
                    <a:pt x="4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3297;p72"/>
            <p:cNvSpPr/>
            <p:nvPr/>
          </p:nvSpPr>
          <p:spPr>
            <a:xfrm>
              <a:off x="3791328" y="2577894"/>
              <a:ext cx="297463" cy="159376"/>
            </a:xfrm>
            <a:custGeom>
              <a:avLst/>
              <a:gdLst/>
              <a:ahLst/>
              <a:cxnLst/>
              <a:rect l="l" t="t" r="r" b="b"/>
              <a:pathLst>
                <a:path w="16012" h="8579" extrusionOk="0">
                  <a:moveTo>
                    <a:pt x="4375" y="1"/>
                  </a:moveTo>
                  <a:cubicBezTo>
                    <a:pt x="4296" y="1"/>
                    <a:pt x="4218" y="43"/>
                    <a:pt x="4170" y="139"/>
                  </a:cubicBezTo>
                  <a:cubicBezTo>
                    <a:pt x="2902" y="2007"/>
                    <a:pt x="1468" y="3708"/>
                    <a:pt x="0" y="5443"/>
                  </a:cubicBezTo>
                  <a:lnTo>
                    <a:pt x="300" y="5676"/>
                  </a:lnTo>
                  <a:cubicBezTo>
                    <a:pt x="1802" y="4175"/>
                    <a:pt x="3136" y="2474"/>
                    <a:pt x="4370" y="739"/>
                  </a:cubicBezTo>
                  <a:cubicBezTo>
                    <a:pt x="5571" y="2507"/>
                    <a:pt x="6738" y="4409"/>
                    <a:pt x="8106" y="6043"/>
                  </a:cubicBezTo>
                  <a:cubicBezTo>
                    <a:pt x="8073" y="6176"/>
                    <a:pt x="8106" y="6310"/>
                    <a:pt x="8273" y="6377"/>
                  </a:cubicBezTo>
                  <a:cubicBezTo>
                    <a:pt x="10641" y="7177"/>
                    <a:pt x="13210" y="8111"/>
                    <a:pt x="15678" y="8578"/>
                  </a:cubicBezTo>
                  <a:lnTo>
                    <a:pt x="16012" y="8445"/>
                  </a:lnTo>
                  <a:lnTo>
                    <a:pt x="15978" y="8445"/>
                  </a:lnTo>
                  <a:cubicBezTo>
                    <a:pt x="16012" y="8345"/>
                    <a:pt x="16012" y="8211"/>
                    <a:pt x="15878" y="8145"/>
                  </a:cubicBezTo>
                  <a:cubicBezTo>
                    <a:pt x="13577" y="7177"/>
                    <a:pt x="10975" y="6543"/>
                    <a:pt x="8573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51" y="52"/>
                    <a:pt x="4463" y="1"/>
                    <a:pt x="43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3298;p72"/>
            <p:cNvSpPr/>
            <p:nvPr/>
          </p:nvSpPr>
          <p:spPr>
            <a:xfrm>
              <a:off x="3659947" y="2590991"/>
              <a:ext cx="422657" cy="423901"/>
            </a:xfrm>
            <a:custGeom>
              <a:avLst/>
              <a:gdLst/>
              <a:ahLst/>
              <a:cxnLst/>
              <a:rect l="l" t="t" r="r" b="b"/>
              <a:pathLst>
                <a:path w="22751" h="22818" extrusionOk="0">
                  <a:moveTo>
                    <a:pt x="8194" y="7066"/>
                  </a:moveTo>
                  <a:cubicBezTo>
                    <a:pt x="8370" y="7066"/>
                    <a:pt x="8552" y="7089"/>
                    <a:pt x="8740" y="7139"/>
                  </a:cubicBezTo>
                  <a:cubicBezTo>
                    <a:pt x="10141" y="7506"/>
                    <a:pt x="10808" y="8841"/>
                    <a:pt x="11209" y="10108"/>
                  </a:cubicBezTo>
                  <a:cubicBezTo>
                    <a:pt x="11442" y="8907"/>
                    <a:pt x="12109" y="7706"/>
                    <a:pt x="13310" y="7339"/>
                  </a:cubicBezTo>
                  <a:cubicBezTo>
                    <a:pt x="13522" y="7278"/>
                    <a:pt x="13734" y="7249"/>
                    <a:pt x="13942" y="7249"/>
                  </a:cubicBezTo>
                  <a:cubicBezTo>
                    <a:pt x="15205" y="7249"/>
                    <a:pt x="16335" y="8305"/>
                    <a:pt x="16679" y="9508"/>
                  </a:cubicBezTo>
                  <a:cubicBezTo>
                    <a:pt x="17179" y="11242"/>
                    <a:pt x="16346" y="13144"/>
                    <a:pt x="15311" y="14545"/>
                  </a:cubicBezTo>
                  <a:cubicBezTo>
                    <a:pt x="14211" y="15946"/>
                    <a:pt x="12710" y="16980"/>
                    <a:pt x="11042" y="17513"/>
                  </a:cubicBezTo>
                  <a:cubicBezTo>
                    <a:pt x="11024" y="17518"/>
                    <a:pt x="11007" y="17520"/>
                    <a:pt x="10992" y="17520"/>
                  </a:cubicBezTo>
                  <a:cubicBezTo>
                    <a:pt x="10892" y="17520"/>
                    <a:pt x="10846" y="17433"/>
                    <a:pt x="10875" y="17347"/>
                  </a:cubicBezTo>
                  <a:lnTo>
                    <a:pt x="10842" y="17347"/>
                  </a:lnTo>
                  <a:cubicBezTo>
                    <a:pt x="9240" y="16980"/>
                    <a:pt x="7973" y="15445"/>
                    <a:pt x="7072" y="14178"/>
                  </a:cubicBezTo>
                  <a:cubicBezTo>
                    <a:pt x="6072" y="12810"/>
                    <a:pt x="5404" y="11109"/>
                    <a:pt x="5805" y="9374"/>
                  </a:cubicBezTo>
                  <a:cubicBezTo>
                    <a:pt x="6067" y="8207"/>
                    <a:pt x="6968" y="7066"/>
                    <a:pt x="8194" y="7066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874" y="3470"/>
                    <a:pt x="7372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39" y="5305"/>
                    <a:pt x="7006" y="5338"/>
                    <a:pt x="7006" y="5338"/>
                  </a:cubicBezTo>
                  <a:cubicBezTo>
                    <a:pt x="6372" y="5872"/>
                    <a:pt x="5037" y="5738"/>
                    <a:pt x="4304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01" y="8607"/>
                    <a:pt x="2803" y="10809"/>
                    <a:pt x="4103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03" y="18347"/>
                  </a:cubicBezTo>
                  <a:cubicBezTo>
                    <a:pt x="3803" y="19848"/>
                    <a:pt x="3636" y="21316"/>
                    <a:pt x="3503" y="22817"/>
                  </a:cubicBezTo>
                  <a:cubicBezTo>
                    <a:pt x="4771" y="22217"/>
                    <a:pt x="6072" y="21583"/>
                    <a:pt x="7339" y="20949"/>
                  </a:cubicBezTo>
                  <a:cubicBezTo>
                    <a:pt x="8173" y="20516"/>
                    <a:pt x="9207" y="19682"/>
                    <a:pt x="10174" y="19415"/>
                  </a:cubicBezTo>
                  <a:cubicBezTo>
                    <a:pt x="10199" y="19366"/>
                    <a:pt x="10259" y="19335"/>
                    <a:pt x="10316" y="19335"/>
                  </a:cubicBezTo>
                  <a:cubicBezTo>
                    <a:pt x="10336" y="19335"/>
                    <a:pt x="10357" y="19339"/>
                    <a:pt x="10375" y="19348"/>
                  </a:cubicBezTo>
                  <a:lnTo>
                    <a:pt x="10541" y="19348"/>
                  </a:lnTo>
                  <a:cubicBezTo>
                    <a:pt x="10561" y="19342"/>
                    <a:pt x="10578" y="19339"/>
                    <a:pt x="10595" y="19339"/>
                  </a:cubicBezTo>
                  <a:cubicBezTo>
                    <a:pt x="10666" y="19339"/>
                    <a:pt x="10715" y="19388"/>
                    <a:pt x="10742" y="19415"/>
                  </a:cubicBezTo>
                  <a:cubicBezTo>
                    <a:pt x="12209" y="19748"/>
                    <a:pt x="13677" y="20349"/>
                    <a:pt x="15111" y="20849"/>
                  </a:cubicBezTo>
                  <a:cubicBezTo>
                    <a:pt x="16379" y="21283"/>
                    <a:pt x="17713" y="21683"/>
                    <a:pt x="18981" y="22250"/>
                  </a:cubicBezTo>
                  <a:cubicBezTo>
                    <a:pt x="18881" y="19682"/>
                    <a:pt x="18881" y="17046"/>
                    <a:pt x="18847" y="14478"/>
                  </a:cubicBezTo>
                  <a:lnTo>
                    <a:pt x="18881" y="14478"/>
                  </a:lnTo>
                  <a:cubicBezTo>
                    <a:pt x="18814" y="14411"/>
                    <a:pt x="18814" y="14311"/>
                    <a:pt x="18847" y="14211"/>
                  </a:cubicBezTo>
                  <a:cubicBezTo>
                    <a:pt x="20148" y="12110"/>
                    <a:pt x="21416" y="9941"/>
                    <a:pt x="22750" y="7873"/>
                  </a:cubicBezTo>
                  <a:cubicBezTo>
                    <a:pt x="20282" y="7406"/>
                    <a:pt x="17713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10" y="1802"/>
                    <a:pt x="11442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299;p72"/>
            <p:cNvSpPr/>
            <p:nvPr/>
          </p:nvSpPr>
          <p:spPr>
            <a:xfrm>
              <a:off x="3712763" y="2840729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27" y="1535"/>
                    <a:pt x="660" y="3170"/>
                    <a:pt x="527" y="4671"/>
                  </a:cubicBezTo>
                  <a:cubicBezTo>
                    <a:pt x="360" y="6405"/>
                    <a:pt x="193" y="8140"/>
                    <a:pt x="26" y="9841"/>
                  </a:cubicBezTo>
                  <a:cubicBezTo>
                    <a:pt x="1" y="10045"/>
                    <a:pt x="150" y="10132"/>
                    <a:pt x="312" y="10132"/>
                  </a:cubicBezTo>
                  <a:cubicBezTo>
                    <a:pt x="362" y="10132"/>
                    <a:pt x="413" y="10124"/>
                    <a:pt x="460" y="10108"/>
                  </a:cubicBezTo>
                  <a:cubicBezTo>
                    <a:pt x="1761" y="9508"/>
                    <a:pt x="3062" y="8874"/>
                    <a:pt x="4363" y="8240"/>
                  </a:cubicBezTo>
                  <a:cubicBezTo>
                    <a:pt x="5463" y="7673"/>
                    <a:pt x="6698" y="7173"/>
                    <a:pt x="7698" y="6472"/>
                  </a:cubicBezTo>
                  <a:cubicBezTo>
                    <a:pt x="8966" y="7006"/>
                    <a:pt x="10334" y="7373"/>
                    <a:pt x="11635" y="7806"/>
                  </a:cubicBezTo>
                  <a:cubicBezTo>
                    <a:pt x="13202" y="8340"/>
                    <a:pt x="14737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38" y="8941"/>
                    <a:pt x="16538" y="8907"/>
                    <a:pt x="16571" y="8840"/>
                  </a:cubicBezTo>
                  <a:lnTo>
                    <a:pt x="16138" y="8807"/>
                  </a:lnTo>
                  <a:cubicBezTo>
                    <a:pt x="14870" y="8240"/>
                    <a:pt x="13536" y="7840"/>
                    <a:pt x="12268" y="7406"/>
                  </a:cubicBezTo>
                  <a:cubicBezTo>
                    <a:pt x="10834" y="6906"/>
                    <a:pt x="9366" y="6339"/>
                    <a:pt x="7899" y="5972"/>
                  </a:cubicBezTo>
                  <a:cubicBezTo>
                    <a:pt x="7872" y="5945"/>
                    <a:pt x="7823" y="5896"/>
                    <a:pt x="7752" y="5896"/>
                  </a:cubicBezTo>
                  <a:cubicBezTo>
                    <a:pt x="7735" y="5896"/>
                    <a:pt x="7718" y="5899"/>
                    <a:pt x="7698" y="5905"/>
                  </a:cubicBezTo>
                  <a:lnTo>
                    <a:pt x="7532" y="5905"/>
                  </a:lnTo>
                  <a:cubicBezTo>
                    <a:pt x="7505" y="5896"/>
                    <a:pt x="7480" y="5892"/>
                    <a:pt x="7458" y="5892"/>
                  </a:cubicBezTo>
                  <a:cubicBezTo>
                    <a:pt x="7398" y="5892"/>
                    <a:pt x="7356" y="5923"/>
                    <a:pt x="7331" y="5972"/>
                  </a:cubicBezTo>
                  <a:cubicBezTo>
                    <a:pt x="6364" y="6239"/>
                    <a:pt x="5330" y="7073"/>
                    <a:pt x="4496" y="7506"/>
                  </a:cubicBezTo>
                  <a:cubicBezTo>
                    <a:pt x="3229" y="8140"/>
                    <a:pt x="1928" y="8774"/>
                    <a:pt x="660" y="9374"/>
                  </a:cubicBezTo>
                  <a:cubicBezTo>
                    <a:pt x="793" y="7873"/>
                    <a:pt x="960" y="6405"/>
                    <a:pt x="1060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00;p72"/>
            <p:cNvSpPr/>
            <p:nvPr/>
          </p:nvSpPr>
          <p:spPr>
            <a:xfrm>
              <a:off x="3760340" y="2721628"/>
              <a:ext cx="218769" cy="194506"/>
            </a:xfrm>
            <a:custGeom>
              <a:avLst/>
              <a:gdLst/>
              <a:ahLst/>
              <a:cxnLst/>
              <a:rect l="l" t="t" r="r" b="b"/>
              <a:pathLst>
                <a:path w="11776" h="10470" extrusionOk="0">
                  <a:moveTo>
                    <a:pt x="2756" y="296"/>
                  </a:moveTo>
                  <a:cubicBezTo>
                    <a:pt x="2888" y="296"/>
                    <a:pt x="3026" y="310"/>
                    <a:pt x="3169" y="341"/>
                  </a:cubicBezTo>
                  <a:cubicBezTo>
                    <a:pt x="4770" y="674"/>
                    <a:pt x="5338" y="2409"/>
                    <a:pt x="5738" y="3777"/>
                  </a:cubicBezTo>
                  <a:cubicBezTo>
                    <a:pt x="5753" y="3852"/>
                    <a:pt x="5808" y="3886"/>
                    <a:pt x="5865" y="3886"/>
                  </a:cubicBezTo>
                  <a:cubicBezTo>
                    <a:pt x="5934" y="3886"/>
                    <a:pt x="6005" y="3835"/>
                    <a:pt x="6005" y="3743"/>
                  </a:cubicBezTo>
                  <a:cubicBezTo>
                    <a:pt x="6105" y="2409"/>
                    <a:pt x="6772" y="708"/>
                    <a:pt x="8306" y="541"/>
                  </a:cubicBezTo>
                  <a:cubicBezTo>
                    <a:pt x="8408" y="527"/>
                    <a:pt x="8507" y="521"/>
                    <a:pt x="8604" y="521"/>
                  </a:cubicBezTo>
                  <a:cubicBezTo>
                    <a:pt x="10169" y="521"/>
                    <a:pt x="11171" y="2232"/>
                    <a:pt x="11108" y="3677"/>
                  </a:cubicBezTo>
                  <a:cubicBezTo>
                    <a:pt x="11042" y="6745"/>
                    <a:pt x="8306" y="9314"/>
                    <a:pt x="5538" y="10181"/>
                  </a:cubicBezTo>
                  <a:cubicBezTo>
                    <a:pt x="5538" y="10215"/>
                    <a:pt x="5538" y="10215"/>
                    <a:pt x="5538" y="10215"/>
                  </a:cubicBezTo>
                  <a:cubicBezTo>
                    <a:pt x="5538" y="10181"/>
                    <a:pt x="5504" y="10148"/>
                    <a:pt x="5471" y="10148"/>
                  </a:cubicBezTo>
                  <a:cubicBezTo>
                    <a:pt x="4170" y="9714"/>
                    <a:pt x="3169" y="8580"/>
                    <a:pt x="2302" y="7546"/>
                  </a:cubicBezTo>
                  <a:cubicBezTo>
                    <a:pt x="1335" y="6345"/>
                    <a:pt x="567" y="4944"/>
                    <a:pt x="567" y="3376"/>
                  </a:cubicBezTo>
                  <a:cubicBezTo>
                    <a:pt x="567" y="2061"/>
                    <a:pt x="1297" y="296"/>
                    <a:pt x="2756" y="296"/>
                  </a:cubicBezTo>
                  <a:close/>
                  <a:moveTo>
                    <a:pt x="2791" y="0"/>
                  </a:moveTo>
                  <a:cubicBezTo>
                    <a:pt x="1564" y="0"/>
                    <a:pt x="663" y="1146"/>
                    <a:pt x="401" y="2342"/>
                  </a:cubicBezTo>
                  <a:cubicBezTo>
                    <a:pt x="0" y="4043"/>
                    <a:pt x="668" y="5778"/>
                    <a:pt x="1668" y="7146"/>
                  </a:cubicBezTo>
                  <a:cubicBezTo>
                    <a:pt x="2569" y="8380"/>
                    <a:pt x="3836" y="9948"/>
                    <a:pt x="5438" y="10315"/>
                  </a:cubicBezTo>
                  <a:lnTo>
                    <a:pt x="5471" y="10315"/>
                  </a:lnTo>
                  <a:cubicBezTo>
                    <a:pt x="5445" y="10392"/>
                    <a:pt x="5479" y="10470"/>
                    <a:pt x="5558" y="10470"/>
                  </a:cubicBezTo>
                  <a:cubicBezTo>
                    <a:pt x="5581" y="10470"/>
                    <a:pt x="5608" y="10463"/>
                    <a:pt x="5638" y="10448"/>
                  </a:cubicBezTo>
                  <a:cubicBezTo>
                    <a:pt x="7306" y="9914"/>
                    <a:pt x="8807" y="8914"/>
                    <a:pt x="9907" y="7479"/>
                  </a:cubicBezTo>
                  <a:cubicBezTo>
                    <a:pt x="10942" y="6112"/>
                    <a:pt x="11775" y="4210"/>
                    <a:pt x="11275" y="2476"/>
                  </a:cubicBezTo>
                  <a:cubicBezTo>
                    <a:pt x="10931" y="1273"/>
                    <a:pt x="9801" y="217"/>
                    <a:pt x="8538" y="217"/>
                  </a:cubicBezTo>
                  <a:cubicBezTo>
                    <a:pt x="8330" y="217"/>
                    <a:pt x="8118" y="246"/>
                    <a:pt x="7906" y="307"/>
                  </a:cubicBezTo>
                  <a:cubicBezTo>
                    <a:pt x="6672" y="641"/>
                    <a:pt x="6038" y="1875"/>
                    <a:pt x="5805" y="3076"/>
                  </a:cubicBezTo>
                  <a:cubicBezTo>
                    <a:pt x="5404" y="1775"/>
                    <a:pt x="4737" y="441"/>
                    <a:pt x="3336" y="74"/>
                  </a:cubicBezTo>
                  <a:cubicBezTo>
                    <a:pt x="3148" y="24"/>
                    <a:pt x="2966" y="0"/>
                    <a:pt x="27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3301;p72"/>
            <p:cNvSpPr/>
            <p:nvPr/>
          </p:nvSpPr>
          <p:spPr>
            <a:xfrm>
              <a:off x="3643841" y="2678993"/>
              <a:ext cx="153079" cy="162999"/>
            </a:xfrm>
            <a:custGeom>
              <a:avLst/>
              <a:gdLst/>
              <a:ahLst/>
              <a:cxnLst/>
              <a:rect l="l" t="t" r="r" b="b"/>
              <a:pathLst>
                <a:path w="8240" h="8774" extrusionOk="0">
                  <a:moveTo>
                    <a:pt x="7939" y="1"/>
                  </a:moveTo>
                  <a:cubicBezTo>
                    <a:pt x="7906" y="34"/>
                    <a:pt x="7873" y="101"/>
                    <a:pt x="7839" y="134"/>
                  </a:cubicBezTo>
                  <a:cubicBezTo>
                    <a:pt x="7806" y="134"/>
                    <a:pt x="7739" y="134"/>
                    <a:pt x="7706" y="167"/>
                  </a:cubicBezTo>
                  <a:cubicBezTo>
                    <a:pt x="7372" y="468"/>
                    <a:pt x="6371" y="368"/>
                    <a:pt x="5938" y="434"/>
                  </a:cubicBezTo>
                  <a:cubicBezTo>
                    <a:pt x="5337" y="501"/>
                    <a:pt x="4770" y="568"/>
                    <a:pt x="4170" y="634"/>
                  </a:cubicBezTo>
                  <a:cubicBezTo>
                    <a:pt x="2902" y="768"/>
                    <a:pt x="1635" y="901"/>
                    <a:pt x="401" y="1068"/>
                  </a:cubicBezTo>
                  <a:cubicBezTo>
                    <a:pt x="167" y="1101"/>
                    <a:pt x="0" y="1302"/>
                    <a:pt x="134" y="1502"/>
                  </a:cubicBezTo>
                  <a:cubicBezTo>
                    <a:pt x="1501" y="3903"/>
                    <a:pt x="2836" y="6439"/>
                    <a:pt x="4537" y="8640"/>
                  </a:cubicBezTo>
                  <a:cubicBezTo>
                    <a:pt x="4570" y="8707"/>
                    <a:pt x="4637" y="8740"/>
                    <a:pt x="4704" y="8774"/>
                  </a:cubicBezTo>
                  <a:lnTo>
                    <a:pt x="5071" y="8740"/>
                  </a:lnTo>
                  <a:cubicBezTo>
                    <a:pt x="5071" y="8707"/>
                    <a:pt x="5071" y="8707"/>
                    <a:pt x="5071" y="8707"/>
                  </a:cubicBezTo>
                  <a:cubicBezTo>
                    <a:pt x="5071" y="8640"/>
                    <a:pt x="5037" y="8607"/>
                    <a:pt x="5004" y="8573"/>
                  </a:cubicBezTo>
                  <a:cubicBezTo>
                    <a:pt x="5004" y="8507"/>
                    <a:pt x="5004" y="8473"/>
                    <a:pt x="4970" y="8407"/>
                  </a:cubicBezTo>
                  <a:cubicBezTo>
                    <a:pt x="3670" y="6072"/>
                    <a:pt x="2202" y="3903"/>
                    <a:pt x="868" y="1602"/>
                  </a:cubicBezTo>
                  <a:cubicBezTo>
                    <a:pt x="2302" y="1435"/>
                    <a:pt x="3736" y="1268"/>
                    <a:pt x="5171" y="1101"/>
                  </a:cubicBezTo>
                  <a:cubicBezTo>
                    <a:pt x="5904" y="1001"/>
                    <a:pt x="7239" y="1135"/>
                    <a:pt x="7873" y="601"/>
                  </a:cubicBezTo>
                  <a:cubicBezTo>
                    <a:pt x="7873" y="601"/>
                    <a:pt x="7906" y="568"/>
                    <a:pt x="7939" y="568"/>
                  </a:cubicBezTo>
                  <a:cubicBezTo>
                    <a:pt x="8039" y="468"/>
                    <a:pt x="8139" y="368"/>
                    <a:pt x="8239" y="267"/>
                  </a:cubicBezTo>
                  <a:lnTo>
                    <a:pt x="79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3329;p72"/>
          <p:cNvGrpSpPr/>
          <p:nvPr/>
        </p:nvGrpSpPr>
        <p:grpSpPr>
          <a:xfrm>
            <a:off x="5281921" y="2101423"/>
            <a:ext cx="563711" cy="559492"/>
            <a:chOff x="3099743" y="2035283"/>
            <a:chExt cx="449297" cy="450839"/>
          </a:xfrm>
        </p:grpSpPr>
        <p:sp>
          <p:nvSpPr>
            <p:cNvPr id="49" name="Google Shape;3330;p72"/>
            <p:cNvSpPr/>
            <p:nvPr/>
          </p:nvSpPr>
          <p:spPr>
            <a:xfrm>
              <a:off x="3213772" y="2191296"/>
              <a:ext cx="198315" cy="146261"/>
            </a:xfrm>
            <a:custGeom>
              <a:avLst/>
              <a:gdLst/>
              <a:ahLst/>
              <a:cxnLst/>
              <a:rect l="l" t="t" r="r" b="b"/>
              <a:pathLst>
                <a:path w="10675" h="7873" extrusionOk="0">
                  <a:moveTo>
                    <a:pt x="6238" y="0"/>
                  </a:moveTo>
                  <a:lnTo>
                    <a:pt x="3736" y="5571"/>
                  </a:lnTo>
                  <a:cubicBezTo>
                    <a:pt x="3718" y="5626"/>
                    <a:pt x="3669" y="5651"/>
                    <a:pt x="3618" y="5651"/>
                  </a:cubicBezTo>
                  <a:cubicBezTo>
                    <a:pt x="3576" y="5651"/>
                    <a:pt x="3533" y="5634"/>
                    <a:pt x="3503" y="5604"/>
                  </a:cubicBezTo>
                  <a:cubicBezTo>
                    <a:pt x="2369" y="4704"/>
                    <a:pt x="1201" y="3870"/>
                    <a:pt x="0" y="3103"/>
                  </a:cubicBezTo>
                  <a:lnTo>
                    <a:pt x="0" y="3103"/>
                  </a:lnTo>
                  <a:cubicBezTo>
                    <a:pt x="467" y="4670"/>
                    <a:pt x="968" y="6238"/>
                    <a:pt x="1401" y="7806"/>
                  </a:cubicBezTo>
                  <a:cubicBezTo>
                    <a:pt x="1861" y="7796"/>
                    <a:pt x="2323" y="7792"/>
                    <a:pt x="2786" y="7792"/>
                  </a:cubicBezTo>
                  <a:cubicBezTo>
                    <a:pt x="3904" y="7792"/>
                    <a:pt x="5030" y="7816"/>
                    <a:pt x="6138" y="7839"/>
                  </a:cubicBezTo>
                  <a:cubicBezTo>
                    <a:pt x="6972" y="7839"/>
                    <a:pt x="7773" y="7839"/>
                    <a:pt x="8573" y="7873"/>
                  </a:cubicBezTo>
                  <a:cubicBezTo>
                    <a:pt x="9040" y="7873"/>
                    <a:pt x="9507" y="7858"/>
                    <a:pt x="9974" y="7858"/>
                  </a:cubicBezTo>
                  <a:cubicBezTo>
                    <a:pt x="10208" y="7858"/>
                    <a:pt x="10441" y="7862"/>
                    <a:pt x="10675" y="7873"/>
                  </a:cubicBezTo>
                  <a:cubicBezTo>
                    <a:pt x="10641" y="6305"/>
                    <a:pt x="10641" y="4737"/>
                    <a:pt x="10608" y="3169"/>
                  </a:cubicBezTo>
                  <a:cubicBezTo>
                    <a:pt x="10008" y="3670"/>
                    <a:pt x="9374" y="4170"/>
                    <a:pt x="8740" y="4670"/>
                  </a:cubicBezTo>
                  <a:cubicBezTo>
                    <a:pt x="8573" y="4819"/>
                    <a:pt x="8426" y="4937"/>
                    <a:pt x="8289" y="4937"/>
                  </a:cubicBezTo>
                  <a:cubicBezTo>
                    <a:pt x="8180" y="4937"/>
                    <a:pt x="8076" y="4862"/>
                    <a:pt x="7973" y="4670"/>
                  </a:cubicBezTo>
                  <a:cubicBezTo>
                    <a:pt x="7572" y="3970"/>
                    <a:pt x="7372" y="3036"/>
                    <a:pt x="7072" y="2269"/>
                  </a:cubicBezTo>
                  <a:cubicBezTo>
                    <a:pt x="6805" y="1502"/>
                    <a:pt x="6538" y="734"/>
                    <a:pt x="6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3331;p72"/>
            <p:cNvSpPr/>
            <p:nvPr/>
          </p:nvSpPr>
          <p:spPr>
            <a:xfrm>
              <a:off x="3464754" y="2192541"/>
              <a:ext cx="84286" cy="270191"/>
            </a:xfrm>
            <a:custGeom>
              <a:avLst/>
              <a:gdLst/>
              <a:ahLst/>
              <a:cxnLst/>
              <a:rect l="l" t="t" r="r" b="b"/>
              <a:pathLst>
                <a:path w="4537" h="14544" extrusionOk="0">
                  <a:moveTo>
                    <a:pt x="4270" y="0"/>
                  </a:moveTo>
                  <a:lnTo>
                    <a:pt x="3970" y="100"/>
                  </a:lnTo>
                  <a:cubicBezTo>
                    <a:pt x="2602" y="2168"/>
                    <a:pt x="1368" y="4337"/>
                    <a:pt x="67" y="6438"/>
                  </a:cubicBezTo>
                  <a:cubicBezTo>
                    <a:pt x="0" y="6538"/>
                    <a:pt x="0" y="6638"/>
                    <a:pt x="67" y="6705"/>
                  </a:cubicBezTo>
                  <a:lnTo>
                    <a:pt x="67" y="6738"/>
                  </a:lnTo>
                  <a:cubicBezTo>
                    <a:pt x="100" y="9307"/>
                    <a:pt x="67" y="11909"/>
                    <a:pt x="167" y="14477"/>
                  </a:cubicBezTo>
                  <a:lnTo>
                    <a:pt x="600" y="14544"/>
                  </a:lnTo>
                  <a:cubicBezTo>
                    <a:pt x="967" y="12009"/>
                    <a:pt x="901" y="9240"/>
                    <a:pt x="600" y="6738"/>
                  </a:cubicBezTo>
                  <a:cubicBezTo>
                    <a:pt x="567" y="6705"/>
                    <a:pt x="567" y="6672"/>
                    <a:pt x="567" y="6672"/>
                  </a:cubicBezTo>
                  <a:cubicBezTo>
                    <a:pt x="2001" y="4737"/>
                    <a:pt x="3402" y="2569"/>
                    <a:pt x="4437" y="367"/>
                  </a:cubicBezTo>
                  <a:cubicBezTo>
                    <a:pt x="4537" y="200"/>
                    <a:pt x="4437" y="34"/>
                    <a:pt x="42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3332;p72"/>
            <p:cNvSpPr/>
            <p:nvPr/>
          </p:nvSpPr>
          <p:spPr>
            <a:xfrm>
              <a:off x="3247230" y="2035283"/>
              <a:ext cx="297482" cy="159135"/>
            </a:xfrm>
            <a:custGeom>
              <a:avLst/>
              <a:gdLst/>
              <a:ahLst/>
              <a:cxnLst/>
              <a:rect l="l" t="t" r="r" b="b"/>
              <a:pathLst>
                <a:path w="16013" h="8566" extrusionOk="0">
                  <a:moveTo>
                    <a:pt x="4370" y="1"/>
                  </a:moveTo>
                  <a:cubicBezTo>
                    <a:pt x="4287" y="1"/>
                    <a:pt x="4204" y="42"/>
                    <a:pt x="4137" y="126"/>
                  </a:cubicBezTo>
                  <a:cubicBezTo>
                    <a:pt x="2869" y="1994"/>
                    <a:pt x="1435" y="3695"/>
                    <a:pt x="1" y="5430"/>
                  </a:cubicBezTo>
                  <a:lnTo>
                    <a:pt x="268" y="5697"/>
                  </a:lnTo>
                  <a:cubicBezTo>
                    <a:pt x="1802" y="4162"/>
                    <a:pt x="3103" y="2461"/>
                    <a:pt x="4337" y="726"/>
                  </a:cubicBezTo>
                  <a:cubicBezTo>
                    <a:pt x="5538" y="2494"/>
                    <a:pt x="6705" y="4396"/>
                    <a:pt x="8073" y="6030"/>
                  </a:cubicBezTo>
                  <a:cubicBezTo>
                    <a:pt x="8040" y="6164"/>
                    <a:pt x="8073" y="6297"/>
                    <a:pt x="8240" y="6364"/>
                  </a:cubicBezTo>
                  <a:cubicBezTo>
                    <a:pt x="10642" y="7164"/>
                    <a:pt x="13210" y="8098"/>
                    <a:pt x="15679" y="8565"/>
                  </a:cubicBezTo>
                  <a:lnTo>
                    <a:pt x="15979" y="8465"/>
                  </a:lnTo>
                  <a:cubicBezTo>
                    <a:pt x="15979" y="8432"/>
                    <a:pt x="15945" y="8432"/>
                    <a:pt x="15945" y="8432"/>
                  </a:cubicBezTo>
                  <a:cubicBezTo>
                    <a:pt x="16012" y="8332"/>
                    <a:pt x="16012" y="8198"/>
                    <a:pt x="15879" y="8132"/>
                  </a:cubicBezTo>
                  <a:cubicBezTo>
                    <a:pt x="13544" y="7164"/>
                    <a:pt x="10975" y="6530"/>
                    <a:pt x="8540" y="5897"/>
                  </a:cubicBezTo>
                  <a:cubicBezTo>
                    <a:pt x="8540" y="5863"/>
                    <a:pt x="8540" y="5863"/>
                    <a:pt x="8540" y="5863"/>
                  </a:cubicBezTo>
                  <a:cubicBezTo>
                    <a:pt x="7439" y="3862"/>
                    <a:pt x="5938" y="1961"/>
                    <a:pt x="4604" y="126"/>
                  </a:cubicBezTo>
                  <a:cubicBezTo>
                    <a:pt x="4537" y="42"/>
                    <a:pt x="4454" y="1"/>
                    <a:pt x="4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3333;p72"/>
            <p:cNvSpPr/>
            <p:nvPr/>
          </p:nvSpPr>
          <p:spPr>
            <a:xfrm>
              <a:off x="3115237" y="2048770"/>
              <a:ext cx="423270" cy="423270"/>
            </a:xfrm>
            <a:custGeom>
              <a:avLst/>
              <a:gdLst/>
              <a:ahLst/>
              <a:cxnLst/>
              <a:rect l="l" t="t" r="r" b="b"/>
              <a:pathLst>
                <a:path w="22784" h="22784" extrusionOk="0">
                  <a:moveTo>
                    <a:pt x="11561" y="7145"/>
                  </a:moveTo>
                  <a:cubicBezTo>
                    <a:pt x="11625" y="7145"/>
                    <a:pt x="11690" y="7181"/>
                    <a:pt x="11709" y="7239"/>
                  </a:cubicBezTo>
                  <a:lnTo>
                    <a:pt x="13110" y="11042"/>
                  </a:lnTo>
                  <a:cubicBezTo>
                    <a:pt x="13177" y="11275"/>
                    <a:pt x="13277" y="11842"/>
                    <a:pt x="13477" y="12042"/>
                  </a:cubicBezTo>
                  <a:cubicBezTo>
                    <a:pt x="13553" y="12118"/>
                    <a:pt x="13633" y="12149"/>
                    <a:pt x="13714" y="12149"/>
                  </a:cubicBezTo>
                  <a:cubicBezTo>
                    <a:pt x="13986" y="12149"/>
                    <a:pt x="14272" y="11796"/>
                    <a:pt x="14478" y="11642"/>
                  </a:cubicBezTo>
                  <a:cubicBezTo>
                    <a:pt x="14978" y="11242"/>
                    <a:pt x="15478" y="10841"/>
                    <a:pt x="15945" y="10441"/>
                  </a:cubicBezTo>
                  <a:cubicBezTo>
                    <a:pt x="15979" y="10419"/>
                    <a:pt x="16019" y="10408"/>
                    <a:pt x="16059" y="10408"/>
                  </a:cubicBezTo>
                  <a:cubicBezTo>
                    <a:pt x="16138" y="10408"/>
                    <a:pt x="16212" y="10452"/>
                    <a:pt x="16212" y="10541"/>
                  </a:cubicBezTo>
                  <a:cubicBezTo>
                    <a:pt x="16212" y="12209"/>
                    <a:pt x="16246" y="13910"/>
                    <a:pt x="16246" y="15578"/>
                  </a:cubicBezTo>
                  <a:lnTo>
                    <a:pt x="16312" y="15578"/>
                  </a:lnTo>
                  <a:cubicBezTo>
                    <a:pt x="16479" y="15611"/>
                    <a:pt x="16479" y="15812"/>
                    <a:pt x="16312" y="15812"/>
                  </a:cubicBezTo>
                  <a:lnTo>
                    <a:pt x="16246" y="15812"/>
                  </a:lnTo>
                  <a:lnTo>
                    <a:pt x="16246" y="15878"/>
                  </a:lnTo>
                  <a:cubicBezTo>
                    <a:pt x="16246" y="15962"/>
                    <a:pt x="16179" y="16003"/>
                    <a:pt x="16112" y="16003"/>
                  </a:cubicBezTo>
                  <a:cubicBezTo>
                    <a:pt x="16045" y="16003"/>
                    <a:pt x="15979" y="15962"/>
                    <a:pt x="15979" y="15878"/>
                  </a:cubicBezTo>
                  <a:lnTo>
                    <a:pt x="15979" y="15845"/>
                  </a:lnTo>
                  <a:cubicBezTo>
                    <a:pt x="15832" y="15852"/>
                    <a:pt x="15685" y="15854"/>
                    <a:pt x="15538" y="15854"/>
                  </a:cubicBezTo>
                  <a:cubicBezTo>
                    <a:pt x="14951" y="15854"/>
                    <a:pt x="14364" y="15812"/>
                    <a:pt x="13777" y="15812"/>
                  </a:cubicBezTo>
                  <a:cubicBezTo>
                    <a:pt x="13010" y="15812"/>
                    <a:pt x="12243" y="15812"/>
                    <a:pt x="11442" y="15778"/>
                  </a:cubicBezTo>
                  <a:cubicBezTo>
                    <a:pt x="9841" y="15778"/>
                    <a:pt x="8206" y="15778"/>
                    <a:pt x="6572" y="15712"/>
                  </a:cubicBezTo>
                  <a:cubicBezTo>
                    <a:pt x="6472" y="15712"/>
                    <a:pt x="6472" y="15578"/>
                    <a:pt x="6505" y="15511"/>
                  </a:cubicBezTo>
                  <a:cubicBezTo>
                    <a:pt x="5938" y="13877"/>
                    <a:pt x="5438" y="12176"/>
                    <a:pt x="4937" y="10508"/>
                  </a:cubicBezTo>
                  <a:cubicBezTo>
                    <a:pt x="4911" y="10404"/>
                    <a:pt x="4987" y="10320"/>
                    <a:pt x="5069" y="10320"/>
                  </a:cubicBezTo>
                  <a:cubicBezTo>
                    <a:pt x="5092" y="10320"/>
                    <a:pt x="5116" y="10326"/>
                    <a:pt x="5138" y="10341"/>
                  </a:cubicBezTo>
                  <a:cubicBezTo>
                    <a:pt x="6439" y="11142"/>
                    <a:pt x="7673" y="12009"/>
                    <a:pt x="8874" y="12976"/>
                  </a:cubicBezTo>
                  <a:cubicBezTo>
                    <a:pt x="9741" y="11042"/>
                    <a:pt x="10608" y="9140"/>
                    <a:pt x="11442" y="7205"/>
                  </a:cubicBezTo>
                  <a:cubicBezTo>
                    <a:pt x="11470" y="7164"/>
                    <a:pt x="11516" y="7145"/>
                    <a:pt x="11561" y="7145"/>
                  </a:cubicBezTo>
                  <a:close/>
                  <a:moveTo>
                    <a:pt x="11442" y="0"/>
                  </a:moveTo>
                  <a:cubicBezTo>
                    <a:pt x="10208" y="1735"/>
                    <a:pt x="8907" y="3436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4"/>
                    <a:pt x="7039" y="5304"/>
                    <a:pt x="7006" y="5304"/>
                  </a:cubicBezTo>
                  <a:cubicBezTo>
                    <a:pt x="6405" y="5838"/>
                    <a:pt x="5038" y="5738"/>
                    <a:pt x="4337" y="5804"/>
                  </a:cubicBezTo>
                  <a:cubicBezTo>
                    <a:pt x="2869" y="5971"/>
                    <a:pt x="1435" y="6138"/>
                    <a:pt x="1" y="6305"/>
                  </a:cubicBezTo>
                  <a:cubicBezTo>
                    <a:pt x="1335" y="8606"/>
                    <a:pt x="2836" y="10808"/>
                    <a:pt x="4104" y="13110"/>
                  </a:cubicBezTo>
                  <a:cubicBezTo>
                    <a:pt x="4137" y="13176"/>
                    <a:pt x="4137" y="13210"/>
                    <a:pt x="4137" y="13276"/>
                  </a:cubicBezTo>
                  <a:cubicBezTo>
                    <a:pt x="4170" y="13310"/>
                    <a:pt x="4204" y="13343"/>
                    <a:pt x="4204" y="13410"/>
                  </a:cubicBezTo>
                  <a:cubicBezTo>
                    <a:pt x="4204" y="13410"/>
                    <a:pt x="4204" y="13410"/>
                    <a:pt x="4204" y="13443"/>
                  </a:cubicBezTo>
                  <a:cubicBezTo>
                    <a:pt x="4370" y="15011"/>
                    <a:pt x="4070" y="16746"/>
                    <a:pt x="3937" y="18347"/>
                  </a:cubicBezTo>
                  <a:cubicBezTo>
                    <a:pt x="3803" y="19814"/>
                    <a:pt x="3670" y="21282"/>
                    <a:pt x="3503" y="22783"/>
                  </a:cubicBezTo>
                  <a:cubicBezTo>
                    <a:pt x="4804" y="22183"/>
                    <a:pt x="6072" y="21582"/>
                    <a:pt x="7339" y="20915"/>
                  </a:cubicBezTo>
                  <a:cubicBezTo>
                    <a:pt x="8173" y="20482"/>
                    <a:pt x="9241" y="19648"/>
                    <a:pt x="10175" y="19381"/>
                  </a:cubicBezTo>
                  <a:cubicBezTo>
                    <a:pt x="10241" y="19347"/>
                    <a:pt x="10308" y="19314"/>
                    <a:pt x="10408" y="19314"/>
                  </a:cubicBezTo>
                  <a:lnTo>
                    <a:pt x="10575" y="19314"/>
                  </a:lnTo>
                  <a:cubicBezTo>
                    <a:pt x="10675" y="19314"/>
                    <a:pt x="10742" y="19347"/>
                    <a:pt x="10775" y="19414"/>
                  </a:cubicBezTo>
                  <a:cubicBezTo>
                    <a:pt x="12243" y="19748"/>
                    <a:pt x="13710" y="20315"/>
                    <a:pt x="15145" y="20815"/>
                  </a:cubicBezTo>
                  <a:cubicBezTo>
                    <a:pt x="16412" y="21249"/>
                    <a:pt x="17747" y="21649"/>
                    <a:pt x="18981" y="22216"/>
                  </a:cubicBezTo>
                  <a:cubicBezTo>
                    <a:pt x="18881" y="19648"/>
                    <a:pt x="18914" y="17046"/>
                    <a:pt x="18881" y="14477"/>
                  </a:cubicBezTo>
                  <a:lnTo>
                    <a:pt x="18881" y="14444"/>
                  </a:lnTo>
                  <a:cubicBezTo>
                    <a:pt x="18814" y="14377"/>
                    <a:pt x="18814" y="14277"/>
                    <a:pt x="18881" y="14177"/>
                  </a:cubicBezTo>
                  <a:cubicBezTo>
                    <a:pt x="20182" y="12076"/>
                    <a:pt x="21416" y="9907"/>
                    <a:pt x="22784" y="7839"/>
                  </a:cubicBezTo>
                  <a:cubicBezTo>
                    <a:pt x="20282" y="7372"/>
                    <a:pt x="17747" y="6438"/>
                    <a:pt x="15345" y="5638"/>
                  </a:cubicBezTo>
                  <a:cubicBezTo>
                    <a:pt x="15178" y="5571"/>
                    <a:pt x="15145" y="5438"/>
                    <a:pt x="15178" y="5304"/>
                  </a:cubicBezTo>
                  <a:cubicBezTo>
                    <a:pt x="13810" y="3670"/>
                    <a:pt x="12643" y="1768"/>
                    <a:pt x="11442" y="0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3334;p72"/>
            <p:cNvSpPr/>
            <p:nvPr/>
          </p:nvSpPr>
          <p:spPr>
            <a:xfrm>
              <a:off x="3168052" y="2297876"/>
              <a:ext cx="310634" cy="188246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706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1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05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3335;p72"/>
            <p:cNvSpPr/>
            <p:nvPr/>
          </p:nvSpPr>
          <p:spPr>
            <a:xfrm>
              <a:off x="3206471" y="2181506"/>
              <a:ext cx="214923" cy="164578"/>
            </a:xfrm>
            <a:custGeom>
              <a:avLst/>
              <a:gdLst/>
              <a:ahLst/>
              <a:cxnLst/>
              <a:rect l="l" t="t" r="r" b="b"/>
              <a:pathLst>
                <a:path w="11569" h="8859" extrusionOk="0">
                  <a:moveTo>
                    <a:pt x="6665" y="527"/>
                  </a:moveTo>
                  <a:cubicBezTo>
                    <a:pt x="6931" y="1261"/>
                    <a:pt x="7198" y="2029"/>
                    <a:pt x="7498" y="2796"/>
                  </a:cubicBezTo>
                  <a:cubicBezTo>
                    <a:pt x="7765" y="3563"/>
                    <a:pt x="7965" y="4497"/>
                    <a:pt x="8366" y="5197"/>
                  </a:cubicBezTo>
                  <a:cubicBezTo>
                    <a:pt x="8469" y="5389"/>
                    <a:pt x="8573" y="5464"/>
                    <a:pt x="8682" y="5464"/>
                  </a:cubicBezTo>
                  <a:cubicBezTo>
                    <a:pt x="8819" y="5464"/>
                    <a:pt x="8966" y="5346"/>
                    <a:pt x="9133" y="5197"/>
                  </a:cubicBezTo>
                  <a:cubicBezTo>
                    <a:pt x="9767" y="4697"/>
                    <a:pt x="10401" y="4197"/>
                    <a:pt x="11001" y="3696"/>
                  </a:cubicBezTo>
                  <a:cubicBezTo>
                    <a:pt x="11034" y="5264"/>
                    <a:pt x="11034" y="6832"/>
                    <a:pt x="11068" y="8400"/>
                  </a:cubicBezTo>
                  <a:cubicBezTo>
                    <a:pt x="10834" y="8389"/>
                    <a:pt x="10601" y="8385"/>
                    <a:pt x="10368" y="8385"/>
                  </a:cubicBezTo>
                  <a:cubicBezTo>
                    <a:pt x="9904" y="8385"/>
                    <a:pt x="9444" y="8400"/>
                    <a:pt x="9000" y="8400"/>
                  </a:cubicBezTo>
                  <a:cubicBezTo>
                    <a:pt x="8166" y="8366"/>
                    <a:pt x="7365" y="8366"/>
                    <a:pt x="6564" y="8366"/>
                  </a:cubicBezTo>
                  <a:cubicBezTo>
                    <a:pt x="5432" y="8343"/>
                    <a:pt x="4300" y="8319"/>
                    <a:pt x="3180" y="8319"/>
                  </a:cubicBezTo>
                  <a:cubicBezTo>
                    <a:pt x="2716" y="8319"/>
                    <a:pt x="2254" y="8323"/>
                    <a:pt x="1794" y="8333"/>
                  </a:cubicBezTo>
                  <a:cubicBezTo>
                    <a:pt x="1394" y="6765"/>
                    <a:pt x="894" y="5197"/>
                    <a:pt x="393" y="3630"/>
                  </a:cubicBezTo>
                  <a:lnTo>
                    <a:pt x="393" y="3630"/>
                  </a:lnTo>
                  <a:cubicBezTo>
                    <a:pt x="1628" y="4397"/>
                    <a:pt x="2795" y="5231"/>
                    <a:pt x="3929" y="6131"/>
                  </a:cubicBezTo>
                  <a:cubicBezTo>
                    <a:pt x="3959" y="6161"/>
                    <a:pt x="3996" y="6178"/>
                    <a:pt x="4030" y="6178"/>
                  </a:cubicBezTo>
                  <a:cubicBezTo>
                    <a:pt x="4072" y="6178"/>
                    <a:pt x="4111" y="6153"/>
                    <a:pt x="4129" y="6098"/>
                  </a:cubicBezTo>
                  <a:lnTo>
                    <a:pt x="6665" y="527"/>
                  </a:lnTo>
                  <a:close/>
                  <a:moveTo>
                    <a:pt x="6657" y="0"/>
                  </a:moveTo>
                  <a:cubicBezTo>
                    <a:pt x="6616" y="0"/>
                    <a:pt x="6578" y="19"/>
                    <a:pt x="6564" y="60"/>
                  </a:cubicBezTo>
                  <a:cubicBezTo>
                    <a:pt x="5697" y="1995"/>
                    <a:pt x="4830" y="3897"/>
                    <a:pt x="3963" y="5798"/>
                  </a:cubicBezTo>
                  <a:cubicBezTo>
                    <a:pt x="2762" y="4864"/>
                    <a:pt x="1528" y="3997"/>
                    <a:pt x="227" y="3196"/>
                  </a:cubicBezTo>
                  <a:cubicBezTo>
                    <a:pt x="205" y="3181"/>
                    <a:pt x="181" y="3175"/>
                    <a:pt x="158" y="3175"/>
                  </a:cubicBezTo>
                  <a:cubicBezTo>
                    <a:pt x="76" y="3175"/>
                    <a:pt x="0" y="3259"/>
                    <a:pt x="26" y="3363"/>
                  </a:cubicBezTo>
                  <a:cubicBezTo>
                    <a:pt x="527" y="5031"/>
                    <a:pt x="1027" y="6732"/>
                    <a:pt x="1594" y="8366"/>
                  </a:cubicBezTo>
                  <a:cubicBezTo>
                    <a:pt x="1561" y="8433"/>
                    <a:pt x="1561" y="8567"/>
                    <a:pt x="1694" y="8567"/>
                  </a:cubicBezTo>
                  <a:cubicBezTo>
                    <a:pt x="3295" y="8633"/>
                    <a:pt x="4930" y="8633"/>
                    <a:pt x="6564" y="8633"/>
                  </a:cubicBezTo>
                  <a:cubicBezTo>
                    <a:pt x="7332" y="8667"/>
                    <a:pt x="8099" y="8667"/>
                    <a:pt x="8866" y="8667"/>
                  </a:cubicBezTo>
                  <a:cubicBezTo>
                    <a:pt x="9453" y="8667"/>
                    <a:pt x="10040" y="8709"/>
                    <a:pt x="10627" y="8709"/>
                  </a:cubicBezTo>
                  <a:cubicBezTo>
                    <a:pt x="10774" y="8709"/>
                    <a:pt x="10921" y="8707"/>
                    <a:pt x="11068" y="8700"/>
                  </a:cubicBezTo>
                  <a:lnTo>
                    <a:pt x="11068" y="8733"/>
                  </a:lnTo>
                  <a:cubicBezTo>
                    <a:pt x="11068" y="8817"/>
                    <a:pt x="11134" y="8858"/>
                    <a:pt x="11201" y="8858"/>
                  </a:cubicBezTo>
                  <a:cubicBezTo>
                    <a:pt x="11268" y="8858"/>
                    <a:pt x="11335" y="8817"/>
                    <a:pt x="11335" y="8733"/>
                  </a:cubicBezTo>
                  <a:lnTo>
                    <a:pt x="11335" y="8667"/>
                  </a:lnTo>
                  <a:lnTo>
                    <a:pt x="11401" y="8667"/>
                  </a:lnTo>
                  <a:cubicBezTo>
                    <a:pt x="11568" y="8667"/>
                    <a:pt x="11568" y="8466"/>
                    <a:pt x="11401" y="8433"/>
                  </a:cubicBezTo>
                  <a:lnTo>
                    <a:pt x="11335" y="8433"/>
                  </a:lnTo>
                  <a:cubicBezTo>
                    <a:pt x="11335" y="6732"/>
                    <a:pt x="11301" y="5064"/>
                    <a:pt x="11301" y="3396"/>
                  </a:cubicBezTo>
                  <a:cubicBezTo>
                    <a:pt x="11301" y="3307"/>
                    <a:pt x="11227" y="3248"/>
                    <a:pt x="11158" y="3248"/>
                  </a:cubicBezTo>
                  <a:cubicBezTo>
                    <a:pt x="11123" y="3248"/>
                    <a:pt x="11090" y="3263"/>
                    <a:pt x="11068" y="3296"/>
                  </a:cubicBezTo>
                  <a:cubicBezTo>
                    <a:pt x="10567" y="3696"/>
                    <a:pt x="10067" y="4097"/>
                    <a:pt x="9567" y="4497"/>
                  </a:cubicBezTo>
                  <a:cubicBezTo>
                    <a:pt x="9361" y="4651"/>
                    <a:pt x="9075" y="5004"/>
                    <a:pt x="8803" y="5004"/>
                  </a:cubicBezTo>
                  <a:cubicBezTo>
                    <a:pt x="8722" y="5004"/>
                    <a:pt x="8642" y="4973"/>
                    <a:pt x="8566" y="4897"/>
                  </a:cubicBezTo>
                  <a:cubicBezTo>
                    <a:pt x="8366" y="4697"/>
                    <a:pt x="8266" y="4130"/>
                    <a:pt x="8199" y="3897"/>
                  </a:cubicBezTo>
                  <a:cubicBezTo>
                    <a:pt x="7732" y="2629"/>
                    <a:pt x="7265" y="1361"/>
                    <a:pt x="6798" y="94"/>
                  </a:cubicBezTo>
                  <a:cubicBezTo>
                    <a:pt x="6779" y="36"/>
                    <a:pt x="6714" y="0"/>
                    <a:pt x="66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3336;p72"/>
            <p:cNvSpPr/>
            <p:nvPr/>
          </p:nvSpPr>
          <p:spPr>
            <a:xfrm>
              <a:off x="3099743" y="2136140"/>
              <a:ext cx="152466" cy="162999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201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07"/>
                  </a:ln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105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35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8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" name="Google Shape;3337;p72"/>
          <p:cNvGrpSpPr/>
          <p:nvPr/>
        </p:nvGrpSpPr>
        <p:grpSpPr>
          <a:xfrm>
            <a:off x="2964930" y="3114381"/>
            <a:ext cx="695905" cy="698663"/>
            <a:chOff x="2382412" y="2772194"/>
            <a:chExt cx="521929" cy="523997"/>
          </a:xfrm>
        </p:grpSpPr>
        <p:sp>
          <p:nvSpPr>
            <p:cNvPr id="75" name="Google Shape;3338;p72"/>
            <p:cNvSpPr/>
            <p:nvPr/>
          </p:nvSpPr>
          <p:spPr>
            <a:xfrm>
              <a:off x="2506242" y="3041524"/>
              <a:ext cx="182135" cy="86493"/>
            </a:xfrm>
            <a:custGeom>
              <a:avLst/>
              <a:gdLst/>
              <a:ahLst/>
              <a:cxnLst/>
              <a:rect l="l" t="t" r="r" b="b"/>
              <a:pathLst>
                <a:path w="8440" h="4008" extrusionOk="0">
                  <a:moveTo>
                    <a:pt x="2068" y="1"/>
                  </a:moveTo>
                  <a:cubicBezTo>
                    <a:pt x="1234" y="234"/>
                    <a:pt x="0" y="635"/>
                    <a:pt x="0" y="1702"/>
                  </a:cubicBezTo>
                  <a:cubicBezTo>
                    <a:pt x="33" y="2569"/>
                    <a:pt x="967" y="3036"/>
                    <a:pt x="1635" y="3270"/>
                  </a:cubicBezTo>
                  <a:cubicBezTo>
                    <a:pt x="3108" y="3823"/>
                    <a:pt x="4695" y="4008"/>
                    <a:pt x="6265" y="4008"/>
                  </a:cubicBezTo>
                  <a:cubicBezTo>
                    <a:pt x="6400" y="4008"/>
                    <a:pt x="6536" y="4006"/>
                    <a:pt x="6672" y="4004"/>
                  </a:cubicBezTo>
                  <a:cubicBezTo>
                    <a:pt x="7272" y="4004"/>
                    <a:pt x="7872" y="3937"/>
                    <a:pt x="8439" y="3870"/>
                  </a:cubicBezTo>
                  <a:lnTo>
                    <a:pt x="8373" y="3303"/>
                  </a:lnTo>
                  <a:cubicBezTo>
                    <a:pt x="7972" y="3337"/>
                    <a:pt x="7539" y="3337"/>
                    <a:pt x="7139" y="3337"/>
                  </a:cubicBezTo>
                  <a:cubicBezTo>
                    <a:pt x="6438" y="3303"/>
                    <a:pt x="5738" y="3237"/>
                    <a:pt x="5037" y="3103"/>
                  </a:cubicBezTo>
                  <a:cubicBezTo>
                    <a:pt x="4503" y="2970"/>
                    <a:pt x="3836" y="2870"/>
                    <a:pt x="3369" y="2536"/>
                  </a:cubicBezTo>
                  <a:cubicBezTo>
                    <a:pt x="3102" y="2369"/>
                    <a:pt x="2869" y="2036"/>
                    <a:pt x="2936" y="1702"/>
                  </a:cubicBezTo>
                  <a:cubicBezTo>
                    <a:pt x="3002" y="1402"/>
                    <a:pt x="3202" y="1235"/>
                    <a:pt x="3469" y="1102"/>
                  </a:cubicBezTo>
                  <a:cubicBezTo>
                    <a:pt x="2969" y="802"/>
                    <a:pt x="2469" y="435"/>
                    <a:pt x="2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3339;p72"/>
            <p:cNvSpPr/>
            <p:nvPr/>
          </p:nvSpPr>
          <p:spPr>
            <a:xfrm>
              <a:off x="2686917" y="3042257"/>
              <a:ext cx="100800" cy="82802"/>
            </a:xfrm>
            <a:custGeom>
              <a:avLst/>
              <a:gdLst/>
              <a:ahLst/>
              <a:cxnLst/>
              <a:rect l="l" t="t" r="r" b="b"/>
              <a:pathLst>
                <a:path w="4671" h="3837" extrusionOk="0">
                  <a:moveTo>
                    <a:pt x="1268" y="0"/>
                  </a:moveTo>
                  <a:cubicBezTo>
                    <a:pt x="1102" y="234"/>
                    <a:pt x="901" y="467"/>
                    <a:pt x="668" y="667"/>
                  </a:cubicBezTo>
                  <a:lnTo>
                    <a:pt x="701" y="667"/>
                  </a:lnTo>
                  <a:cubicBezTo>
                    <a:pt x="729" y="665"/>
                    <a:pt x="756" y="664"/>
                    <a:pt x="783" y="664"/>
                  </a:cubicBezTo>
                  <a:cubicBezTo>
                    <a:pt x="1595" y="664"/>
                    <a:pt x="1989" y="1625"/>
                    <a:pt x="1602" y="2335"/>
                  </a:cubicBezTo>
                  <a:cubicBezTo>
                    <a:pt x="1268" y="2902"/>
                    <a:pt x="635" y="3169"/>
                    <a:pt x="1" y="3269"/>
                  </a:cubicBezTo>
                  <a:lnTo>
                    <a:pt x="67" y="3836"/>
                  </a:lnTo>
                  <a:cubicBezTo>
                    <a:pt x="368" y="3803"/>
                    <a:pt x="668" y="3770"/>
                    <a:pt x="935" y="3703"/>
                  </a:cubicBezTo>
                  <a:cubicBezTo>
                    <a:pt x="1769" y="3570"/>
                    <a:pt x="2703" y="3469"/>
                    <a:pt x="3437" y="3002"/>
                  </a:cubicBezTo>
                  <a:cubicBezTo>
                    <a:pt x="4237" y="2535"/>
                    <a:pt x="4671" y="1535"/>
                    <a:pt x="3937" y="768"/>
                  </a:cubicBezTo>
                  <a:cubicBezTo>
                    <a:pt x="3270" y="34"/>
                    <a:pt x="2236" y="34"/>
                    <a:pt x="1335" y="34"/>
                  </a:cubicBezTo>
                  <a:cubicBezTo>
                    <a:pt x="1302" y="34"/>
                    <a:pt x="1302" y="34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3340;p72"/>
            <p:cNvSpPr/>
            <p:nvPr/>
          </p:nvSpPr>
          <p:spPr>
            <a:xfrm>
              <a:off x="2575344" y="3058098"/>
              <a:ext cx="146787" cy="50821"/>
            </a:xfrm>
            <a:custGeom>
              <a:avLst/>
              <a:gdLst/>
              <a:ahLst/>
              <a:cxnLst/>
              <a:rect l="l" t="t" r="r" b="b"/>
              <a:pathLst>
                <a:path w="6802" h="2355" extrusionOk="0">
                  <a:moveTo>
                    <a:pt x="5771" y="0"/>
                  </a:moveTo>
                  <a:cubicBezTo>
                    <a:pt x="4982" y="698"/>
                    <a:pt x="4027" y="1148"/>
                    <a:pt x="2932" y="1148"/>
                  </a:cubicBezTo>
                  <a:cubicBezTo>
                    <a:pt x="2823" y="1148"/>
                    <a:pt x="2714" y="1143"/>
                    <a:pt x="2602" y="1134"/>
                  </a:cubicBezTo>
                  <a:cubicBezTo>
                    <a:pt x="1868" y="1034"/>
                    <a:pt x="1101" y="801"/>
                    <a:pt x="401" y="434"/>
                  </a:cubicBezTo>
                  <a:cubicBezTo>
                    <a:pt x="267" y="467"/>
                    <a:pt x="134" y="534"/>
                    <a:pt x="100" y="634"/>
                  </a:cubicBezTo>
                  <a:cubicBezTo>
                    <a:pt x="67" y="867"/>
                    <a:pt x="34" y="1101"/>
                    <a:pt x="0" y="1301"/>
                  </a:cubicBezTo>
                  <a:cubicBezTo>
                    <a:pt x="67" y="1435"/>
                    <a:pt x="167" y="1535"/>
                    <a:pt x="301" y="1601"/>
                  </a:cubicBezTo>
                  <a:cubicBezTo>
                    <a:pt x="601" y="1835"/>
                    <a:pt x="1034" y="1902"/>
                    <a:pt x="1368" y="2002"/>
                  </a:cubicBezTo>
                  <a:cubicBezTo>
                    <a:pt x="2135" y="2168"/>
                    <a:pt x="2869" y="2302"/>
                    <a:pt x="3636" y="2335"/>
                  </a:cubicBezTo>
                  <a:cubicBezTo>
                    <a:pt x="3848" y="2345"/>
                    <a:pt x="4077" y="2354"/>
                    <a:pt x="4311" y="2354"/>
                  </a:cubicBezTo>
                  <a:cubicBezTo>
                    <a:pt x="4887" y="2354"/>
                    <a:pt x="5497" y="2296"/>
                    <a:pt x="5971" y="2035"/>
                  </a:cubicBezTo>
                  <a:cubicBezTo>
                    <a:pt x="6272" y="1868"/>
                    <a:pt x="6572" y="1568"/>
                    <a:pt x="6672" y="1234"/>
                  </a:cubicBezTo>
                  <a:cubicBezTo>
                    <a:pt x="6801" y="716"/>
                    <a:pt x="6427" y="166"/>
                    <a:pt x="5916" y="166"/>
                  </a:cubicBezTo>
                  <a:cubicBezTo>
                    <a:pt x="5901" y="166"/>
                    <a:pt x="5886" y="166"/>
                    <a:pt x="5871" y="167"/>
                  </a:cubicBezTo>
                  <a:cubicBezTo>
                    <a:pt x="5771" y="167"/>
                    <a:pt x="5738" y="100"/>
                    <a:pt x="57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3341;p72"/>
            <p:cNvSpPr/>
            <p:nvPr/>
          </p:nvSpPr>
          <p:spPr>
            <a:xfrm>
              <a:off x="2532139" y="2954445"/>
              <a:ext cx="200154" cy="29802"/>
            </a:xfrm>
            <a:custGeom>
              <a:avLst/>
              <a:gdLst/>
              <a:ahLst/>
              <a:cxnLst/>
              <a:rect l="l" t="t" r="r" b="b"/>
              <a:pathLst>
                <a:path w="9275" h="1381" extrusionOk="0">
                  <a:moveTo>
                    <a:pt x="5598" y="1"/>
                  </a:moveTo>
                  <a:cubicBezTo>
                    <a:pt x="5255" y="1"/>
                    <a:pt x="4912" y="11"/>
                    <a:pt x="4571" y="33"/>
                  </a:cubicBezTo>
                  <a:cubicBezTo>
                    <a:pt x="3003" y="133"/>
                    <a:pt x="1502" y="500"/>
                    <a:pt x="1" y="934"/>
                  </a:cubicBezTo>
                  <a:cubicBezTo>
                    <a:pt x="802" y="967"/>
                    <a:pt x="1602" y="1234"/>
                    <a:pt x="2369" y="1301"/>
                  </a:cubicBezTo>
                  <a:cubicBezTo>
                    <a:pt x="2931" y="1350"/>
                    <a:pt x="3510" y="1380"/>
                    <a:pt x="4082" y="1380"/>
                  </a:cubicBezTo>
                  <a:cubicBezTo>
                    <a:pt x="4291" y="1380"/>
                    <a:pt x="4499" y="1376"/>
                    <a:pt x="4704" y="1367"/>
                  </a:cubicBezTo>
                  <a:cubicBezTo>
                    <a:pt x="6272" y="1267"/>
                    <a:pt x="7807" y="934"/>
                    <a:pt x="9274" y="400"/>
                  </a:cubicBezTo>
                  <a:cubicBezTo>
                    <a:pt x="8074" y="139"/>
                    <a:pt x="6833" y="1"/>
                    <a:pt x="5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3342;p72"/>
            <p:cNvSpPr/>
            <p:nvPr/>
          </p:nvSpPr>
          <p:spPr>
            <a:xfrm>
              <a:off x="2527111" y="2966659"/>
              <a:ext cx="210211" cy="110382"/>
            </a:xfrm>
            <a:custGeom>
              <a:avLst/>
              <a:gdLst/>
              <a:ahLst/>
              <a:cxnLst/>
              <a:rect l="l" t="t" r="r" b="b"/>
              <a:pathLst>
                <a:path w="9741" h="5115" extrusionOk="0">
                  <a:moveTo>
                    <a:pt x="9741" y="1"/>
                  </a:moveTo>
                  <a:lnTo>
                    <a:pt x="9741" y="1"/>
                  </a:lnTo>
                  <a:cubicBezTo>
                    <a:pt x="8206" y="601"/>
                    <a:pt x="6605" y="968"/>
                    <a:pt x="4937" y="1035"/>
                  </a:cubicBezTo>
                  <a:cubicBezTo>
                    <a:pt x="4729" y="1043"/>
                    <a:pt x="4518" y="1047"/>
                    <a:pt x="4307" y="1047"/>
                  </a:cubicBezTo>
                  <a:cubicBezTo>
                    <a:pt x="3672" y="1047"/>
                    <a:pt x="3028" y="1010"/>
                    <a:pt x="2402" y="935"/>
                  </a:cubicBezTo>
                  <a:cubicBezTo>
                    <a:pt x="1668" y="868"/>
                    <a:pt x="768" y="801"/>
                    <a:pt x="134" y="401"/>
                  </a:cubicBezTo>
                  <a:lnTo>
                    <a:pt x="101" y="401"/>
                  </a:lnTo>
                  <a:cubicBezTo>
                    <a:pt x="67" y="401"/>
                    <a:pt x="34" y="434"/>
                    <a:pt x="0" y="434"/>
                  </a:cubicBezTo>
                  <a:cubicBezTo>
                    <a:pt x="134" y="2936"/>
                    <a:pt x="2536" y="4904"/>
                    <a:pt x="4937" y="5104"/>
                  </a:cubicBezTo>
                  <a:cubicBezTo>
                    <a:pt x="5028" y="5111"/>
                    <a:pt x="5118" y="5115"/>
                    <a:pt x="5207" y="5115"/>
                  </a:cubicBezTo>
                  <a:cubicBezTo>
                    <a:pt x="6408" y="5115"/>
                    <a:pt x="7528" y="4504"/>
                    <a:pt x="8273" y="3603"/>
                  </a:cubicBezTo>
                  <a:cubicBezTo>
                    <a:pt x="8573" y="3270"/>
                    <a:pt x="8773" y="2903"/>
                    <a:pt x="8974" y="2536"/>
                  </a:cubicBezTo>
                  <a:cubicBezTo>
                    <a:pt x="8940" y="2536"/>
                    <a:pt x="8940" y="2536"/>
                    <a:pt x="8907" y="2503"/>
                  </a:cubicBezTo>
                  <a:cubicBezTo>
                    <a:pt x="8851" y="2447"/>
                    <a:pt x="8912" y="2320"/>
                    <a:pt x="8992" y="2320"/>
                  </a:cubicBezTo>
                  <a:cubicBezTo>
                    <a:pt x="9008" y="2320"/>
                    <a:pt x="9024" y="2325"/>
                    <a:pt x="9040" y="2336"/>
                  </a:cubicBezTo>
                  <a:lnTo>
                    <a:pt x="9074" y="2369"/>
                  </a:lnTo>
                  <a:cubicBezTo>
                    <a:pt x="9274" y="1835"/>
                    <a:pt x="9441" y="1302"/>
                    <a:pt x="9574" y="768"/>
                  </a:cubicBezTo>
                  <a:cubicBezTo>
                    <a:pt x="9541" y="768"/>
                    <a:pt x="9541" y="735"/>
                    <a:pt x="9574" y="701"/>
                  </a:cubicBezTo>
                  <a:cubicBezTo>
                    <a:pt x="9574" y="668"/>
                    <a:pt x="9607" y="635"/>
                    <a:pt x="9607" y="601"/>
                  </a:cubicBezTo>
                  <a:cubicBezTo>
                    <a:pt x="9674" y="401"/>
                    <a:pt x="9707" y="201"/>
                    <a:pt x="97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3343;p72"/>
            <p:cNvSpPr/>
            <p:nvPr/>
          </p:nvSpPr>
          <p:spPr>
            <a:xfrm>
              <a:off x="2732992" y="2989017"/>
              <a:ext cx="25702" cy="23911"/>
            </a:xfrm>
            <a:custGeom>
              <a:avLst/>
              <a:gdLst/>
              <a:ahLst/>
              <a:cxnLst/>
              <a:rect l="l" t="t" r="r" b="b"/>
              <a:pathLst>
                <a:path w="1191" h="1108" extrusionOk="0">
                  <a:moveTo>
                    <a:pt x="6" y="949"/>
                  </a:moveTo>
                  <a:lnTo>
                    <a:pt x="6" y="949"/>
                  </a:lnTo>
                  <a:cubicBezTo>
                    <a:pt x="3" y="954"/>
                    <a:pt x="1" y="960"/>
                    <a:pt x="1" y="966"/>
                  </a:cubicBezTo>
                  <a:cubicBezTo>
                    <a:pt x="3" y="960"/>
                    <a:pt x="4" y="955"/>
                    <a:pt x="6" y="949"/>
                  </a:cubicBezTo>
                  <a:close/>
                  <a:moveTo>
                    <a:pt x="471" y="0"/>
                  </a:moveTo>
                  <a:cubicBezTo>
                    <a:pt x="402" y="0"/>
                    <a:pt x="333" y="10"/>
                    <a:pt x="267" y="32"/>
                  </a:cubicBezTo>
                  <a:cubicBezTo>
                    <a:pt x="202" y="359"/>
                    <a:pt x="105" y="654"/>
                    <a:pt x="6" y="949"/>
                  </a:cubicBezTo>
                  <a:lnTo>
                    <a:pt x="6" y="949"/>
                  </a:lnTo>
                  <a:cubicBezTo>
                    <a:pt x="17" y="932"/>
                    <a:pt x="42" y="919"/>
                    <a:pt x="65" y="919"/>
                  </a:cubicBezTo>
                  <a:cubicBezTo>
                    <a:pt x="78" y="919"/>
                    <a:pt x="91" y="923"/>
                    <a:pt x="101" y="933"/>
                  </a:cubicBezTo>
                  <a:cubicBezTo>
                    <a:pt x="208" y="1053"/>
                    <a:pt x="364" y="1108"/>
                    <a:pt x="521" y="1108"/>
                  </a:cubicBezTo>
                  <a:cubicBezTo>
                    <a:pt x="803" y="1108"/>
                    <a:pt x="1092" y="932"/>
                    <a:pt x="1135" y="633"/>
                  </a:cubicBezTo>
                  <a:cubicBezTo>
                    <a:pt x="1191" y="270"/>
                    <a:pt x="826" y="0"/>
                    <a:pt x="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3344;p72"/>
            <p:cNvSpPr/>
            <p:nvPr/>
          </p:nvSpPr>
          <p:spPr>
            <a:xfrm>
              <a:off x="2727964" y="2972486"/>
              <a:ext cx="55676" cy="55072"/>
            </a:xfrm>
            <a:custGeom>
              <a:avLst/>
              <a:gdLst/>
              <a:ahLst/>
              <a:cxnLst/>
              <a:rect l="l" t="t" r="r" b="b"/>
              <a:pathLst>
                <a:path w="2580" h="2552" extrusionOk="0">
                  <a:moveTo>
                    <a:pt x="1238" y="1"/>
                  </a:moveTo>
                  <a:cubicBezTo>
                    <a:pt x="1028" y="1"/>
                    <a:pt x="817" y="62"/>
                    <a:pt x="634" y="198"/>
                  </a:cubicBezTo>
                  <a:cubicBezTo>
                    <a:pt x="634" y="298"/>
                    <a:pt x="601" y="431"/>
                    <a:pt x="567" y="565"/>
                  </a:cubicBezTo>
                  <a:cubicBezTo>
                    <a:pt x="616" y="555"/>
                    <a:pt x="665" y="550"/>
                    <a:pt x="715" y="550"/>
                  </a:cubicBezTo>
                  <a:cubicBezTo>
                    <a:pt x="1172" y="550"/>
                    <a:pt x="1628" y="950"/>
                    <a:pt x="1568" y="1432"/>
                  </a:cubicBezTo>
                  <a:cubicBezTo>
                    <a:pt x="1503" y="1797"/>
                    <a:pt x="1134" y="2038"/>
                    <a:pt x="773" y="2038"/>
                  </a:cubicBezTo>
                  <a:cubicBezTo>
                    <a:pt x="573" y="2038"/>
                    <a:pt x="376" y="1965"/>
                    <a:pt x="234" y="1799"/>
                  </a:cubicBezTo>
                  <a:cubicBezTo>
                    <a:pt x="200" y="1799"/>
                    <a:pt x="200" y="1766"/>
                    <a:pt x="234" y="1732"/>
                  </a:cubicBezTo>
                  <a:lnTo>
                    <a:pt x="200" y="1732"/>
                  </a:lnTo>
                  <a:cubicBezTo>
                    <a:pt x="134" y="1899"/>
                    <a:pt x="67" y="2066"/>
                    <a:pt x="0" y="2233"/>
                  </a:cubicBezTo>
                  <a:cubicBezTo>
                    <a:pt x="293" y="2428"/>
                    <a:pt x="622" y="2552"/>
                    <a:pt x="973" y="2552"/>
                  </a:cubicBezTo>
                  <a:cubicBezTo>
                    <a:pt x="1102" y="2552"/>
                    <a:pt x="1234" y="2535"/>
                    <a:pt x="1368" y="2499"/>
                  </a:cubicBezTo>
                  <a:cubicBezTo>
                    <a:pt x="1901" y="2366"/>
                    <a:pt x="2302" y="1966"/>
                    <a:pt x="2402" y="1432"/>
                  </a:cubicBezTo>
                  <a:cubicBezTo>
                    <a:pt x="2579" y="620"/>
                    <a:pt x="1908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3345;p72"/>
            <p:cNvSpPr/>
            <p:nvPr/>
          </p:nvSpPr>
          <p:spPr>
            <a:xfrm>
              <a:off x="2806432" y="2954423"/>
              <a:ext cx="97908" cy="313881"/>
            </a:xfrm>
            <a:custGeom>
              <a:avLst/>
              <a:gdLst/>
              <a:ahLst/>
              <a:cxnLst/>
              <a:rect l="l" t="t" r="r" b="b"/>
              <a:pathLst>
                <a:path w="4537" h="14545" extrusionOk="0">
                  <a:moveTo>
                    <a:pt x="4270" y="1"/>
                  </a:moveTo>
                  <a:lnTo>
                    <a:pt x="3970" y="134"/>
                  </a:lnTo>
                  <a:cubicBezTo>
                    <a:pt x="2602" y="2202"/>
                    <a:pt x="1368" y="4371"/>
                    <a:pt x="67" y="6472"/>
                  </a:cubicBezTo>
                  <a:cubicBezTo>
                    <a:pt x="0" y="6572"/>
                    <a:pt x="0" y="6672"/>
                    <a:pt x="67" y="6739"/>
                  </a:cubicBezTo>
                  <a:cubicBezTo>
                    <a:pt x="100" y="9307"/>
                    <a:pt x="67" y="11943"/>
                    <a:pt x="167" y="14511"/>
                  </a:cubicBezTo>
                  <a:lnTo>
                    <a:pt x="600" y="14544"/>
                  </a:lnTo>
                  <a:cubicBezTo>
                    <a:pt x="967" y="12043"/>
                    <a:pt x="901" y="9274"/>
                    <a:pt x="600" y="6739"/>
                  </a:cubicBezTo>
                  <a:cubicBezTo>
                    <a:pt x="567" y="6739"/>
                    <a:pt x="567" y="6706"/>
                    <a:pt x="567" y="6706"/>
                  </a:cubicBezTo>
                  <a:cubicBezTo>
                    <a:pt x="2001" y="4737"/>
                    <a:pt x="3402" y="2603"/>
                    <a:pt x="4437" y="401"/>
                  </a:cubicBezTo>
                  <a:cubicBezTo>
                    <a:pt x="4537" y="234"/>
                    <a:pt x="4437" y="67"/>
                    <a:pt x="42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3346;p72"/>
            <p:cNvSpPr/>
            <p:nvPr/>
          </p:nvSpPr>
          <p:spPr>
            <a:xfrm>
              <a:off x="2553742" y="2772194"/>
              <a:ext cx="345561" cy="185135"/>
            </a:xfrm>
            <a:custGeom>
              <a:avLst/>
              <a:gdLst/>
              <a:ahLst/>
              <a:cxnLst/>
              <a:rect l="l" t="t" r="r" b="b"/>
              <a:pathLst>
                <a:path w="16013" h="8579" extrusionOk="0">
                  <a:moveTo>
                    <a:pt x="4359" y="1"/>
                  </a:moveTo>
                  <a:cubicBezTo>
                    <a:pt x="4280" y="1"/>
                    <a:pt x="4201" y="43"/>
                    <a:pt x="4137" y="139"/>
                  </a:cubicBezTo>
                  <a:cubicBezTo>
                    <a:pt x="2869" y="2007"/>
                    <a:pt x="1435" y="3708"/>
                    <a:pt x="1" y="5443"/>
                  </a:cubicBezTo>
                  <a:lnTo>
                    <a:pt x="268" y="5676"/>
                  </a:lnTo>
                  <a:cubicBezTo>
                    <a:pt x="1802" y="4175"/>
                    <a:pt x="3103" y="2474"/>
                    <a:pt x="4337" y="739"/>
                  </a:cubicBezTo>
                  <a:cubicBezTo>
                    <a:pt x="5538" y="2507"/>
                    <a:pt x="6705" y="4409"/>
                    <a:pt x="8073" y="6043"/>
                  </a:cubicBezTo>
                  <a:cubicBezTo>
                    <a:pt x="8040" y="6176"/>
                    <a:pt x="8073" y="6310"/>
                    <a:pt x="8240" y="6377"/>
                  </a:cubicBezTo>
                  <a:cubicBezTo>
                    <a:pt x="10642" y="7177"/>
                    <a:pt x="13210" y="8111"/>
                    <a:pt x="15679" y="8578"/>
                  </a:cubicBezTo>
                  <a:lnTo>
                    <a:pt x="15979" y="8445"/>
                  </a:lnTo>
                  <a:lnTo>
                    <a:pt x="15945" y="8445"/>
                  </a:lnTo>
                  <a:cubicBezTo>
                    <a:pt x="16012" y="8345"/>
                    <a:pt x="16012" y="8211"/>
                    <a:pt x="15879" y="8145"/>
                  </a:cubicBezTo>
                  <a:cubicBezTo>
                    <a:pt x="13544" y="7177"/>
                    <a:pt x="10975" y="6543"/>
                    <a:pt x="8540" y="5910"/>
                  </a:cubicBezTo>
                  <a:cubicBezTo>
                    <a:pt x="8540" y="5876"/>
                    <a:pt x="8540" y="5876"/>
                    <a:pt x="8540" y="5843"/>
                  </a:cubicBezTo>
                  <a:cubicBezTo>
                    <a:pt x="7439" y="3875"/>
                    <a:pt x="5938" y="1973"/>
                    <a:pt x="4604" y="139"/>
                  </a:cubicBezTo>
                  <a:cubicBezTo>
                    <a:pt x="4534" y="52"/>
                    <a:pt x="4446" y="1"/>
                    <a:pt x="4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3347;p72"/>
            <p:cNvSpPr/>
            <p:nvPr/>
          </p:nvSpPr>
          <p:spPr>
            <a:xfrm>
              <a:off x="2400410" y="2787408"/>
              <a:ext cx="491679" cy="492412"/>
            </a:xfrm>
            <a:custGeom>
              <a:avLst/>
              <a:gdLst/>
              <a:ahLst/>
              <a:cxnLst/>
              <a:rect l="l" t="t" r="r" b="b"/>
              <a:pathLst>
                <a:path w="22784" h="22818" extrusionOk="0">
                  <a:moveTo>
                    <a:pt x="11682" y="7509"/>
                  </a:moveTo>
                  <a:cubicBezTo>
                    <a:pt x="13028" y="7509"/>
                    <a:pt x="14371" y="7661"/>
                    <a:pt x="15645" y="7940"/>
                  </a:cubicBezTo>
                  <a:cubicBezTo>
                    <a:pt x="15678" y="7940"/>
                    <a:pt x="15712" y="7973"/>
                    <a:pt x="15712" y="8007"/>
                  </a:cubicBezTo>
                  <a:cubicBezTo>
                    <a:pt x="15779" y="8007"/>
                    <a:pt x="15845" y="8107"/>
                    <a:pt x="15812" y="8173"/>
                  </a:cubicBezTo>
                  <a:cubicBezTo>
                    <a:pt x="15845" y="8207"/>
                    <a:pt x="15879" y="8240"/>
                    <a:pt x="15879" y="8273"/>
                  </a:cubicBezTo>
                  <a:cubicBezTo>
                    <a:pt x="15845" y="8374"/>
                    <a:pt x="15845" y="8474"/>
                    <a:pt x="15845" y="8574"/>
                  </a:cubicBezTo>
                  <a:cubicBezTo>
                    <a:pt x="16034" y="8451"/>
                    <a:pt x="16248" y="8394"/>
                    <a:pt x="16465" y="8394"/>
                  </a:cubicBezTo>
                  <a:cubicBezTo>
                    <a:pt x="17132" y="8394"/>
                    <a:pt x="17822" y="8928"/>
                    <a:pt x="17847" y="9708"/>
                  </a:cubicBezTo>
                  <a:cubicBezTo>
                    <a:pt x="17847" y="10750"/>
                    <a:pt x="16988" y="11355"/>
                    <a:pt x="16097" y="11355"/>
                  </a:cubicBezTo>
                  <a:cubicBezTo>
                    <a:pt x="15733" y="11355"/>
                    <a:pt x="15364" y="11255"/>
                    <a:pt x="15045" y="11042"/>
                  </a:cubicBezTo>
                  <a:cubicBezTo>
                    <a:pt x="14945" y="11209"/>
                    <a:pt x="14845" y="11409"/>
                    <a:pt x="14678" y="11576"/>
                  </a:cubicBezTo>
                  <a:cubicBezTo>
                    <a:pt x="15545" y="11576"/>
                    <a:pt x="16446" y="11609"/>
                    <a:pt x="17146" y="12176"/>
                  </a:cubicBezTo>
                  <a:cubicBezTo>
                    <a:pt x="17647" y="12543"/>
                    <a:pt x="17947" y="13177"/>
                    <a:pt x="17780" y="13811"/>
                  </a:cubicBezTo>
                  <a:cubicBezTo>
                    <a:pt x="17413" y="15379"/>
                    <a:pt x="15278" y="15612"/>
                    <a:pt x="13977" y="15812"/>
                  </a:cubicBezTo>
                  <a:cubicBezTo>
                    <a:pt x="13074" y="15954"/>
                    <a:pt x="12151" y="16030"/>
                    <a:pt x="11225" y="16030"/>
                  </a:cubicBezTo>
                  <a:cubicBezTo>
                    <a:pt x="10407" y="16030"/>
                    <a:pt x="9587" y="15971"/>
                    <a:pt x="8774" y="15846"/>
                  </a:cubicBezTo>
                  <a:cubicBezTo>
                    <a:pt x="7539" y="15645"/>
                    <a:pt x="5404" y="15345"/>
                    <a:pt x="4804" y="14011"/>
                  </a:cubicBezTo>
                  <a:cubicBezTo>
                    <a:pt x="4170" y="12643"/>
                    <a:pt x="5805" y="11909"/>
                    <a:pt x="6872" y="11676"/>
                  </a:cubicBezTo>
                  <a:cubicBezTo>
                    <a:pt x="6172" y="10875"/>
                    <a:pt x="5738" y="9875"/>
                    <a:pt x="5771" y="8740"/>
                  </a:cubicBezTo>
                  <a:cubicBezTo>
                    <a:pt x="5738" y="8740"/>
                    <a:pt x="5738" y="8674"/>
                    <a:pt x="5771" y="8640"/>
                  </a:cubicBezTo>
                  <a:cubicBezTo>
                    <a:pt x="7599" y="7857"/>
                    <a:pt x="9644" y="7509"/>
                    <a:pt x="11682" y="7509"/>
                  </a:cubicBezTo>
                  <a:close/>
                  <a:moveTo>
                    <a:pt x="11442" y="1"/>
                  </a:moveTo>
                  <a:cubicBezTo>
                    <a:pt x="10208" y="1769"/>
                    <a:pt x="8907" y="3470"/>
                    <a:pt x="7373" y="4971"/>
                  </a:cubicBezTo>
                  <a:cubicBezTo>
                    <a:pt x="7272" y="5071"/>
                    <a:pt x="7172" y="5171"/>
                    <a:pt x="7072" y="5271"/>
                  </a:cubicBezTo>
                  <a:cubicBezTo>
                    <a:pt x="7072" y="5305"/>
                    <a:pt x="7039" y="5338"/>
                    <a:pt x="7006" y="5338"/>
                  </a:cubicBezTo>
                  <a:cubicBezTo>
                    <a:pt x="6405" y="5872"/>
                    <a:pt x="5038" y="5738"/>
                    <a:pt x="4337" y="5838"/>
                  </a:cubicBezTo>
                  <a:cubicBezTo>
                    <a:pt x="2869" y="6005"/>
                    <a:pt x="1435" y="6172"/>
                    <a:pt x="1" y="6339"/>
                  </a:cubicBezTo>
                  <a:cubicBezTo>
                    <a:pt x="1335" y="8607"/>
                    <a:pt x="2836" y="10809"/>
                    <a:pt x="4104" y="13110"/>
                  </a:cubicBezTo>
                  <a:cubicBezTo>
                    <a:pt x="4137" y="13177"/>
                    <a:pt x="4137" y="13244"/>
                    <a:pt x="4137" y="13310"/>
                  </a:cubicBezTo>
                  <a:cubicBezTo>
                    <a:pt x="4170" y="13344"/>
                    <a:pt x="4204" y="13377"/>
                    <a:pt x="4204" y="13410"/>
                  </a:cubicBezTo>
                  <a:cubicBezTo>
                    <a:pt x="4204" y="13444"/>
                    <a:pt x="4204" y="13444"/>
                    <a:pt x="4204" y="13444"/>
                  </a:cubicBezTo>
                  <a:cubicBezTo>
                    <a:pt x="4370" y="15045"/>
                    <a:pt x="4070" y="16780"/>
                    <a:pt x="3937" y="18347"/>
                  </a:cubicBezTo>
                  <a:cubicBezTo>
                    <a:pt x="3803" y="19848"/>
                    <a:pt x="3670" y="21316"/>
                    <a:pt x="3503" y="22817"/>
                  </a:cubicBezTo>
                  <a:cubicBezTo>
                    <a:pt x="4804" y="22217"/>
                    <a:pt x="6072" y="21583"/>
                    <a:pt x="7339" y="20949"/>
                  </a:cubicBezTo>
                  <a:cubicBezTo>
                    <a:pt x="8173" y="20516"/>
                    <a:pt x="9241" y="19682"/>
                    <a:pt x="10175" y="19415"/>
                  </a:cubicBezTo>
                  <a:cubicBezTo>
                    <a:pt x="10223" y="19366"/>
                    <a:pt x="10272" y="19335"/>
                    <a:pt x="10334" y="19335"/>
                  </a:cubicBezTo>
                  <a:cubicBezTo>
                    <a:pt x="10357" y="19335"/>
                    <a:pt x="10381" y="19339"/>
                    <a:pt x="10408" y="19348"/>
                  </a:cubicBezTo>
                  <a:lnTo>
                    <a:pt x="10575" y="19348"/>
                  </a:lnTo>
                  <a:cubicBezTo>
                    <a:pt x="10594" y="19342"/>
                    <a:pt x="10612" y="19339"/>
                    <a:pt x="10628" y="19339"/>
                  </a:cubicBezTo>
                  <a:cubicBezTo>
                    <a:pt x="10699" y="19339"/>
                    <a:pt x="10748" y="19388"/>
                    <a:pt x="10775" y="19415"/>
                  </a:cubicBezTo>
                  <a:cubicBezTo>
                    <a:pt x="12243" y="19748"/>
                    <a:pt x="13710" y="20349"/>
                    <a:pt x="15145" y="20849"/>
                  </a:cubicBezTo>
                  <a:cubicBezTo>
                    <a:pt x="16412" y="21283"/>
                    <a:pt x="17747" y="21683"/>
                    <a:pt x="18981" y="22250"/>
                  </a:cubicBezTo>
                  <a:cubicBezTo>
                    <a:pt x="18881" y="19682"/>
                    <a:pt x="18914" y="17046"/>
                    <a:pt x="18881" y="14478"/>
                  </a:cubicBezTo>
                  <a:cubicBezTo>
                    <a:pt x="18814" y="14411"/>
                    <a:pt x="18814" y="14311"/>
                    <a:pt x="18881" y="14211"/>
                  </a:cubicBezTo>
                  <a:cubicBezTo>
                    <a:pt x="20182" y="12110"/>
                    <a:pt x="21416" y="9941"/>
                    <a:pt x="22784" y="7873"/>
                  </a:cubicBezTo>
                  <a:cubicBezTo>
                    <a:pt x="20282" y="7406"/>
                    <a:pt x="17747" y="6472"/>
                    <a:pt x="15345" y="5672"/>
                  </a:cubicBezTo>
                  <a:cubicBezTo>
                    <a:pt x="15178" y="5605"/>
                    <a:pt x="15145" y="5471"/>
                    <a:pt x="15178" y="5338"/>
                  </a:cubicBezTo>
                  <a:cubicBezTo>
                    <a:pt x="13810" y="3704"/>
                    <a:pt x="12643" y="1802"/>
                    <a:pt x="11442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3348;p72"/>
            <p:cNvSpPr/>
            <p:nvPr/>
          </p:nvSpPr>
          <p:spPr>
            <a:xfrm>
              <a:off x="2461764" y="3077521"/>
              <a:ext cx="360839" cy="218670"/>
            </a:xfrm>
            <a:custGeom>
              <a:avLst/>
              <a:gdLst/>
              <a:ahLst/>
              <a:cxnLst/>
              <a:rect l="l" t="t" r="r" b="b"/>
              <a:pathLst>
                <a:path w="16721" h="10133" extrusionOk="0">
                  <a:moveTo>
                    <a:pt x="1361" y="1"/>
                  </a:moveTo>
                  <a:lnTo>
                    <a:pt x="994" y="34"/>
                  </a:lnTo>
                  <a:cubicBezTo>
                    <a:pt x="660" y="1535"/>
                    <a:pt x="660" y="3170"/>
                    <a:pt x="527" y="4671"/>
                  </a:cubicBezTo>
                  <a:cubicBezTo>
                    <a:pt x="393" y="6405"/>
                    <a:pt x="193" y="8140"/>
                    <a:pt x="26" y="9841"/>
                  </a:cubicBezTo>
                  <a:cubicBezTo>
                    <a:pt x="1" y="10045"/>
                    <a:pt x="170" y="10132"/>
                    <a:pt x="326" y="10132"/>
                  </a:cubicBezTo>
                  <a:cubicBezTo>
                    <a:pt x="374" y="10132"/>
                    <a:pt x="421" y="10124"/>
                    <a:pt x="460" y="10108"/>
                  </a:cubicBezTo>
                  <a:cubicBezTo>
                    <a:pt x="1794" y="9508"/>
                    <a:pt x="3095" y="8874"/>
                    <a:pt x="4363" y="8240"/>
                  </a:cubicBezTo>
                  <a:cubicBezTo>
                    <a:pt x="5464" y="7673"/>
                    <a:pt x="6698" y="7173"/>
                    <a:pt x="7698" y="6472"/>
                  </a:cubicBezTo>
                  <a:cubicBezTo>
                    <a:pt x="8999" y="7006"/>
                    <a:pt x="10367" y="7373"/>
                    <a:pt x="11668" y="7806"/>
                  </a:cubicBezTo>
                  <a:cubicBezTo>
                    <a:pt x="13202" y="8340"/>
                    <a:pt x="14770" y="8974"/>
                    <a:pt x="16338" y="9408"/>
                  </a:cubicBezTo>
                  <a:cubicBezTo>
                    <a:pt x="16359" y="9414"/>
                    <a:pt x="16379" y="9416"/>
                    <a:pt x="16399" y="9416"/>
                  </a:cubicBezTo>
                  <a:cubicBezTo>
                    <a:pt x="16598" y="9416"/>
                    <a:pt x="16720" y="9129"/>
                    <a:pt x="16538" y="9007"/>
                  </a:cubicBezTo>
                  <a:cubicBezTo>
                    <a:pt x="16571" y="8941"/>
                    <a:pt x="16571" y="8907"/>
                    <a:pt x="16571" y="8840"/>
                  </a:cubicBezTo>
                  <a:lnTo>
                    <a:pt x="16138" y="8807"/>
                  </a:lnTo>
                  <a:cubicBezTo>
                    <a:pt x="14904" y="8240"/>
                    <a:pt x="13569" y="7840"/>
                    <a:pt x="12268" y="7406"/>
                  </a:cubicBezTo>
                  <a:cubicBezTo>
                    <a:pt x="10867" y="6906"/>
                    <a:pt x="9400" y="6339"/>
                    <a:pt x="7932" y="5972"/>
                  </a:cubicBezTo>
                  <a:cubicBezTo>
                    <a:pt x="7878" y="5945"/>
                    <a:pt x="7846" y="5896"/>
                    <a:pt x="7783" y="5896"/>
                  </a:cubicBezTo>
                  <a:cubicBezTo>
                    <a:pt x="7768" y="5896"/>
                    <a:pt x="7751" y="5899"/>
                    <a:pt x="7732" y="5905"/>
                  </a:cubicBezTo>
                  <a:lnTo>
                    <a:pt x="7565" y="5905"/>
                  </a:lnTo>
                  <a:cubicBezTo>
                    <a:pt x="7538" y="5896"/>
                    <a:pt x="7514" y="5892"/>
                    <a:pt x="7491" y="5892"/>
                  </a:cubicBezTo>
                  <a:cubicBezTo>
                    <a:pt x="7429" y="5892"/>
                    <a:pt x="7380" y="5923"/>
                    <a:pt x="7332" y="5972"/>
                  </a:cubicBezTo>
                  <a:cubicBezTo>
                    <a:pt x="6398" y="6239"/>
                    <a:pt x="5330" y="7073"/>
                    <a:pt x="4496" y="7506"/>
                  </a:cubicBezTo>
                  <a:cubicBezTo>
                    <a:pt x="3229" y="8140"/>
                    <a:pt x="1961" y="8774"/>
                    <a:pt x="660" y="9374"/>
                  </a:cubicBezTo>
                  <a:cubicBezTo>
                    <a:pt x="827" y="7873"/>
                    <a:pt x="960" y="6405"/>
                    <a:pt x="1094" y="4904"/>
                  </a:cubicBezTo>
                  <a:cubicBezTo>
                    <a:pt x="1227" y="3337"/>
                    <a:pt x="1527" y="1602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3349;p72"/>
            <p:cNvSpPr/>
            <p:nvPr/>
          </p:nvSpPr>
          <p:spPr>
            <a:xfrm>
              <a:off x="2490402" y="2949459"/>
              <a:ext cx="297308" cy="183883"/>
            </a:xfrm>
            <a:custGeom>
              <a:avLst/>
              <a:gdLst/>
              <a:ahLst/>
              <a:cxnLst/>
              <a:rect l="l" t="t" r="r" b="b"/>
              <a:pathLst>
                <a:path w="13777" h="8521" extrusionOk="0">
                  <a:moveTo>
                    <a:pt x="7725" y="246"/>
                  </a:moveTo>
                  <a:cubicBezTo>
                    <a:pt x="8896" y="246"/>
                    <a:pt x="10070" y="384"/>
                    <a:pt x="11208" y="631"/>
                  </a:cubicBezTo>
                  <a:cubicBezTo>
                    <a:pt x="9741" y="1165"/>
                    <a:pt x="8206" y="1498"/>
                    <a:pt x="6638" y="1598"/>
                  </a:cubicBezTo>
                  <a:cubicBezTo>
                    <a:pt x="6433" y="1607"/>
                    <a:pt x="6225" y="1611"/>
                    <a:pt x="6016" y="1611"/>
                  </a:cubicBezTo>
                  <a:cubicBezTo>
                    <a:pt x="5444" y="1611"/>
                    <a:pt x="4865" y="1581"/>
                    <a:pt x="4303" y="1532"/>
                  </a:cubicBezTo>
                  <a:cubicBezTo>
                    <a:pt x="3536" y="1465"/>
                    <a:pt x="2736" y="1198"/>
                    <a:pt x="1935" y="1165"/>
                  </a:cubicBezTo>
                  <a:cubicBezTo>
                    <a:pt x="3436" y="731"/>
                    <a:pt x="4937" y="398"/>
                    <a:pt x="6505" y="297"/>
                  </a:cubicBezTo>
                  <a:cubicBezTo>
                    <a:pt x="6910" y="263"/>
                    <a:pt x="7317" y="246"/>
                    <a:pt x="7725" y="246"/>
                  </a:cubicBezTo>
                  <a:close/>
                  <a:moveTo>
                    <a:pt x="12246" y="1068"/>
                  </a:moveTo>
                  <a:cubicBezTo>
                    <a:pt x="12916" y="1068"/>
                    <a:pt x="13587" y="1687"/>
                    <a:pt x="13410" y="2499"/>
                  </a:cubicBezTo>
                  <a:cubicBezTo>
                    <a:pt x="13310" y="3033"/>
                    <a:pt x="12909" y="3433"/>
                    <a:pt x="12376" y="3566"/>
                  </a:cubicBezTo>
                  <a:cubicBezTo>
                    <a:pt x="12253" y="3599"/>
                    <a:pt x="12132" y="3614"/>
                    <a:pt x="12013" y="3614"/>
                  </a:cubicBezTo>
                  <a:cubicBezTo>
                    <a:pt x="11650" y="3614"/>
                    <a:pt x="11310" y="3476"/>
                    <a:pt x="11008" y="3300"/>
                  </a:cubicBezTo>
                  <a:cubicBezTo>
                    <a:pt x="11075" y="3133"/>
                    <a:pt x="11142" y="2966"/>
                    <a:pt x="11208" y="2799"/>
                  </a:cubicBezTo>
                  <a:cubicBezTo>
                    <a:pt x="11342" y="2466"/>
                    <a:pt x="11442" y="2165"/>
                    <a:pt x="11508" y="1865"/>
                  </a:cubicBezTo>
                  <a:cubicBezTo>
                    <a:pt x="11578" y="1842"/>
                    <a:pt x="11652" y="1831"/>
                    <a:pt x="11726" y="1831"/>
                  </a:cubicBezTo>
                  <a:cubicBezTo>
                    <a:pt x="12077" y="1831"/>
                    <a:pt x="12431" y="2080"/>
                    <a:pt x="12376" y="2466"/>
                  </a:cubicBezTo>
                  <a:cubicBezTo>
                    <a:pt x="12310" y="2749"/>
                    <a:pt x="12018" y="2918"/>
                    <a:pt x="11739" y="2918"/>
                  </a:cubicBezTo>
                  <a:cubicBezTo>
                    <a:pt x="11590" y="2918"/>
                    <a:pt x="11446" y="2870"/>
                    <a:pt x="11342" y="2766"/>
                  </a:cubicBezTo>
                  <a:cubicBezTo>
                    <a:pt x="11328" y="2752"/>
                    <a:pt x="11308" y="2744"/>
                    <a:pt x="11290" y="2744"/>
                  </a:cubicBezTo>
                  <a:cubicBezTo>
                    <a:pt x="11264" y="2744"/>
                    <a:pt x="11242" y="2760"/>
                    <a:pt x="11242" y="2799"/>
                  </a:cubicBezTo>
                  <a:cubicBezTo>
                    <a:pt x="11208" y="2799"/>
                    <a:pt x="11208" y="2833"/>
                    <a:pt x="11242" y="2866"/>
                  </a:cubicBezTo>
                  <a:cubicBezTo>
                    <a:pt x="11384" y="3021"/>
                    <a:pt x="11582" y="3090"/>
                    <a:pt x="11783" y="3090"/>
                  </a:cubicBezTo>
                  <a:cubicBezTo>
                    <a:pt x="12144" y="3090"/>
                    <a:pt x="12512" y="2864"/>
                    <a:pt x="12576" y="2499"/>
                  </a:cubicBezTo>
                  <a:cubicBezTo>
                    <a:pt x="12636" y="1991"/>
                    <a:pt x="12186" y="1616"/>
                    <a:pt x="11732" y="1616"/>
                  </a:cubicBezTo>
                  <a:cubicBezTo>
                    <a:pt x="11680" y="1616"/>
                    <a:pt x="11627" y="1621"/>
                    <a:pt x="11575" y="1632"/>
                  </a:cubicBezTo>
                  <a:cubicBezTo>
                    <a:pt x="11609" y="1498"/>
                    <a:pt x="11642" y="1365"/>
                    <a:pt x="11642" y="1265"/>
                  </a:cubicBezTo>
                  <a:cubicBezTo>
                    <a:pt x="11825" y="1129"/>
                    <a:pt x="12036" y="1068"/>
                    <a:pt x="12246" y="1068"/>
                  </a:cubicBezTo>
                  <a:close/>
                  <a:moveTo>
                    <a:pt x="11442" y="798"/>
                  </a:moveTo>
                  <a:cubicBezTo>
                    <a:pt x="11408" y="998"/>
                    <a:pt x="11375" y="1198"/>
                    <a:pt x="11308" y="1398"/>
                  </a:cubicBezTo>
                  <a:cubicBezTo>
                    <a:pt x="11308" y="1432"/>
                    <a:pt x="11275" y="1465"/>
                    <a:pt x="11275" y="1498"/>
                  </a:cubicBezTo>
                  <a:cubicBezTo>
                    <a:pt x="11242" y="1532"/>
                    <a:pt x="11242" y="1565"/>
                    <a:pt x="11275" y="1565"/>
                  </a:cubicBezTo>
                  <a:cubicBezTo>
                    <a:pt x="11142" y="2132"/>
                    <a:pt x="10975" y="2666"/>
                    <a:pt x="10775" y="3166"/>
                  </a:cubicBezTo>
                  <a:lnTo>
                    <a:pt x="10741" y="3166"/>
                  </a:lnTo>
                  <a:cubicBezTo>
                    <a:pt x="10722" y="3153"/>
                    <a:pt x="10703" y="3148"/>
                    <a:pt x="10685" y="3148"/>
                  </a:cubicBezTo>
                  <a:cubicBezTo>
                    <a:pt x="10610" y="3148"/>
                    <a:pt x="10560" y="3246"/>
                    <a:pt x="10641" y="3300"/>
                  </a:cubicBezTo>
                  <a:cubicBezTo>
                    <a:pt x="10641" y="3333"/>
                    <a:pt x="10675" y="3333"/>
                    <a:pt x="10675" y="3366"/>
                  </a:cubicBezTo>
                  <a:cubicBezTo>
                    <a:pt x="10508" y="3700"/>
                    <a:pt x="10274" y="4067"/>
                    <a:pt x="10007" y="4400"/>
                  </a:cubicBezTo>
                  <a:cubicBezTo>
                    <a:pt x="9231" y="5301"/>
                    <a:pt x="8109" y="5912"/>
                    <a:pt x="6908" y="5912"/>
                  </a:cubicBezTo>
                  <a:cubicBezTo>
                    <a:pt x="6819" y="5912"/>
                    <a:pt x="6729" y="5908"/>
                    <a:pt x="6638" y="5901"/>
                  </a:cubicBezTo>
                  <a:cubicBezTo>
                    <a:pt x="4237" y="5701"/>
                    <a:pt x="1835" y="3733"/>
                    <a:pt x="1735" y="1231"/>
                  </a:cubicBezTo>
                  <a:cubicBezTo>
                    <a:pt x="1768" y="1231"/>
                    <a:pt x="1768" y="1231"/>
                    <a:pt x="1802" y="1198"/>
                  </a:cubicBezTo>
                  <a:cubicBezTo>
                    <a:pt x="1802" y="1198"/>
                    <a:pt x="1802" y="1231"/>
                    <a:pt x="1835" y="1231"/>
                  </a:cubicBezTo>
                  <a:cubicBezTo>
                    <a:pt x="2469" y="1598"/>
                    <a:pt x="3403" y="1665"/>
                    <a:pt x="4137" y="1765"/>
                  </a:cubicBezTo>
                  <a:cubicBezTo>
                    <a:pt x="4747" y="1814"/>
                    <a:pt x="5357" y="1845"/>
                    <a:pt x="5968" y="1845"/>
                  </a:cubicBezTo>
                  <a:cubicBezTo>
                    <a:pt x="6191" y="1845"/>
                    <a:pt x="6415" y="1841"/>
                    <a:pt x="6638" y="1832"/>
                  </a:cubicBezTo>
                  <a:cubicBezTo>
                    <a:pt x="8273" y="1765"/>
                    <a:pt x="9907" y="1398"/>
                    <a:pt x="11442" y="798"/>
                  </a:cubicBezTo>
                  <a:close/>
                  <a:moveTo>
                    <a:pt x="9707" y="5068"/>
                  </a:moveTo>
                  <a:cubicBezTo>
                    <a:pt x="9674" y="5134"/>
                    <a:pt x="9707" y="5201"/>
                    <a:pt x="9807" y="5201"/>
                  </a:cubicBezTo>
                  <a:cubicBezTo>
                    <a:pt x="9823" y="5200"/>
                    <a:pt x="9839" y="5200"/>
                    <a:pt x="9855" y="5200"/>
                  </a:cubicBezTo>
                  <a:cubicBezTo>
                    <a:pt x="10395" y="5200"/>
                    <a:pt x="10737" y="5750"/>
                    <a:pt x="10608" y="6268"/>
                  </a:cubicBezTo>
                  <a:cubicBezTo>
                    <a:pt x="10508" y="6602"/>
                    <a:pt x="10208" y="6902"/>
                    <a:pt x="9907" y="7069"/>
                  </a:cubicBezTo>
                  <a:cubicBezTo>
                    <a:pt x="9433" y="7330"/>
                    <a:pt x="8823" y="7388"/>
                    <a:pt x="8247" y="7388"/>
                  </a:cubicBezTo>
                  <a:cubicBezTo>
                    <a:pt x="8013" y="7388"/>
                    <a:pt x="7784" y="7379"/>
                    <a:pt x="7572" y="7369"/>
                  </a:cubicBezTo>
                  <a:cubicBezTo>
                    <a:pt x="6805" y="7336"/>
                    <a:pt x="6038" y="7202"/>
                    <a:pt x="5304" y="7036"/>
                  </a:cubicBezTo>
                  <a:cubicBezTo>
                    <a:pt x="4970" y="6936"/>
                    <a:pt x="4537" y="6869"/>
                    <a:pt x="4237" y="6635"/>
                  </a:cubicBezTo>
                  <a:cubicBezTo>
                    <a:pt x="4103" y="6569"/>
                    <a:pt x="4003" y="6469"/>
                    <a:pt x="3936" y="6335"/>
                  </a:cubicBezTo>
                  <a:cubicBezTo>
                    <a:pt x="3970" y="6135"/>
                    <a:pt x="4003" y="5901"/>
                    <a:pt x="4036" y="5668"/>
                  </a:cubicBezTo>
                  <a:cubicBezTo>
                    <a:pt x="4070" y="5568"/>
                    <a:pt x="4203" y="5501"/>
                    <a:pt x="4337" y="5468"/>
                  </a:cubicBezTo>
                  <a:cubicBezTo>
                    <a:pt x="5037" y="5835"/>
                    <a:pt x="5804" y="6068"/>
                    <a:pt x="6538" y="6168"/>
                  </a:cubicBezTo>
                  <a:cubicBezTo>
                    <a:pt x="6656" y="6178"/>
                    <a:pt x="6772" y="6183"/>
                    <a:pt x="6887" y="6183"/>
                  </a:cubicBezTo>
                  <a:cubicBezTo>
                    <a:pt x="7974" y="6183"/>
                    <a:pt x="8923" y="5762"/>
                    <a:pt x="9707" y="5068"/>
                  </a:cubicBezTo>
                  <a:close/>
                  <a:moveTo>
                    <a:pt x="2802" y="4267"/>
                  </a:moveTo>
                  <a:cubicBezTo>
                    <a:pt x="3203" y="4701"/>
                    <a:pt x="3670" y="5068"/>
                    <a:pt x="4203" y="5368"/>
                  </a:cubicBezTo>
                  <a:cubicBezTo>
                    <a:pt x="3936" y="5501"/>
                    <a:pt x="3703" y="5668"/>
                    <a:pt x="3670" y="5968"/>
                  </a:cubicBezTo>
                  <a:cubicBezTo>
                    <a:pt x="3603" y="6302"/>
                    <a:pt x="3836" y="6635"/>
                    <a:pt x="4103" y="6802"/>
                  </a:cubicBezTo>
                  <a:cubicBezTo>
                    <a:pt x="4570" y="7136"/>
                    <a:pt x="5237" y="7236"/>
                    <a:pt x="5771" y="7369"/>
                  </a:cubicBezTo>
                  <a:cubicBezTo>
                    <a:pt x="6472" y="7503"/>
                    <a:pt x="7172" y="7569"/>
                    <a:pt x="7873" y="7603"/>
                  </a:cubicBezTo>
                  <a:cubicBezTo>
                    <a:pt x="8273" y="7603"/>
                    <a:pt x="8673" y="7603"/>
                    <a:pt x="9107" y="7569"/>
                  </a:cubicBezTo>
                  <a:cubicBezTo>
                    <a:pt x="9741" y="7469"/>
                    <a:pt x="10374" y="7236"/>
                    <a:pt x="10708" y="6635"/>
                  </a:cubicBezTo>
                  <a:cubicBezTo>
                    <a:pt x="11101" y="5914"/>
                    <a:pt x="10689" y="4967"/>
                    <a:pt x="9851" y="4967"/>
                  </a:cubicBezTo>
                  <a:cubicBezTo>
                    <a:pt x="9836" y="4967"/>
                    <a:pt x="9822" y="4967"/>
                    <a:pt x="9807" y="4967"/>
                  </a:cubicBezTo>
                  <a:lnTo>
                    <a:pt x="9774" y="4967"/>
                  </a:lnTo>
                  <a:cubicBezTo>
                    <a:pt x="10007" y="4767"/>
                    <a:pt x="10208" y="4534"/>
                    <a:pt x="10374" y="4300"/>
                  </a:cubicBezTo>
                  <a:cubicBezTo>
                    <a:pt x="10408" y="4334"/>
                    <a:pt x="10408" y="4334"/>
                    <a:pt x="10441" y="4334"/>
                  </a:cubicBezTo>
                  <a:cubicBezTo>
                    <a:pt x="11342" y="4334"/>
                    <a:pt x="12376" y="4334"/>
                    <a:pt x="13043" y="5068"/>
                  </a:cubicBezTo>
                  <a:cubicBezTo>
                    <a:pt x="13777" y="5835"/>
                    <a:pt x="13343" y="6835"/>
                    <a:pt x="12543" y="7302"/>
                  </a:cubicBezTo>
                  <a:cubicBezTo>
                    <a:pt x="11809" y="7769"/>
                    <a:pt x="10875" y="7870"/>
                    <a:pt x="10041" y="8003"/>
                  </a:cubicBezTo>
                  <a:cubicBezTo>
                    <a:pt x="9741" y="8070"/>
                    <a:pt x="9474" y="8103"/>
                    <a:pt x="9173" y="8136"/>
                  </a:cubicBezTo>
                  <a:cubicBezTo>
                    <a:pt x="8573" y="8203"/>
                    <a:pt x="8006" y="8270"/>
                    <a:pt x="7406" y="8270"/>
                  </a:cubicBezTo>
                  <a:cubicBezTo>
                    <a:pt x="7270" y="8272"/>
                    <a:pt x="7134" y="8274"/>
                    <a:pt x="6999" y="8274"/>
                  </a:cubicBezTo>
                  <a:cubicBezTo>
                    <a:pt x="5429" y="8274"/>
                    <a:pt x="3842" y="8089"/>
                    <a:pt x="2369" y="7536"/>
                  </a:cubicBezTo>
                  <a:cubicBezTo>
                    <a:pt x="1701" y="7302"/>
                    <a:pt x="767" y="6835"/>
                    <a:pt x="734" y="5968"/>
                  </a:cubicBezTo>
                  <a:cubicBezTo>
                    <a:pt x="734" y="4901"/>
                    <a:pt x="1968" y="4500"/>
                    <a:pt x="2802" y="4267"/>
                  </a:cubicBezTo>
                  <a:close/>
                  <a:moveTo>
                    <a:pt x="7521" y="0"/>
                  </a:moveTo>
                  <a:cubicBezTo>
                    <a:pt x="5490" y="0"/>
                    <a:pt x="3449" y="348"/>
                    <a:pt x="1601" y="1131"/>
                  </a:cubicBezTo>
                  <a:cubicBezTo>
                    <a:pt x="1568" y="1165"/>
                    <a:pt x="1568" y="1231"/>
                    <a:pt x="1601" y="1231"/>
                  </a:cubicBezTo>
                  <a:cubicBezTo>
                    <a:pt x="1568" y="2366"/>
                    <a:pt x="2035" y="3366"/>
                    <a:pt x="2736" y="4167"/>
                  </a:cubicBezTo>
                  <a:cubicBezTo>
                    <a:pt x="1668" y="4400"/>
                    <a:pt x="0" y="5134"/>
                    <a:pt x="634" y="6502"/>
                  </a:cubicBezTo>
                  <a:cubicBezTo>
                    <a:pt x="1268" y="7836"/>
                    <a:pt x="3369" y="8136"/>
                    <a:pt x="4604" y="8337"/>
                  </a:cubicBezTo>
                  <a:cubicBezTo>
                    <a:pt x="5417" y="8462"/>
                    <a:pt x="6237" y="8521"/>
                    <a:pt x="7055" y="8521"/>
                  </a:cubicBezTo>
                  <a:cubicBezTo>
                    <a:pt x="7981" y="8521"/>
                    <a:pt x="8904" y="8445"/>
                    <a:pt x="9807" y="8303"/>
                  </a:cubicBezTo>
                  <a:cubicBezTo>
                    <a:pt x="11142" y="8103"/>
                    <a:pt x="13243" y="7870"/>
                    <a:pt x="13643" y="6302"/>
                  </a:cubicBezTo>
                  <a:cubicBezTo>
                    <a:pt x="13777" y="5668"/>
                    <a:pt x="13477" y="5034"/>
                    <a:pt x="12976" y="4667"/>
                  </a:cubicBezTo>
                  <a:cubicBezTo>
                    <a:pt x="12276" y="4100"/>
                    <a:pt x="11375" y="4100"/>
                    <a:pt x="10541" y="4067"/>
                  </a:cubicBezTo>
                  <a:cubicBezTo>
                    <a:pt x="10675" y="3900"/>
                    <a:pt x="10775" y="3700"/>
                    <a:pt x="10875" y="3533"/>
                  </a:cubicBezTo>
                  <a:cubicBezTo>
                    <a:pt x="11189" y="3742"/>
                    <a:pt x="11551" y="3840"/>
                    <a:pt x="11909" y="3840"/>
                  </a:cubicBezTo>
                  <a:cubicBezTo>
                    <a:pt x="12807" y="3840"/>
                    <a:pt x="13677" y="3224"/>
                    <a:pt x="13677" y="2199"/>
                  </a:cubicBezTo>
                  <a:cubicBezTo>
                    <a:pt x="13652" y="1419"/>
                    <a:pt x="12962" y="885"/>
                    <a:pt x="12295" y="885"/>
                  </a:cubicBezTo>
                  <a:cubicBezTo>
                    <a:pt x="12078" y="885"/>
                    <a:pt x="11864" y="942"/>
                    <a:pt x="11675" y="1065"/>
                  </a:cubicBezTo>
                  <a:cubicBezTo>
                    <a:pt x="11675" y="965"/>
                    <a:pt x="11709" y="865"/>
                    <a:pt x="11709" y="764"/>
                  </a:cubicBezTo>
                  <a:cubicBezTo>
                    <a:pt x="11709" y="731"/>
                    <a:pt x="11675" y="698"/>
                    <a:pt x="11642" y="664"/>
                  </a:cubicBezTo>
                  <a:cubicBezTo>
                    <a:pt x="11675" y="598"/>
                    <a:pt x="11642" y="498"/>
                    <a:pt x="11542" y="498"/>
                  </a:cubicBezTo>
                  <a:cubicBezTo>
                    <a:pt x="11542" y="464"/>
                    <a:pt x="11508" y="431"/>
                    <a:pt x="11475" y="431"/>
                  </a:cubicBezTo>
                  <a:cubicBezTo>
                    <a:pt x="10201" y="152"/>
                    <a:pt x="8863" y="0"/>
                    <a:pt x="7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3350;p72"/>
            <p:cNvSpPr/>
            <p:nvPr/>
          </p:nvSpPr>
          <p:spPr>
            <a:xfrm>
              <a:off x="2382412" y="2889637"/>
              <a:ext cx="177107" cy="189343"/>
            </a:xfrm>
            <a:custGeom>
              <a:avLst/>
              <a:gdLst/>
              <a:ahLst/>
              <a:cxnLst/>
              <a:rect l="l" t="t" r="r" b="b"/>
              <a:pathLst>
                <a:path w="8207" h="8774" extrusionOk="0">
                  <a:moveTo>
                    <a:pt x="7940" y="1"/>
                  </a:moveTo>
                  <a:cubicBezTo>
                    <a:pt x="7906" y="34"/>
                    <a:pt x="7873" y="101"/>
                    <a:pt x="7840" y="134"/>
                  </a:cubicBezTo>
                  <a:cubicBezTo>
                    <a:pt x="7773" y="134"/>
                    <a:pt x="7740" y="134"/>
                    <a:pt x="7673" y="167"/>
                  </a:cubicBezTo>
                  <a:cubicBezTo>
                    <a:pt x="7339" y="468"/>
                    <a:pt x="6339" y="368"/>
                    <a:pt x="5905" y="434"/>
                  </a:cubicBezTo>
                  <a:lnTo>
                    <a:pt x="4137" y="634"/>
                  </a:lnTo>
                  <a:cubicBezTo>
                    <a:pt x="2903" y="768"/>
                    <a:pt x="1635" y="901"/>
                    <a:pt x="368" y="1068"/>
                  </a:cubicBezTo>
                  <a:cubicBezTo>
                    <a:pt x="134" y="1101"/>
                    <a:pt x="1" y="1302"/>
                    <a:pt x="101" y="1502"/>
                  </a:cubicBezTo>
                  <a:cubicBezTo>
                    <a:pt x="1468" y="3903"/>
                    <a:pt x="2836" y="6439"/>
                    <a:pt x="4504" y="8640"/>
                  </a:cubicBezTo>
                  <a:cubicBezTo>
                    <a:pt x="4571" y="8707"/>
                    <a:pt x="4604" y="8740"/>
                    <a:pt x="4671" y="8774"/>
                  </a:cubicBezTo>
                  <a:lnTo>
                    <a:pt x="5038" y="8740"/>
                  </a:lnTo>
                  <a:cubicBezTo>
                    <a:pt x="5038" y="8707"/>
                    <a:pt x="5038" y="8707"/>
                    <a:pt x="5038" y="8707"/>
                  </a:cubicBezTo>
                  <a:cubicBezTo>
                    <a:pt x="5038" y="8640"/>
                    <a:pt x="5004" y="8607"/>
                    <a:pt x="4971" y="8573"/>
                  </a:cubicBezTo>
                  <a:cubicBezTo>
                    <a:pt x="4971" y="8507"/>
                    <a:pt x="4971" y="8473"/>
                    <a:pt x="4938" y="8407"/>
                  </a:cubicBezTo>
                  <a:cubicBezTo>
                    <a:pt x="3670" y="6072"/>
                    <a:pt x="2169" y="3903"/>
                    <a:pt x="835" y="1602"/>
                  </a:cubicBezTo>
                  <a:cubicBezTo>
                    <a:pt x="2269" y="1435"/>
                    <a:pt x="3703" y="1268"/>
                    <a:pt x="5171" y="1101"/>
                  </a:cubicBezTo>
                  <a:cubicBezTo>
                    <a:pt x="5872" y="1001"/>
                    <a:pt x="7239" y="1135"/>
                    <a:pt x="7840" y="601"/>
                  </a:cubicBezTo>
                  <a:cubicBezTo>
                    <a:pt x="7873" y="601"/>
                    <a:pt x="7906" y="568"/>
                    <a:pt x="7906" y="568"/>
                  </a:cubicBezTo>
                  <a:cubicBezTo>
                    <a:pt x="8006" y="468"/>
                    <a:pt x="8106" y="368"/>
                    <a:pt x="8207" y="267"/>
                  </a:cubicBezTo>
                  <a:lnTo>
                    <a:pt x="79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" name="Google Shape;2917;p71"/>
          <p:cNvGrpSpPr/>
          <p:nvPr/>
        </p:nvGrpSpPr>
        <p:grpSpPr>
          <a:xfrm flipH="1">
            <a:off x="1425405" y="1963722"/>
            <a:ext cx="1694264" cy="505172"/>
            <a:chOff x="1654700" y="2715707"/>
            <a:chExt cx="856150" cy="255275"/>
          </a:xfrm>
        </p:grpSpPr>
        <p:sp>
          <p:nvSpPr>
            <p:cNvPr id="89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7" name="Google Shape;2936;p71"/>
          <p:cNvGrpSpPr/>
          <p:nvPr/>
        </p:nvGrpSpPr>
        <p:grpSpPr>
          <a:xfrm rot="1110450">
            <a:off x="7259380" y="1999973"/>
            <a:ext cx="1694264" cy="505172"/>
            <a:chOff x="1655019" y="2721776"/>
            <a:chExt cx="856150" cy="255275"/>
          </a:xfrm>
        </p:grpSpPr>
        <p:sp>
          <p:nvSpPr>
            <p:cNvPr id="108" name="Google Shape;2937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938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939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940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941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942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943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944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945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946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947;p71"/>
            <p:cNvSpPr/>
            <p:nvPr/>
          </p:nvSpPr>
          <p:spPr>
            <a:xfrm>
              <a:off x="1655019" y="2721776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948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949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950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951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952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953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954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10225798" y="2482599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640184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7" tIns="101597" rIns="101597" bIns="101597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70488" y="5387673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4" y="5264769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18" y="566970"/>
            <a:ext cx="5996073" cy="1849971"/>
          </a:xfrm>
          <a:prstGeom prst="rect">
            <a:avLst/>
          </a:prstGeom>
        </p:spPr>
      </p:pic>
      <p:sp>
        <p:nvSpPr>
          <p:cNvPr id="70" name="Google Shape;672;p51">
            <a:hlinkClick r:id="" action="ppaction://noaction"/>
          </p:cNvPr>
          <p:cNvSpPr/>
          <p:nvPr/>
        </p:nvSpPr>
        <p:spPr>
          <a:xfrm>
            <a:off x="4045612" y="916288"/>
            <a:ext cx="1850173" cy="1024816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56627" y="3717973"/>
            <a:ext cx="1919607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599123" y="4454573"/>
            <a:ext cx="1577112" cy="477837"/>
          </a:xfrm>
          <a:prstGeom prst="rect">
            <a:avLst/>
          </a:prstGeom>
        </p:spPr>
        <p:txBody>
          <a:bodyPr spcFirstLastPara="1" vert="horz" wrap="square" lIns="121897" tIns="121897" rIns="121897" bIns="121897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8" y="3073323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7" tIns="121897" rIns="121897" bIns="121897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148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27" y="-668626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1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24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1954200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3256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52602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866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45" y="38881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176077" y="4797839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16363" y="1419173"/>
            <a:ext cx="2514696" cy="334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47346" y="4830401"/>
            <a:ext cx="1987563" cy="200873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66700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938225" y="3549685"/>
            <a:ext cx="1911417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36 الى 37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Picture 43">
            <a:extLst>
              <a:ext uri="{FF2B5EF4-FFF2-40B4-BE49-F238E27FC236}">
                <a16:creationId xmlns="" xmlns:a16="http://schemas.microsoft.com/office/drawing/2014/main" id="{25BB668A-E294-415E-823D-4019995F21A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l="21407" t="7100" r="73709" b="58254"/>
          <a:stretch/>
        </p:blipFill>
        <p:spPr>
          <a:xfrm rot="21159890" flipH="1">
            <a:off x="10686904" y="2494368"/>
            <a:ext cx="394819" cy="1117200"/>
          </a:xfrm>
          <a:prstGeom prst="rect">
            <a:avLst/>
          </a:prstGeom>
        </p:spPr>
      </p:pic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96" y="15138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43" y="13818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494025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3646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9924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52504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45952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 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Picture 2" descr="كم باقي على اليوم الوطني - اليوم الوطني السعودي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" y="-457888"/>
            <a:ext cx="3409530" cy="24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/>
          <p:cNvGrpSpPr/>
          <p:nvPr/>
        </p:nvGrpSpPr>
        <p:grpSpPr>
          <a:xfrm>
            <a:off x="4951076" y="4993781"/>
            <a:ext cx="2419127" cy="2333483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0" name="شكل بيضاوي 39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2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-435315" y="1772378"/>
            <a:ext cx="11891600" cy="483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softEdge rad="635000"/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89" name="Google Shape;189;p36"/>
          <p:cNvSpPr/>
          <p:nvPr/>
        </p:nvSpPr>
        <p:spPr>
          <a:xfrm rot="-1110091">
            <a:off x="10173830" y="1577463"/>
            <a:ext cx="1357595" cy="176615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190" name="Google Shape;190;p36"/>
          <p:cNvSpPr/>
          <p:nvPr/>
        </p:nvSpPr>
        <p:spPr>
          <a:xfrm rot="4908656">
            <a:off x="10126956" y="4672489"/>
            <a:ext cx="1357639" cy="176621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EA9999">
              <a:alpha val="450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8" t="7429" r="48146" b="75242"/>
          <a:stretch>
            <a:fillRect/>
          </a:stretch>
        </p:blipFill>
        <p:spPr bwMode="auto">
          <a:xfrm flipH="1">
            <a:off x="6203987" y="283257"/>
            <a:ext cx="1642584" cy="139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grpSp>
        <p:nvGrpSpPr>
          <p:cNvPr id="36" name="مجموعة 35"/>
          <p:cNvGrpSpPr/>
          <p:nvPr/>
        </p:nvGrpSpPr>
        <p:grpSpPr>
          <a:xfrm>
            <a:off x="128278" y="789687"/>
            <a:ext cx="1911540" cy="1912000"/>
            <a:chOff x="12192000" y="312823"/>
            <a:chExt cx="4762500" cy="4762500"/>
          </a:xfrm>
        </p:grpSpPr>
        <p:sp>
          <p:nvSpPr>
            <p:cNvPr id="37" name="شكل بيضاوي 36"/>
            <p:cNvSpPr/>
            <p:nvPr/>
          </p:nvSpPr>
          <p:spPr>
            <a:xfrm>
              <a:off x="12560969" y="1683420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8" name="شكل بيضاوي 37"/>
            <p:cNvSpPr/>
            <p:nvPr/>
          </p:nvSpPr>
          <p:spPr>
            <a:xfrm>
              <a:off x="14686535" y="1739568"/>
              <a:ext cx="1964155" cy="21175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9" name="Picture 4" descr="شعار هي لنا دار هوية اليوم الوطني السعودي png 91 وفعاليات اليوم - بيتى هاوس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0" y="312823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7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7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8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8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8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utoShape 10">
            <a:extLst>
              <a:ext uri="{FF2B5EF4-FFF2-40B4-BE49-F238E27FC236}">
                <a16:creationId xmlns="" xmlns:a16="http://schemas.microsoft.com/office/drawing/2014/main" id="{E3F36273-1FAD-4892-B338-34BFB5A6903B}"/>
              </a:ext>
            </a:extLst>
          </p:cNvPr>
          <p:cNvSpPr/>
          <p:nvPr/>
        </p:nvSpPr>
        <p:spPr>
          <a:xfrm>
            <a:off x="418070" y="2979129"/>
            <a:ext cx="2296533" cy="154525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26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339508" y="43212"/>
            <a:ext cx="5512989" cy="1086390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7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128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sp>
        <p:nvSpPr>
          <p:cNvPr id="130" name="AutoShape 10">
            <a:extLst>
              <a:ext uri="{FF2B5EF4-FFF2-40B4-BE49-F238E27FC236}">
                <a16:creationId xmlns="" xmlns:a16="http://schemas.microsoft.com/office/drawing/2014/main" id="{EA1169E4-1433-4FEF-B3D3-DF3ED4A790B8}"/>
              </a:ext>
            </a:extLst>
          </p:cNvPr>
          <p:cNvSpPr/>
          <p:nvPr/>
        </p:nvSpPr>
        <p:spPr>
          <a:xfrm>
            <a:off x="9895512" y="700033"/>
            <a:ext cx="2296533" cy="208692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33" name="AutoShape 8">
            <a:extLst>
              <a:ext uri="{FF2B5EF4-FFF2-40B4-BE49-F238E27FC236}">
                <a16:creationId xmlns="" xmlns:a16="http://schemas.microsoft.com/office/drawing/2014/main" id="{7E3B35EF-4FA5-4743-A7C5-C9F8B489AE61}"/>
              </a:ext>
            </a:extLst>
          </p:cNvPr>
          <p:cNvSpPr/>
          <p:nvPr/>
        </p:nvSpPr>
        <p:spPr>
          <a:xfrm>
            <a:off x="10059038" y="3656054"/>
            <a:ext cx="2046240" cy="22125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3" name="AutoShape 8">
            <a:extLst>
              <a:ext uri="{FF2B5EF4-FFF2-40B4-BE49-F238E27FC236}">
                <a16:creationId xmlns="" xmlns:a16="http://schemas.microsoft.com/office/drawing/2014/main" id="{4C8C742B-C29E-4020-828C-71576D5AAA25}"/>
              </a:ext>
            </a:extLst>
          </p:cNvPr>
          <p:cNvSpPr/>
          <p:nvPr/>
        </p:nvSpPr>
        <p:spPr>
          <a:xfrm>
            <a:off x="5099973" y="4169371"/>
            <a:ext cx="2296535" cy="2461761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sp>
        <p:nvSpPr>
          <p:cNvPr id="156" name="AutoShape 10">
            <a:extLst>
              <a:ext uri="{FF2B5EF4-FFF2-40B4-BE49-F238E27FC236}">
                <a16:creationId xmlns="" xmlns:a16="http://schemas.microsoft.com/office/drawing/2014/main" id="{129372C0-1E58-498A-90F1-1F87BE7B8761}"/>
              </a:ext>
            </a:extLst>
          </p:cNvPr>
          <p:cNvSpPr/>
          <p:nvPr/>
        </p:nvSpPr>
        <p:spPr>
          <a:xfrm>
            <a:off x="7912582" y="4293094"/>
            <a:ext cx="2296533" cy="2467437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58" name="مجموعة 126">
            <a:extLst>
              <a:ext uri="{FF2B5EF4-FFF2-40B4-BE49-F238E27FC236}">
                <a16:creationId xmlns="" xmlns:a16="http://schemas.microsoft.com/office/drawing/2014/main" id="{2FC0F5EA-32F1-4C8C-9E0E-D452C8E84CEB}"/>
              </a:ext>
            </a:extLst>
          </p:cNvPr>
          <p:cNvGrpSpPr/>
          <p:nvPr/>
        </p:nvGrpSpPr>
        <p:grpSpPr>
          <a:xfrm>
            <a:off x="8880309" y="-27384"/>
            <a:ext cx="1415768" cy="2000240"/>
            <a:chOff x="12911391" y="28438"/>
            <a:chExt cx="2123652" cy="3000360"/>
          </a:xfrm>
        </p:grpSpPr>
        <p:grpSp>
          <p:nvGrpSpPr>
            <p:cNvPr id="159" name="مجموعة 52">
              <a:extLst>
                <a:ext uri="{FF2B5EF4-FFF2-40B4-BE49-F238E27FC236}">
                  <a16:creationId xmlns="" xmlns:a16="http://schemas.microsoft.com/office/drawing/2014/main" id="{8F26A2A1-A58F-4BDD-B2AD-D67B675D4292}"/>
                </a:ext>
              </a:extLst>
            </p:cNvPr>
            <p:cNvGrpSpPr/>
            <p:nvPr/>
          </p:nvGrpSpPr>
          <p:grpSpPr>
            <a:xfrm rot="812001">
              <a:off x="13090441" y="28438"/>
              <a:ext cx="1944602" cy="3000360"/>
              <a:chOff x="10151572" y="836054"/>
              <a:chExt cx="3444800" cy="4215229"/>
            </a:xfrm>
          </p:grpSpPr>
          <p:sp>
            <p:nvSpPr>
              <p:cNvPr id="165" name="AutoShape 10">
                <a:extLst>
                  <a:ext uri="{FF2B5EF4-FFF2-40B4-BE49-F238E27FC236}">
                    <a16:creationId xmlns="" xmlns:a16="http://schemas.microsoft.com/office/drawing/2014/main" id="{67FD8A3C-492B-4661-9A83-D13B29F31E2D}"/>
                  </a:ext>
                </a:extLst>
              </p:cNvPr>
              <p:cNvSpPr/>
              <p:nvPr/>
            </p:nvSpPr>
            <p:spPr>
              <a:xfrm>
                <a:off x="10151572" y="1028700"/>
                <a:ext cx="3444800" cy="4022583"/>
              </a:xfrm>
              <a:prstGeom prst="rect">
                <a:avLst/>
              </a:prstGeom>
              <a:solidFill>
                <a:srgbClr val="EAE0F4"/>
              </a:solidFill>
              <a:effectLst>
                <a:softEdge rad="127000"/>
              </a:effectLst>
            </p:spPr>
          </p:sp>
          <p:pic>
            <p:nvPicPr>
              <p:cNvPr id="166" name="Picture 17">
                <a:extLst>
                  <a:ext uri="{FF2B5EF4-FFF2-40B4-BE49-F238E27FC236}">
                    <a16:creationId xmlns="" xmlns:a16="http://schemas.microsoft.com/office/drawing/2014/main" id="{4CA7B2F4-298C-4E4E-ACFE-F87F4913E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12932597" y="836054"/>
                <a:ext cx="663775" cy="690982"/>
              </a:xfrm>
              <a:prstGeom prst="rect">
                <a:avLst/>
              </a:prstGeom>
            </p:spPr>
          </p:pic>
        </p:grpSp>
        <p:grpSp>
          <p:nvGrpSpPr>
            <p:cNvPr id="160" name="مجموعة 77">
              <a:extLst>
                <a:ext uri="{FF2B5EF4-FFF2-40B4-BE49-F238E27FC236}">
                  <a16:creationId xmlns="" xmlns:a16="http://schemas.microsoft.com/office/drawing/2014/main" id="{BF11BD29-A194-4E4B-99E4-E67ACBF733F9}"/>
                </a:ext>
              </a:extLst>
            </p:cNvPr>
            <p:cNvGrpSpPr/>
            <p:nvPr/>
          </p:nvGrpSpPr>
          <p:grpSpPr>
            <a:xfrm>
              <a:off x="12911391" y="414031"/>
              <a:ext cx="2031549" cy="2342233"/>
              <a:chOff x="506319" y="5397312"/>
              <a:chExt cx="2959268" cy="3744248"/>
            </a:xfrm>
          </p:grpSpPr>
          <p:sp>
            <p:nvSpPr>
              <p:cNvPr id="161" name="TextBox 4">
                <a:extLst>
                  <a:ext uri="{FF2B5EF4-FFF2-40B4-BE49-F238E27FC236}">
                    <a16:creationId xmlns="" xmlns:a16="http://schemas.microsoft.com/office/drawing/2014/main" id="{094071E9-E2BF-4ABE-82C6-3B7269123916}"/>
                  </a:ext>
                </a:extLst>
              </p:cNvPr>
              <p:cNvSpPr txBox="1"/>
              <p:nvPr/>
            </p:nvSpPr>
            <p:spPr>
              <a:xfrm>
                <a:off x="506319" y="5397312"/>
                <a:ext cx="2959268" cy="15744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الحضور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cs typeface="PT Bold Heading" pitchFamily="2" charset="-78"/>
                  </a:rPr>
                  <a:t> والغياب</a:t>
                </a:r>
                <a:endParaRPr lang="en-US" sz="21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162" name="مجموعة 72">
                <a:extLst>
                  <a:ext uri="{FF2B5EF4-FFF2-40B4-BE49-F238E27FC236}">
                    <a16:creationId xmlns="" xmlns:a16="http://schemas.microsoft.com/office/drawing/2014/main" id="{73F97D25-85DE-42B8-A6D0-AFFEB7CE66C3}"/>
                  </a:ext>
                </a:extLst>
              </p:cNvPr>
              <p:cNvGrpSpPr/>
              <p:nvPr/>
            </p:nvGrpSpPr>
            <p:grpSpPr>
              <a:xfrm>
                <a:off x="1090557" y="6996106"/>
                <a:ext cx="1814080" cy="2145454"/>
                <a:chOff x="2490037" y="4232861"/>
                <a:chExt cx="2004685" cy="2622569"/>
              </a:xfrm>
            </p:grpSpPr>
            <p:sp>
              <p:nvSpPr>
                <p:cNvPr id="163" name="مستطيل 162">
                  <a:extLst>
                    <a:ext uri="{FF2B5EF4-FFF2-40B4-BE49-F238E27FC236}">
                      <a16:creationId xmlns="" xmlns:a16="http://schemas.microsoft.com/office/drawing/2014/main" id="{1598C435-6CDA-497A-86E4-6CC04913937C}"/>
                    </a:ext>
                  </a:extLst>
                </p:cNvPr>
                <p:cNvSpPr/>
                <p:nvPr/>
              </p:nvSpPr>
              <p:spPr>
                <a:xfrm>
                  <a:off x="2751334" y="4512046"/>
                  <a:ext cx="1429550" cy="2042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KW"/>
                </a:p>
              </p:txBody>
            </p:sp>
            <p:pic>
              <p:nvPicPr>
                <p:cNvPr id="164" name="صورة 163">
                  <a:extLst>
                    <a:ext uri="{FF2B5EF4-FFF2-40B4-BE49-F238E27FC236}">
                      <a16:creationId xmlns="" xmlns:a16="http://schemas.microsoft.com/office/drawing/2014/main" id="{D7458753-2971-4791-BB40-B1DF17375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90037" y="4232861"/>
                  <a:ext cx="2004685" cy="262256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7" name="مجموعة 6">
            <a:extLst>
              <a:ext uri="{FF2B5EF4-FFF2-40B4-BE49-F238E27FC236}">
                <a16:creationId xmlns="" xmlns:a16="http://schemas.microsoft.com/office/drawing/2014/main" id="{01D8F3D1-572C-4618-B737-D3E36561B1D6}"/>
              </a:ext>
            </a:extLst>
          </p:cNvPr>
          <p:cNvGrpSpPr/>
          <p:nvPr/>
        </p:nvGrpSpPr>
        <p:grpSpPr>
          <a:xfrm>
            <a:off x="7587494" y="4512622"/>
            <a:ext cx="1987140" cy="1860806"/>
            <a:chOff x="7335881" y="4253248"/>
            <a:chExt cx="2980708" cy="2791209"/>
          </a:xfrm>
        </p:grpSpPr>
        <p:sp>
          <p:nvSpPr>
            <p:cNvPr id="168" name="TextBox 4">
              <a:extLst>
                <a:ext uri="{FF2B5EF4-FFF2-40B4-BE49-F238E27FC236}">
                  <a16:creationId xmlns="" xmlns:a16="http://schemas.microsoft.com/office/drawing/2014/main" id="{CA0E3638-EF36-4098-9638-8CBD346B3ECA}"/>
                </a:ext>
              </a:extLst>
            </p:cNvPr>
            <p:cNvSpPr txBox="1"/>
            <p:nvPr/>
          </p:nvSpPr>
          <p:spPr>
            <a:xfrm>
              <a:off x="7335881" y="5105464"/>
              <a:ext cx="2950780" cy="1938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الاستماع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والمشاهدة للشرح دون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تقطع </a:t>
              </a:r>
              <a:endParaRPr lang="ar-SA" sz="2100" b="1" dirty="0" smtClean="0">
                <a:solidFill>
                  <a:srgbClr val="C00000"/>
                </a:solidFill>
                <a:cs typeface="PT Bold Heading" pitchFamily="2" charset="-78"/>
              </a:endParaRPr>
            </a:p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كن مستمعاً جيداً</a:t>
              </a:r>
              <a:endParaRPr lang="en-US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169" name="صورة" descr="صورة">
              <a:extLst>
                <a:ext uri="{FF2B5EF4-FFF2-40B4-BE49-F238E27FC236}">
                  <a16:creationId xmlns="" xmlns:a16="http://schemas.microsoft.com/office/drawing/2014/main" id="{A8360D43-4BAC-45C9-BABA-D4CADD7E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77250" y="4253248"/>
              <a:ext cx="1039339" cy="1039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1" name="AutoShape 10">
            <a:extLst>
              <a:ext uri="{FF2B5EF4-FFF2-40B4-BE49-F238E27FC236}">
                <a16:creationId xmlns="" xmlns:a16="http://schemas.microsoft.com/office/drawing/2014/main" id="{8731EDD5-A396-4163-9000-25F842DA0B86}"/>
              </a:ext>
            </a:extLst>
          </p:cNvPr>
          <p:cNvSpPr/>
          <p:nvPr/>
        </p:nvSpPr>
        <p:spPr>
          <a:xfrm>
            <a:off x="190462" y="128432"/>
            <a:ext cx="2296533" cy="2681723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73" name="مجموعة 112">
            <a:extLst>
              <a:ext uri="{FF2B5EF4-FFF2-40B4-BE49-F238E27FC236}">
                <a16:creationId xmlns="" xmlns:a16="http://schemas.microsoft.com/office/drawing/2014/main" id="{B9FE317C-725A-41A2-88B4-053F0D7547C5}"/>
              </a:ext>
            </a:extLst>
          </p:cNvPr>
          <p:cNvGrpSpPr/>
          <p:nvPr/>
        </p:nvGrpSpPr>
        <p:grpSpPr>
          <a:xfrm>
            <a:off x="1165139" y="3291066"/>
            <a:ext cx="1188950" cy="837479"/>
            <a:chOff x="1955406" y="3000360"/>
            <a:chExt cx="1783424" cy="1256217"/>
          </a:xfrm>
        </p:grpSpPr>
        <p:pic>
          <p:nvPicPr>
            <p:cNvPr id="175" name="361C5BE5-4B79-43ED-88B4-94E81122C9E6-L0-001.jpeg" descr="361C5BE5-4B79-43ED-88B4-94E81122C9E6-L0-001.jpeg">
              <a:extLst>
                <a:ext uri="{FF2B5EF4-FFF2-40B4-BE49-F238E27FC236}">
                  <a16:creationId xmlns="" xmlns:a16="http://schemas.microsoft.com/office/drawing/2014/main" id="{5EFE31EF-2CC2-4FA3-9F49-2AD9D9B3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23126" t="9335" r="23434" b="17775"/>
            <a:stretch>
              <a:fillRect/>
            </a:stretch>
          </p:blipFill>
          <p:spPr>
            <a:xfrm rot="735343">
              <a:off x="3054187" y="3253630"/>
              <a:ext cx="684643" cy="100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extrusionOk="0">
                  <a:moveTo>
                    <a:pt x="128" y="0"/>
                  </a:moveTo>
                  <a:lnTo>
                    <a:pt x="115" y="378"/>
                  </a:lnTo>
                  <a:cubicBezTo>
                    <a:pt x="108" y="586"/>
                    <a:pt x="112" y="927"/>
                    <a:pt x="121" y="1137"/>
                  </a:cubicBezTo>
                  <a:cubicBezTo>
                    <a:pt x="131" y="1358"/>
                    <a:pt x="103" y="1548"/>
                    <a:pt x="54" y="1589"/>
                  </a:cubicBezTo>
                  <a:cubicBezTo>
                    <a:pt x="-8" y="1639"/>
                    <a:pt x="-10" y="1669"/>
                    <a:pt x="50" y="1695"/>
                  </a:cubicBezTo>
                  <a:cubicBezTo>
                    <a:pt x="111" y="1720"/>
                    <a:pt x="111" y="1748"/>
                    <a:pt x="50" y="1798"/>
                  </a:cubicBezTo>
                  <a:cubicBezTo>
                    <a:pt x="-8" y="1846"/>
                    <a:pt x="-8" y="1879"/>
                    <a:pt x="47" y="1902"/>
                  </a:cubicBezTo>
                  <a:cubicBezTo>
                    <a:pt x="151" y="1946"/>
                    <a:pt x="151" y="2382"/>
                    <a:pt x="47" y="2426"/>
                  </a:cubicBezTo>
                  <a:cubicBezTo>
                    <a:pt x="-8" y="2449"/>
                    <a:pt x="-8" y="2482"/>
                    <a:pt x="50" y="2529"/>
                  </a:cubicBezTo>
                  <a:cubicBezTo>
                    <a:pt x="111" y="2579"/>
                    <a:pt x="111" y="2607"/>
                    <a:pt x="50" y="2633"/>
                  </a:cubicBezTo>
                  <a:cubicBezTo>
                    <a:pt x="-10" y="2659"/>
                    <a:pt x="-9" y="2690"/>
                    <a:pt x="54" y="2742"/>
                  </a:cubicBezTo>
                  <a:cubicBezTo>
                    <a:pt x="151" y="2821"/>
                    <a:pt x="133" y="3380"/>
                    <a:pt x="30" y="3477"/>
                  </a:cubicBezTo>
                  <a:cubicBezTo>
                    <a:pt x="-6" y="3512"/>
                    <a:pt x="1" y="3552"/>
                    <a:pt x="47" y="3572"/>
                  </a:cubicBezTo>
                  <a:cubicBezTo>
                    <a:pt x="153" y="3616"/>
                    <a:pt x="150" y="4103"/>
                    <a:pt x="44" y="4148"/>
                  </a:cubicBezTo>
                  <a:cubicBezTo>
                    <a:pt x="-15" y="4173"/>
                    <a:pt x="-14" y="4201"/>
                    <a:pt x="44" y="4240"/>
                  </a:cubicBezTo>
                  <a:cubicBezTo>
                    <a:pt x="99" y="4278"/>
                    <a:pt x="97" y="4316"/>
                    <a:pt x="44" y="4360"/>
                  </a:cubicBezTo>
                  <a:cubicBezTo>
                    <a:pt x="-10" y="4404"/>
                    <a:pt x="-8" y="4434"/>
                    <a:pt x="47" y="4457"/>
                  </a:cubicBezTo>
                  <a:cubicBezTo>
                    <a:pt x="117" y="4486"/>
                    <a:pt x="135" y="4682"/>
                    <a:pt x="111" y="4828"/>
                  </a:cubicBezTo>
                  <a:cubicBezTo>
                    <a:pt x="164" y="4866"/>
                    <a:pt x="249" y="4902"/>
                    <a:pt x="320" y="4911"/>
                  </a:cubicBezTo>
                  <a:cubicBezTo>
                    <a:pt x="441" y="4927"/>
                    <a:pt x="469" y="4973"/>
                    <a:pt x="466" y="5139"/>
                  </a:cubicBezTo>
                  <a:cubicBezTo>
                    <a:pt x="462" y="5313"/>
                    <a:pt x="432" y="5349"/>
                    <a:pt x="293" y="5363"/>
                  </a:cubicBezTo>
                  <a:cubicBezTo>
                    <a:pt x="159" y="5377"/>
                    <a:pt x="128" y="5415"/>
                    <a:pt x="128" y="5559"/>
                  </a:cubicBezTo>
                  <a:cubicBezTo>
                    <a:pt x="128" y="5733"/>
                    <a:pt x="137" y="5739"/>
                    <a:pt x="428" y="5739"/>
                  </a:cubicBezTo>
                  <a:cubicBezTo>
                    <a:pt x="781" y="5739"/>
                    <a:pt x="901" y="5822"/>
                    <a:pt x="648" y="5891"/>
                  </a:cubicBezTo>
                  <a:cubicBezTo>
                    <a:pt x="551" y="5918"/>
                    <a:pt x="497" y="5942"/>
                    <a:pt x="530" y="5944"/>
                  </a:cubicBezTo>
                  <a:cubicBezTo>
                    <a:pt x="633" y="5950"/>
                    <a:pt x="343" y="6207"/>
                    <a:pt x="233" y="6207"/>
                  </a:cubicBezTo>
                  <a:cubicBezTo>
                    <a:pt x="161" y="6207"/>
                    <a:pt x="128" y="6272"/>
                    <a:pt x="128" y="6408"/>
                  </a:cubicBezTo>
                  <a:cubicBezTo>
                    <a:pt x="128" y="6614"/>
                    <a:pt x="258" y="6700"/>
                    <a:pt x="624" y="6740"/>
                  </a:cubicBezTo>
                  <a:cubicBezTo>
                    <a:pt x="708" y="6749"/>
                    <a:pt x="776" y="6792"/>
                    <a:pt x="776" y="6834"/>
                  </a:cubicBezTo>
                  <a:cubicBezTo>
                    <a:pt x="776" y="6876"/>
                    <a:pt x="708" y="6917"/>
                    <a:pt x="624" y="6926"/>
                  </a:cubicBezTo>
                  <a:cubicBezTo>
                    <a:pt x="266" y="6965"/>
                    <a:pt x="128" y="7054"/>
                    <a:pt x="128" y="7247"/>
                  </a:cubicBezTo>
                  <a:cubicBezTo>
                    <a:pt x="128" y="7437"/>
                    <a:pt x="174" y="7466"/>
                    <a:pt x="685" y="7584"/>
                  </a:cubicBezTo>
                  <a:cubicBezTo>
                    <a:pt x="847" y="7621"/>
                    <a:pt x="788" y="7719"/>
                    <a:pt x="601" y="7724"/>
                  </a:cubicBezTo>
                  <a:cubicBezTo>
                    <a:pt x="509" y="7727"/>
                    <a:pt x="523" y="7741"/>
                    <a:pt x="648" y="7775"/>
                  </a:cubicBezTo>
                  <a:cubicBezTo>
                    <a:pt x="912" y="7847"/>
                    <a:pt x="767" y="7942"/>
                    <a:pt x="425" y="7920"/>
                  </a:cubicBezTo>
                  <a:lnTo>
                    <a:pt x="128" y="7899"/>
                  </a:lnTo>
                  <a:lnTo>
                    <a:pt x="128" y="8098"/>
                  </a:lnTo>
                  <a:cubicBezTo>
                    <a:pt x="128" y="8236"/>
                    <a:pt x="161" y="8294"/>
                    <a:pt x="239" y="8294"/>
                  </a:cubicBezTo>
                  <a:cubicBezTo>
                    <a:pt x="373" y="8294"/>
                    <a:pt x="471" y="8428"/>
                    <a:pt x="469" y="8607"/>
                  </a:cubicBezTo>
                  <a:cubicBezTo>
                    <a:pt x="468" y="8702"/>
                    <a:pt x="421" y="8743"/>
                    <a:pt x="297" y="8755"/>
                  </a:cubicBezTo>
                  <a:cubicBezTo>
                    <a:pt x="159" y="8768"/>
                    <a:pt x="128" y="8804"/>
                    <a:pt x="128" y="8946"/>
                  </a:cubicBezTo>
                  <a:cubicBezTo>
                    <a:pt x="128" y="9088"/>
                    <a:pt x="161" y="9126"/>
                    <a:pt x="300" y="9140"/>
                  </a:cubicBezTo>
                  <a:cubicBezTo>
                    <a:pt x="411" y="9151"/>
                    <a:pt x="462" y="9185"/>
                    <a:pt x="449" y="9241"/>
                  </a:cubicBezTo>
                  <a:cubicBezTo>
                    <a:pt x="437" y="9289"/>
                    <a:pt x="467" y="9344"/>
                    <a:pt x="513" y="9364"/>
                  </a:cubicBezTo>
                  <a:cubicBezTo>
                    <a:pt x="615" y="9407"/>
                    <a:pt x="383" y="9599"/>
                    <a:pt x="229" y="9599"/>
                  </a:cubicBezTo>
                  <a:cubicBezTo>
                    <a:pt x="153" y="9599"/>
                    <a:pt x="121" y="9694"/>
                    <a:pt x="125" y="9797"/>
                  </a:cubicBezTo>
                  <a:cubicBezTo>
                    <a:pt x="125" y="9799"/>
                    <a:pt x="121" y="9800"/>
                    <a:pt x="121" y="9802"/>
                  </a:cubicBezTo>
                  <a:cubicBezTo>
                    <a:pt x="126" y="9906"/>
                    <a:pt x="171" y="10016"/>
                    <a:pt x="250" y="10037"/>
                  </a:cubicBezTo>
                  <a:cubicBezTo>
                    <a:pt x="325" y="10056"/>
                    <a:pt x="353" y="10103"/>
                    <a:pt x="324" y="10154"/>
                  </a:cubicBezTo>
                  <a:cubicBezTo>
                    <a:pt x="298" y="10201"/>
                    <a:pt x="318" y="10270"/>
                    <a:pt x="368" y="10311"/>
                  </a:cubicBezTo>
                  <a:cubicBezTo>
                    <a:pt x="440" y="10371"/>
                    <a:pt x="426" y="10391"/>
                    <a:pt x="293" y="10415"/>
                  </a:cubicBezTo>
                  <a:cubicBezTo>
                    <a:pt x="162" y="10438"/>
                    <a:pt x="128" y="10485"/>
                    <a:pt x="128" y="10636"/>
                  </a:cubicBezTo>
                  <a:cubicBezTo>
                    <a:pt x="128" y="10830"/>
                    <a:pt x="173" y="10858"/>
                    <a:pt x="685" y="10975"/>
                  </a:cubicBezTo>
                  <a:cubicBezTo>
                    <a:pt x="876" y="11019"/>
                    <a:pt x="772" y="11111"/>
                    <a:pt x="523" y="11118"/>
                  </a:cubicBezTo>
                  <a:cubicBezTo>
                    <a:pt x="319" y="11124"/>
                    <a:pt x="320" y="11124"/>
                    <a:pt x="547" y="11157"/>
                  </a:cubicBezTo>
                  <a:cubicBezTo>
                    <a:pt x="866" y="11204"/>
                    <a:pt x="803" y="11290"/>
                    <a:pt x="435" y="11310"/>
                  </a:cubicBezTo>
                  <a:cubicBezTo>
                    <a:pt x="143" y="11325"/>
                    <a:pt x="128" y="11334"/>
                    <a:pt x="128" y="11499"/>
                  </a:cubicBezTo>
                  <a:cubicBezTo>
                    <a:pt x="128" y="11628"/>
                    <a:pt x="166" y="11681"/>
                    <a:pt x="280" y="11702"/>
                  </a:cubicBezTo>
                  <a:cubicBezTo>
                    <a:pt x="382" y="11720"/>
                    <a:pt x="429" y="11767"/>
                    <a:pt x="422" y="11849"/>
                  </a:cubicBezTo>
                  <a:cubicBezTo>
                    <a:pt x="416" y="11916"/>
                    <a:pt x="422" y="12007"/>
                    <a:pt x="439" y="12050"/>
                  </a:cubicBezTo>
                  <a:cubicBezTo>
                    <a:pt x="457" y="12098"/>
                    <a:pt x="407" y="12133"/>
                    <a:pt x="300" y="12144"/>
                  </a:cubicBezTo>
                  <a:cubicBezTo>
                    <a:pt x="161" y="12159"/>
                    <a:pt x="128" y="12196"/>
                    <a:pt x="128" y="12338"/>
                  </a:cubicBezTo>
                  <a:cubicBezTo>
                    <a:pt x="128" y="12480"/>
                    <a:pt x="161" y="12516"/>
                    <a:pt x="300" y="12529"/>
                  </a:cubicBezTo>
                  <a:cubicBezTo>
                    <a:pt x="395" y="12538"/>
                    <a:pt x="469" y="12574"/>
                    <a:pt x="469" y="12608"/>
                  </a:cubicBezTo>
                  <a:cubicBezTo>
                    <a:pt x="469" y="12641"/>
                    <a:pt x="494" y="12684"/>
                    <a:pt x="523" y="12705"/>
                  </a:cubicBezTo>
                  <a:cubicBezTo>
                    <a:pt x="598" y="12756"/>
                    <a:pt x="360" y="12990"/>
                    <a:pt x="233" y="12990"/>
                  </a:cubicBezTo>
                  <a:cubicBezTo>
                    <a:pt x="161" y="12990"/>
                    <a:pt x="128" y="13053"/>
                    <a:pt x="128" y="13189"/>
                  </a:cubicBezTo>
                  <a:cubicBezTo>
                    <a:pt x="128" y="13388"/>
                    <a:pt x="127" y="13389"/>
                    <a:pt x="428" y="13385"/>
                  </a:cubicBezTo>
                  <a:cubicBezTo>
                    <a:pt x="785" y="13379"/>
                    <a:pt x="868" y="13473"/>
                    <a:pt x="543" y="13514"/>
                  </a:cubicBezTo>
                  <a:cubicBezTo>
                    <a:pt x="365" y="13536"/>
                    <a:pt x="323" y="13566"/>
                    <a:pt x="337" y="13659"/>
                  </a:cubicBezTo>
                  <a:cubicBezTo>
                    <a:pt x="348" y="13724"/>
                    <a:pt x="303" y="13788"/>
                    <a:pt x="239" y="13804"/>
                  </a:cubicBezTo>
                  <a:cubicBezTo>
                    <a:pt x="87" y="13844"/>
                    <a:pt x="81" y="14242"/>
                    <a:pt x="233" y="14242"/>
                  </a:cubicBezTo>
                  <a:cubicBezTo>
                    <a:pt x="343" y="14242"/>
                    <a:pt x="633" y="14499"/>
                    <a:pt x="530" y="14505"/>
                  </a:cubicBezTo>
                  <a:cubicBezTo>
                    <a:pt x="497" y="14507"/>
                    <a:pt x="551" y="14532"/>
                    <a:pt x="648" y="14558"/>
                  </a:cubicBezTo>
                  <a:cubicBezTo>
                    <a:pt x="901" y="14628"/>
                    <a:pt x="781" y="14711"/>
                    <a:pt x="428" y="14711"/>
                  </a:cubicBezTo>
                  <a:cubicBezTo>
                    <a:pt x="137" y="14711"/>
                    <a:pt x="128" y="14717"/>
                    <a:pt x="128" y="14890"/>
                  </a:cubicBezTo>
                  <a:cubicBezTo>
                    <a:pt x="128" y="15036"/>
                    <a:pt x="160" y="15072"/>
                    <a:pt x="300" y="15086"/>
                  </a:cubicBezTo>
                  <a:cubicBezTo>
                    <a:pt x="407" y="15097"/>
                    <a:pt x="460" y="15135"/>
                    <a:pt x="442" y="15183"/>
                  </a:cubicBezTo>
                  <a:cubicBezTo>
                    <a:pt x="426" y="15226"/>
                    <a:pt x="415" y="15284"/>
                    <a:pt x="415" y="15312"/>
                  </a:cubicBezTo>
                  <a:cubicBezTo>
                    <a:pt x="415" y="15341"/>
                    <a:pt x="426" y="15399"/>
                    <a:pt x="442" y="15441"/>
                  </a:cubicBezTo>
                  <a:cubicBezTo>
                    <a:pt x="460" y="15489"/>
                    <a:pt x="407" y="15525"/>
                    <a:pt x="300" y="15536"/>
                  </a:cubicBezTo>
                  <a:cubicBezTo>
                    <a:pt x="160" y="15551"/>
                    <a:pt x="128" y="15586"/>
                    <a:pt x="128" y="15732"/>
                  </a:cubicBezTo>
                  <a:cubicBezTo>
                    <a:pt x="128" y="15906"/>
                    <a:pt x="137" y="15912"/>
                    <a:pt x="428" y="15912"/>
                  </a:cubicBezTo>
                  <a:cubicBezTo>
                    <a:pt x="781" y="15912"/>
                    <a:pt x="901" y="15997"/>
                    <a:pt x="648" y="16066"/>
                  </a:cubicBezTo>
                  <a:cubicBezTo>
                    <a:pt x="551" y="16093"/>
                    <a:pt x="497" y="16115"/>
                    <a:pt x="530" y="16117"/>
                  </a:cubicBezTo>
                  <a:cubicBezTo>
                    <a:pt x="676" y="16125"/>
                    <a:pt x="323" y="16380"/>
                    <a:pt x="165" y="16380"/>
                  </a:cubicBezTo>
                  <a:cubicBezTo>
                    <a:pt x="1" y="16380"/>
                    <a:pt x="-4" y="16392"/>
                    <a:pt x="67" y="16585"/>
                  </a:cubicBezTo>
                  <a:cubicBezTo>
                    <a:pt x="118" y="16722"/>
                    <a:pt x="195" y="16799"/>
                    <a:pt x="300" y="16818"/>
                  </a:cubicBezTo>
                  <a:cubicBezTo>
                    <a:pt x="427" y="16841"/>
                    <a:pt x="440" y="16860"/>
                    <a:pt x="368" y="16919"/>
                  </a:cubicBezTo>
                  <a:cubicBezTo>
                    <a:pt x="318" y="16960"/>
                    <a:pt x="298" y="17032"/>
                    <a:pt x="324" y="17078"/>
                  </a:cubicBezTo>
                  <a:cubicBezTo>
                    <a:pt x="353" y="17130"/>
                    <a:pt x="325" y="17174"/>
                    <a:pt x="250" y="17194"/>
                  </a:cubicBezTo>
                  <a:cubicBezTo>
                    <a:pt x="168" y="17215"/>
                    <a:pt x="128" y="17291"/>
                    <a:pt x="128" y="17417"/>
                  </a:cubicBezTo>
                  <a:cubicBezTo>
                    <a:pt x="129" y="17573"/>
                    <a:pt x="166" y="17620"/>
                    <a:pt x="334" y="17673"/>
                  </a:cubicBezTo>
                  <a:cubicBezTo>
                    <a:pt x="447" y="17709"/>
                    <a:pt x="582" y="17738"/>
                    <a:pt x="634" y="17738"/>
                  </a:cubicBezTo>
                  <a:cubicBezTo>
                    <a:pt x="823" y="17738"/>
                    <a:pt x="819" y="17843"/>
                    <a:pt x="628" y="17892"/>
                  </a:cubicBezTo>
                  <a:cubicBezTo>
                    <a:pt x="520" y="17920"/>
                    <a:pt x="441" y="17972"/>
                    <a:pt x="452" y="18008"/>
                  </a:cubicBezTo>
                  <a:cubicBezTo>
                    <a:pt x="463" y="18044"/>
                    <a:pt x="395" y="18081"/>
                    <a:pt x="300" y="18091"/>
                  </a:cubicBezTo>
                  <a:cubicBezTo>
                    <a:pt x="161" y="18105"/>
                    <a:pt x="128" y="18143"/>
                    <a:pt x="128" y="18284"/>
                  </a:cubicBezTo>
                  <a:cubicBezTo>
                    <a:pt x="128" y="18426"/>
                    <a:pt x="161" y="18462"/>
                    <a:pt x="300" y="18476"/>
                  </a:cubicBezTo>
                  <a:cubicBezTo>
                    <a:pt x="446" y="18490"/>
                    <a:pt x="469" y="18525"/>
                    <a:pt x="469" y="18702"/>
                  </a:cubicBezTo>
                  <a:cubicBezTo>
                    <a:pt x="469" y="18878"/>
                    <a:pt x="446" y="18914"/>
                    <a:pt x="300" y="18928"/>
                  </a:cubicBezTo>
                  <a:cubicBezTo>
                    <a:pt x="161" y="18941"/>
                    <a:pt x="128" y="18977"/>
                    <a:pt x="128" y="19119"/>
                  </a:cubicBezTo>
                  <a:cubicBezTo>
                    <a:pt x="128" y="19261"/>
                    <a:pt x="161" y="19297"/>
                    <a:pt x="300" y="19310"/>
                  </a:cubicBezTo>
                  <a:cubicBezTo>
                    <a:pt x="415" y="19322"/>
                    <a:pt x="464" y="19360"/>
                    <a:pt x="449" y="19421"/>
                  </a:cubicBezTo>
                  <a:cubicBezTo>
                    <a:pt x="434" y="19483"/>
                    <a:pt x="475" y="19511"/>
                    <a:pt x="577" y="19511"/>
                  </a:cubicBezTo>
                  <a:cubicBezTo>
                    <a:pt x="781" y="19511"/>
                    <a:pt x="858" y="19607"/>
                    <a:pt x="685" y="19647"/>
                  </a:cubicBezTo>
                  <a:cubicBezTo>
                    <a:pt x="130" y="19774"/>
                    <a:pt x="128" y="19780"/>
                    <a:pt x="128" y="20099"/>
                  </a:cubicBezTo>
                  <a:lnTo>
                    <a:pt x="128" y="20309"/>
                  </a:lnTo>
                  <a:lnTo>
                    <a:pt x="128" y="20399"/>
                  </a:lnTo>
                  <a:lnTo>
                    <a:pt x="1448" y="20399"/>
                  </a:lnTo>
                  <a:cubicBezTo>
                    <a:pt x="2311" y="20399"/>
                    <a:pt x="2797" y="20379"/>
                    <a:pt x="2852" y="20341"/>
                  </a:cubicBezTo>
                  <a:cubicBezTo>
                    <a:pt x="2891" y="20315"/>
                    <a:pt x="2961" y="20363"/>
                    <a:pt x="3031" y="20443"/>
                  </a:cubicBezTo>
                  <a:lnTo>
                    <a:pt x="3058" y="20443"/>
                  </a:lnTo>
                  <a:lnTo>
                    <a:pt x="3193" y="20615"/>
                  </a:lnTo>
                  <a:cubicBezTo>
                    <a:pt x="3230" y="20663"/>
                    <a:pt x="3262" y="20719"/>
                    <a:pt x="3287" y="20772"/>
                  </a:cubicBezTo>
                  <a:cubicBezTo>
                    <a:pt x="3288" y="20772"/>
                    <a:pt x="3287" y="20774"/>
                    <a:pt x="3287" y="20775"/>
                  </a:cubicBezTo>
                  <a:cubicBezTo>
                    <a:pt x="3319" y="20809"/>
                    <a:pt x="3348" y="20861"/>
                    <a:pt x="3368" y="20934"/>
                  </a:cubicBezTo>
                  <a:cubicBezTo>
                    <a:pt x="3395" y="21027"/>
                    <a:pt x="3455" y="21215"/>
                    <a:pt x="3500" y="21353"/>
                  </a:cubicBezTo>
                  <a:lnTo>
                    <a:pt x="3567" y="21563"/>
                  </a:lnTo>
                  <a:cubicBezTo>
                    <a:pt x="3572" y="21571"/>
                    <a:pt x="3581" y="21595"/>
                    <a:pt x="3584" y="21600"/>
                  </a:cubicBezTo>
                  <a:lnTo>
                    <a:pt x="3692" y="21457"/>
                  </a:lnTo>
                  <a:cubicBezTo>
                    <a:pt x="3754" y="21376"/>
                    <a:pt x="3889" y="21199"/>
                    <a:pt x="3993" y="21060"/>
                  </a:cubicBezTo>
                  <a:cubicBezTo>
                    <a:pt x="4020" y="21024"/>
                    <a:pt x="4038" y="21010"/>
                    <a:pt x="4060" y="20984"/>
                  </a:cubicBezTo>
                  <a:cubicBezTo>
                    <a:pt x="4154" y="20819"/>
                    <a:pt x="4235" y="20663"/>
                    <a:pt x="4256" y="20588"/>
                  </a:cubicBezTo>
                  <a:cubicBezTo>
                    <a:pt x="4343" y="20275"/>
                    <a:pt x="4464" y="20162"/>
                    <a:pt x="4529" y="20334"/>
                  </a:cubicBezTo>
                  <a:lnTo>
                    <a:pt x="4529" y="20341"/>
                  </a:lnTo>
                  <a:cubicBezTo>
                    <a:pt x="4731" y="20383"/>
                    <a:pt x="6914" y="20399"/>
                    <a:pt x="13045" y="20399"/>
                  </a:cubicBezTo>
                  <a:lnTo>
                    <a:pt x="21507" y="20399"/>
                  </a:lnTo>
                  <a:lnTo>
                    <a:pt x="21524" y="20281"/>
                  </a:lnTo>
                  <a:cubicBezTo>
                    <a:pt x="21534" y="20217"/>
                    <a:pt x="21540" y="15626"/>
                    <a:pt x="21541" y="10081"/>
                  </a:cubicBezTo>
                  <a:cubicBezTo>
                    <a:pt x="21542" y="5359"/>
                    <a:pt x="21559" y="2369"/>
                    <a:pt x="21585" y="966"/>
                  </a:cubicBezTo>
                  <a:lnTo>
                    <a:pt x="21582" y="0"/>
                  </a:lnTo>
                  <a:lnTo>
                    <a:pt x="10855" y="0"/>
                  </a:lnTo>
                  <a:lnTo>
                    <a:pt x="12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177" name="Picture 7">
              <a:extLst>
                <a:ext uri="{FF2B5EF4-FFF2-40B4-BE49-F238E27FC236}">
                  <a16:creationId xmlns="" xmlns:a16="http://schemas.microsoft.com/office/drawing/2014/main" id="{F71E09D3-5212-4792-97FF-002600A1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55406" y="3000360"/>
              <a:ext cx="1000132" cy="1246676"/>
            </a:xfrm>
            <a:prstGeom prst="rect">
              <a:avLst/>
            </a:prstGeom>
          </p:spPr>
        </p:pic>
      </p:grpSp>
      <p:pic>
        <p:nvPicPr>
          <p:cNvPr id="181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2C2FAC6F-F99A-4E90-B7E5-5176420CD2DF}"/>
              </a:ext>
            </a:extLst>
          </p:cNvPr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 rot="895417">
            <a:off x="9564380" y="5070337"/>
            <a:ext cx="767369" cy="78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10" cstate="print">
            <a:alphaModFix/>
          </a:blip>
          <a:stretch>
            <a:fillRect/>
          </a:stretch>
        </p:blipFill>
        <p:spPr>
          <a:xfrm>
            <a:off x="6812645" y="5980782"/>
            <a:ext cx="1197304" cy="933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AutoShape 8">
            <a:extLst>
              <a:ext uri="{FF2B5EF4-FFF2-40B4-BE49-F238E27FC236}">
                <a16:creationId xmlns="" xmlns:a16="http://schemas.microsoft.com/office/drawing/2014/main" id="{755DB6CD-A30E-46F3-8DBD-5DD2AFDD9578}"/>
              </a:ext>
            </a:extLst>
          </p:cNvPr>
          <p:cNvSpPr/>
          <p:nvPr/>
        </p:nvSpPr>
        <p:spPr>
          <a:xfrm>
            <a:off x="2620104" y="4081371"/>
            <a:ext cx="2302939" cy="2829290"/>
          </a:xfrm>
          <a:prstGeom prst="rect">
            <a:avLst/>
          </a:prstGeom>
          <a:solidFill>
            <a:srgbClr val="EAE0F4"/>
          </a:solidFill>
          <a:effectLst>
            <a:softEdge rad="127000"/>
          </a:effectLst>
        </p:spPr>
      </p:sp>
      <p:grpSp>
        <p:nvGrpSpPr>
          <p:cNvPr id="186" name="مجموعة 155">
            <a:extLst>
              <a:ext uri="{FF2B5EF4-FFF2-40B4-BE49-F238E27FC236}">
                <a16:creationId xmlns="" xmlns:a16="http://schemas.microsoft.com/office/drawing/2014/main" id="{738A138F-CE0B-45C9-8C76-40BB6F9F6D1D}"/>
              </a:ext>
            </a:extLst>
          </p:cNvPr>
          <p:cNvGrpSpPr/>
          <p:nvPr/>
        </p:nvGrpSpPr>
        <p:grpSpPr>
          <a:xfrm>
            <a:off x="2609055" y="4672389"/>
            <a:ext cx="1708320" cy="2088142"/>
            <a:chOff x="3913566" y="6143016"/>
            <a:chExt cx="2562470" cy="3132213"/>
          </a:xfrm>
        </p:grpSpPr>
        <p:grpSp>
          <p:nvGrpSpPr>
            <p:cNvPr id="188" name="Group 7">
              <a:extLst>
                <a:ext uri="{FF2B5EF4-FFF2-40B4-BE49-F238E27FC236}">
                  <a16:creationId xmlns="" xmlns:a16="http://schemas.microsoft.com/office/drawing/2014/main" id="{20792441-A72E-43D1-8DAB-396E34C3E57A}"/>
                </a:ext>
              </a:extLst>
            </p:cNvPr>
            <p:cNvGrpSpPr/>
            <p:nvPr/>
          </p:nvGrpSpPr>
          <p:grpSpPr>
            <a:xfrm>
              <a:off x="4029774" y="6143016"/>
              <a:ext cx="2013298" cy="1833925"/>
              <a:chOff x="437720" y="3823216"/>
              <a:chExt cx="2013298" cy="1833925"/>
            </a:xfrm>
          </p:grpSpPr>
          <p:sp>
            <p:nvSpPr>
              <p:cNvPr id="190" name="Oval 8">
                <a:extLst>
                  <a:ext uri="{FF2B5EF4-FFF2-40B4-BE49-F238E27FC236}">
                    <a16:creationId xmlns="" xmlns:a16="http://schemas.microsoft.com/office/drawing/2014/main" id="{E6CC5EB2-A1F2-4A2D-A4DE-FAB3DF8AC781}"/>
                  </a:ext>
                </a:extLst>
              </p:cNvPr>
              <p:cNvSpPr/>
              <p:nvPr/>
            </p:nvSpPr>
            <p:spPr>
              <a:xfrm>
                <a:off x="437720" y="3823216"/>
                <a:ext cx="1773758" cy="1833925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1" name="Picture 9">
                <a:extLst>
                  <a:ext uri="{FF2B5EF4-FFF2-40B4-BE49-F238E27FC236}">
                    <a16:creationId xmlns="" xmlns:a16="http://schemas.microsoft.com/office/drawing/2014/main" id="{EE342CFD-3F26-417B-828B-665F6D6192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1517" y="4075241"/>
                <a:ext cx="1729501" cy="1266756"/>
              </a:xfrm>
              <a:prstGeom prst="rect">
                <a:avLst/>
              </a:prstGeom>
            </p:spPr>
          </p:pic>
        </p:grpSp>
        <p:sp>
          <p:nvSpPr>
            <p:cNvPr id="189" name="TextBox 21">
              <a:extLst>
                <a:ext uri="{FF2B5EF4-FFF2-40B4-BE49-F238E27FC236}">
                  <a16:creationId xmlns="" xmlns:a16="http://schemas.microsoft.com/office/drawing/2014/main" id="{E9F76996-A80E-4C40-ADC4-834C01FBBDA5}"/>
                </a:ext>
              </a:extLst>
            </p:cNvPr>
            <p:cNvSpPr txBox="1"/>
            <p:nvPr/>
          </p:nvSpPr>
          <p:spPr>
            <a:xfrm>
              <a:off x="3913566" y="7659402"/>
              <a:ext cx="256247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600" dirty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استمع إلى إجابات </a:t>
              </a:r>
            </a:p>
            <a:p>
              <a:pPr algn="ctr"/>
              <a:r>
                <a:rPr lang="en-US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 </a:t>
              </a:r>
              <a:r>
                <a:rPr lang="ar-SA" sz="1600" dirty="0" smtClean="0">
                  <a:solidFill>
                    <a:srgbClr val="7030A0"/>
                  </a:solidFill>
                  <a:latin typeface="Arial" panose="020B0604020202020204" pitchFamily="34" charset="0"/>
                  <a:cs typeface="PT Bold Heading" pitchFamily="2" charset="-78"/>
                </a:rPr>
                <a:t>أصدقائي ولا أقاطعهم</a:t>
              </a:r>
              <a:endParaRPr lang="ar-SA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  <a:p>
              <a:pPr algn="ctr"/>
              <a:endParaRPr lang="en-GB" sz="1600" dirty="0">
                <a:solidFill>
                  <a:srgbClr val="7030A0"/>
                </a:solidFill>
                <a:latin typeface="Arial" panose="020B0604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5" name="مجموعة 105">
            <a:extLst>
              <a:ext uri="{FF2B5EF4-FFF2-40B4-BE49-F238E27FC236}">
                <a16:creationId xmlns="" xmlns:a16="http://schemas.microsoft.com/office/drawing/2014/main" id="{608C4E42-E368-4F51-93F7-AF7A424C5D43}"/>
              </a:ext>
            </a:extLst>
          </p:cNvPr>
          <p:cNvGrpSpPr/>
          <p:nvPr/>
        </p:nvGrpSpPr>
        <p:grpSpPr>
          <a:xfrm>
            <a:off x="10026887" y="2919147"/>
            <a:ext cx="1867212" cy="1826148"/>
            <a:chOff x="11292927" y="4866634"/>
            <a:chExt cx="2800818" cy="2739222"/>
          </a:xfrm>
        </p:grpSpPr>
        <p:grpSp>
          <p:nvGrpSpPr>
            <p:cNvPr id="202" name="مجموعة 74">
              <a:extLst>
                <a:ext uri="{FF2B5EF4-FFF2-40B4-BE49-F238E27FC236}">
                  <a16:creationId xmlns="" xmlns:a16="http://schemas.microsoft.com/office/drawing/2014/main" id="{A9FE6B5B-3E30-4F52-8CCC-27C81DE3CA2F}"/>
                </a:ext>
              </a:extLst>
            </p:cNvPr>
            <p:cNvGrpSpPr/>
            <p:nvPr/>
          </p:nvGrpSpPr>
          <p:grpSpPr>
            <a:xfrm>
              <a:off x="11292927" y="4866634"/>
              <a:ext cx="2800818" cy="2739222"/>
              <a:chOff x="11037832" y="4866634"/>
              <a:chExt cx="2800818" cy="2739222"/>
            </a:xfrm>
          </p:grpSpPr>
          <p:sp>
            <p:nvSpPr>
              <p:cNvPr id="204" name="TextBox 4">
                <a:extLst>
                  <a:ext uri="{FF2B5EF4-FFF2-40B4-BE49-F238E27FC236}">
                    <a16:creationId xmlns="" xmlns:a16="http://schemas.microsoft.com/office/drawing/2014/main" id="{9636AA46-88B1-4B51-B945-703A078E02ED}"/>
                  </a:ext>
                </a:extLst>
              </p:cNvPr>
              <p:cNvSpPr txBox="1"/>
              <p:nvPr/>
            </p:nvSpPr>
            <p:spPr>
              <a:xfrm>
                <a:off x="11037832" y="6151612"/>
                <a:ext cx="2800818" cy="14542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</a:t>
                </a: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إغلاق المايك وعدم فتحة إلا </a:t>
                </a:r>
                <a:r>
                  <a:rPr lang="ar-SA" sz="2100" b="1" dirty="0" smtClean="0">
                    <a:solidFill>
                      <a:srgbClr val="C00000"/>
                    </a:solidFill>
                    <a:cs typeface="PT Bold Heading" pitchFamily="2" charset="-78"/>
                  </a:rPr>
                  <a:t>بسماع اسمي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pic>
            <p:nvPicPr>
              <p:cNvPr id="205" name="صورة 204">
                <a:extLst>
                  <a:ext uri="{FF2B5EF4-FFF2-40B4-BE49-F238E27FC236}">
                    <a16:creationId xmlns="" xmlns:a16="http://schemas.microsoft.com/office/drawing/2014/main" id="{435BE5EC-C4D9-4A03-9BD5-155D9A37D3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660126" y="4866634"/>
                <a:ext cx="1178524" cy="1428759"/>
              </a:xfrm>
              <a:prstGeom prst="rect">
                <a:avLst/>
              </a:prstGeom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</p:pic>
        </p:grpSp>
        <p:pic>
          <p:nvPicPr>
            <p:cNvPr id="203" name="Picture 10">
              <a:extLst>
                <a:ext uri="{FF2B5EF4-FFF2-40B4-BE49-F238E27FC236}">
                  <a16:creationId xmlns="" xmlns:a16="http://schemas.microsoft.com/office/drawing/2014/main" id="{6B4A1792-D507-4906-96D9-EA78117A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92927" y="4999484"/>
              <a:ext cx="1357322" cy="1212120"/>
            </a:xfrm>
            <a:prstGeom prst="rect">
              <a:avLst/>
            </a:prstGeom>
          </p:spPr>
        </p:pic>
      </p:grpSp>
      <p:grpSp>
        <p:nvGrpSpPr>
          <p:cNvPr id="206" name="مجموعة 153">
            <a:extLst>
              <a:ext uri="{FF2B5EF4-FFF2-40B4-BE49-F238E27FC236}">
                <a16:creationId xmlns="" xmlns:a16="http://schemas.microsoft.com/office/drawing/2014/main" id="{2C5B5952-F13E-4150-BBEF-9632BA23F585}"/>
              </a:ext>
            </a:extLst>
          </p:cNvPr>
          <p:cNvGrpSpPr/>
          <p:nvPr/>
        </p:nvGrpSpPr>
        <p:grpSpPr>
          <a:xfrm>
            <a:off x="10008893" y="511784"/>
            <a:ext cx="1927560" cy="1775914"/>
            <a:chOff x="14980116" y="665678"/>
            <a:chExt cx="2891339" cy="2663870"/>
          </a:xfrm>
        </p:grpSpPr>
        <p:grpSp>
          <p:nvGrpSpPr>
            <p:cNvPr id="207" name="مجموعة 108">
              <a:extLst>
                <a:ext uri="{FF2B5EF4-FFF2-40B4-BE49-F238E27FC236}">
                  <a16:creationId xmlns="" xmlns:a16="http://schemas.microsoft.com/office/drawing/2014/main" id="{36D9D73C-F434-448F-9EAF-A4B511155B15}"/>
                </a:ext>
              </a:extLst>
            </p:cNvPr>
            <p:cNvGrpSpPr/>
            <p:nvPr/>
          </p:nvGrpSpPr>
          <p:grpSpPr>
            <a:xfrm>
              <a:off x="14980116" y="1645081"/>
              <a:ext cx="2891339" cy="1684467"/>
              <a:chOff x="14590388" y="5104518"/>
              <a:chExt cx="2891339" cy="1684467"/>
            </a:xfrm>
          </p:grpSpPr>
          <p:sp>
            <p:nvSpPr>
              <p:cNvPr id="215" name="TextBox 4">
                <a:extLst>
                  <a:ext uri="{FF2B5EF4-FFF2-40B4-BE49-F238E27FC236}">
                    <a16:creationId xmlns="" xmlns:a16="http://schemas.microsoft.com/office/drawing/2014/main" id="{99B8AB03-3D5B-4683-850F-C6A30AD4B325}"/>
                  </a:ext>
                </a:extLst>
              </p:cNvPr>
              <p:cNvSpPr txBox="1"/>
              <p:nvPr/>
            </p:nvSpPr>
            <p:spPr>
              <a:xfrm>
                <a:off x="14634421" y="5104518"/>
                <a:ext cx="2847306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 indent="0" algn="ctr">
                  <a:lnSpc>
                    <a:spcPts val="7178"/>
                  </a:lnSpc>
                  <a:spcBef>
                    <a:spcPct val="0"/>
                  </a:spcBef>
                  <a:defRPr sz="7200" u="none">
                    <a:solidFill>
                      <a:srgbClr val="FFFF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الالتزام بوقت</a:t>
                </a:r>
              </a:p>
              <a:p>
                <a:pPr>
                  <a:lnSpc>
                    <a:spcPct val="100000"/>
                  </a:lnSpc>
                </a:pPr>
                <a:r>
                  <a:rPr lang="ar-SA" sz="2100" b="1" dirty="0">
                    <a:solidFill>
                      <a:srgbClr val="C00000"/>
                    </a:solidFill>
                    <a:cs typeface="PT Bold Heading" pitchFamily="2" charset="-78"/>
                  </a:rPr>
                  <a:t> الحصة </a:t>
                </a:r>
                <a:endParaRPr lang="en-US" sz="2100" b="1" dirty="0">
                  <a:solidFill>
                    <a:srgbClr val="C00000"/>
                  </a:solidFill>
                  <a:cs typeface="PT Bold Heading" pitchFamily="2" charset="-78"/>
                </a:endParaRPr>
              </a:p>
            </p:txBody>
          </p:sp>
          <p:grpSp>
            <p:nvGrpSpPr>
              <p:cNvPr id="212" name="مجموعة 63">
                <a:extLst>
                  <a:ext uri="{FF2B5EF4-FFF2-40B4-BE49-F238E27FC236}">
                    <a16:creationId xmlns="" xmlns:a16="http://schemas.microsoft.com/office/drawing/2014/main" id="{F3E2E42F-D23D-46D4-AADA-728740C15215}"/>
                  </a:ext>
                </a:extLst>
              </p:cNvPr>
              <p:cNvGrpSpPr/>
              <p:nvPr/>
            </p:nvGrpSpPr>
            <p:grpSpPr>
              <a:xfrm>
                <a:off x="14590388" y="5696380"/>
                <a:ext cx="2120233" cy="1092605"/>
                <a:chOff x="5579675" y="-855092"/>
                <a:chExt cx="3821182" cy="1727766"/>
              </a:xfrm>
            </p:grpSpPr>
            <p:pic>
              <p:nvPicPr>
                <p:cNvPr id="213" name="صورة" descr="صورة">
                  <a:extLst>
                    <a:ext uri="{FF2B5EF4-FFF2-40B4-BE49-F238E27FC236}">
                      <a16:creationId xmlns="" xmlns:a16="http://schemas.microsoft.com/office/drawing/2014/main" id="{2644701E-E1E6-4EE1-B69C-0612C149E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05" t="13865" r="22325" b="22710"/>
                <a:stretch>
                  <a:fillRect/>
                </a:stretch>
              </p:blipFill>
              <p:spPr>
                <a:xfrm>
                  <a:off x="5579675" y="-855092"/>
                  <a:ext cx="1598905" cy="155335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14" name="8818CC30-1601-4CA4-8043-2BA01160DE20-L0-001.png" descr="8818CC30-1601-4CA4-8043-2BA01160DE20-L0-001.png">
                  <a:extLst>
                    <a:ext uri="{FF2B5EF4-FFF2-40B4-BE49-F238E27FC236}">
                      <a16:creationId xmlns="" xmlns:a16="http://schemas.microsoft.com/office/drawing/2014/main" id="{3B1286D7-448C-4629-87D9-5AC8ABE2C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8115045" y="-305088"/>
                  <a:ext cx="1285812" cy="11777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0" name="Picture 6">
              <a:extLst>
                <a:ext uri="{FF2B5EF4-FFF2-40B4-BE49-F238E27FC236}">
                  <a16:creationId xmlns="" xmlns:a16="http://schemas.microsoft.com/office/drawing/2014/main" id="{4411838F-2524-4C67-8F18-7DB7B9CFD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95882" y="665678"/>
              <a:ext cx="914481" cy="1120237"/>
            </a:xfrm>
            <a:prstGeom prst="rect">
              <a:avLst/>
            </a:prstGeom>
          </p:spPr>
        </p:pic>
      </p:grpSp>
      <p:grpSp>
        <p:nvGrpSpPr>
          <p:cNvPr id="223" name="مجموعة 106">
            <a:extLst>
              <a:ext uri="{FF2B5EF4-FFF2-40B4-BE49-F238E27FC236}">
                <a16:creationId xmlns="" xmlns:a16="http://schemas.microsoft.com/office/drawing/2014/main" id="{94959E5D-1521-42D5-A0D1-733D80A25B2C}"/>
              </a:ext>
            </a:extLst>
          </p:cNvPr>
          <p:cNvGrpSpPr/>
          <p:nvPr/>
        </p:nvGrpSpPr>
        <p:grpSpPr>
          <a:xfrm>
            <a:off x="5334990" y="4474691"/>
            <a:ext cx="1822946" cy="2153088"/>
            <a:chOff x="5022996" y="6215070"/>
            <a:chExt cx="2734418" cy="3229631"/>
          </a:xfrm>
        </p:grpSpPr>
        <p:sp>
          <p:nvSpPr>
            <p:cNvPr id="227" name="TextBox 4">
              <a:extLst>
                <a:ext uri="{FF2B5EF4-FFF2-40B4-BE49-F238E27FC236}">
                  <a16:creationId xmlns="" xmlns:a16="http://schemas.microsoft.com/office/drawing/2014/main" id="{125D5B8F-1F1A-4FED-8085-3B47D4DD61C9}"/>
                </a:ext>
              </a:extLst>
            </p:cNvPr>
            <p:cNvSpPr txBox="1"/>
            <p:nvPr/>
          </p:nvSpPr>
          <p:spPr>
            <a:xfrm>
              <a:off x="5022996" y="6215070"/>
              <a:ext cx="2734418" cy="9694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انتظر دورك للمشاركة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228" name="Picture 4" descr="Cartoon Schoolgirl Raising Hand Stock Vector (Royalty Free) 477869170">
              <a:extLst>
                <a:ext uri="{FF2B5EF4-FFF2-40B4-BE49-F238E27FC236}">
                  <a16:creationId xmlns="" xmlns:a16="http://schemas.microsoft.com/office/drawing/2014/main" id="{EE579353-2669-4036-84C1-494A60EDF3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1"/>
            <a:stretch/>
          </p:blipFill>
          <p:spPr bwMode="auto">
            <a:xfrm>
              <a:off x="5062179" y="7539676"/>
              <a:ext cx="1883086" cy="190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1" name="Picture 16" descr="Microphone clipart press conference, Microphone press conference ...">
            <a:extLst>
              <a:ext uri="{FF2B5EF4-FFF2-40B4-BE49-F238E27FC236}">
                <a16:creationId xmlns="" xmlns:a16="http://schemas.microsoft.com/office/drawing/2014/main" id="{54D00429-565F-4CB5-B2C9-D336922F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6" y="209849"/>
            <a:ext cx="890613" cy="8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160077" y="243205"/>
            <a:ext cx="857256" cy="857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مجموعة 96">
            <a:extLst>
              <a:ext uri="{FF2B5EF4-FFF2-40B4-BE49-F238E27FC236}">
                <a16:creationId xmlns="" xmlns:a16="http://schemas.microsoft.com/office/drawing/2014/main" id="{984C607D-796C-473A-BF6F-CA6BCE9F9CA6}"/>
              </a:ext>
            </a:extLst>
          </p:cNvPr>
          <p:cNvGrpSpPr/>
          <p:nvPr/>
        </p:nvGrpSpPr>
        <p:grpSpPr>
          <a:xfrm>
            <a:off x="-99483" y="4293095"/>
            <a:ext cx="2780518" cy="2564594"/>
            <a:chOff x="-37991" y="6357946"/>
            <a:chExt cx="4619070" cy="4435446"/>
          </a:xfrm>
        </p:grpSpPr>
        <p:pic>
          <p:nvPicPr>
            <p:cNvPr id="239" name="F450B01F-2357-459C-B1A5-0C3EC74F3359-L0-001.png" descr="F450B01F-2357-459C-B1A5-0C3EC74F3359-L0-001.png">
              <a:extLst>
                <a:ext uri="{FF2B5EF4-FFF2-40B4-BE49-F238E27FC236}">
                  <a16:creationId xmlns="" xmlns:a16="http://schemas.microsoft.com/office/drawing/2014/main" id="{F6DA9089-2354-4C59-B129-ECE4A2F0D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/>
            <a:srcRect t="26206" r="37365" b="12796"/>
            <a:stretch>
              <a:fillRect/>
            </a:stretch>
          </p:blipFill>
          <p:spPr>
            <a:xfrm>
              <a:off x="428564" y="6357946"/>
              <a:ext cx="4152515" cy="303147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40" name="مجموعة 28">
              <a:extLst>
                <a:ext uri="{FF2B5EF4-FFF2-40B4-BE49-F238E27FC236}">
                  <a16:creationId xmlns="" xmlns:a16="http://schemas.microsoft.com/office/drawing/2014/main" id="{8DCB4495-BEBB-491E-A61C-A6E7DA5B3DEB}"/>
                </a:ext>
              </a:extLst>
            </p:cNvPr>
            <p:cNvGrpSpPr/>
            <p:nvPr/>
          </p:nvGrpSpPr>
          <p:grpSpPr>
            <a:xfrm rot="378341">
              <a:off x="-37991" y="8695874"/>
              <a:ext cx="2666478" cy="2097518"/>
              <a:chOff x="2605967" y="-167805"/>
              <a:chExt cx="2697924" cy="2872606"/>
            </a:xfrm>
          </p:grpSpPr>
          <p:pic>
            <p:nvPicPr>
              <p:cNvPr id="241" name="Picture 39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183D609-FD84-48A1-B77A-0186DB8D3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tretch>
                <a:fillRect/>
              </a:stretch>
            </p:blipFill>
            <p:spPr>
              <a:xfrm rot="345544">
                <a:off x="3097190" y="85150"/>
                <a:ext cx="2066836" cy="1240533"/>
              </a:xfrm>
              <a:prstGeom prst="rect">
                <a:avLst/>
              </a:prstGeom>
            </p:spPr>
          </p:pic>
          <p:pic>
            <p:nvPicPr>
              <p:cNvPr id="242" name="Picture 40" descr="A screenshot of a cell phone&#10;&#10;Description automatically generated">
                <a:extLst>
                  <a:ext uri="{FF2B5EF4-FFF2-40B4-BE49-F238E27FC236}">
                    <a16:creationId xmlns="" xmlns:a16="http://schemas.microsoft.com/office/drawing/2014/main" id="{8526D83C-09A1-4580-B2C3-8747BF86A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b="41321"/>
              <a:stretch/>
            </p:blipFill>
            <p:spPr>
              <a:xfrm rot="21386365">
                <a:off x="2605967" y="132119"/>
                <a:ext cx="2697924" cy="2572682"/>
              </a:xfrm>
              <a:prstGeom prst="rect">
                <a:avLst/>
              </a:prstGeom>
            </p:spPr>
          </p:pic>
          <p:pic>
            <p:nvPicPr>
              <p:cNvPr id="243" name="Picture 42">
                <a:extLst>
                  <a:ext uri="{FF2B5EF4-FFF2-40B4-BE49-F238E27FC236}">
                    <a16:creationId xmlns="" xmlns:a16="http://schemas.microsoft.com/office/drawing/2014/main" id="{56F1434A-196C-49F6-BE9C-E013EC6496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="" xmlns:a1611="http://schemas.microsoft.com/office/drawing/2016/11/main" r:id=""/>
                  </a:ext>
                </a:extLst>
              </a:blip>
              <a:srcRect l="15484" t="7537" r="79516" b="56654"/>
              <a:stretch/>
            </p:blipFill>
            <p:spPr>
              <a:xfrm rot="19996981" flipH="1">
                <a:off x="4854258" y="-167805"/>
                <a:ext cx="253671" cy="806186"/>
              </a:xfrm>
              <a:prstGeom prst="rect">
                <a:avLst/>
              </a:prstGeom>
            </p:spPr>
          </p:pic>
        </p:grpSp>
      </p:grpSp>
      <p:pic>
        <p:nvPicPr>
          <p:cNvPr id="140" name="Picture 2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A307E54C-BB7E-4353-A8CE-271A4B53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" y="127361"/>
            <a:ext cx="829337" cy="83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1A1CF82-34C2-4280-B746-3315DD93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10410424" y="4704831"/>
            <a:ext cx="821600" cy="8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" name="TextBox 6">
            <a:extLst>
              <a:ext uri="{FF2B5EF4-FFF2-40B4-BE49-F238E27FC236}">
                <a16:creationId xmlns="" xmlns:a16="http://schemas.microsoft.com/office/drawing/2014/main" id="{5EA02D13-5B5A-415B-93EC-602533BB660B}"/>
              </a:ext>
            </a:extLst>
          </p:cNvPr>
          <p:cNvSpPr txBox="1"/>
          <p:nvPr/>
        </p:nvSpPr>
        <p:spPr>
          <a:xfrm>
            <a:off x="10378821" y="5654016"/>
            <a:ext cx="1661800" cy="46166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أِلتِزِم بال</a:t>
            </a:r>
            <a:r>
              <a:rPr lang="ar-SA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هدوء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248" name="TextBox 7">
            <a:extLst>
              <a:ext uri="{FF2B5EF4-FFF2-40B4-BE49-F238E27FC236}">
                <a16:creationId xmlns="" xmlns:a16="http://schemas.microsoft.com/office/drawing/2014/main" id="{5248666A-C8F1-488A-9DFF-5E1639ED3228}"/>
              </a:ext>
            </a:extLst>
          </p:cNvPr>
          <p:cNvSpPr txBox="1"/>
          <p:nvPr/>
        </p:nvSpPr>
        <p:spPr>
          <a:xfrm>
            <a:off x="630917" y="749221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</a:t>
            </a:r>
            <a:r>
              <a:rPr lang="ar-BH" sz="2400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الضّجيج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249" name="Picture 1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CDA5F77-54BD-4200-BF59-49641DF7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8" r="9906" b="21489"/>
          <a:stretch>
            <a:fillRect/>
          </a:stretch>
        </p:blipFill>
        <p:spPr bwMode="auto">
          <a:xfrm>
            <a:off x="266975" y="2580980"/>
            <a:ext cx="976252" cy="7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" name="TextBox 12">
            <a:extLst>
              <a:ext uri="{FF2B5EF4-FFF2-40B4-BE49-F238E27FC236}">
                <a16:creationId xmlns="" xmlns:a16="http://schemas.microsoft.com/office/drawing/2014/main" id="{AA550400-69E9-419F-9705-4A0117262CA9}"/>
              </a:ext>
            </a:extLst>
          </p:cNvPr>
          <p:cNvSpPr txBox="1"/>
          <p:nvPr/>
        </p:nvSpPr>
        <p:spPr>
          <a:xfrm>
            <a:off x="1066367" y="2543265"/>
            <a:ext cx="1353488" cy="83099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BH" sz="2400" dirty="0">
                <a:solidFill>
                  <a:srgbClr val="C00000"/>
                </a:solidFill>
                <a:cs typeface="PT Bold Heading" panose="02010400000000000000" pitchFamily="2" charset="-78"/>
              </a:rPr>
              <a:t>أًدَوِّن مُلاحَظاتي</a:t>
            </a:r>
            <a:endParaRPr lang="en-US" sz="2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80" name="Picture 4">
            <a:extLst>
              <a:ext uri="{FF2B5EF4-FFF2-40B4-BE49-F238E27FC236}">
                <a16:creationId xmlns="" xmlns:a16="http://schemas.microsoft.com/office/drawing/2014/main" id="{98244ACE-9320-42DD-9A32-64B60EBEB6A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7747" y="5798553"/>
            <a:ext cx="1015444" cy="1015444"/>
          </a:xfrm>
          <a:prstGeom prst="rect">
            <a:avLst/>
          </a:prstGeom>
        </p:spPr>
      </p:pic>
      <p:pic>
        <p:nvPicPr>
          <p:cNvPr id="90" name="Picture 10">
            <a:extLst>
              <a:ext uri="{FF2B5EF4-FFF2-40B4-BE49-F238E27FC236}">
                <a16:creationId xmlns="" xmlns:a16="http://schemas.microsoft.com/office/drawing/2014/main" id="{63E3EC61-4F3A-42E1-A94C-9A07A016D89E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62620" y="3334145"/>
            <a:ext cx="728535" cy="835224"/>
          </a:xfrm>
          <a:prstGeom prst="rect">
            <a:avLst/>
          </a:prstGeom>
        </p:spPr>
      </p:pic>
      <p:sp>
        <p:nvSpPr>
          <p:cNvPr id="91" name="Rectangle 30">
            <a:extLst>
              <a:ext uri="{FF2B5EF4-FFF2-40B4-BE49-F238E27FC236}">
                <a16:creationId xmlns="" xmlns:a16="http://schemas.microsoft.com/office/drawing/2014/main" id="{091900A6-F8C7-40FA-B5EC-9D31A59F447F}"/>
              </a:ext>
            </a:extLst>
          </p:cNvPr>
          <p:cNvSpPr/>
          <p:nvPr/>
        </p:nvSpPr>
        <p:spPr>
          <a:xfrm rot="117261">
            <a:off x="-57743" y="5401650"/>
            <a:ext cx="15985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  <a:p>
            <a:pPr algn="ctr"/>
            <a:r>
              <a:rPr lang="ar-S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الرجاء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الالتزام بقوانين الحصة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 مع فائق الشكر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  <p:pic>
        <p:nvPicPr>
          <p:cNvPr id="4" name="عيني تنظر اذني تسم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381363" y="1224812"/>
            <a:ext cx="5429278" cy="3053969"/>
          </a:xfrm>
          <a:prstGeom prst="rect">
            <a:avLst/>
          </a:prstGeom>
        </p:spPr>
      </p:pic>
      <p:pic>
        <p:nvPicPr>
          <p:cNvPr id="93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634082" y="-124251"/>
            <a:ext cx="1486002" cy="17717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64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232;p38"/>
          <p:cNvPicPr preferRelativeResize="0"/>
          <p:nvPr/>
        </p:nvPicPr>
        <p:blipFill rotWithShape="1">
          <a:blip r:embed="rId2">
            <a:alphaModFix/>
          </a:blip>
          <a:srcRect t="5800" b="2858"/>
          <a:stretch/>
        </p:blipFill>
        <p:spPr>
          <a:xfrm rot="5400000">
            <a:off x="3082790" y="-2216868"/>
            <a:ext cx="6393978" cy="1118795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Oval 95"/>
          <p:cNvSpPr/>
          <p:nvPr/>
        </p:nvSpPr>
        <p:spPr>
          <a:xfrm>
            <a:off x="3689239" y="5579216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9214092" y="5834167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5402126" y="5111714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7485102" y="5690262"/>
            <a:ext cx="1794739" cy="709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Rectangle: Rounded Corners 23"/>
          <p:cNvSpPr/>
          <p:nvPr/>
        </p:nvSpPr>
        <p:spPr>
          <a:xfrm>
            <a:off x="3815254" y="1213364"/>
            <a:ext cx="6914431" cy="76557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3972911" y="1434007"/>
            <a:ext cx="6595873" cy="344231"/>
          </a:xfrm>
          <a:prstGeom prst="roundRect">
            <a:avLst>
              <a:gd name="adj" fmla="val 50000"/>
            </a:avLst>
          </a:prstGeom>
          <a:solidFill>
            <a:srgbClr val="A6A6A6">
              <a:alpha val="6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3420191" y="1227711"/>
            <a:ext cx="2230097" cy="4333560"/>
            <a:chOff x="2924775" y="1183886"/>
            <a:chExt cx="2230097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24775" y="3308817"/>
              <a:ext cx="2230097" cy="2208629"/>
              <a:chOff x="2924775" y="3295169"/>
              <a:chExt cx="2230097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2924775" y="3992408"/>
                <a:ext cx="1919754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أرسم حل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المسألة</a:t>
                </a:r>
              </a:p>
              <a:p>
                <a:pPr lvl="0" algn="ctr" rtl="1"/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افهم , أُخطط ،  </a:t>
                </a:r>
                <a:endParaRPr lang="ar-SA" sz="2400" dirty="0" smtClean="0">
                  <a:solidFill>
                    <a:srgbClr val="0070C0"/>
                  </a:solidFill>
                  <a:cs typeface="PT Bold Heading" pitchFamily="2" charset="-78"/>
                </a:endParaRPr>
              </a:p>
              <a:p>
                <a:pPr lvl="0" algn="ctr" rtl="1"/>
                <a:r>
                  <a:rPr lang="ar-SA" sz="2400" dirty="0" smtClean="0">
                    <a:solidFill>
                      <a:srgbClr val="0070C0"/>
                    </a:solidFill>
                    <a:cs typeface="PT Bold Heading" pitchFamily="2" charset="-78"/>
                  </a:rPr>
                  <a:t>  </a:t>
                </a:r>
                <a:r>
                  <a:rPr lang="ar-SA" sz="2400" dirty="0">
                    <a:solidFill>
                      <a:srgbClr val="0070C0"/>
                    </a:solidFill>
                    <a:cs typeface="PT Bold Heading" pitchFamily="2" charset="-78"/>
                  </a:rPr>
                  <a:t>اُحل , أتأكد  </a:t>
                </a:r>
                <a:endParaRPr lang="ar-SA" sz="2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8" name="مجموعة 17"/>
          <p:cNvGrpSpPr/>
          <p:nvPr/>
        </p:nvGrpSpPr>
        <p:grpSpPr>
          <a:xfrm>
            <a:off x="7259703" y="1233643"/>
            <a:ext cx="2208629" cy="4458151"/>
            <a:chOff x="8985373" y="1213365"/>
            <a:chExt cx="2208629" cy="4458151"/>
          </a:xfrm>
        </p:grpSpPr>
        <p:grpSp>
          <p:nvGrpSpPr>
            <p:cNvPr id="16" name="مجموعة 15"/>
            <p:cNvGrpSpPr/>
            <p:nvPr/>
          </p:nvGrpSpPr>
          <p:grpSpPr>
            <a:xfrm>
              <a:off x="10053734" y="3441836"/>
              <a:ext cx="77268" cy="190238"/>
              <a:chOff x="9562615" y="2936726"/>
              <a:chExt cx="77268" cy="190238"/>
            </a:xfrm>
          </p:grpSpPr>
          <p:sp>
            <p:nvSpPr>
              <p:cNvPr id="246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" name="مجموعة 8"/>
            <p:cNvGrpSpPr/>
            <p:nvPr/>
          </p:nvGrpSpPr>
          <p:grpSpPr>
            <a:xfrm>
              <a:off x="8985373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8769842" y="4073967"/>
                  <a:ext cx="1477255" cy="120032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أقرُ الأعداد</a:t>
                  </a:r>
                </a:p>
                <a:p>
                  <a:pPr algn="ctr"/>
                  <a:r>
                    <a:rPr lang="ar-SA" sz="2400" dirty="0" smtClean="0">
                      <a:solidFill>
                        <a:srgbClr val="CC0066"/>
                      </a:solidFill>
                      <a:cs typeface="PT Bold Heading" pitchFamily="2" charset="-78"/>
                    </a:rPr>
                    <a:t> 1 , 2 , 3 واكتُبها</a:t>
                  </a:r>
                  <a:endParaRPr sz="2400" dirty="0">
                    <a:solidFill>
                      <a:srgbClr val="CC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" name="مجموعة 13"/>
          <p:cNvGrpSpPr/>
          <p:nvPr/>
        </p:nvGrpSpPr>
        <p:grpSpPr>
          <a:xfrm>
            <a:off x="486907" y="2344173"/>
            <a:ext cx="3486004" cy="1281550"/>
            <a:chOff x="10316" y="1247512"/>
            <a:chExt cx="2774270" cy="2080885"/>
          </a:xfrm>
        </p:grpSpPr>
        <p:grpSp>
          <p:nvGrpSpPr>
            <p:cNvPr id="13" name="مجموعة 12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9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30343"/>
                  <a:gd name="adj2" fmla="val 127963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" name="مربع نص 1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10316" y="1947308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971022" y="1223681"/>
            <a:ext cx="2234020" cy="4657642"/>
            <a:chOff x="6363101" y="1308480"/>
            <a:chExt cx="2234020" cy="4657642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6363101" y="1308480"/>
              <a:ext cx="2234020" cy="4657642"/>
              <a:chOff x="4864289" y="1326696"/>
              <a:chExt cx="2234020" cy="4657642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8" y="1534443"/>
                <a:ext cx="45719" cy="2223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728554"/>
                <a:ext cx="2234020" cy="2255784"/>
                <a:chOff x="4864289" y="3728554"/>
                <a:chExt cx="2234020" cy="2255784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728554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4983403" y="4199234"/>
                  <a:ext cx="2114906" cy="178510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أُعد الأعداد 1, 2, 3 وأسميهما وأميزهما </a:t>
                  </a:r>
                </a:p>
                <a:p>
                  <a:pPr algn="ctr"/>
                  <a:r>
                    <a:rPr lang="ar-SA" sz="1800" dirty="0" smtClean="0">
                      <a:solidFill>
                        <a:schemeClr val="accent4">
                          <a:lumMod val="50000"/>
                        </a:schemeClr>
                      </a:solidFill>
                      <a:cs typeface="PT Bold Heading" pitchFamily="2" charset="-78"/>
                    </a:rPr>
                    <a:t>باستعمال أشياء ملموسة وسوم توضيحية</a:t>
                  </a:r>
                </a:p>
                <a:p>
                  <a:pPr algn="ctr"/>
                  <a:endParaRPr sz="20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326696"/>
                <a:ext cx="769260" cy="769260"/>
                <a:chOff x="0" y="189192"/>
                <a:chExt cx="769258" cy="769258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189192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364015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8" name="مجموعة 97"/>
            <p:cNvGrpSpPr/>
            <p:nvPr/>
          </p:nvGrpSpPr>
          <p:grpSpPr>
            <a:xfrm>
              <a:off x="7433373" y="3644894"/>
              <a:ext cx="77268" cy="190238"/>
              <a:chOff x="9562615" y="2936726"/>
              <a:chExt cx="77268" cy="190238"/>
            </a:xfrm>
          </p:grpSpPr>
          <p:sp>
            <p:nvSpPr>
              <p:cNvPr id="99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21" name="مجموعة 20"/>
          <p:cNvGrpSpPr/>
          <p:nvPr/>
        </p:nvGrpSpPr>
        <p:grpSpPr>
          <a:xfrm>
            <a:off x="5197447" y="1212039"/>
            <a:ext cx="2208629" cy="3895589"/>
            <a:chOff x="7168636" y="1157399"/>
            <a:chExt cx="2208629" cy="3895589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7168636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6798490" y="3286275"/>
                  <a:ext cx="2065627" cy="132343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أُعد العددين 4 , 5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واسميهما واميزهما 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بأشياء ملموسة</a:t>
                  </a:r>
                </a:p>
                <a:p>
                  <a:pPr algn="ctr"/>
                  <a:r>
                    <a:rPr lang="ar-SA" sz="2000" dirty="0" smtClean="0">
                      <a:solidFill>
                        <a:srgbClr val="660066"/>
                      </a:solidFill>
                      <a:cs typeface="PT Bold Heading" pitchFamily="2" charset="-78"/>
                    </a:rPr>
                    <a:t> وأقرئها وأكتبهما</a:t>
                  </a:r>
                  <a:endParaRPr sz="2000" dirty="0">
                    <a:solidFill>
                      <a:srgbClr val="660066"/>
                    </a:solidFill>
                    <a:cs typeface="PT Bold Heading" pitchFamily="2" charset="-78"/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12" name="مجموعة 111"/>
            <p:cNvGrpSpPr/>
            <p:nvPr/>
          </p:nvGrpSpPr>
          <p:grpSpPr>
            <a:xfrm>
              <a:off x="8234316" y="2824782"/>
              <a:ext cx="77268" cy="190238"/>
              <a:chOff x="9562615" y="2936726"/>
              <a:chExt cx="77268" cy="190238"/>
            </a:xfrm>
          </p:grpSpPr>
          <p:sp>
            <p:nvSpPr>
              <p:cNvPr id="113" name="Freeform: Shape 90"/>
              <p:cNvSpPr/>
              <p:nvPr/>
            </p:nvSpPr>
            <p:spPr>
              <a:xfrm>
                <a:off x="9562615" y="2936726"/>
                <a:ext cx="45721" cy="1902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6" h="21600" extrusionOk="0">
                    <a:moveTo>
                      <a:pt x="20736" y="21600"/>
                    </a:moveTo>
                    <a:cubicBezTo>
                      <a:pt x="10875" y="18216"/>
                      <a:pt x="1015" y="14832"/>
                      <a:pt x="75" y="11232"/>
                    </a:cubicBezTo>
                    <a:cubicBezTo>
                      <a:pt x="-864" y="7632"/>
                      <a:pt x="7118" y="3816"/>
                      <a:pt x="15101" y="0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4" name="Freeform: Shape 91"/>
              <p:cNvSpPr/>
              <p:nvPr/>
            </p:nvSpPr>
            <p:spPr>
              <a:xfrm>
                <a:off x="9594163" y="2941667"/>
                <a:ext cx="45720" cy="182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19806" extrusionOk="0">
                    <a:moveTo>
                      <a:pt x="0" y="522"/>
                    </a:moveTo>
                    <a:cubicBezTo>
                      <a:pt x="11400" y="-950"/>
                      <a:pt x="14421" y="864"/>
                      <a:pt x="17566" y="3808"/>
                    </a:cubicBezTo>
                    <a:cubicBezTo>
                      <a:pt x="20711" y="6752"/>
                      <a:pt x="21600" y="15721"/>
                      <a:pt x="18869" y="18185"/>
                    </a:cubicBezTo>
                    <a:cubicBezTo>
                      <a:pt x="16137" y="20650"/>
                      <a:pt x="7960" y="19897"/>
                      <a:pt x="1179" y="18596"/>
                    </a:cubicBezTo>
                  </a:path>
                </a:pathLst>
              </a:cu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5621323" y="107223"/>
            <a:ext cx="6354872" cy="978818"/>
            <a:chOff x="-1972499" y="-932407"/>
            <a:chExt cx="9571193" cy="3059625"/>
          </a:xfrm>
        </p:grpSpPr>
        <p:sp>
          <p:nvSpPr>
            <p:cNvPr id="116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6503" y="-932407"/>
              <a:ext cx="9525197" cy="2433728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17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972499" y="-827435"/>
              <a:ext cx="9534839" cy="29546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8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48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الثاني : </a:t>
              </a:r>
              <a:r>
                <a:rPr lang="ar-SA" sz="48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5</a:t>
              </a:r>
              <a:endParaRPr lang="ar-SA" sz="48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118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>
            <a:off x="4737097" y="229815"/>
            <a:ext cx="797893" cy="653184"/>
            <a:chOff x="0" y="0"/>
            <a:chExt cx="598419" cy="489887"/>
          </a:xfrm>
        </p:grpSpPr>
        <p:sp>
          <p:nvSpPr>
            <p:cNvPr id="119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23" name="صورة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06" y="5384327"/>
            <a:ext cx="10058400" cy="2136045"/>
          </a:xfrm>
          <a:prstGeom prst="rect">
            <a:avLst/>
          </a:prstGeom>
        </p:spPr>
      </p:pic>
      <p:grpSp>
        <p:nvGrpSpPr>
          <p:cNvPr id="125" name="مجموعة 124"/>
          <p:cNvGrpSpPr/>
          <p:nvPr/>
        </p:nvGrpSpPr>
        <p:grpSpPr>
          <a:xfrm>
            <a:off x="0" y="-322877"/>
            <a:ext cx="2968221" cy="2928380"/>
            <a:chOff x="90731" y="81831"/>
            <a:chExt cx="2968221" cy="2928380"/>
          </a:xfrm>
        </p:grpSpPr>
        <p:pic>
          <p:nvPicPr>
            <p:cNvPr id="126" name="Google Shape;1238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0731" y="81831"/>
              <a:ext cx="2968221" cy="292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مربع نص 126">
              <a:extLst>
                <a:ext uri="{FF2B5EF4-FFF2-40B4-BE49-F238E27FC236}">
                  <a16:creationId xmlns="" xmlns:a16="http://schemas.microsoft.com/office/drawing/2014/main" id="{8CF615EE-620B-447F-AA0C-C34C1956D9CE}"/>
                </a:ext>
              </a:extLst>
            </p:cNvPr>
            <p:cNvSpPr txBox="1"/>
            <p:nvPr/>
          </p:nvSpPr>
          <p:spPr>
            <a:xfrm>
              <a:off x="570827" y="463484"/>
              <a:ext cx="2063395" cy="2062099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endParaRPr lang="ar-SA" sz="2000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endParaRP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80008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متعلمينا الأعزاء …بناتي المدللات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C00CC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من استعد استمد وزاد نوراً وعلما ,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استعدي جهزي أدواتك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....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اجعلي مكانك </a:t>
              </a:r>
              <a:r>
                <a:rPr lang="ar-SA" sz="2000" spc="-56" dirty="0" smtClean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مرتب </a:t>
              </a:r>
              <a:r>
                <a:rPr lang="ar-SA" sz="2000" spc="-56" dirty="0">
                  <a:solidFill>
                    <a:srgbClr val="0000FF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مريح</a:t>
              </a:r>
              <a: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/>
              </a:r>
              <a:br>
                <a:rPr lang="ar-SA" sz="2000" spc="-56" dirty="0"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</a:b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الرجاء التركيز والاستماع جيداً للشرح</a:t>
              </a:r>
            </a:p>
            <a:p>
              <a:pPr algn="ctr" defTabSz="682650">
                <a:lnSpc>
                  <a:spcPct val="90000"/>
                </a:lnSpc>
                <a:spcBef>
                  <a:spcPct val="0"/>
                </a:spcBef>
                <a:defRPr sz="6300" b="0" spc="-126"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 lang="ar-SA" sz="2000" spc="-56" dirty="0">
                  <a:solidFill>
                    <a:srgbClr val="C00000"/>
                  </a:solidFill>
                  <a:latin typeface="Arabic Typesetting" panose="03020402040406030203" pitchFamily="66" charset="-78"/>
                  <a:ea typeface="Khalid Art bold"/>
                  <a:cs typeface="Arabic Typesetting" panose="03020402040406030203" pitchFamily="66" charset="-78"/>
                  <a:sym typeface="Khalid Art bold"/>
                </a:rPr>
                <a:t> والحل أول بأول</a:t>
              </a:r>
              <a:endParaRPr lang="ar-SA" sz="2000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0" name="TextBox 43">
            <a:extLst>
              <a:ext uri="{FF2B5EF4-FFF2-40B4-BE49-F238E27FC236}">
                <a16:creationId xmlns="" xmlns:a16="http://schemas.microsoft.com/office/drawing/2014/main" id="{D1771FB5-16BA-46AD-89F8-502CFED1FF66}"/>
              </a:ext>
            </a:extLst>
          </p:cNvPr>
          <p:cNvSpPr txBox="1"/>
          <p:nvPr/>
        </p:nvSpPr>
        <p:spPr>
          <a:xfrm rot="1148230">
            <a:off x="3916589" y="2313116"/>
            <a:ext cx="7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699FF"/>
                </a:solidFill>
                <a:latin typeface="Oswald" panose="02000503000000000000" pitchFamily="2" charset="0"/>
              </a:rPr>
              <a:t>4</a:t>
            </a:r>
          </a:p>
        </p:txBody>
      </p:sp>
      <p:sp>
        <p:nvSpPr>
          <p:cNvPr id="81" name="TextBox 42">
            <a:extLst>
              <a:ext uri="{FF2B5EF4-FFF2-40B4-BE49-F238E27FC236}">
                <a16:creationId xmlns="" xmlns:a16="http://schemas.microsoft.com/office/drawing/2014/main" id="{B8615FCC-97D7-4EB5-BA16-EB71E14B8BD5}"/>
              </a:ext>
            </a:extLst>
          </p:cNvPr>
          <p:cNvSpPr txBox="1"/>
          <p:nvPr/>
        </p:nvSpPr>
        <p:spPr>
          <a:xfrm rot="20058709">
            <a:off x="5584412" y="2218841"/>
            <a:ext cx="76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Oswald" panose="02000503000000000000" pitchFamily="2" charset="0"/>
              </a:rPr>
              <a:t>3</a:t>
            </a:r>
          </a:p>
        </p:txBody>
      </p:sp>
      <p:sp>
        <p:nvSpPr>
          <p:cNvPr id="82" name="TextBox 41">
            <a:extLst>
              <a:ext uri="{FF2B5EF4-FFF2-40B4-BE49-F238E27FC236}">
                <a16:creationId xmlns="" xmlns:a16="http://schemas.microsoft.com/office/drawing/2014/main" id="{371FF0EE-7A38-4A90-948B-4E33904DFFAA}"/>
              </a:ext>
            </a:extLst>
          </p:cNvPr>
          <p:cNvSpPr txBox="1"/>
          <p:nvPr/>
        </p:nvSpPr>
        <p:spPr>
          <a:xfrm rot="19138836">
            <a:off x="7635956" y="2370419"/>
            <a:ext cx="77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CC"/>
                </a:solidFill>
                <a:latin typeface="Oswald" panose="02000503000000000000" pitchFamily="2" charset="0"/>
              </a:rPr>
              <a:t>2</a:t>
            </a:r>
          </a:p>
        </p:txBody>
      </p:sp>
      <p:sp>
        <p:nvSpPr>
          <p:cNvPr id="83" name="TextBox 40">
            <a:extLst>
              <a:ext uri="{FF2B5EF4-FFF2-40B4-BE49-F238E27FC236}">
                <a16:creationId xmlns="" xmlns:a16="http://schemas.microsoft.com/office/drawing/2014/main" id="{281AE7A8-D12F-4510-BD3F-86C43D4D5520}"/>
              </a:ext>
            </a:extLst>
          </p:cNvPr>
          <p:cNvSpPr txBox="1"/>
          <p:nvPr/>
        </p:nvSpPr>
        <p:spPr>
          <a:xfrm rot="20700000">
            <a:off x="9336229" y="2645094"/>
            <a:ext cx="79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Oswald" panose="02000503000000000000" pitchFamily="2" charset="0"/>
              </a:rPr>
              <a:t>1</a:t>
            </a:r>
          </a:p>
        </p:txBody>
      </p:sp>
      <p:pic>
        <p:nvPicPr>
          <p:cNvPr id="70" name="Picture 8" descr="4TH GRADE-REBECCA HUGHES / Welcome"/>
          <p:cNvPicPr>
            <a:picLocks noChangeAspect="1" noChangeArrowheads="1"/>
          </p:cNvPicPr>
          <p:nvPr/>
        </p:nvPicPr>
        <p:blipFill rotWithShape="1">
          <a:blip r:embed="rId5">
            <a:lum/>
          </a:blip>
          <a:srcRect l="30832"/>
          <a:stretch/>
        </p:blipFill>
        <p:spPr bwMode="auto">
          <a:xfrm>
            <a:off x="63538" y="3140039"/>
            <a:ext cx="2622145" cy="379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62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 descr="الصف الأول _36">
            <a:extLst>
              <a:ext uri="{FF2B5EF4-FFF2-40B4-BE49-F238E27FC236}">
                <a16:creationId xmlns="" xmlns:a16="http://schemas.microsoft.com/office/drawing/2014/main" id="{A0C8EE72-3E99-4937-BA8A-65393647F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84" y="659959"/>
            <a:ext cx="4427617" cy="5707939"/>
          </a:xfrm>
          <a:prstGeom prst="rect">
            <a:avLst/>
          </a:prstGeom>
        </p:spPr>
      </p:pic>
      <p:pic>
        <p:nvPicPr>
          <p:cNvPr id="232" name="Google Shape;232;p38"/>
          <p:cNvPicPr preferRelativeResize="0"/>
          <p:nvPr/>
        </p:nvPicPr>
        <p:blipFill rotWithShape="1">
          <a:blip r:embed="rId4">
            <a:alphaModFix/>
          </a:blip>
          <a:srcRect t="5800" b="2858"/>
          <a:stretch/>
        </p:blipFill>
        <p:spPr>
          <a:xfrm>
            <a:off x="-126128" y="134814"/>
            <a:ext cx="6475733" cy="65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33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5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883235" y="1154583"/>
            <a:ext cx="1351542" cy="356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4000" dirty="0" smtClean="0">
                <a:solidFill>
                  <a:srgbClr val="FF0000"/>
                </a:solidFill>
                <a:cs typeface="PT Bold Heading" pitchFamily="2" charset="-78"/>
              </a:rPr>
              <a:t>19-2</a:t>
            </a:r>
            <a:endParaRPr lang="ar-SA" sz="4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804405" y="1049637"/>
            <a:ext cx="1677443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932930" y="5856740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0342837" y="467698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olorful Rainbow Arrow. Instagram Stories GIF Sticker created by Tom  Windeknecht via GIPHY. #rainbow #arrow #gif #giph… | Rainbow gif, Gif,  Poster background design">
            <a:extLst>
              <a:ext uri="{FF2B5EF4-FFF2-40B4-BE49-F238E27FC236}">
                <a16:creationId xmlns="" xmlns:a16="http://schemas.microsoft.com/office/drawing/2014/main" id="{8E10E4D5-4FB5-47C4-959D-792B7FE84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06498">
            <a:off x="6443208" y="292380"/>
            <a:ext cx="1059027" cy="8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16234" y="230303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36 الى 37 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25" y="36555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oogle Shape;2917;p71"/>
          <p:cNvGrpSpPr/>
          <p:nvPr/>
        </p:nvGrpSpPr>
        <p:grpSpPr>
          <a:xfrm rot="18463613" flipH="1">
            <a:off x="322766" y="821355"/>
            <a:ext cx="1694264" cy="505172"/>
            <a:chOff x="1654700" y="2715707"/>
            <a:chExt cx="856150" cy="255275"/>
          </a:xfrm>
        </p:grpSpPr>
        <p:sp>
          <p:nvSpPr>
            <p:cNvPr id="65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3" name="صورة 82" descr="الصف الأول _37">
            <a:extLst>
              <a:ext uri="{FF2B5EF4-FFF2-40B4-BE49-F238E27FC236}">
                <a16:creationId xmlns="" xmlns:a16="http://schemas.microsoft.com/office/drawing/2014/main" id="{7AC769CF-5EFE-4E24-822C-26A108300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24" y="1510054"/>
            <a:ext cx="4418819" cy="48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7774" y="430899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5436057" y="2310871"/>
            <a:ext cx="4705527" cy="1769598"/>
          </a:xfrm>
        </p:spPr>
        <p:txBody>
          <a:bodyPr/>
          <a:lstStyle/>
          <a:p>
            <a:pPr algn="ctr"/>
            <a:r>
              <a:rPr lang="ar-SA" sz="2800" b="0" dirty="0" smtClean="0">
                <a:solidFill>
                  <a:srgbClr val="0070C0"/>
                </a:solidFill>
                <a:cs typeface="PT Bold Heading" pitchFamily="2" charset="-78"/>
              </a:rPr>
              <a:t>أقرأُ العددين 4, 5 وأكتبهما</a:t>
            </a:r>
          </a:p>
          <a:p>
            <a:pPr algn="ctr"/>
            <a:endParaRPr lang="ar-SA" sz="2800" b="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6908639" y="3504343"/>
            <a:ext cx="387723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370859" y="4547349"/>
            <a:ext cx="3355865" cy="101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أُعدُ العددين 4 , 5</a:t>
            </a:r>
            <a:endParaRPr lang="ar-SA" sz="3200" dirty="0">
              <a:solidFill>
                <a:srgbClr val="008000"/>
              </a:solidFill>
              <a:cs typeface="PT Bold Heading" pitchFamily="2" charset="-78"/>
            </a:endParaRP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أربعة </a:t>
            </a:r>
          </a:p>
          <a:p>
            <a:r>
              <a:rPr lang="ar-SA" sz="3200" dirty="0" smtClean="0">
                <a:solidFill>
                  <a:srgbClr val="008000"/>
                </a:solidFill>
                <a:cs typeface="PT Bold Heading" pitchFamily="2" charset="-78"/>
              </a:rPr>
              <a:t>خمسة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14-2-1443هـ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145" y="2701633"/>
            <a:ext cx="4958772" cy="3276997"/>
          </a:xfrm>
          <a:prstGeom prst="rect">
            <a:avLst/>
          </a:prstGeom>
          <a:ln w="1143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5139533" y="4031589"/>
            <a:ext cx="5864785" cy="40862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C0066"/>
                </a:solidFill>
                <a:cs typeface="PT Bold Heading" pitchFamily="2" charset="-78"/>
              </a:rPr>
              <a:t>أرسم </a:t>
            </a:r>
            <a:r>
              <a:rPr lang="ar-SA" dirty="0" smtClean="0">
                <a:solidFill>
                  <a:srgbClr val="CC0066"/>
                </a:solidFill>
                <a:cs typeface="PT Bold Heading" pitchFamily="2" charset="-78"/>
              </a:rPr>
              <a:t>خمسة </a:t>
            </a:r>
            <a:r>
              <a:rPr lang="ar-SA" dirty="0" err="1" smtClean="0">
                <a:solidFill>
                  <a:srgbClr val="CC0066"/>
                </a:solidFill>
                <a:cs typeface="PT Bold Heading" pitchFamily="2" charset="-78"/>
              </a:rPr>
              <a:t>مربعات,ثم</a:t>
            </a:r>
            <a:r>
              <a:rPr lang="ar-SA" dirty="0" smtClean="0">
                <a:solidFill>
                  <a:srgbClr val="CC0066"/>
                </a:solidFill>
                <a:cs typeface="PT Bold Heading" pitchFamily="2" charset="-78"/>
              </a:rPr>
              <a:t> </a:t>
            </a:r>
            <a:r>
              <a:rPr lang="ar-SA" dirty="0">
                <a:solidFill>
                  <a:srgbClr val="CC0066"/>
                </a:solidFill>
                <a:cs typeface="PT Bold Heading" pitchFamily="2" charset="-78"/>
              </a:rPr>
              <a:t>مرر القلم على العدد المنقط واكتبه</a:t>
            </a:r>
            <a:endParaRPr lang="ar-EG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4985147" y="1314423"/>
            <a:ext cx="5092279" cy="40862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 smtClean="0">
                <a:solidFill>
                  <a:srgbClr val="CC0066"/>
                </a:solidFill>
                <a:cs typeface="PT Bold Heading" pitchFamily="2" charset="-78"/>
              </a:rPr>
              <a:t>أرسم أربع مثلثات ,ثم مرر القلم على العدد المنقط واكتبه</a:t>
            </a:r>
            <a:endParaRPr lang="ar-EG" dirty="0">
              <a:solidFill>
                <a:srgbClr val="CC0066"/>
              </a:solidFill>
              <a:cs typeface="PT Bold Heading" pitchFamily="2" charset="-78"/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1324356" y="129890"/>
            <a:ext cx="7217840" cy="1186264"/>
            <a:chOff x="-2270938" y="64235"/>
            <a:chExt cx="11114249" cy="1824923"/>
          </a:xfrm>
        </p:grpSpPr>
        <p:sp>
          <p:nvSpPr>
            <p:cNvPr id="12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2270938" y="64235"/>
              <a:ext cx="11071544" cy="1824923"/>
            </a:xfrm>
            <a:prstGeom prst="rect">
              <a:avLst/>
            </a:prstGeom>
            <a:solidFill>
              <a:srgbClr val="CC66FF">
                <a:alpha val="30000"/>
              </a:srgb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13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691528" y="622634"/>
              <a:ext cx="9534839" cy="757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– 4 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قراءة العددان 4 , 5 وكتابتهما</a:t>
              </a:r>
              <a:endParaRPr lang="ar-SA" sz="3200" spc="-56" dirty="0">
                <a:solidFill>
                  <a:srgbClr val="0070C0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pic>
        <p:nvPicPr>
          <p:cNvPr id="14" name="Google Shape;181;p29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970" r="8892" b="21025"/>
          <a:stretch/>
        </p:blipFill>
        <p:spPr>
          <a:xfrm flipH="1">
            <a:off x="153759" y="828694"/>
            <a:ext cx="3204893" cy="111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2;p29"/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CC99FF">
                <a:tint val="45000"/>
                <a:satMod val="400000"/>
              </a:srgbClr>
            </a:duotone>
          </a:blip>
          <a:srcRect t="16734" r="8892" b="18300"/>
          <a:stretch/>
        </p:blipFill>
        <p:spPr>
          <a:xfrm flipH="1">
            <a:off x="153759" y="97864"/>
            <a:ext cx="3204893" cy="11683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100205" y="317737"/>
            <a:ext cx="1365193" cy="670262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36</a:t>
            </a:r>
            <a:endParaRPr lang="en-US" sz="4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760837" y="1088120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19-2-1443هـ</a:t>
            </a:r>
            <a:endParaRPr lang="en-US" sz="27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73" y="1968805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 منحني إلى اليسار 1"/>
          <p:cNvSpPr/>
          <p:nvPr/>
        </p:nvSpPr>
        <p:spPr>
          <a:xfrm>
            <a:off x="4125988" y="2685868"/>
            <a:ext cx="1265802" cy="3478450"/>
          </a:xfrm>
          <a:prstGeom prst="curvedLeftArrow">
            <a:avLst>
              <a:gd name="adj1" fmla="val 8617"/>
              <a:gd name="adj2" fmla="val 41845"/>
              <a:gd name="adj3" fmla="val 18772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7" name="سهم منحني إلى اليسار 26"/>
          <p:cNvSpPr/>
          <p:nvPr/>
        </p:nvSpPr>
        <p:spPr>
          <a:xfrm flipH="1">
            <a:off x="527226" y="2727020"/>
            <a:ext cx="1145958" cy="3179645"/>
          </a:xfrm>
          <a:prstGeom prst="curvedLeftArrow">
            <a:avLst>
              <a:gd name="adj1" fmla="val 7844"/>
              <a:gd name="adj2" fmla="val 25050"/>
              <a:gd name="adj3" fmla="val 23114"/>
            </a:avLst>
          </a:prstGeom>
          <a:solidFill>
            <a:srgbClr val="7030A0">
              <a:alpha val="44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8" name="مربع نص 19"/>
          <p:cNvSpPr txBox="1"/>
          <p:nvPr/>
        </p:nvSpPr>
        <p:spPr>
          <a:xfrm>
            <a:off x="3930246" y="2429710"/>
            <a:ext cx="114622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أربعة</a:t>
            </a:r>
            <a:endParaRPr lang="ar-EG" sz="2800" b="1" dirty="0">
              <a:solidFill>
                <a:srgbClr val="C00000"/>
              </a:solidFill>
            </a:endParaRPr>
          </a:p>
        </p:txBody>
      </p:sp>
      <p:sp>
        <p:nvSpPr>
          <p:cNvPr id="29" name="مربع نص 20"/>
          <p:cNvSpPr txBox="1"/>
          <p:nvPr/>
        </p:nvSpPr>
        <p:spPr>
          <a:xfrm>
            <a:off x="1368460" y="2406047"/>
            <a:ext cx="1199913" cy="57888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خمسة</a:t>
            </a:r>
            <a:endParaRPr lang="ar-EG" sz="2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93DA6F33-56F3-454F-A94C-816F87D7F2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942"/>
          <a:stretch/>
        </p:blipFill>
        <p:spPr>
          <a:xfrm>
            <a:off x="5062331" y="1820479"/>
            <a:ext cx="6271435" cy="213491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="" xmlns:a16="http://schemas.microsoft.com/office/drawing/2014/main" id="{8E39BDAA-6B50-4850-BE95-C5B634DD36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319"/>
          <a:stretch/>
        </p:blipFill>
        <p:spPr>
          <a:xfrm>
            <a:off x="4953615" y="4347575"/>
            <a:ext cx="6442820" cy="206230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="" xmlns:a16="http://schemas.microsoft.com/office/drawing/2014/main" id="{8E39BDAA-6B50-4850-BE95-C5B634DD36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976" b="58922"/>
          <a:stretch/>
        </p:blipFill>
        <p:spPr>
          <a:xfrm>
            <a:off x="10266618" y="3876374"/>
            <a:ext cx="1151079" cy="723275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="" xmlns:a16="http://schemas.microsoft.com/office/drawing/2014/main" id="{93DA6F33-56F3-454F-A94C-816F87D7F2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161" b="57982"/>
          <a:stretch/>
        </p:blipFill>
        <p:spPr>
          <a:xfrm>
            <a:off x="9899278" y="1151649"/>
            <a:ext cx="955350" cy="789356"/>
          </a:xfrm>
          <a:prstGeom prst="rect">
            <a:avLst/>
          </a:prstGeom>
        </p:spPr>
      </p:pic>
      <p:sp>
        <p:nvSpPr>
          <p:cNvPr id="5" name="مربع نص 13"/>
          <p:cNvSpPr txBox="1"/>
          <p:nvPr/>
        </p:nvSpPr>
        <p:spPr>
          <a:xfrm>
            <a:off x="8295980" y="4884499"/>
            <a:ext cx="90300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5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371480" y="2230122"/>
            <a:ext cx="10421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4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7057642" y="2224862"/>
            <a:ext cx="10421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4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717532" y="2209096"/>
            <a:ext cx="10421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4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26" name="مربع نص 13"/>
          <p:cNvSpPr txBox="1"/>
          <p:nvPr/>
        </p:nvSpPr>
        <p:spPr>
          <a:xfrm>
            <a:off x="6982142" y="4910771"/>
            <a:ext cx="90300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5</a:t>
            </a:r>
            <a:endParaRPr lang="ar-EG" sz="8800" b="1" dirty="0">
              <a:solidFill>
                <a:srgbClr val="0070C0"/>
              </a:solidFill>
            </a:endParaRPr>
          </a:p>
        </p:txBody>
      </p:sp>
      <p:sp>
        <p:nvSpPr>
          <p:cNvPr id="32" name="مربع نص 13"/>
          <p:cNvSpPr txBox="1"/>
          <p:nvPr/>
        </p:nvSpPr>
        <p:spPr>
          <a:xfrm>
            <a:off x="5768160" y="4879239"/>
            <a:ext cx="90300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8800" b="1" dirty="0" smtClean="0">
                <a:solidFill>
                  <a:srgbClr val="0070C0"/>
                </a:solidFill>
              </a:rPr>
              <a:t>5</a:t>
            </a:r>
            <a:endParaRPr lang="ar-EG" sz="8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lipart of orange traffic cone free image download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5927" r="14583" b="5705"/>
          <a:stretch/>
        </p:blipFill>
        <p:spPr bwMode="auto">
          <a:xfrm>
            <a:off x="6238629" y="1742781"/>
            <a:ext cx="544169" cy="7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t&amp;#39;s just make something quick &amp;#39;n easy.&amp;#39; | I didn&amp;#39;t have my glasses on....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2371" r="6397" b="14833"/>
          <a:stretch/>
        </p:blipFill>
        <p:spPr bwMode="auto">
          <a:xfrm>
            <a:off x="6204818" y="4395672"/>
            <a:ext cx="947413" cy="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let&amp;#39;s just make something quick &amp;#39;n easy.&amp;#39; | I didn&amp;#39;t have my glasses on....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2371" r="6397" b="14833"/>
          <a:stretch/>
        </p:blipFill>
        <p:spPr bwMode="auto">
          <a:xfrm>
            <a:off x="7118718" y="4395671"/>
            <a:ext cx="947413" cy="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let&amp;#39;s just make something quick &amp;#39;n easy.&amp;#39; | I didn&amp;#39;t have my glasses on....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2371" r="6397" b="14833"/>
          <a:stretch/>
        </p:blipFill>
        <p:spPr bwMode="auto">
          <a:xfrm>
            <a:off x="8047745" y="4419133"/>
            <a:ext cx="947413" cy="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et&amp;#39;s just make something quick &amp;#39;n easy.&amp;#39; | I didn&amp;#39;t have my glasses on....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2371" r="6397" b="14833"/>
          <a:stretch/>
        </p:blipFill>
        <p:spPr bwMode="auto">
          <a:xfrm>
            <a:off x="8951865" y="4440212"/>
            <a:ext cx="947413" cy="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et&amp;#39;s just make something quick &amp;#39;n easy.&amp;#39; | I didn&amp;#39;t have my glasses on....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2371" r="6397" b="14833"/>
          <a:stretch/>
        </p:blipFill>
        <p:spPr bwMode="auto">
          <a:xfrm>
            <a:off x="9872923" y="4440211"/>
            <a:ext cx="947413" cy="5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lipart of orange traffic cone free image download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5927" r="14583" b="5705"/>
          <a:stretch/>
        </p:blipFill>
        <p:spPr bwMode="auto">
          <a:xfrm>
            <a:off x="6771813" y="1723046"/>
            <a:ext cx="544169" cy="7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lipart of orange traffic cone free image download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5927" r="14583" b="5705"/>
          <a:stretch/>
        </p:blipFill>
        <p:spPr bwMode="auto">
          <a:xfrm>
            <a:off x="7433644" y="1744601"/>
            <a:ext cx="544169" cy="7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lipart of orange traffic cone free image download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5927" r="14583" b="5705"/>
          <a:stretch/>
        </p:blipFill>
        <p:spPr bwMode="auto">
          <a:xfrm>
            <a:off x="8099837" y="1709491"/>
            <a:ext cx="544169" cy="7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5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7" grpId="0"/>
      <p:bldP spid="2" grpId="0" animBg="1"/>
      <p:bldP spid="27" grpId="0" animBg="1"/>
      <p:bldP spid="28" grpId="0" animBg="1"/>
      <p:bldP spid="29" grpId="0" animBg="1"/>
      <p:bldP spid="5" grpId="0"/>
      <p:bldP spid="10" grpId="0"/>
      <p:bldP spid="23" grpId="0"/>
      <p:bldP spid="25" grpId="0"/>
      <p:bldP spid="26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39163466"/>
</p:tagLst>
</file>

<file path=ppt/theme/theme1.xml><?xml version="1.0" encoding="utf-8"?>
<a:theme xmlns:a="http://schemas.openxmlformats.org/drawingml/2006/main" name="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358</Words>
  <Application>Microsoft Office PowerPoint</Application>
  <PresentationFormat>Custom</PresentationFormat>
  <Paragraphs>127</Paragraphs>
  <Slides>16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ننجز العمل بإتقان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145</cp:revision>
  <dcterms:created xsi:type="dcterms:W3CDTF">2021-09-09T09:58:20Z</dcterms:created>
  <dcterms:modified xsi:type="dcterms:W3CDTF">2023-03-31T11:47:48Z</dcterms:modified>
</cp:coreProperties>
</file>