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4.wav" ContentType="audio/wav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318" r:id="rId3"/>
    <p:sldId id="257" r:id="rId4"/>
    <p:sldId id="258" r:id="rId5"/>
    <p:sldId id="312" r:id="rId6"/>
    <p:sldId id="260" r:id="rId7"/>
    <p:sldId id="294" r:id="rId8"/>
    <p:sldId id="311" r:id="rId9"/>
    <p:sldId id="310" r:id="rId10"/>
    <p:sldId id="309" r:id="rId11"/>
    <p:sldId id="267" r:id="rId12"/>
    <p:sldId id="300" r:id="rId13"/>
    <p:sldId id="307" r:id="rId14"/>
    <p:sldId id="297" r:id="rId15"/>
    <p:sldId id="296" r:id="rId16"/>
    <p:sldId id="314" r:id="rId17"/>
    <p:sldId id="295" r:id="rId18"/>
    <p:sldId id="315" r:id="rId19"/>
    <p:sldId id="317" r:id="rId20"/>
    <p:sldId id="316" r:id="rId21"/>
    <p:sldId id="284" r:id="rId22"/>
    <p:sldId id="268" r:id="rId23"/>
    <p:sldId id="271" r:id="rId24"/>
    <p:sldId id="313" r:id="rId25"/>
    <p:sldId id="266" r:id="rId26"/>
    <p:sldId id="306" r:id="rId27"/>
    <p:sldId id="308" r:id="rId28"/>
    <p:sldId id="303" r:id="rId29"/>
  </p:sldIdLst>
  <p:sldSz cx="18288000" cy="10287000"/>
  <p:notesSz cx="6858000" cy="9144000"/>
  <p:embeddedFontLst>
    <p:embeddedFont>
      <p:font typeface="Tw Cen MT" pitchFamily="34" charset="0"/>
      <p:regular r:id="rId31"/>
      <p:bold r:id="rId32"/>
      <p:italic r:id="rId33"/>
      <p:boldItalic r:id="rId34"/>
    </p:embeddedFont>
    <p:embeddedFont>
      <p:font typeface="Montserrat" charset="0"/>
      <p:regular r:id="rId35"/>
      <p:bold r:id="rId36"/>
      <p:italic r:id="rId37"/>
      <p:boldItalic r:id="rId38"/>
    </p:embeddedFont>
    <p:embeddedFont>
      <p:font typeface="DecoType Naskh" charset="-78"/>
      <p:regular r:id="rId39"/>
    </p:embeddedFont>
    <p:embeddedFont>
      <p:font typeface="PT Bold Heading" charset="-78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  <p:embeddedFont>
      <p:font typeface="맑은 고딕" pitchFamily="34" charset="-127"/>
      <p:regular r:id="rId47"/>
      <p:bold r:id="rId48"/>
    </p:embeddedFont>
    <p:embeddedFont>
      <p:font typeface="Segoe UI Semibold" pitchFamily="34" charset="0"/>
      <p:bold r:id="rId49"/>
    </p:embeddedFont>
    <p:embeddedFont>
      <p:font typeface="PT Simple Bold Ruled" charset="-78"/>
      <p:regular r:id="rId50"/>
    </p:embeddedFont>
    <p:embeddedFont>
      <p:font typeface="Arabic Typesetting" pitchFamily="66" charset="-78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16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FE4E7E-2BE5-44AF-AFC9-C8E6323D9FFE}" type="datetimeFigureOut">
              <a:rPr lang="ar-SA" smtClean="0"/>
              <a:t>11/09/1444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3FCB12-2F58-44DC-B931-055BAC31C0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2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slideLayout" Target="../slideLayouts/slideLayout172.xml"/><Relationship Id="rId180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3">
            <a:alphaModFix amt="2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30" r:id="rId2"/>
    <p:sldLayoutId id="2147483826" r:id="rId3"/>
    <p:sldLayoutId id="2147483815" r:id="rId4"/>
    <p:sldLayoutId id="2147483814" r:id="rId5"/>
    <p:sldLayoutId id="2147483812" r:id="rId6"/>
    <p:sldLayoutId id="2147483811" r:id="rId7"/>
    <p:sldLayoutId id="2147483804" r:id="rId8"/>
    <p:sldLayoutId id="2147483793" r:id="rId9"/>
    <p:sldLayoutId id="2147483792" r:id="rId10"/>
    <p:sldLayoutId id="2147483790" r:id="rId11"/>
    <p:sldLayoutId id="2147483789" r:id="rId12"/>
    <p:sldLayoutId id="2147483779" r:id="rId13"/>
    <p:sldLayoutId id="2147483768" r:id="rId14"/>
    <p:sldLayoutId id="2147483767" r:id="rId15"/>
    <p:sldLayoutId id="2147483765" r:id="rId16"/>
    <p:sldLayoutId id="2147483764" r:id="rId17"/>
    <p:sldLayoutId id="2147483755" r:id="rId18"/>
    <p:sldLayoutId id="2147483743" r:id="rId19"/>
    <p:sldLayoutId id="2147483742" r:id="rId20"/>
    <p:sldLayoutId id="2147483740" r:id="rId21"/>
    <p:sldLayoutId id="2147483739" r:id="rId22"/>
    <p:sldLayoutId id="2147483721" r:id="rId23"/>
    <p:sldLayoutId id="2147483720" r:id="rId24"/>
    <p:sldLayoutId id="2147483718" r:id="rId25"/>
    <p:sldLayoutId id="2147483717" r:id="rId26"/>
    <p:sldLayoutId id="2147483696" r:id="rId27"/>
    <p:sldLayoutId id="2147483695" r:id="rId28"/>
    <p:sldLayoutId id="2147483694" r:id="rId29"/>
    <p:sldLayoutId id="2147483692" r:id="rId30"/>
    <p:sldLayoutId id="2147483684" r:id="rId31"/>
    <p:sldLayoutId id="2147483683" r:id="rId32"/>
    <p:sldLayoutId id="2147483682" r:id="rId33"/>
    <p:sldLayoutId id="2147483680" r:id="rId34"/>
    <p:sldLayoutId id="2147483661" r:id="rId35"/>
    <p:sldLayoutId id="2147483650" r:id="rId36"/>
    <p:sldLayoutId id="2147483829" r:id="rId37"/>
    <p:sldLayoutId id="2147483828" r:id="rId38"/>
    <p:sldLayoutId id="2147483823" r:id="rId39"/>
    <p:sldLayoutId id="2147483822" r:id="rId40"/>
    <p:sldLayoutId id="2147483821" r:id="rId41"/>
    <p:sldLayoutId id="2147483820" r:id="rId42"/>
    <p:sldLayoutId id="2147483819" r:id="rId43"/>
    <p:sldLayoutId id="2147483818" r:id="rId44"/>
    <p:sldLayoutId id="2147483817" r:id="rId45"/>
    <p:sldLayoutId id="2147483816" r:id="rId46"/>
    <p:sldLayoutId id="2147483809" r:id="rId47"/>
    <p:sldLayoutId id="2147483801" r:id="rId48"/>
    <p:sldLayoutId id="2147483800" r:id="rId49"/>
    <p:sldLayoutId id="2147483799" r:id="rId50"/>
    <p:sldLayoutId id="2147483798" r:id="rId51"/>
    <p:sldLayoutId id="2147483797" r:id="rId52"/>
    <p:sldLayoutId id="2147483796" r:id="rId53"/>
    <p:sldLayoutId id="2147483795" r:id="rId54"/>
    <p:sldLayoutId id="2147483794" r:id="rId55"/>
    <p:sldLayoutId id="2147483787" r:id="rId56"/>
    <p:sldLayoutId id="2147483786" r:id="rId57"/>
    <p:sldLayoutId id="2147483781" r:id="rId58"/>
    <p:sldLayoutId id="2147483776" r:id="rId59"/>
    <p:sldLayoutId id="2147483775" r:id="rId60"/>
    <p:sldLayoutId id="2147483774" r:id="rId61"/>
    <p:sldLayoutId id="2147483773" r:id="rId62"/>
    <p:sldLayoutId id="2147483772" r:id="rId63"/>
    <p:sldLayoutId id="2147483771" r:id="rId64"/>
    <p:sldLayoutId id="2147483770" r:id="rId65"/>
    <p:sldLayoutId id="2147483769" r:id="rId66"/>
    <p:sldLayoutId id="2147483762" r:id="rId67"/>
    <p:sldLayoutId id="2147483761" r:id="rId68"/>
    <p:sldLayoutId id="2147483756" r:id="rId69"/>
    <p:sldLayoutId id="2147483751" r:id="rId70"/>
    <p:sldLayoutId id="2147483750" r:id="rId71"/>
    <p:sldLayoutId id="2147483749" r:id="rId72"/>
    <p:sldLayoutId id="2147483748" r:id="rId73"/>
    <p:sldLayoutId id="2147483747" r:id="rId74"/>
    <p:sldLayoutId id="2147483746" r:id="rId75"/>
    <p:sldLayoutId id="2147483745" r:id="rId76"/>
    <p:sldLayoutId id="2147483744" r:id="rId77"/>
    <p:sldLayoutId id="2147483737" r:id="rId78"/>
    <p:sldLayoutId id="2147483729" r:id="rId79"/>
    <p:sldLayoutId id="2147483728" r:id="rId80"/>
    <p:sldLayoutId id="2147483727" r:id="rId81"/>
    <p:sldLayoutId id="2147483726" r:id="rId82"/>
    <p:sldLayoutId id="2147483725" r:id="rId83"/>
    <p:sldLayoutId id="2147483724" r:id="rId84"/>
    <p:sldLayoutId id="2147483723" r:id="rId85"/>
    <p:sldLayoutId id="2147483722" r:id="rId86"/>
    <p:sldLayoutId id="2147483715" r:id="rId87"/>
    <p:sldLayoutId id="2147483707" r:id="rId88"/>
    <p:sldLayoutId id="2147483705" r:id="rId89"/>
    <p:sldLayoutId id="2147483704" r:id="rId90"/>
    <p:sldLayoutId id="2147483701" r:id="rId91"/>
    <p:sldLayoutId id="2147483700" r:id="rId92"/>
    <p:sldLayoutId id="2147483699" r:id="rId93"/>
    <p:sldLayoutId id="2147483697" r:id="rId94"/>
    <p:sldLayoutId id="2147483691" r:id="rId95"/>
    <p:sldLayoutId id="2147483690" r:id="rId96"/>
    <p:sldLayoutId id="2147483689" r:id="rId97"/>
    <p:sldLayoutId id="2147483688" r:id="rId98"/>
    <p:sldLayoutId id="2147483687" r:id="rId99"/>
    <p:sldLayoutId id="2147483686" r:id="rId100"/>
    <p:sldLayoutId id="2147483685" r:id="rId101"/>
    <p:sldLayoutId id="2147483679" r:id="rId102"/>
    <p:sldLayoutId id="2147483678" r:id="rId103"/>
    <p:sldLayoutId id="2147483677" r:id="rId104"/>
    <p:sldLayoutId id="2147483674" r:id="rId105"/>
    <p:sldLayoutId id="2147483673" r:id="rId106"/>
    <p:sldLayoutId id="2147483672" r:id="rId107"/>
    <p:sldLayoutId id="2147483671" r:id="rId108"/>
    <p:sldLayoutId id="2147483670" r:id="rId109"/>
    <p:sldLayoutId id="2147483669" r:id="rId110"/>
    <p:sldLayoutId id="2147483664" r:id="rId111"/>
    <p:sldLayoutId id="2147483663" r:id="rId112"/>
    <p:sldLayoutId id="2147483662" r:id="rId113"/>
    <p:sldLayoutId id="2147483660" r:id="rId114"/>
    <p:sldLayoutId id="2147483651" r:id="rId115"/>
    <p:sldLayoutId id="2147483652" r:id="rId116"/>
    <p:sldLayoutId id="2147483653" r:id="rId117"/>
    <p:sldLayoutId id="2147483654" r:id="rId118"/>
    <p:sldLayoutId id="2147483655" r:id="rId119"/>
    <p:sldLayoutId id="2147483827" r:id="rId120"/>
    <p:sldLayoutId id="2147483825" r:id="rId121"/>
    <p:sldLayoutId id="2147483824" r:id="rId122"/>
    <p:sldLayoutId id="2147483813" r:id="rId123"/>
    <p:sldLayoutId id="2147483810" r:id="rId124"/>
    <p:sldLayoutId id="2147483808" r:id="rId125"/>
    <p:sldLayoutId id="2147483806" r:id="rId126"/>
    <p:sldLayoutId id="2147483805" r:id="rId127"/>
    <p:sldLayoutId id="2147483803" r:id="rId128"/>
    <p:sldLayoutId id="2147483802" r:id="rId129"/>
    <p:sldLayoutId id="2147483791" r:id="rId130"/>
    <p:sldLayoutId id="2147483788" r:id="rId131"/>
    <p:sldLayoutId id="2147483785" r:id="rId132"/>
    <p:sldLayoutId id="2147483783" r:id="rId133"/>
    <p:sldLayoutId id="2147483782" r:id="rId134"/>
    <p:sldLayoutId id="2147483780" r:id="rId135"/>
    <p:sldLayoutId id="2147483778" r:id="rId136"/>
    <p:sldLayoutId id="2147483777" r:id="rId137"/>
    <p:sldLayoutId id="2147483766" r:id="rId138"/>
    <p:sldLayoutId id="2147483763" r:id="rId139"/>
    <p:sldLayoutId id="2147483760" r:id="rId140"/>
    <p:sldLayoutId id="2147483758" r:id="rId141"/>
    <p:sldLayoutId id="2147483757" r:id="rId142"/>
    <p:sldLayoutId id="2147483754" r:id="rId143"/>
    <p:sldLayoutId id="2147483753" r:id="rId144"/>
    <p:sldLayoutId id="2147483752" r:id="rId145"/>
    <p:sldLayoutId id="2147483741" r:id="rId146"/>
    <p:sldLayoutId id="2147483738" r:id="rId147"/>
    <p:sldLayoutId id="2147483736" r:id="rId148"/>
    <p:sldLayoutId id="2147483733" r:id="rId149"/>
    <p:sldLayoutId id="2147483732" r:id="rId150"/>
    <p:sldLayoutId id="2147483731" r:id="rId151"/>
    <p:sldLayoutId id="2147483730" r:id="rId152"/>
    <p:sldLayoutId id="2147483719" r:id="rId153"/>
    <p:sldLayoutId id="2147483716" r:id="rId154"/>
    <p:sldLayoutId id="2147483714" r:id="rId155"/>
    <p:sldLayoutId id="2147483712" r:id="rId156"/>
    <p:sldLayoutId id="2147483711" r:id="rId157"/>
    <p:sldLayoutId id="2147483710" r:id="rId158"/>
    <p:sldLayoutId id="2147483709" r:id="rId159"/>
    <p:sldLayoutId id="2147483708" r:id="rId160"/>
    <p:sldLayoutId id="2147483706" r:id="rId161"/>
    <p:sldLayoutId id="2147483703" r:id="rId162"/>
    <p:sldLayoutId id="2147483702" r:id="rId163"/>
    <p:sldLayoutId id="2147483698" r:id="rId164"/>
    <p:sldLayoutId id="2147483693" r:id="rId165"/>
    <p:sldLayoutId id="2147483681" r:id="rId166"/>
    <p:sldLayoutId id="2147483668" r:id="rId167"/>
    <p:sldLayoutId id="2147483667" r:id="rId168"/>
    <p:sldLayoutId id="2147483666" r:id="rId169"/>
    <p:sldLayoutId id="2147483665" r:id="rId170"/>
    <p:sldLayoutId id="2147483656" r:id="rId171"/>
    <p:sldLayoutId id="2147483657" r:id="rId172"/>
    <p:sldLayoutId id="2147483658" r:id="rId173"/>
    <p:sldLayoutId id="2147483659" r:id="rId174"/>
    <p:sldLayoutId id="2147483676" r:id="rId175"/>
    <p:sldLayoutId id="2147483807" r:id="rId176"/>
    <p:sldLayoutId id="2147483784" r:id="rId177"/>
    <p:sldLayoutId id="2147483759" r:id="rId178"/>
    <p:sldLayoutId id="2147483735" r:id="rId179"/>
    <p:sldLayoutId id="2147483734" r:id="rId180"/>
    <p:sldLayoutId id="2147483713" r:id="rId18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62.sv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12" Type="http://schemas.openxmlformats.org/officeDocument/2006/relationships/image" Target="../media/image83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5.svg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0.png"/><Relationship Id="rId10" Type="http://schemas.openxmlformats.org/officeDocument/2006/relationships/image" Target="../media/image80.svg"/><Relationship Id="rId19" Type="http://schemas.openxmlformats.org/officeDocument/2006/relationships/audio" Target="../media/audio11.wav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62.svg"/><Relationship Id="rId3" Type="http://schemas.openxmlformats.org/officeDocument/2006/relationships/image" Target="../media/image88.png"/><Relationship Id="rId7" Type="http://schemas.openxmlformats.org/officeDocument/2006/relationships/image" Target="../media/image5.sv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13.wdp"/><Relationship Id="rId5" Type="http://schemas.openxmlformats.org/officeDocument/2006/relationships/image" Target="../media/image96.gif"/><Relationship Id="rId15" Type="http://schemas.openxmlformats.org/officeDocument/2006/relationships/image" Target="../media/image24.svg"/><Relationship Id="rId10" Type="http://schemas.openxmlformats.org/officeDocument/2006/relationships/image" Target="../media/image99.jpeg"/><Relationship Id="rId4" Type="http://schemas.microsoft.com/office/2007/relationships/hdphoto" Target="../media/hdphoto11.wdp"/><Relationship Id="rId9" Type="http://schemas.openxmlformats.org/officeDocument/2006/relationships/image" Target="../media/image98.png"/><Relationship Id="rId1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119.xml"/><Relationship Id="rId21" Type="http://schemas.microsoft.com/office/2007/relationships/hdphoto" Target="../media/hdphoto15.wdp"/><Relationship Id="rId34" Type="http://schemas.openxmlformats.org/officeDocument/2006/relationships/image" Target="../media/image33.png"/><Relationship Id="rId7" Type="http://schemas.openxmlformats.org/officeDocument/2006/relationships/image" Target="../media/image102.png"/><Relationship Id="rId25" Type="http://schemas.openxmlformats.org/officeDocument/2006/relationships/image" Target="../media/image9.png"/><Relationship Id="rId33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video" Target="../media/media1.mp4"/><Relationship Id="rId20" Type="http://schemas.openxmlformats.org/officeDocument/2006/relationships/image" Target="../media/image106.png"/><Relationship Id="rId29" Type="http://schemas.openxmlformats.org/officeDocument/2006/relationships/image" Target="../media/image108.png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11" Type="http://schemas.openxmlformats.org/officeDocument/2006/relationships/image" Target="../media/image87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37" Type="http://schemas.openxmlformats.org/officeDocument/2006/relationships/image" Target="../media/image110.png"/><Relationship Id="rId5" Type="http://schemas.microsoft.com/office/2007/relationships/hdphoto" Target="../media/hdphoto14.wdp"/><Relationship Id="rId23" Type="http://schemas.openxmlformats.org/officeDocument/2006/relationships/image" Target="../media/image107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84.gif"/><Relationship Id="rId10" Type="http://schemas.openxmlformats.org/officeDocument/2006/relationships/image" Target="../media/image105.png"/><Relationship Id="rId19" Type="http://schemas.openxmlformats.org/officeDocument/2006/relationships/hyperlink" Target="https://pixabay.com/en/clips-office-fixing-note-1235868/" TargetMode="External"/><Relationship Id="rId31" Type="http://schemas.openxmlformats.org/officeDocument/2006/relationships/image" Target="../media/image109.png"/><Relationship Id="rId4" Type="http://schemas.openxmlformats.org/officeDocument/2006/relationships/image" Target="../media/image100.jpeg"/><Relationship Id="rId9" Type="http://schemas.openxmlformats.org/officeDocument/2006/relationships/image" Target="../media/image104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66.png"/><Relationship Id="rId30" Type="http://schemas.openxmlformats.org/officeDocument/2006/relationships/image" Target="../media/image104.svg"/><Relationship Id="rId35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3" Type="http://schemas.openxmlformats.org/officeDocument/2006/relationships/image" Target="../media/image111.jpeg"/><Relationship Id="rId12" Type="http://schemas.openxmlformats.org/officeDocument/2006/relationships/image" Target="../media/image112.jpeg"/><Relationship Id="rId17" Type="http://schemas.openxmlformats.org/officeDocument/2006/relationships/image" Target="../media/image1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5.gif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14.gif"/><Relationship Id="rId10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62.svg"/><Relationship Id="rId1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72.svg"/><Relationship Id="rId18" Type="http://schemas.openxmlformats.org/officeDocument/2006/relationships/image" Target="../media/image125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10" Type="http://schemas.openxmlformats.org/officeDocument/2006/relationships/image" Target="../media/image123.png"/><Relationship Id="rId19" Type="http://schemas.openxmlformats.org/officeDocument/2006/relationships/image" Target="../media/image84.gif"/><Relationship Id="rId4" Type="http://schemas.openxmlformats.org/officeDocument/2006/relationships/image" Target="../media/image118.png"/><Relationship Id="rId9" Type="http://schemas.openxmlformats.org/officeDocument/2006/relationships/image" Target="../media/image68.svg"/><Relationship Id="rId1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audio" Target="../media/audio2.wav"/><Relationship Id="rId7" Type="http://schemas.openxmlformats.org/officeDocument/2006/relationships/image" Target="../media/image128.jp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127.jp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audio" Target="../media/audio3.wav"/><Relationship Id="rId9" Type="http://schemas.openxmlformats.org/officeDocument/2006/relationships/image" Target="../media/image1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audio" Target="../media/audio2.wav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133.jpg"/><Relationship Id="rId11" Type="http://schemas.openxmlformats.org/officeDocument/2006/relationships/image" Target="../media/image137.jpeg"/><Relationship Id="rId5" Type="http://schemas.openxmlformats.org/officeDocument/2006/relationships/image" Target="../media/image126.png"/><Relationship Id="rId10" Type="http://schemas.openxmlformats.org/officeDocument/2006/relationships/image" Target="../media/image136.jpeg"/><Relationship Id="rId4" Type="http://schemas.openxmlformats.org/officeDocument/2006/relationships/audio" Target="../media/audio3.wav"/><Relationship Id="rId9" Type="http://schemas.openxmlformats.org/officeDocument/2006/relationships/image" Target="../media/image1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audio" Target="../media/audio2.wav"/><Relationship Id="rId7" Type="http://schemas.openxmlformats.org/officeDocument/2006/relationships/image" Target="../media/image139.jpg"/><Relationship Id="rId12" Type="http://schemas.openxmlformats.org/officeDocument/2006/relationships/image" Target="../media/image142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openxmlformats.org/officeDocument/2006/relationships/image" Target="../media/image138.jpg"/><Relationship Id="rId11" Type="http://schemas.openxmlformats.org/officeDocument/2006/relationships/image" Target="../media/image141.jpeg"/><Relationship Id="rId5" Type="http://schemas.openxmlformats.org/officeDocument/2006/relationships/image" Target="../media/image126.png"/><Relationship Id="rId10" Type="http://schemas.openxmlformats.org/officeDocument/2006/relationships/image" Target="../media/image140.jpeg"/><Relationship Id="rId4" Type="http://schemas.openxmlformats.org/officeDocument/2006/relationships/audio" Target="../media/audio3.wav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audio" Target="../media/audio3.wav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Relationship Id="rId6" Type="http://schemas.openxmlformats.org/officeDocument/2006/relationships/image" Target="../media/image143.jpg"/><Relationship Id="rId5" Type="http://schemas.openxmlformats.org/officeDocument/2006/relationships/image" Target="../media/image126.png"/><Relationship Id="rId10" Type="http://schemas.openxmlformats.org/officeDocument/2006/relationships/image" Target="../media/image113.png"/><Relationship Id="rId4" Type="http://schemas.openxmlformats.org/officeDocument/2006/relationships/audio" Target="../media/audio2.wav"/><Relationship Id="rId9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audio" Target="../media/audio3.wav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6" Type="http://schemas.openxmlformats.org/officeDocument/2006/relationships/image" Target="../media/image146.png"/><Relationship Id="rId11" Type="http://schemas.openxmlformats.org/officeDocument/2006/relationships/image" Target="../media/image113.png"/><Relationship Id="rId5" Type="http://schemas.openxmlformats.org/officeDocument/2006/relationships/image" Target="../media/image126.png"/><Relationship Id="rId10" Type="http://schemas.openxmlformats.org/officeDocument/2006/relationships/image" Target="../media/image112.jpeg"/><Relationship Id="rId4" Type="http://schemas.openxmlformats.org/officeDocument/2006/relationships/audio" Target="../media/audio2.wav"/><Relationship Id="rId9" Type="http://schemas.openxmlformats.org/officeDocument/2006/relationships/image" Target="../media/image1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audio" Target="../media/audio2.wav"/><Relationship Id="rId7" Type="http://schemas.openxmlformats.org/officeDocument/2006/relationships/image" Target="../media/image139.jpg"/><Relationship Id="rId12" Type="http://schemas.openxmlformats.org/officeDocument/2006/relationships/image" Target="../media/image152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6" Type="http://schemas.openxmlformats.org/officeDocument/2006/relationships/image" Target="../media/image138.jpg"/><Relationship Id="rId11" Type="http://schemas.openxmlformats.org/officeDocument/2006/relationships/image" Target="../media/image151.jpeg"/><Relationship Id="rId5" Type="http://schemas.openxmlformats.org/officeDocument/2006/relationships/image" Target="../media/image126.png"/><Relationship Id="rId10" Type="http://schemas.openxmlformats.org/officeDocument/2006/relationships/image" Target="../media/image150.jpeg"/><Relationship Id="rId4" Type="http://schemas.openxmlformats.org/officeDocument/2006/relationships/audio" Target="../media/audio3.wav"/><Relationship Id="rId9" Type="http://schemas.openxmlformats.org/officeDocument/2006/relationships/image" Target="../media/image1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jpeg"/><Relationship Id="rId3" Type="http://schemas.openxmlformats.org/officeDocument/2006/relationships/audio" Target="../media/audio3.wav"/><Relationship Id="rId7" Type="http://schemas.openxmlformats.org/officeDocument/2006/relationships/image" Target="../media/image144.png"/><Relationship Id="rId12" Type="http://schemas.openxmlformats.org/officeDocument/2006/relationships/image" Target="../media/image157.jpeg"/><Relationship Id="rId17" Type="http://schemas.openxmlformats.org/officeDocument/2006/relationships/image" Target="../media/image84.gi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61.jpeg"/><Relationship Id="rId1" Type="http://schemas.openxmlformats.org/officeDocument/2006/relationships/tags" Target="../tags/tag11.xml"/><Relationship Id="rId6" Type="http://schemas.openxmlformats.org/officeDocument/2006/relationships/image" Target="../media/image146.png"/><Relationship Id="rId11" Type="http://schemas.openxmlformats.org/officeDocument/2006/relationships/image" Target="../media/image156.jpeg"/><Relationship Id="rId5" Type="http://schemas.openxmlformats.org/officeDocument/2006/relationships/image" Target="../media/image126.png"/><Relationship Id="rId15" Type="http://schemas.openxmlformats.org/officeDocument/2006/relationships/image" Target="../media/image160.jpeg"/><Relationship Id="rId10" Type="http://schemas.openxmlformats.org/officeDocument/2006/relationships/image" Target="../media/image155.jpeg"/><Relationship Id="rId4" Type="http://schemas.openxmlformats.org/officeDocument/2006/relationships/audio" Target="../media/audio2.wav"/><Relationship Id="rId9" Type="http://schemas.openxmlformats.org/officeDocument/2006/relationships/image" Target="../media/image154.jpeg"/><Relationship Id="rId14" Type="http://schemas.openxmlformats.org/officeDocument/2006/relationships/image" Target="../media/image1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alloon.html" TargetMode="External"/><Relationship Id="rId3" Type="http://schemas.openxmlformats.org/officeDocument/2006/relationships/image" Target="../media/image162.png"/><Relationship Id="rId7" Type="http://schemas.openxmlformats.org/officeDocument/2006/relationships/image" Target="../media/image1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mariowiki.com/Blue_Balloon" TargetMode="External"/><Relationship Id="rId10" Type="http://schemas.openxmlformats.org/officeDocument/2006/relationships/image" Target="../media/image165.gif"/><Relationship Id="rId9" Type="http://schemas.openxmlformats.org/officeDocument/2006/relationships/image" Target="../media/image16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6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171.png"/><Relationship Id="rId34" Type="http://schemas.openxmlformats.org/officeDocument/2006/relationships/image" Target="../media/image174.png"/><Relationship Id="rId42" Type="http://schemas.openxmlformats.org/officeDocument/2006/relationships/image" Target="../media/image179.gif"/><Relationship Id="rId7" Type="http://schemas.openxmlformats.org/officeDocument/2006/relationships/image" Target="../media/image82.png"/><Relationship Id="rId12" Type="http://schemas.openxmlformats.org/officeDocument/2006/relationships/image" Target="../media/image48.svg"/><Relationship Id="rId17" Type="http://schemas.openxmlformats.org/officeDocument/2006/relationships/image" Target="../media/image168.png"/><Relationship Id="rId33" Type="http://schemas.openxmlformats.org/officeDocument/2006/relationships/image" Target="../media/image87.svg"/><Relationship Id="rId38" Type="http://schemas.openxmlformats.org/officeDocument/2006/relationships/image" Target="../media/image176.png"/><Relationship Id="rId2" Type="http://schemas.openxmlformats.org/officeDocument/2006/relationships/image" Target="../media/image17.png"/><Relationship Id="rId16" Type="http://schemas.openxmlformats.org/officeDocument/2006/relationships/image" Target="../media/image109.svg"/><Relationship Id="rId20" Type="http://schemas.openxmlformats.org/officeDocument/2006/relationships/image" Target="../media/image170.gif"/><Relationship Id="rId41" Type="http://schemas.openxmlformats.org/officeDocument/2006/relationships/image" Target="../media/image178.gif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80.svg"/><Relationship Id="rId11" Type="http://schemas.openxmlformats.org/officeDocument/2006/relationships/image" Target="../media/image35.png"/><Relationship Id="rId24" Type="http://schemas.openxmlformats.org/officeDocument/2006/relationships/image" Target="../media/image122.png"/><Relationship Id="rId32" Type="http://schemas.openxmlformats.org/officeDocument/2006/relationships/image" Target="../media/image92.png"/><Relationship Id="rId37" Type="http://schemas.openxmlformats.org/officeDocument/2006/relationships/image" Target="../media/image100.svg"/><Relationship Id="rId40" Type="http://schemas.openxmlformats.org/officeDocument/2006/relationships/image" Target="../media/image177.gif"/><Relationship Id="rId5" Type="http://schemas.openxmlformats.org/officeDocument/2006/relationships/image" Target="../media/image7.png"/><Relationship Id="rId15" Type="http://schemas.openxmlformats.org/officeDocument/2006/relationships/image" Target="../media/image167.png"/><Relationship Id="rId23" Type="http://schemas.openxmlformats.org/officeDocument/2006/relationships/image" Target="../media/image173.jpg"/><Relationship Id="rId36" Type="http://schemas.openxmlformats.org/officeDocument/2006/relationships/image" Target="../media/image175.png"/><Relationship Id="rId10" Type="http://schemas.openxmlformats.org/officeDocument/2006/relationships/image" Target="../media/image13.svg"/><Relationship Id="rId19" Type="http://schemas.openxmlformats.org/officeDocument/2006/relationships/image" Target="../media/image169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9.png"/><Relationship Id="rId14" Type="http://schemas.openxmlformats.org/officeDocument/2006/relationships/image" Target="../media/image107.svg"/><Relationship Id="rId22" Type="http://schemas.openxmlformats.org/officeDocument/2006/relationships/image" Target="../media/image172.png"/><Relationship Id="rId35" Type="http://schemas.openxmlformats.org/officeDocument/2006/relationships/image" Target="../media/image9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6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18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122.png"/><Relationship Id="rId11" Type="http://schemas.openxmlformats.org/officeDocument/2006/relationships/image" Target="../media/image84.gif"/><Relationship Id="rId5" Type="http://schemas.openxmlformats.org/officeDocument/2006/relationships/image" Target="../media/image121.svg"/><Relationship Id="rId15" Type="http://schemas.openxmlformats.org/officeDocument/2006/relationships/image" Target="../media/image184.png"/><Relationship Id="rId10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3.svg"/><Relationship Id="rId14" Type="http://schemas.openxmlformats.org/officeDocument/2006/relationships/image" Target="../media/image1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19.svg"/><Relationship Id="rId39" Type="http://schemas.openxmlformats.org/officeDocument/2006/relationships/image" Target="../media/image192.png"/><Relationship Id="rId3" Type="http://schemas.openxmlformats.org/officeDocument/2006/relationships/image" Target="../media/image185.png"/><Relationship Id="rId34" Type="http://schemas.openxmlformats.org/officeDocument/2006/relationships/image" Target="../media/image190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33" Type="http://schemas.openxmlformats.org/officeDocument/2006/relationships/image" Target="../media/image50.svg"/><Relationship Id="rId38" Type="http://schemas.microsoft.com/office/2007/relationships/hdphoto" Target="../media/hdphoto1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115.svg"/><Relationship Id="rId37" Type="http://schemas.openxmlformats.org/officeDocument/2006/relationships/image" Target="../media/image191.png"/><Relationship Id="rId40" Type="http://schemas.openxmlformats.org/officeDocument/2006/relationships/image" Target="../media/image193.gif"/><Relationship Id="rId5" Type="http://schemas.openxmlformats.org/officeDocument/2006/relationships/image" Target="../media/image181.png"/><Relationship Id="rId15" Type="http://schemas.openxmlformats.org/officeDocument/2006/relationships/image" Target="../media/image111.svg"/><Relationship Id="rId36" Type="http://schemas.microsoft.com/office/2007/relationships/hdphoto" Target="../media/hdphoto16.wdp"/><Relationship Id="rId10" Type="http://schemas.openxmlformats.org/officeDocument/2006/relationships/image" Target="../media/image187.png"/><Relationship Id="rId31" Type="http://schemas.openxmlformats.org/officeDocument/2006/relationships/image" Target="../media/image65.png"/><Relationship Id="rId4" Type="http://schemas.openxmlformats.org/officeDocument/2006/relationships/slide" Target="slide24.xml"/><Relationship Id="rId9" Type="http://schemas.openxmlformats.org/officeDocument/2006/relationships/image" Target="../media/image113.svg"/><Relationship Id="rId14" Type="http://schemas.openxmlformats.org/officeDocument/2006/relationships/image" Target="../media/image168.png"/><Relationship Id="rId30" Type="http://schemas.openxmlformats.org/officeDocument/2006/relationships/image" Target="../media/image66.svg"/><Relationship Id="rId35" Type="http://schemas.openxmlformats.org/officeDocument/2006/relationships/image" Target="../media/image1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194.png"/><Relationship Id="rId7" Type="http://schemas.openxmlformats.org/officeDocument/2006/relationships/image" Target="../media/image93.png"/><Relationship Id="rId12" Type="http://schemas.openxmlformats.org/officeDocument/2006/relationships/image" Target="../media/image70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98.svg"/><Relationship Id="rId11" Type="http://schemas.openxmlformats.org/officeDocument/2006/relationships/image" Target="../media/image176.png"/><Relationship Id="rId5" Type="http://schemas.openxmlformats.org/officeDocument/2006/relationships/image" Target="../media/image174.png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175.png"/><Relationship Id="rId14" Type="http://schemas.openxmlformats.org/officeDocument/2006/relationships/image" Target="../media/image1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7.png"/><Relationship Id="rId7" Type="http://schemas.openxmlformats.org/officeDocument/2006/relationships/image" Target="../media/image200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hyperlink" Target="http://www.mycutegraphics.com/graphics/superhero/superhero-holding-star.html" TargetMode="External"/><Relationship Id="rId9" Type="http://schemas.openxmlformats.org/officeDocument/2006/relationships/image" Target="../media/image2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jpeg"/><Relationship Id="rId7" Type="http://schemas.openxmlformats.org/officeDocument/2006/relationships/image" Target="../media/image209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5" Type="http://schemas.openxmlformats.org/officeDocument/2006/relationships/image" Target="../media/image215.png"/><Relationship Id="rId10" Type="http://schemas.microsoft.com/office/2007/relationships/hdphoto" Target="../media/hdphoto18.wdp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svg"/><Relationship Id="rId18" Type="http://schemas.openxmlformats.org/officeDocument/2006/relationships/image" Target="../media/image20.png"/><Relationship Id="rId3" Type="http://schemas.openxmlformats.org/officeDocument/2006/relationships/image" Target="../media/image13.png"/><Relationship Id="rId21" Type="http://schemas.openxmlformats.org/officeDocument/2006/relationships/image" Target="../media/image22.gif"/><Relationship Id="rId7" Type="http://schemas.openxmlformats.org/officeDocument/2006/relationships/image" Target="../media/image16.svg"/><Relationship Id="rId12" Type="http://schemas.openxmlformats.org/officeDocument/2006/relationships/image" Target="../media/image17.png"/><Relationship Id="rId17" Type="http://schemas.openxmlformats.org/officeDocument/2006/relationships/image" Target="../media/image24.svg"/><Relationship Id="rId2" Type="http://schemas.openxmlformats.org/officeDocument/2006/relationships/image" Target="../media/image12.gif"/><Relationship Id="rId16" Type="http://schemas.openxmlformats.org/officeDocument/2006/relationships/image" Target="../media/image19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119.xml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23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26.sv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microsoft.com/office/2007/relationships/hdphoto" Target="../media/hdphoto2.wdp"/><Relationship Id="rId3" Type="http://schemas.openxmlformats.org/officeDocument/2006/relationships/image" Target="../media/image28.svg"/><Relationship Id="rId21" Type="http://schemas.openxmlformats.org/officeDocument/2006/relationships/image" Target="../media/image33.png"/><Relationship Id="rId34" Type="http://schemas.microsoft.com/office/2007/relationships/hdphoto" Target="../media/hdphoto1.wdp"/><Relationship Id="rId42" Type="http://schemas.openxmlformats.org/officeDocument/2006/relationships/image" Target="../media/image9.png"/><Relationship Id="rId47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34.sv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33" Type="http://schemas.openxmlformats.org/officeDocument/2006/relationships/image" Target="../media/image40.png"/><Relationship Id="rId38" Type="http://schemas.openxmlformats.org/officeDocument/2006/relationships/image" Target="../media/image44.png"/><Relationship Id="rId46" Type="http://schemas.openxmlformats.org/officeDocument/2006/relationships/image" Target="../media/image85.svg"/><Relationship Id="rId2" Type="http://schemas.openxmlformats.org/officeDocument/2006/relationships/image" Target="../media/image7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12.gif"/><Relationship Id="rId41" Type="http://schemas.microsoft.com/office/2007/relationships/hdphoto" Target="../media/hdphoto3.wdp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46.svg"/><Relationship Id="rId32" Type="http://schemas.openxmlformats.org/officeDocument/2006/relationships/image" Target="../media/image39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openxmlformats.org/officeDocument/2006/relationships/image" Target="../media/image10.png"/><Relationship Id="rId5" Type="http://schemas.openxmlformats.org/officeDocument/2006/relationships/image" Target="../media/image80.sv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36" Type="http://schemas.openxmlformats.org/officeDocument/2006/relationships/image" Target="../media/image42.png"/><Relationship Id="rId10" Type="http://schemas.openxmlformats.org/officeDocument/2006/relationships/image" Target="../media/image32.svg"/><Relationship Id="rId19" Type="http://schemas.openxmlformats.org/officeDocument/2006/relationships/image" Target="../media/image32.png"/><Relationship Id="rId31" Type="http://schemas.openxmlformats.org/officeDocument/2006/relationships/image" Target="../media/image38.png"/><Relationship Id="rId44" Type="http://schemas.openxmlformats.org/officeDocument/2006/relationships/image" Target="../media/image13.svg"/><Relationship Id="rId9" Type="http://schemas.openxmlformats.org/officeDocument/2006/relationships/image" Target="../media/image27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36.png"/><Relationship Id="rId30" Type="http://schemas.openxmlformats.org/officeDocument/2006/relationships/image" Target="../media/image21.gif"/><Relationship Id="rId35" Type="http://schemas.openxmlformats.org/officeDocument/2006/relationships/image" Target="../media/image41.png"/><Relationship Id="rId48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8" Type="http://schemas.openxmlformats.org/officeDocument/2006/relationships/image" Target="../media/image53.gif"/><Relationship Id="rId26" Type="http://schemas.openxmlformats.org/officeDocument/2006/relationships/image" Target="../media/image61.png"/><Relationship Id="rId3" Type="http://schemas.openxmlformats.org/officeDocument/2006/relationships/image" Target="../media/image47.png"/><Relationship Id="rId21" Type="http://schemas.openxmlformats.org/officeDocument/2006/relationships/image" Target="../media/image56.jpeg"/><Relationship Id="rId34" Type="http://schemas.openxmlformats.org/officeDocument/2006/relationships/image" Target="../media/image20.png"/><Relationship Id="rId7" Type="http://schemas.openxmlformats.org/officeDocument/2006/relationships/image" Target="../media/image49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24.svg"/><Relationship Id="rId2" Type="http://schemas.openxmlformats.org/officeDocument/2006/relationships/image" Target="../media/image46.png"/><Relationship Id="rId16" Type="http://schemas.openxmlformats.org/officeDocument/2006/relationships/image" Target="../media/image4.svg"/><Relationship Id="rId20" Type="http://schemas.openxmlformats.org/officeDocument/2006/relationships/image" Target="../media/image55.jpe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75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24" Type="http://schemas.openxmlformats.org/officeDocument/2006/relationships/image" Target="../media/image59.png"/><Relationship Id="rId32" Type="http://schemas.openxmlformats.org/officeDocument/2006/relationships/image" Target="../media/image19.png"/><Relationship Id="rId5" Type="http://schemas.openxmlformats.org/officeDocument/2006/relationships/image" Target="../media/image48.png"/><Relationship Id="rId23" Type="http://schemas.openxmlformats.org/officeDocument/2006/relationships/image" Target="../media/image58.jpeg"/><Relationship Id="rId28" Type="http://schemas.openxmlformats.org/officeDocument/2006/relationships/image" Target="../media/image63.png"/><Relationship Id="rId10" Type="http://schemas.microsoft.com/office/2007/relationships/hdphoto" Target="../media/hdphoto7.wdp"/><Relationship Id="rId19" Type="http://schemas.openxmlformats.org/officeDocument/2006/relationships/image" Target="../media/image54.gif"/><Relationship Id="rId31" Type="http://schemas.openxmlformats.org/officeDocument/2006/relationships/image" Target="../media/image22.svg"/><Relationship Id="rId4" Type="http://schemas.microsoft.com/office/2007/relationships/hdphoto" Target="../media/hdphoto4.wdp"/><Relationship Id="rId9" Type="http://schemas.openxmlformats.org/officeDocument/2006/relationships/image" Target="../media/image50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Relationship Id="rId30" Type="http://schemas.openxmlformats.org/officeDocument/2006/relationships/image" Target="../media/image18.png"/><Relationship Id="rId35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9.png"/><Relationship Id="rId18" Type="http://schemas.openxmlformats.org/officeDocument/2006/relationships/image" Target="../media/image62.svg"/><Relationship Id="rId26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56.svg"/><Relationship Id="rId17" Type="http://schemas.openxmlformats.org/officeDocument/2006/relationships/image" Target="../media/image11.png"/><Relationship Id="rId25" Type="http://schemas.openxmlformats.org/officeDocument/2006/relationships/image" Target="../media/image24.svg"/><Relationship Id="rId2" Type="http://schemas.openxmlformats.org/officeDocument/2006/relationships/image" Target="../media/image65.png"/><Relationship Id="rId16" Type="http://schemas.openxmlformats.org/officeDocument/2006/relationships/image" Target="../media/image60.sv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2.svg"/><Relationship Id="rId11" Type="http://schemas.openxmlformats.org/officeDocument/2006/relationships/image" Target="../media/image68.png"/><Relationship Id="rId24" Type="http://schemas.openxmlformats.org/officeDocument/2006/relationships/image" Target="../media/image19.png"/><Relationship Id="rId5" Type="http://schemas.openxmlformats.org/officeDocument/2006/relationships/image" Target="../media/image66.png"/><Relationship Id="rId15" Type="http://schemas.openxmlformats.org/officeDocument/2006/relationships/image" Target="../media/image70.png"/><Relationship Id="rId23" Type="http://schemas.openxmlformats.org/officeDocument/2006/relationships/image" Target="../media/image22.svg"/><Relationship Id="rId28" Type="http://schemas.openxmlformats.org/officeDocument/2006/relationships/image" Target="../media/image73.gif"/><Relationship Id="rId10" Type="http://schemas.openxmlformats.org/officeDocument/2006/relationships/image" Target="../media/image54.svg"/><Relationship Id="rId19" Type="http://schemas.openxmlformats.org/officeDocument/2006/relationships/image" Target="../media/image71.jpeg"/><Relationship Id="rId4" Type="http://schemas.openxmlformats.org/officeDocument/2006/relationships/image" Target="../media/image50.svg"/><Relationship Id="rId9" Type="http://schemas.openxmlformats.org/officeDocument/2006/relationships/image" Target="../media/image67.png"/><Relationship Id="rId14" Type="http://schemas.openxmlformats.org/officeDocument/2006/relationships/image" Target="../media/image58.svg"/><Relationship Id="rId22" Type="http://schemas.openxmlformats.org/officeDocument/2006/relationships/image" Target="../media/image18.png"/><Relationship Id="rId27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.svg"/><Relationship Id="rId18" Type="http://schemas.openxmlformats.org/officeDocument/2006/relationships/image" Target="../media/image82.png"/><Relationship Id="rId3" Type="http://schemas.microsoft.com/office/2007/relationships/hdphoto" Target="../media/hdphoto8.wdp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" Type="http://schemas.openxmlformats.org/officeDocument/2006/relationships/image" Target="../media/image74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6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0.jpeg"/><Relationship Id="rId10" Type="http://schemas.openxmlformats.org/officeDocument/2006/relationships/image" Target="../media/image78.png"/><Relationship Id="rId19" Type="http://schemas.openxmlformats.org/officeDocument/2006/relationships/image" Target="../media/image5.svg"/><Relationship Id="rId4" Type="http://schemas.openxmlformats.org/officeDocument/2006/relationships/image" Target="../media/image75.png"/><Relationship Id="rId9" Type="http://schemas.openxmlformats.org/officeDocument/2006/relationships/image" Target="../media/image9.svg"/><Relationship Id="rId1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64.svg"/><Relationship Id="rId26" Type="http://schemas.microsoft.com/office/2007/relationships/hdphoto" Target="../media/hdphoto12.wdp"/><Relationship Id="rId3" Type="http://schemas.openxmlformats.org/officeDocument/2006/relationships/image" Target="../media/image88.png"/><Relationship Id="rId21" Type="http://schemas.openxmlformats.org/officeDocument/2006/relationships/image" Target="../media/image82.png"/><Relationship Id="rId7" Type="http://schemas.openxmlformats.org/officeDocument/2006/relationships/image" Target="../media/image91.png"/><Relationship Id="rId25" Type="http://schemas.openxmlformats.org/officeDocument/2006/relationships/image" Target="../media/image95.png"/><Relationship Id="rId2" Type="http://schemas.openxmlformats.org/officeDocument/2006/relationships/audio" Target="../media/audio1.wav"/><Relationship Id="rId16" Type="http://schemas.openxmlformats.org/officeDocument/2006/relationships/image" Target="../media/image77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24" Type="http://schemas.openxmlformats.org/officeDocument/2006/relationships/image" Target="../media/image94.png"/><Relationship Id="rId11" Type="http://schemas.openxmlformats.org/officeDocument/2006/relationships/image" Target="../media/image24.svg"/><Relationship Id="rId5" Type="http://schemas.openxmlformats.org/officeDocument/2006/relationships/image" Target="../media/image89.png"/><Relationship Id="rId15" Type="http://schemas.openxmlformats.org/officeDocument/2006/relationships/image" Target="../media/image87.svg"/><Relationship Id="rId23" Type="http://schemas.openxmlformats.org/officeDocument/2006/relationships/image" Target="../media/image11.png"/><Relationship Id="rId19" Type="http://schemas.openxmlformats.org/officeDocument/2006/relationships/image" Target="../media/image9.svg"/><Relationship Id="rId4" Type="http://schemas.microsoft.com/office/2007/relationships/hdphoto" Target="../media/hdphoto11.wdp"/><Relationship Id="rId22" Type="http://schemas.openxmlformats.org/officeDocument/2006/relationships/image" Target="../media/image5.svg"/><Relationship Id="rId9" Type="http://schemas.openxmlformats.org/officeDocument/2006/relationships/image" Target="../media/image62.svg"/><Relationship Id="rId27" Type="http://schemas.openxmlformats.org/officeDocument/2006/relationships/image" Target="../media/image9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black and white tom and jerry gif | Wiffl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76300"/>
            <a:ext cx="4762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animation gifs Page 534 | Wiffl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43" y="3397989"/>
            <a:ext cx="6737157" cy="53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Tom &amp;amp; Jerry Movi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95500"/>
            <a:ext cx="3399817" cy="33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om &amp;amp; Jerry Movie GIFs - Find &amp;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574" y="611202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Tom and Jerry logo PNG Transparent Picture - Png Lu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409700"/>
            <a:ext cx="6324600" cy="24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</p:grpSpPr>
        <p:sp>
          <p:nvSpPr>
            <p:cNvPr id="1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5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rge, plane, airplane, coral&#10;&#10;Description automatically generated">
            <a:extLst>
              <a:ext uri="{FF2B5EF4-FFF2-40B4-BE49-F238E27FC236}">
                <a16:creationId xmlns="" xmlns:a16="http://schemas.microsoft.com/office/drawing/2014/main" id="{DAF23B80-874B-454D-8EEB-B0FF0ED28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5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4"/>
            <a:ext cx="10005972" cy="133316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312" y="1332029"/>
            <a:ext cx="16002000" cy="82296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CC99FF">
              <a:alpha val="49000"/>
            </a:srgb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1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41" y="7144859"/>
            <a:ext cx="3256441" cy="3256441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3902">
            <a:off x="-932388" y="-143690"/>
            <a:ext cx="8597890" cy="1766585"/>
          </a:xfrm>
          <a:prstGeom prst="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1588825" y="38100"/>
            <a:ext cx="6066025" cy="148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المراجعة التراكمية</a:t>
            </a:r>
          </a:p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الفصل( </a:t>
            </a: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1- </a:t>
            </a: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2 </a:t>
            </a: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)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5CF1A2F7-C411-41DA-A195-47FA404AA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54" t="18451" r="17955" b="40067"/>
          <a:stretch/>
        </p:blipFill>
        <p:spPr>
          <a:xfrm>
            <a:off x="9970169" y="2458879"/>
            <a:ext cx="6669505" cy="25267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3E4F3018-BFFE-432D-B8C7-88DCBBD2DC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26" t="16842" r="17895" b="51158"/>
          <a:stretch/>
        </p:blipFill>
        <p:spPr>
          <a:xfrm>
            <a:off x="1688379" y="2422537"/>
            <a:ext cx="6846021" cy="256304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3E4F3018-BFFE-432D-B8C7-88DCBBD2DC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06" t="51087" r="18115" b="21233"/>
          <a:stretch/>
        </p:blipFill>
        <p:spPr>
          <a:xfrm>
            <a:off x="10174279" y="6573778"/>
            <a:ext cx="6818321" cy="26083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3E4F3018-BFFE-432D-B8C7-88DCBBD2DC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32" t="81636" r="18326" b="2182"/>
          <a:stretch/>
        </p:blipFill>
        <p:spPr>
          <a:xfrm>
            <a:off x="2145579" y="6667500"/>
            <a:ext cx="6846021" cy="1425414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9414190" y="1750993"/>
            <a:ext cx="7197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صل بخط بين عناصر المجموعتين المتقابلتين ثم صف العلاقة بينهما مستعملاً </a:t>
            </a:r>
            <a:r>
              <a:rPr lang="ar-SA" sz="20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أقل من ثم حوط المجموعة التي عدد عناصرها أقل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371600" y="1790700"/>
            <a:ext cx="6723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عد الخراف ثم ظلل العدد الذي يمثل عدد الخراف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0304587" y="5753100"/>
            <a:ext cx="533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صل بخط بين عناصر المجموعتين المتقابلتين ثم صف العلاقة بينهما مستعملاً يساوي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سهم منحني 28"/>
          <p:cNvSpPr/>
          <p:nvPr/>
        </p:nvSpPr>
        <p:spPr>
          <a:xfrm flipH="1">
            <a:off x="8534400" y="1750993"/>
            <a:ext cx="609600" cy="7431107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0" name="سهم منحني 29"/>
          <p:cNvSpPr/>
          <p:nvPr/>
        </p:nvSpPr>
        <p:spPr>
          <a:xfrm rot="5400000" flipH="1">
            <a:off x="12487860" y="1519509"/>
            <a:ext cx="779879" cy="7467600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843298" y="5864505"/>
            <a:ext cx="6723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عد الأوراق ثم انطق العدد ثم اكتبه</a:t>
            </a:r>
          </a:p>
        </p:txBody>
      </p:sp>
      <p:sp>
        <p:nvSpPr>
          <p:cNvPr id="32" name="سهم منحني 31"/>
          <p:cNvSpPr/>
          <p:nvPr/>
        </p:nvSpPr>
        <p:spPr>
          <a:xfrm rot="5400000" flipH="1" flipV="1">
            <a:off x="5073947" y="1413094"/>
            <a:ext cx="790060" cy="773755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3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6857274" y="342900"/>
            <a:ext cx="1430726" cy="32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19" y="-83870"/>
            <a:ext cx="2016618" cy="1264970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417498">
            <a:off x="648953" y="1542132"/>
            <a:ext cx="1650789" cy="382831"/>
          </a:xfrm>
          <a:prstGeom prst="rect">
            <a:avLst/>
          </a:prstGeom>
        </p:spPr>
      </p:pic>
      <p:grpSp>
        <p:nvGrpSpPr>
          <p:cNvPr id="6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639043" y="6552680"/>
            <a:ext cx="8205673" cy="3374869"/>
            <a:chOff x="711958" y="2131325"/>
            <a:chExt cx="11348666" cy="4667535"/>
          </a:xfrm>
        </p:grpSpPr>
        <p:sp>
          <p:nvSpPr>
            <p:cNvPr id="6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6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6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رابط مستقيم 13"/>
          <p:cNvCxnSpPr/>
          <p:nvPr/>
        </p:nvCxnSpPr>
        <p:spPr>
          <a:xfrm flipH="1">
            <a:off x="10896600" y="3372988"/>
            <a:ext cx="1046626" cy="93231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15"/>
          <p:cNvCxnSpPr/>
          <p:nvPr/>
        </p:nvCxnSpPr>
        <p:spPr>
          <a:xfrm flipH="1">
            <a:off x="13304921" y="3372988"/>
            <a:ext cx="434040" cy="123350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رابط مستقيم 17"/>
          <p:cNvCxnSpPr/>
          <p:nvPr/>
        </p:nvCxnSpPr>
        <p:spPr>
          <a:xfrm flipH="1">
            <a:off x="11943226" y="3269323"/>
            <a:ext cx="553574" cy="133716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رابط مستقيم 18"/>
          <p:cNvCxnSpPr/>
          <p:nvPr/>
        </p:nvCxnSpPr>
        <p:spPr>
          <a:xfrm flipH="1">
            <a:off x="14179070" y="3187203"/>
            <a:ext cx="276313" cy="128038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20"/>
          <p:cNvCxnSpPr/>
          <p:nvPr/>
        </p:nvCxnSpPr>
        <p:spPr>
          <a:xfrm flipH="1">
            <a:off x="15310819" y="3334423"/>
            <a:ext cx="1" cy="127206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23"/>
          <p:cNvSpPr/>
          <p:nvPr/>
        </p:nvSpPr>
        <p:spPr>
          <a:xfrm>
            <a:off x="10591800" y="3973120"/>
            <a:ext cx="5046787" cy="10179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2895600" y="4065939"/>
            <a:ext cx="685800" cy="3155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0" name="رابط مستقيم 13"/>
          <p:cNvCxnSpPr/>
          <p:nvPr/>
        </p:nvCxnSpPr>
        <p:spPr>
          <a:xfrm>
            <a:off x="10520980" y="7305613"/>
            <a:ext cx="0" cy="111809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رابط مستقيم 15"/>
          <p:cNvCxnSpPr/>
          <p:nvPr/>
        </p:nvCxnSpPr>
        <p:spPr>
          <a:xfrm>
            <a:off x="13223703" y="7158896"/>
            <a:ext cx="0" cy="128168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ستقيم 17"/>
          <p:cNvCxnSpPr/>
          <p:nvPr/>
        </p:nvCxnSpPr>
        <p:spPr>
          <a:xfrm>
            <a:off x="11943226" y="7305613"/>
            <a:ext cx="0" cy="128038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رابط مستقيم 20"/>
          <p:cNvCxnSpPr/>
          <p:nvPr/>
        </p:nvCxnSpPr>
        <p:spPr>
          <a:xfrm flipH="1">
            <a:off x="14455383" y="7380207"/>
            <a:ext cx="239909" cy="139287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مربع نص 89"/>
          <p:cNvSpPr txBox="1"/>
          <p:nvPr/>
        </p:nvSpPr>
        <p:spPr>
          <a:xfrm>
            <a:off x="2247900" y="6362700"/>
            <a:ext cx="12954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08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79" grpId="0" animBg="1"/>
      <p:bldP spid="13" grpId="0" animBg="1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7" y="1"/>
            <a:ext cx="15059680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2" y="2086496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300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0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2054519" y="7975657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437824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1241002" y="3597557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5443049" y="2560898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838006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3910829" y="6438329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8803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2629719" y="3657671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0" name="Picture 43">
            <a:extLst>
              <a:ext uri="{FF2B5EF4-FFF2-40B4-BE49-F238E27FC236}">
                <a16:creationId xmlns:a16="http://schemas.microsoft.com/office/drawing/2014/main" xmlns="" id="{C39433EA-9E7F-40C7-98A3-FEB9757ED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rcRect l="21407" t="7100" r="73709" b="58254"/>
          <a:stretch/>
        </p:blipFill>
        <p:spPr>
          <a:xfrm rot="21199779">
            <a:off x="846567" y="5628376"/>
            <a:ext cx="431853" cy="1465401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 rot="20678126">
            <a:off x="1586369" y="5739042"/>
            <a:ext cx="1692498" cy="646322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36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 rot="20678126">
            <a:off x="900267" y="6740384"/>
            <a:ext cx="2913309" cy="646322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2-2-1443هـ</a:t>
            </a:r>
            <a:endParaRPr lang="en-US" sz="3600" dirty="0">
              <a:ln w="0"/>
              <a:solidFill>
                <a:srgbClr val="99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227909" y="7637781"/>
            <a:ext cx="1145883" cy="10820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434" y="7547"/>
            <a:ext cx="1883732" cy="2011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99625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1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2"/>
            <a:ext cx="4499508" cy="1161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3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3625" y="8728145"/>
            <a:ext cx="994797" cy="933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4980611" y="230423"/>
            <a:ext cx="1514997" cy="7755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9674" y="2195131"/>
            <a:ext cx="1650789" cy="38283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1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4537812" y="1691187"/>
            <a:ext cx="13978788" cy="785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9" tIns="53579" rIns="53579" bIns="53579" numCol="1" spcCol="57150" rtlCol="1" anchor="ctr">
            <a:spAutoFit/>
          </a:bodyPr>
          <a:lstStyle/>
          <a:p>
            <a:pPr algn="ctr" defTabSz="616127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 smtClean="0">
                <a:solidFill>
                  <a:srgbClr val="0000FF"/>
                </a:solidFill>
              </a:rPr>
              <a:t>( اختبار منتصف الفصل + مراجعة تراكمية</a:t>
            </a:r>
            <a:r>
              <a:rPr lang="ar-SA" sz="4400" b="1" u="sng" dirty="0" smtClean="0">
                <a:solidFill>
                  <a:srgbClr val="FF6699"/>
                </a:solidFill>
              </a:rPr>
              <a:t>“ درس 1,2,3 </a:t>
            </a:r>
            <a:r>
              <a:rPr lang="ar-SA" sz="4400" b="1" u="sng" dirty="0">
                <a:solidFill>
                  <a:srgbClr val="FF6699"/>
                </a:solidFill>
              </a:rPr>
              <a:t>“ </a:t>
            </a:r>
            <a:r>
              <a:rPr lang="ar-SA" sz="44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" name="- إختبار منتصف الفصل و المراجعة التراكمية 2 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248400" y="3446435"/>
            <a:ext cx="11415939" cy="64214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حلقات طوم وجيري 2019 بدون نت for Android - APK Download">
            <a:extLst>
              <a:ext uri="{FF2B5EF4-FFF2-40B4-BE49-F238E27FC236}">
                <a16:creationId xmlns="" xmlns:a16="http://schemas.microsoft.com/office/drawing/2014/main" id="{0ABEB30C-0400-4B63-B945-869BF031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99" y="-38100"/>
            <a:ext cx="8968201" cy="1032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571624" y="727596"/>
            <a:ext cx="15344775" cy="8872538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3902">
            <a:off x="69587" y="8710"/>
            <a:ext cx="8597890" cy="1766585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2590800" y="190500"/>
            <a:ext cx="6066025" cy="148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توم وجيري</a:t>
            </a:r>
            <a:endParaRPr lang="ar-SA" sz="4200" spc="21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9"/>
            <a:ext cx="2016618" cy="126497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1115024" y="1179815"/>
            <a:ext cx="1650789" cy="382831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3579979" y="4926424"/>
            <a:ext cx="10364621" cy="1512476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44" r="4" b="7796"/>
          <a:stretch>
            <a:fillRect/>
          </a:stretch>
        </p:blipFill>
        <p:spPr>
          <a:xfrm rot="20522056" flipH="1">
            <a:off x="2546158" y="1609835"/>
            <a:ext cx="2516617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778675">
            <a:off x="13554361" y="2808196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67" y="5338414"/>
            <a:ext cx="1513628" cy="1513628"/>
          </a:xfrm>
          <a:prstGeom prst="rect">
            <a:avLst/>
          </a:prstGeom>
        </p:spPr>
      </p:pic>
      <p:pic>
        <p:nvPicPr>
          <p:cNvPr id="15" name="Picture 6" descr="Tom &amp;amp; Jerry Movie GIFs - Find &amp;amp; Share on GIPHY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07" y="381175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om &amp;amp; Jerry GIFs - Find &amp;amp; Share on GIPH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049" y="49505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Tom et Jerry (Le Labyrinthe) : Amazon.fr: Applis et Jeux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24" y="-10277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5623812" y="6765816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655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トムとジェリー | Tom and jerry, Pics, Character">
            <a:extLst>
              <a:ext uri="{FF2B5EF4-FFF2-40B4-BE49-F238E27FC236}">
                <a16:creationId xmlns="" xmlns:a16="http://schemas.microsoft.com/office/drawing/2014/main" id="{60C69F0E-0A34-4BA3-BE31-2DE13490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-114236"/>
            <a:ext cx="9529762" cy="1053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トムとジェリー | Tom and jerry, Pics, Character">
            <a:extLst>
              <a:ext uri="{FF2B5EF4-FFF2-40B4-BE49-F238E27FC236}">
                <a16:creationId xmlns="" xmlns:a16="http://schemas.microsoft.com/office/drawing/2014/main" id="{60C69F0E-0A34-4BA3-BE31-2DE13490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283"/>
            <a:ext cx="9529762" cy="1053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628775" y="707231"/>
            <a:ext cx="15344775" cy="8872538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397A4CAA-FB98-4F10-8FCB-A3C7F7C4A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6587066"/>
            <a:ext cx="5822250" cy="4043229"/>
          </a:xfrm>
          <a:prstGeom prst="rect">
            <a:avLst/>
          </a:prstGeom>
        </p:spPr>
      </p:pic>
      <p:pic>
        <p:nvPicPr>
          <p:cNvPr id="7" name="Picture 2" descr="أشهر 8 شخصيات كلاب كرتونية شيقة مع صورها | مجلة محطات">
            <a:extLst>
              <a:ext uri="{FF2B5EF4-FFF2-40B4-BE49-F238E27FC236}">
                <a16:creationId xmlns="" xmlns:a16="http://schemas.microsoft.com/office/drawing/2014/main" id="{8B72FAF1-B6E9-4311-956E-B1E305A7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2" y="6652924"/>
            <a:ext cx="4572000" cy="29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3169650" y="1181100"/>
            <a:ext cx="11994150" cy="1985159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120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1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1" name="Picture 2" descr="من هو مبدع الفلم الكرتوني توم وجيري – نجوم سورية">
            <a:extLst>
              <a:ext uri="{FF2B5EF4-FFF2-40B4-BE49-F238E27FC236}">
                <a16:creationId xmlns="" xmlns:a16="http://schemas.microsoft.com/office/drawing/2014/main" id="{01EE1B76-8E61-44B1-A7D1-7F794581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6" y="6009227"/>
            <a:ext cx="5748467" cy="357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6">
            <a:extLst>
              <a:ext uri="{FF2B5EF4-FFF2-40B4-BE49-F238E27FC236}">
                <a16:creationId xmlns="" xmlns:a16="http://schemas.microsoft.com/office/drawing/2014/main" id="{BD97CF26-355D-4067-AB32-FAED07DE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8296">
            <a:off x="714062" y="789368"/>
            <a:ext cx="2908478" cy="36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13258800" y="3483619"/>
            <a:ext cx="2843850" cy="2763826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2191" y="4100297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21234" y="4837077"/>
            <a:ext cx="553995" cy="794312"/>
          </a:xfrm>
          <a:prstGeom prst="rect">
            <a:avLst/>
          </a:prstGeom>
        </p:spPr>
      </p:pic>
      <p:pic>
        <p:nvPicPr>
          <p:cNvPr id="19" name="Picture 2" descr="New&quot; استقبل تردد قناة توم وجيري tom &amp; jerry 2020 استقبال إشارة البث المباشر  - نبأ حصري">
            <a:extLst>
              <a:ext uri="{FF2B5EF4-FFF2-40B4-BE49-F238E27FC236}">
                <a16:creationId xmlns="" xmlns:a16="http://schemas.microsoft.com/office/drawing/2014/main" id="{E8CB4963-ABEA-468A-98DE-583A1840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54" y="3524684"/>
            <a:ext cx="3517814" cy="29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181004" y="2365961"/>
            <a:ext cx="4541261" cy="4398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5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90" y="498645"/>
            <a:ext cx="16561220" cy="8915898"/>
          </a:xfrm>
          <a:prstGeom prst="rect">
            <a:avLst/>
          </a:prstGeom>
        </p:spPr>
      </p:pic>
      <p:sp>
        <p:nvSpPr>
          <p:cNvPr id="30" name="السؤال">
            <a:extLst>
              <a:ext uri="{FF2B5EF4-FFF2-40B4-BE49-F238E27FC236}">
                <a16:creationId xmlns="" xmlns:a16="http://schemas.microsoft.com/office/drawing/2014/main" id="{08792541-98CC-4D9D-9DF4-46F9EEA66880}"/>
              </a:ext>
            </a:extLst>
          </p:cNvPr>
          <p:cNvSpPr/>
          <p:nvPr/>
        </p:nvSpPr>
        <p:spPr>
          <a:xfrm>
            <a:off x="1143000" y="1028700"/>
            <a:ext cx="6645005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err="1" smtClean="0">
                <a:ln w="11430"/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PT Bold Heading" panose="02010400000000000000" pitchFamily="2" charset="-78"/>
              </a:rPr>
              <a:t>ماعدد</a:t>
            </a:r>
            <a:r>
              <a:rPr lang="ar-SA" sz="4800" b="1" dirty="0" smtClean="0">
                <a:ln w="11430"/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PT Bold Heading" panose="02010400000000000000" pitchFamily="2" charset="-78"/>
              </a:rPr>
              <a:t> الأطفال الذين يلعبون تحت الشجرة</a:t>
            </a:r>
            <a:endParaRPr lang="ar-SA" sz="4800" b="1" dirty="0">
              <a:ln w="11430"/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="" xmlns:a16="http://schemas.microsoft.com/office/drawing/2014/main" id="{FE1F5B27-5B93-4C96-AE54-4B0C8150F8A5}"/>
              </a:ext>
            </a:extLst>
          </p:cNvPr>
          <p:cNvSpPr/>
          <p:nvPr/>
        </p:nvSpPr>
        <p:spPr>
          <a:xfrm>
            <a:off x="1524791" y="4044616"/>
            <a:ext cx="4494541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5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4</a:t>
            </a:r>
            <a:endParaRPr lang="ar-SA" sz="15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 rtl="1"/>
            <a:endParaRPr lang="en-US" sz="4200" b="1" dirty="0">
              <a:solidFill>
                <a:sysClr val="windowText" lastClr="0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="" xmlns:a16="http://schemas.microsoft.com/office/drawing/2014/main" id="{081EE0CB-D323-4D1A-A84F-D781E185D2E7}"/>
              </a:ext>
            </a:extLst>
          </p:cNvPr>
          <p:cNvSpPr/>
          <p:nvPr/>
        </p:nvSpPr>
        <p:spPr>
          <a:xfrm>
            <a:off x="1601459" y="6591300"/>
            <a:ext cx="4494541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5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3</a:t>
            </a:r>
            <a:endParaRPr lang="ar-SA" sz="15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en-US" sz="4200" b="1" dirty="0">
              <a:solidFill>
                <a:sysClr val="windowText" lastClr="0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="" xmlns:a16="http://schemas.microsoft.com/office/drawing/2014/main" id="{9CF8D846-3F1D-4200-B882-319622A24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6647"/>
            <a:ext cx="2714793" cy="2075823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="" xmlns:a16="http://schemas.microsoft.com/office/drawing/2014/main" id="{A6BF665D-3DAC-4E91-BD3F-E87497D2A4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19500"/>
            <a:ext cx="2188041" cy="2735052"/>
          </a:xfrm>
          <a:prstGeom prst="rect">
            <a:avLst/>
          </a:prstGeom>
        </p:spPr>
      </p:pic>
      <p:pic>
        <p:nvPicPr>
          <p:cNvPr id="23558" name="Picture 6" descr="https://i.pinimg.com/564x/fd/6f/80/fd6f80eb406553f529b54743f88cb039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6914338"/>
            <a:ext cx="4343400" cy="33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.pinimg.com/564x/3b/78/89/3b7889166bf06c96ccc945f03e229fcf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4751" y="1723143"/>
            <a:ext cx="6202649" cy="49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i.pinimg.com/564x/b2/62/8c/b2628cd69b8b2b8c5473421cc5db0507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7"/>
          <a:stretch/>
        </p:blipFill>
        <p:spPr bwMode="auto">
          <a:xfrm flipH="1">
            <a:off x="9448799" y="4830148"/>
            <a:ext cx="4747275" cy="33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564x/7d/87/0b/7d870b8d89c6dced74f5431946798aa2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76300"/>
            <a:ext cx="6776653" cy="87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36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90" y="498646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="" xmlns:a16="http://schemas.microsoft.com/office/drawing/2014/main" id="{2DFC72FC-3EB7-44E6-AC80-7BF118F3D011}"/>
              </a:ext>
            </a:extLst>
          </p:cNvPr>
          <p:cNvSpPr/>
          <p:nvPr/>
        </p:nvSpPr>
        <p:spPr>
          <a:xfrm>
            <a:off x="4038600" y="1028700"/>
            <a:ext cx="10264188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عمر يحب الصيد من الصورة </a:t>
            </a:r>
          </a:p>
          <a:p>
            <a:pPr algn="ctr"/>
            <a:r>
              <a:rPr lang="ar-SA" sz="54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كم عدد السمك الذي صاده اليوم؟</a:t>
            </a:r>
            <a:endParaRPr lang="ar-SA" sz="54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="" xmlns:a16="http://schemas.microsoft.com/office/drawing/2014/main" id="{E5D951A1-89D7-48F9-9FC8-203877B3697B}"/>
              </a:ext>
            </a:extLst>
          </p:cNvPr>
          <p:cNvSpPr/>
          <p:nvPr/>
        </p:nvSpPr>
        <p:spPr>
          <a:xfrm>
            <a:off x="1479561" y="3841201"/>
            <a:ext cx="4616439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أربعة</a:t>
            </a: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سمكات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="" xmlns:a16="http://schemas.microsoft.com/office/drawing/2014/main" id="{01683356-8428-4645-9B68-2E1412AF2061}"/>
              </a:ext>
            </a:extLst>
          </p:cNvPr>
          <p:cNvSpPr/>
          <p:nvPr/>
        </p:nvSpPr>
        <p:spPr>
          <a:xfrm>
            <a:off x="1479561" y="6682653"/>
            <a:ext cx="4616439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ثلاث </a:t>
            </a: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سمكات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="" xmlns:a16="http://schemas.microsoft.com/office/drawing/2014/main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7" y="6456570"/>
            <a:ext cx="2714793" cy="2714793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="" xmlns:a16="http://schemas.microsoft.com/office/drawing/2014/main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1" y="3619500"/>
            <a:ext cx="2714792" cy="2714792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="" xmlns:a16="http://schemas.microsoft.com/office/drawing/2014/main" id="{FC0E7E74-D8B2-4269-9BE2-E413F16E038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44" r="4" b="7796"/>
          <a:stretch>
            <a:fillRect/>
          </a:stretch>
        </p:blipFill>
        <p:spPr>
          <a:xfrm rot="20522056" flipH="1">
            <a:off x="2163541" y="1142649"/>
            <a:ext cx="2629931" cy="258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392" name="Picture 8" descr="https://i.pinimg.com/564x/ff/e0/9e/ffe09e54a183f92c8c6b3506a4b1882f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9829800" y="2628900"/>
            <a:ext cx="4320588" cy="43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i.pinimg.com/564x/f0/04/65/f00465e6f957f6cfa945707143daced2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599156"/>
            <a:ext cx="8121678" cy="64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i.pinimg.com/564x/73/ac/a8/73aca8b82351345a12cae74f4517bd4e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53" y="7131809"/>
            <a:ext cx="4610102" cy="34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51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90" y="498646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="" xmlns:a16="http://schemas.microsoft.com/office/drawing/2014/main" id="{2DFC72FC-3EB7-44E6-AC80-7BF118F3D011}"/>
              </a:ext>
            </a:extLst>
          </p:cNvPr>
          <p:cNvSpPr/>
          <p:nvPr/>
        </p:nvSpPr>
        <p:spPr>
          <a:xfrm>
            <a:off x="6666273" y="851711"/>
            <a:ext cx="9411927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في عش العصفور بيض </a:t>
            </a:r>
          </a:p>
          <a:p>
            <a:pPr algn="ctr"/>
            <a:r>
              <a:rPr lang="ar-SA" sz="60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لونه اصفر كم عددها؟</a:t>
            </a:r>
            <a:endParaRPr lang="ar-SA" sz="60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="" xmlns:a16="http://schemas.microsoft.com/office/drawing/2014/main" id="{E5D951A1-89D7-48F9-9FC8-203877B3697B}"/>
              </a:ext>
            </a:extLst>
          </p:cNvPr>
          <p:cNvSpPr/>
          <p:nvPr/>
        </p:nvSpPr>
        <p:spPr>
          <a:xfrm>
            <a:off x="11885402" y="4055855"/>
            <a:ext cx="2897398" cy="159204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10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/>
            <a:r>
              <a:rPr lang="ar-SA" sz="10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2</a:t>
            </a:r>
            <a:endParaRPr lang="ar-SA" sz="10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ar-SA" sz="10000" b="1" dirty="0" smtClean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="" xmlns:a16="http://schemas.microsoft.com/office/drawing/2014/main" id="{01683356-8428-4645-9B68-2E1412AF2061}"/>
              </a:ext>
            </a:extLst>
          </p:cNvPr>
          <p:cNvSpPr/>
          <p:nvPr/>
        </p:nvSpPr>
        <p:spPr>
          <a:xfrm>
            <a:off x="11961602" y="6469882"/>
            <a:ext cx="2897398" cy="159204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10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/>
            <a:r>
              <a:rPr lang="ar-SA" sz="10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1</a:t>
            </a:r>
            <a:endParaRPr lang="ar-SA" sz="10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en-US" sz="10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="" xmlns:a16="http://schemas.microsoft.com/office/drawing/2014/main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99" y="6091399"/>
            <a:ext cx="3166901" cy="3166901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="" xmlns:a16="http://schemas.microsoft.com/office/drawing/2014/main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08" y="3724108"/>
            <a:ext cx="2714792" cy="2714792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="" xmlns:a16="http://schemas.microsoft.com/office/drawing/2014/main" id="{FC0E7E74-D8B2-4269-9BE2-E413F16E038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44" r="4" b="7796"/>
          <a:stretch>
            <a:fillRect/>
          </a:stretch>
        </p:blipFill>
        <p:spPr>
          <a:xfrm rot="21019486" flipH="1">
            <a:off x="14784738" y="3319734"/>
            <a:ext cx="2043584" cy="2009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6" descr="Get In Touch – Growth Mindset by K.J Walton">
            <a:extLst>
              <a:ext uri="{FF2B5EF4-FFF2-40B4-BE49-F238E27FC236}">
                <a16:creationId xmlns="" xmlns:a16="http://schemas.microsoft.com/office/drawing/2014/main" id="{07C7D6EA-67B3-490A-8C00-3EEFB488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384424">
            <a:off x="15327731" y="941682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i.pinimg.com/564x/fe/b6/ec/feb6ec25ced35596fece491f31fe058b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8"/>
          <a:stretch/>
        </p:blipFill>
        <p:spPr bwMode="auto">
          <a:xfrm>
            <a:off x="4267200" y="3542174"/>
            <a:ext cx="5787224" cy="53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i.pinimg.com/564x/c0/a0/62/c0a062db2e2c6c2b0c44a97d9a06415c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 rot="20918733">
            <a:off x="5448856" y="952500"/>
            <a:ext cx="1757318" cy="21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22/55/b6/2255b64355c72b4af89efe26dd84f770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4954" flipH="1">
            <a:off x="1639443" y="1652865"/>
            <a:ext cx="2524829" cy="28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071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="" xmlns:a16="http://schemas.microsoft.com/office/drawing/2014/main" id="{D4E1F774-642E-4FCF-A958-1A51D1731ABE}"/>
              </a:ext>
            </a:extLst>
          </p:cNvPr>
          <p:cNvSpPr/>
          <p:nvPr/>
        </p:nvSpPr>
        <p:spPr>
          <a:xfrm>
            <a:off x="3610469" y="1606216"/>
            <a:ext cx="10238267" cy="21656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حوض السمك الذي يحتوي على اثنان من السمك هو الحوض.....</a:t>
            </a:r>
            <a:endParaRPr lang="ar-SA" sz="54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="" xmlns:a16="http://schemas.microsoft.com/office/drawing/2014/main" id="{1E23C31F-BEED-4965-9AB3-4523A0FA05D4}"/>
              </a:ext>
            </a:extLst>
          </p:cNvPr>
          <p:cNvSpPr/>
          <p:nvPr/>
        </p:nvSpPr>
        <p:spPr>
          <a:xfrm>
            <a:off x="2575769" y="4936489"/>
            <a:ext cx="2452860" cy="154917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r>
              <a:rPr lang="ar-SA" sz="5400" b="1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ب</a:t>
            </a:r>
            <a:endParaRPr lang="ar-SA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rtl="1"/>
            <a:endParaRPr lang="en-US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="" xmlns:a16="http://schemas.microsoft.com/office/drawing/2014/main" id="{63ED5554-CC3E-4AE4-B2EB-01DCADF01900}"/>
              </a:ext>
            </a:extLst>
          </p:cNvPr>
          <p:cNvSpPr/>
          <p:nvPr/>
        </p:nvSpPr>
        <p:spPr>
          <a:xfrm>
            <a:off x="2627526" y="7031257"/>
            <a:ext cx="2452860" cy="154917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r>
              <a:rPr lang="ar-SA" sz="5400" b="1" dirty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أ</a:t>
            </a:r>
          </a:p>
        </p:txBody>
      </p:sp>
      <p:pic>
        <p:nvPicPr>
          <p:cNvPr id="36" name="سعيد">
            <a:extLst>
              <a:ext uri="{FF2B5EF4-FFF2-40B4-BE49-F238E27FC236}">
                <a16:creationId xmlns="" xmlns:a16="http://schemas.microsoft.com/office/drawing/2014/main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8" y="4381500"/>
            <a:ext cx="2714793" cy="2714793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="" xmlns:a16="http://schemas.microsoft.com/office/drawing/2014/main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020093"/>
            <a:ext cx="4266629" cy="2427236"/>
          </a:xfrm>
          <a:prstGeom prst="rect">
            <a:avLst/>
          </a:prstGeom>
        </p:spPr>
      </p:pic>
      <p:pic>
        <p:nvPicPr>
          <p:cNvPr id="22540" name="Picture 12" descr="https://i.pinimg.com/564x/c4/82/64/c482645792ee620391ca90c7a96dd851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5" b="37129"/>
          <a:stretch/>
        </p:blipFill>
        <p:spPr bwMode="auto">
          <a:xfrm>
            <a:off x="6172200" y="4686300"/>
            <a:ext cx="6992590" cy="32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52C5B386-53FD-448F-965E-FE5B8EBC04CE}"/>
              </a:ext>
            </a:extLst>
          </p:cNvPr>
          <p:cNvGrpSpPr/>
          <p:nvPr/>
        </p:nvGrpSpPr>
        <p:grpSpPr>
          <a:xfrm>
            <a:off x="12838669" y="2331160"/>
            <a:ext cx="2629931" cy="4412540"/>
            <a:chOff x="9635563" y="-591901"/>
            <a:chExt cx="1753287" cy="2941693"/>
          </a:xfrm>
        </p:grpSpPr>
        <p:pic>
          <p:nvPicPr>
            <p:cNvPr id="26" name="BE0C18F9-FDEC-46D3-8EC0-84918E30E11B-L0-001.jpeg">
              <a:extLst>
                <a:ext uri="{FF2B5EF4-FFF2-40B4-BE49-F238E27FC236}">
                  <a16:creationId xmlns="" xmlns:a16="http://schemas.microsoft.com/office/drawing/2014/main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6" descr="Get In Touch – Growth Mindset by K.J Walton">
              <a:extLst>
                <a:ext uri="{FF2B5EF4-FFF2-40B4-BE49-F238E27FC236}">
                  <a16:creationId xmlns="" xmlns:a16="http://schemas.microsoft.com/office/drawing/2014/main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سهم لأعلى 1"/>
          <p:cNvSpPr/>
          <p:nvPr/>
        </p:nvSpPr>
        <p:spPr>
          <a:xfrm>
            <a:off x="7239000" y="7805842"/>
            <a:ext cx="1737698" cy="1546316"/>
          </a:xfrm>
          <a:prstGeom prst="upArrow">
            <a:avLst/>
          </a:prstGeom>
          <a:solidFill>
            <a:schemeClr val="accent1">
              <a:alpha val="3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>
                <a:solidFill>
                  <a:schemeClr val="tx2"/>
                </a:solidFill>
                <a:cs typeface="PT Bold Heading" pitchFamily="2" charset="-78"/>
              </a:rPr>
              <a:t>ب</a:t>
            </a:r>
          </a:p>
        </p:txBody>
      </p:sp>
      <p:sp>
        <p:nvSpPr>
          <p:cNvPr id="14" name="سهم لأعلى 13"/>
          <p:cNvSpPr/>
          <p:nvPr/>
        </p:nvSpPr>
        <p:spPr>
          <a:xfrm>
            <a:off x="10668000" y="7810500"/>
            <a:ext cx="1737698" cy="1546316"/>
          </a:xfrm>
          <a:prstGeom prst="upArrow">
            <a:avLst/>
          </a:prstGeom>
          <a:solidFill>
            <a:schemeClr val="accent1">
              <a:alpha val="3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chemeClr val="tx2"/>
                </a:solidFill>
                <a:cs typeface="PT Bold Heading" pitchFamily="2" charset="-78"/>
              </a:rPr>
              <a:t>أ</a:t>
            </a:r>
            <a:endParaRPr lang="ar-SA" sz="6600" dirty="0">
              <a:solidFill>
                <a:schemeClr val="tx2"/>
              </a:solidFill>
              <a:cs typeface="PT Bold Heading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459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="" xmlns:a16="http://schemas.microsoft.com/office/drawing/2014/main" id="{D4E1F774-642E-4FCF-A958-1A51D1731ABE}"/>
              </a:ext>
            </a:extLst>
          </p:cNvPr>
          <p:cNvSpPr/>
          <p:nvPr/>
        </p:nvSpPr>
        <p:spPr>
          <a:xfrm>
            <a:off x="4267200" y="1403805"/>
            <a:ext cx="11049001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r>
              <a:rPr lang="ar-SA" sz="54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المجموعة التي فيها عدد </a:t>
            </a:r>
            <a:r>
              <a:rPr lang="ar-SA" sz="9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3</a:t>
            </a:r>
            <a:r>
              <a:rPr lang="ar-SA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 </a:t>
            </a:r>
            <a:r>
              <a:rPr lang="ar-SA" sz="54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هي .....</a:t>
            </a:r>
            <a:endParaRPr lang="ar-SA" sz="54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="" xmlns:a16="http://schemas.microsoft.com/office/drawing/2014/main" id="{1E23C31F-BEED-4965-9AB3-4523A0FA05D4}"/>
              </a:ext>
            </a:extLst>
          </p:cNvPr>
          <p:cNvSpPr/>
          <p:nvPr/>
        </p:nvSpPr>
        <p:spPr>
          <a:xfrm>
            <a:off x="12273975" y="3974296"/>
            <a:ext cx="4433489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 rtl="1"/>
            <a:r>
              <a:rPr lang="ar-SA" sz="5400" b="1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التفاح</a:t>
            </a:r>
            <a:endParaRPr lang="ar-SA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rtl="1"/>
            <a:endParaRPr lang="en-US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="" xmlns:a16="http://schemas.microsoft.com/office/drawing/2014/main" id="{63ED5554-CC3E-4AE4-B2EB-01DCADF01900}"/>
              </a:ext>
            </a:extLst>
          </p:cNvPr>
          <p:cNvSpPr/>
          <p:nvPr/>
        </p:nvSpPr>
        <p:spPr>
          <a:xfrm>
            <a:off x="12254311" y="6678664"/>
            <a:ext cx="4433489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 rtl="1"/>
            <a:r>
              <a:rPr lang="ar-SA" sz="5400" b="1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الفراولة</a:t>
            </a:r>
            <a:endParaRPr lang="ar-SA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6" name="سعيد">
            <a:extLst>
              <a:ext uri="{FF2B5EF4-FFF2-40B4-BE49-F238E27FC236}">
                <a16:creationId xmlns="" xmlns:a16="http://schemas.microsoft.com/office/drawing/2014/main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245" y="3587536"/>
            <a:ext cx="2714793" cy="2714793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="" xmlns:a16="http://schemas.microsoft.com/office/drawing/2014/main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15" y="6754864"/>
            <a:ext cx="4266629" cy="2427236"/>
          </a:xfrm>
          <a:prstGeom prst="rect">
            <a:avLst/>
          </a:prstGeom>
        </p:spPr>
      </p:pic>
      <p:pic>
        <p:nvPicPr>
          <p:cNvPr id="22530" name="Picture 2" descr="Find This Pin And More On Polyvore By Yoyinicus - Tom And Jerry Vector  Clipart - Full Size Clipart (#1778207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9" y="6388072"/>
            <a:ext cx="6477571" cy="34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i.pinimg.com/564x/a7/9c/81/a79c811a5d7c59ce2bc53c66208bcd5c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284" b="1865"/>
          <a:stretch/>
        </p:blipFill>
        <p:spPr bwMode="auto">
          <a:xfrm>
            <a:off x="6594231" y="6525224"/>
            <a:ext cx="4006660" cy="22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564x/a7/9c/81/a79c811a5d7c59ce2bc53c66208bcd5c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974" b="62023"/>
          <a:stretch/>
        </p:blipFill>
        <p:spPr bwMode="auto">
          <a:xfrm>
            <a:off x="6638561" y="4092802"/>
            <a:ext cx="3720243" cy="18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52C5B386-53FD-448F-965E-FE5B8EBC04CE}"/>
              </a:ext>
            </a:extLst>
          </p:cNvPr>
          <p:cNvGrpSpPr/>
          <p:nvPr/>
        </p:nvGrpSpPr>
        <p:grpSpPr>
          <a:xfrm>
            <a:off x="3539003" y="0"/>
            <a:ext cx="2629931" cy="4412540"/>
            <a:chOff x="9635563" y="-591901"/>
            <a:chExt cx="1753287" cy="2941693"/>
          </a:xfrm>
        </p:grpSpPr>
        <p:pic>
          <p:nvPicPr>
            <p:cNvPr id="26" name="BE0C18F9-FDEC-46D3-8EC0-84918E30E11B-L0-001.jpeg">
              <a:extLst>
                <a:ext uri="{FF2B5EF4-FFF2-40B4-BE49-F238E27FC236}">
                  <a16:creationId xmlns="" xmlns:a16="http://schemas.microsoft.com/office/drawing/2014/main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6" descr="Get In Touch – Growth Mindset by K.J Walton">
              <a:extLst>
                <a:ext uri="{FF2B5EF4-FFF2-40B4-BE49-F238E27FC236}">
                  <a16:creationId xmlns="" xmlns:a16="http://schemas.microsoft.com/office/drawing/2014/main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8679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90" y="498646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="" xmlns:a16="http://schemas.microsoft.com/office/drawing/2014/main" id="{2DFC72FC-3EB7-44E6-AC80-7BF118F3D011}"/>
              </a:ext>
            </a:extLst>
          </p:cNvPr>
          <p:cNvSpPr/>
          <p:nvPr/>
        </p:nvSpPr>
        <p:spPr>
          <a:xfrm>
            <a:off x="4648200" y="1530016"/>
            <a:ext cx="9183327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r>
              <a:rPr lang="ar-SA" sz="72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كم عدد أصابع اليد الواحدة؟</a:t>
            </a:r>
            <a:endParaRPr lang="ar-SA" sz="72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="" xmlns:a16="http://schemas.microsoft.com/office/drawing/2014/main" id="{E5D951A1-89D7-48F9-9FC8-203877B3697B}"/>
              </a:ext>
            </a:extLst>
          </p:cNvPr>
          <p:cNvSpPr/>
          <p:nvPr/>
        </p:nvSpPr>
        <p:spPr>
          <a:xfrm>
            <a:off x="7387263" y="4009430"/>
            <a:ext cx="4957138" cy="1743670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أربعة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="" xmlns:a16="http://schemas.microsoft.com/office/drawing/2014/main" id="{01683356-8428-4645-9B68-2E1412AF2061}"/>
              </a:ext>
            </a:extLst>
          </p:cNvPr>
          <p:cNvSpPr/>
          <p:nvPr/>
        </p:nvSpPr>
        <p:spPr>
          <a:xfrm>
            <a:off x="7387263" y="6850882"/>
            <a:ext cx="4957138" cy="1721618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خمسة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="" xmlns:a16="http://schemas.microsoft.com/office/drawing/2014/main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24799"/>
            <a:ext cx="3166901" cy="3166901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="" xmlns:a16="http://schemas.microsoft.com/office/drawing/2014/main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60" y="4058683"/>
            <a:ext cx="2714792" cy="2714792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="" xmlns:a16="http://schemas.microsoft.com/office/drawing/2014/main" id="{FC0E7E74-D8B2-4269-9BE2-E413F16E038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44" r="4" b="7796"/>
          <a:stretch>
            <a:fillRect/>
          </a:stretch>
        </p:blipFill>
        <p:spPr>
          <a:xfrm rot="21332303" flipH="1">
            <a:off x="2518977" y="919491"/>
            <a:ext cx="2599880" cy="2172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s://i.pinimg.com/564x/2b/09/53/2b09536c4a9eea8a203abf23f6fe283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399"/>
            <a:ext cx="20955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61/2f/e3/612fe3d7de34046f1d49a7edb583d178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845">
            <a:off x="13613871" y="1543769"/>
            <a:ext cx="2233278" cy="16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0c/d6/78/0cd67817c23886f8d8b3c0e932c8c06a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8" t="50000"/>
          <a:stretch/>
        </p:blipFill>
        <p:spPr bwMode="auto">
          <a:xfrm>
            <a:off x="990600" y="4327924"/>
            <a:ext cx="4680284" cy="424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8d/ba/a5/8dbaa5e52da3c6bbe8b26bc964f72996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36195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732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2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="" xmlns:a16="http://schemas.microsoft.com/office/drawing/2014/main" id="{D4E1F774-642E-4FCF-A958-1A51D1731ABE}"/>
              </a:ext>
            </a:extLst>
          </p:cNvPr>
          <p:cNvSpPr/>
          <p:nvPr/>
        </p:nvSpPr>
        <p:spPr>
          <a:xfrm>
            <a:off x="3657600" y="1987216"/>
            <a:ext cx="10238267" cy="216568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أحمد مزارع طيب يحب عائلته ويعتني بها وابناءه يهتمون به ويساعدونه في اعمال المزرعة, من الصورة كم لدى أحمد من الأبناء.؟</a:t>
            </a:r>
            <a:endParaRPr lang="ar-SA" sz="36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="" xmlns:a16="http://schemas.microsoft.com/office/drawing/2014/main" id="{1E23C31F-BEED-4965-9AB3-4523A0FA05D4}"/>
              </a:ext>
            </a:extLst>
          </p:cNvPr>
          <p:cNvSpPr/>
          <p:nvPr/>
        </p:nvSpPr>
        <p:spPr>
          <a:xfrm>
            <a:off x="1535159" y="4491867"/>
            <a:ext cx="3113041" cy="147224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endParaRPr lang="ar-SA" sz="100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algn="ctr" rtl="1"/>
            <a:r>
              <a:rPr lang="ar-SA" sz="10000" b="1" dirty="0" smtClean="0">
                <a:solidFill>
                  <a:schemeClr val="accent5">
                    <a:lumMod val="75000"/>
                  </a:schemeClr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4</a:t>
            </a:r>
            <a:endParaRPr lang="ar-SA" sz="10000" b="1" dirty="0">
              <a:solidFill>
                <a:schemeClr val="accent5">
                  <a:lumMod val="75000"/>
                </a:schemeClr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rtl="1"/>
            <a:endParaRPr lang="en-US" sz="54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="" xmlns:a16="http://schemas.microsoft.com/office/drawing/2014/main" id="{63ED5554-CC3E-4AE4-B2EB-01DCADF01900}"/>
              </a:ext>
            </a:extLst>
          </p:cNvPr>
          <p:cNvSpPr/>
          <p:nvPr/>
        </p:nvSpPr>
        <p:spPr>
          <a:xfrm>
            <a:off x="1789896" y="7135864"/>
            <a:ext cx="3113041" cy="143663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r>
              <a:rPr lang="ar-SA" sz="10000" b="1" dirty="0" smtClean="0">
                <a:solidFill>
                  <a:schemeClr val="accent5">
                    <a:lumMod val="75000"/>
                  </a:schemeClr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2</a:t>
            </a:r>
            <a:endParaRPr lang="ar-SA" sz="10000" b="1" dirty="0">
              <a:solidFill>
                <a:schemeClr val="accent5">
                  <a:lumMod val="75000"/>
                </a:schemeClr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6" name="سعيد">
            <a:extLst>
              <a:ext uri="{FF2B5EF4-FFF2-40B4-BE49-F238E27FC236}">
                <a16:creationId xmlns="" xmlns:a16="http://schemas.microsoft.com/office/drawing/2014/main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9" y="4105107"/>
            <a:ext cx="2714793" cy="2714793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="" xmlns:a16="http://schemas.microsoft.com/office/drawing/2014/main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6743700"/>
            <a:ext cx="4621294" cy="2629001"/>
          </a:xfrm>
          <a:prstGeom prst="rect">
            <a:avLst/>
          </a:prstGeom>
        </p:spPr>
      </p:pic>
      <p:pic>
        <p:nvPicPr>
          <p:cNvPr id="28682" name="Picture 10" descr="https://i.pinimg.com/564x/6e/e8/31/6ee831b3def47175c42c754c09588168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53100"/>
            <a:ext cx="2737691" cy="34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https://i.pinimg.com/564x/9f/3a/04/9f3a0498e532c57d7750f50094529f98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4"/>
          <a:stretch/>
        </p:blipFill>
        <p:spPr bwMode="auto">
          <a:xfrm>
            <a:off x="12801600" y="114300"/>
            <a:ext cx="2420927" cy="33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s://i.pinimg.com/564x/9b/14/c0/9b14c0fd4d5d12256ffc316b846e35b2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93534"/>
            <a:ext cx="3391299" cy="39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https://i.pinimg.com/564x/6b/e3/c8/6be3c804598575986196f40e2b3f45a8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00" y="3619500"/>
            <a:ext cx="2680734" cy="21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https://i.pinimg.com/564x/92/ec/ff/92ecffbaaa8ed3c9d007d38eb9c38b9f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36" y="3429388"/>
            <a:ext cx="1471464" cy="20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6" name="Picture 24" descr="https://i.pinimg.com/564x/32/56/33/32563351a5df31f161f32e2efe4a192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39" y="1409701"/>
            <a:ext cx="1763861" cy="20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12669825" y="3502515"/>
            <a:ext cx="4475175" cy="5908185"/>
            <a:chOff x="12669825" y="3429388"/>
            <a:chExt cx="4475175" cy="5908185"/>
          </a:xfrm>
        </p:grpSpPr>
        <p:pic>
          <p:nvPicPr>
            <p:cNvPr id="28694" name="Picture 22" descr="https://i.pinimg.com/564x/44/75/17/447517d3ceb23ac87206372e99c215ca.jpg"/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8" t="5189" b="23930"/>
            <a:stretch/>
          </p:blipFill>
          <p:spPr bwMode="auto">
            <a:xfrm>
              <a:off x="14179216" y="3429388"/>
              <a:ext cx="2965784" cy="557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98" name="Picture 26" descr="https://i.pinimg.com/564x/73/15/4a/73154a6c58fc66336b8249a3e1a2796a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9825" y="6896100"/>
              <a:ext cx="2189175" cy="244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s://i.pinimg.com/564x/38/1e/88/381e8804026a5dfac6d33151cb6aa722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41"/>
            <a:stretch/>
          </p:blipFill>
          <p:spPr bwMode="auto">
            <a:xfrm>
              <a:off x="15240000" y="7277100"/>
              <a:ext cx="1828800" cy="180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4245569" y="3321259"/>
            <a:ext cx="1953916" cy="1892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987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522861" y="949292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13232080" y="-4388195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948446" y="-4548482"/>
            <a:ext cx="3361842" cy="5505981"/>
          </a:xfrm>
          <a:prstGeom prst="rect">
            <a:avLst/>
          </a:prstGeom>
        </p:spPr>
      </p:pic>
      <p:pic>
        <p:nvPicPr>
          <p:cNvPr id="11" name="Picture 4" descr="Director Tim Story on Tom and Jerry The Movi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80084"/>
            <a:ext cx="7200899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Tom and Jerry | Crossover Wiki | Fand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95" y="1222930"/>
            <a:ext cx="6743332" cy="18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5900"/>
          <a:stretch>
            <a:fillRect/>
          </a:stretch>
        </p:blipFill>
        <p:spPr>
          <a:xfrm>
            <a:off x="2284528" y="-38101"/>
            <a:ext cx="5527419" cy="2610445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4812236" y="3543300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058" y="8195338"/>
            <a:ext cx="3995356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2614">
            <a:off x="2927114" y="8035373"/>
            <a:ext cx="9431521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41822" y="7623548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8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44745" y="470467"/>
            <a:ext cx="1933912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14305" y="219190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3" y="3196651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0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29" y="6102613"/>
            <a:ext cx="2693921" cy="28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6" y="3246514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8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08" y="6126388"/>
            <a:ext cx="2938427" cy="2864968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7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24" tIns="68543" rIns="137124" bIns="68543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0" y="9182100"/>
            <a:ext cx="30097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  <a:endParaRPr lang="ar-SA" sz="3200" dirty="0">
              <a:solidFill>
                <a:schemeClr val="tx2">
                  <a:lumMod val="60000"/>
                  <a:lumOff val="4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0"/>
            <a:ext cx="1709107" cy="16371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39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8" y="875672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5"/>
            <a:ext cx="938824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 t="17429"/>
          <a:stretch>
            <a:fillRect/>
          </a:stretch>
        </p:blipFill>
        <p:spPr>
          <a:xfrm>
            <a:off x="15448408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88"/>
            <a:ext cx="8192284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5" y="813757"/>
            <a:ext cx="1056943" cy="937207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6" y="4957669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7079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29" y="8298006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2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0" y="2019300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0" y="0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772" y="5078886"/>
            <a:ext cx="1642240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2279" y="0"/>
            <a:ext cx="2055721" cy="1637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8058" y="8986966"/>
            <a:ext cx="1849942" cy="1298323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2" y="522983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6081931" y="2736424"/>
            <a:ext cx="7536935" cy="124649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5875380" y="4501805"/>
            <a:ext cx="8122013" cy="1154162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96267" y="932301"/>
            <a:ext cx="2444259" cy="1000274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 defTabSz="1371429">
              <a:buClr>
                <a:prstClr val="black"/>
              </a:buClr>
              <a:defRPr/>
            </a:pPr>
            <a:r>
              <a:rPr lang="ar-SA" sz="2800" dirty="0" smtClean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429">
              <a:buClr>
                <a:prstClr val="black"/>
              </a:buClr>
              <a:defRPr/>
            </a:pPr>
            <a:r>
              <a:rPr lang="ar-SA" sz="2800" dirty="0" smtClean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28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1" y="-290690"/>
            <a:ext cx="1998235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4" y="9066372"/>
            <a:ext cx="3048000" cy="1088674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6" y="1854958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501" y="1104900"/>
            <a:ext cx="11680847" cy="74922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0" y="7464977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7121" y="7866650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2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3514885" y="8177891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8633" y="77375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4" y="5576962"/>
            <a:ext cx="2879411" cy="716756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0" y="6681790"/>
            <a:ext cx="2364581" cy="716759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4" y="-44294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9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19" cy="1447900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3" y="6665931"/>
            <a:ext cx="1395292" cy="1078180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3282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7054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0" y="3730258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3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45223" y="7879808"/>
            <a:ext cx="1647452" cy="1647455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4586864" y="707113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08" y="1543102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663280" y="2789117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6018271" y="1882795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5543918" y="2860325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7086600" y="417064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 defTabSz="1371498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7922880" y="5956801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3248884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7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87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-2700000">
            <a:off x="42865" y="2143520"/>
            <a:ext cx="6545613" cy="20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9028">
            <a:off x="9567471" y="2367418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-476034" y="60909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3382202" y="7764154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D283B96D-D3D8-4D7C-9764-35CCD248C6B6}"/>
              </a:ext>
            </a:extLst>
          </p:cNvPr>
          <p:cNvGrpSpPr/>
          <p:nvPr/>
        </p:nvGrpSpPr>
        <p:grpSpPr>
          <a:xfrm>
            <a:off x="4950180" y="2525207"/>
            <a:ext cx="7622820" cy="6275894"/>
            <a:chOff x="3275564" y="4578207"/>
            <a:chExt cx="3803186" cy="2490893"/>
          </a:xfrm>
        </p:grpSpPr>
        <p:pic>
          <p:nvPicPr>
            <p:cNvPr id="14" name="Picture 15">
              <a:extLst>
                <a:ext uri="{FF2B5EF4-FFF2-40B4-BE49-F238E27FC236}">
                  <a16:creationId xmlns="" xmlns:a16="http://schemas.microsoft.com/office/drawing/2014/main" id="{2B970EC7-5405-43FF-9248-3142A29A9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68761" y="4578207"/>
              <a:ext cx="3009989" cy="249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">
              <a:extLst>
                <a:ext uri="{FF2B5EF4-FFF2-40B4-BE49-F238E27FC236}">
                  <a16:creationId xmlns="" xmlns:a16="http://schemas.microsoft.com/office/drawing/2014/main" id="{A7DD8A33-E272-4751-B567-D9E41921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3275564" y="5786232"/>
              <a:ext cx="1743607" cy="8897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>
            <a:extLst>
              <a:ext uri="{FF2B5EF4-FFF2-40B4-BE49-F238E27FC236}">
                <a16:creationId xmlns="" xmlns:a16="http://schemas.microsoft.com/office/drawing/2014/main" id="{15CE8A4F-8272-48DE-84EF-5F1AEC069F1C}"/>
              </a:ext>
            </a:extLst>
          </p:cNvPr>
          <p:cNvSpPr/>
          <p:nvPr/>
        </p:nvSpPr>
        <p:spPr>
          <a:xfrm>
            <a:off x="1604712" y="707231"/>
            <a:ext cx="15344775" cy="887253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41" name="Picture 18">
            <a:extLst>
              <a:ext uri="{FF2B5EF4-FFF2-40B4-BE49-F238E27FC236}">
                <a16:creationId xmlns="" xmlns:a16="http://schemas.microsoft.com/office/drawing/2014/main" id="{717CDCA9-1093-48F9-A73D-A1A9DF5A3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4800600" y="2966068"/>
            <a:ext cx="6852483" cy="7282832"/>
          </a:xfrm>
          <a:prstGeom prst="rect">
            <a:avLst/>
          </a:prstGeom>
        </p:spPr>
      </p:pic>
      <p:pic>
        <p:nvPicPr>
          <p:cNvPr id="77" name="يوسف">
            <a:extLst>
              <a:ext uri="{FF2B5EF4-FFF2-40B4-BE49-F238E27FC236}">
                <a16:creationId xmlns="" xmlns:a16="http://schemas.microsoft.com/office/drawing/2014/main" id="{08F9CD66-6CE5-422B-BBD6-00EBF9299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06813" y="5540655"/>
            <a:ext cx="2504988" cy="4363326"/>
          </a:xfrm>
          <a:prstGeom prst="rect">
            <a:avLst/>
          </a:prstGeom>
        </p:spPr>
      </p:pic>
      <p:pic>
        <p:nvPicPr>
          <p:cNvPr id="76" name="يوسف">
            <a:extLst>
              <a:ext uri="{FF2B5EF4-FFF2-40B4-BE49-F238E27FC236}">
                <a16:creationId xmlns="" xmlns:a16="http://schemas.microsoft.com/office/drawing/2014/main" id="{EEDAF4D3-7CFC-45FD-81CA-CA9546861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46738" y="2349686"/>
            <a:ext cx="2504988" cy="4363326"/>
          </a:xfrm>
          <a:prstGeom prst="rect">
            <a:avLst/>
          </a:prstGeom>
        </p:spPr>
      </p:pic>
      <p:pic>
        <p:nvPicPr>
          <p:cNvPr id="75" name="يوسف">
            <a:extLst>
              <a:ext uri="{FF2B5EF4-FFF2-40B4-BE49-F238E27FC236}">
                <a16:creationId xmlns="" xmlns:a16="http://schemas.microsoft.com/office/drawing/2014/main" id="{F569C487-EA4D-4033-92EA-A231370E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688886" y="2441892"/>
            <a:ext cx="2504988" cy="4363326"/>
          </a:xfrm>
          <a:prstGeom prst="rect">
            <a:avLst/>
          </a:prstGeom>
        </p:spPr>
      </p:pic>
      <p:pic>
        <p:nvPicPr>
          <p:cNvPr id="50" name="صادق">
            <a:extLst>
              <a:ext uri="{FF2B5EF4-FFF2-40B4-BE49-F238E27FC236}">
                <a16:creationId xmlns="" xmlns:a16="http://schemas.microsoft.com/office/drawing/2014/main" id="{38CD7DDC-C6DF-4940-AFCF-AAE091B0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12319" y="3953529"/>
            <a:ext cx="2504988" cy="4363326"/>
          </a:xfrm>
          <a:prstGeom prst="rect">
            <a:avLst/>
          </a:prstGeom>
        </p:spPr>
      </p:pic>
      <p:pic>
        <p:nvPicPr>
          <p:cNvPr id="51" name="يوسف">
            <a:extLst>
              <a:ext uri="{FF2B5EF4-FFF2-40B4-BE49-F238E27FC236}">
                <a16:creationId xmlns="" xmlns:a16="http://schemas.microsoft.com/office/drawing/2014/main" id="{65519C8F-9B39-4762-86FB-445C092D1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298" y="3953529"/>
            <a:ext cx="2504988" cy="436332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1D1C9CC7-0AEB-4469-A248-B314940AD34E}"/>
              </a:ext>
            </a:extLst>
          </p:cNvPr>
          <p:cNvSpPr/>
          <p:nvPr/>
        </p:nvSpPr>
        <p:spPr>
          <a:xfrm>
            <a:off x="16089131" y="172144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مجموعة1</a:t>
            </a:r>
          </a:p>
        </p:txBody>
      </p:sp>
      <p:pic>
        <p:nvPicPr>
          <p:cNvPr id="90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6" y="5423732"/>
            <a:ext cx="706128" cy="644208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="" xmlns:a16="http://schemas.microsoft.com/office/drawing/2014/main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10" y="5692949"/>
            <a:ext cx="665619" cy="673314"/>
          </a:xfrm>
          <a:prstGeom prst="rect">
            <a:avLst/>
          </a:prstGeom>
        </p:spPr>
      </p:pic>
      <p:pic>
        <p:nvPicPr>
          <p:cNvPr id="92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04" y="5161175"/>
            <a:ext cx="665621" cy="673314"/>
          </a:xfrm>
          <a:prstGeom prst="rect">
            <a:avLst/>
          </a:prstGeom>
        </p:spPr>
      </p:pic>
      <p:pic>
        <p:nvPicPr>
          <p:cNvPr id="93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37" y="5143500"/>
            <a:ext cx="583950" cy="734985"/>
          </a:xfrm>
          <a:prstGeom prst="rect">
            <a:avLst/>
          </a:prstGeom>
        </p:spPr>
      </p:pic>
      <p:pic>
        <p:nvPicPr>
          <p:cNvPr id="9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24" y="5785946"/>
            <a:ext cx="780210" cy="635520"/>
          </a:xfrm>
          <a:prstGeom prst="rect">
            <a:avLst/>
          </a:prstGeom>
        </p:spPr>
      </p:pic>
      <p:pic>
        <p:nvPicPr>
          <p:cNvPr id="95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2" y="7591568"/>
            <a:ext cx="706128" cy="644208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="" xmlns:a16="http://schemas.microsoft.com/office/drawing/2014/main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1" y="8205783"/>
            <a:ext cx="665619" cy="673314"/>
          </a:xfrm>
          <a:prstGeom prst="rect">
            <a:avLst/>
          </a:prstGeom>
        </p:spPr>
      </p:pic>
      <p:pic>
        <p:nvPicPr>
          <p:cNvPr id="97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10" y="7484823"/>
            <a:ext cx="665621" cy="673314"/>
          </a:xfrm>
          <a:prstGeom prst="rect">
            <a:avLst/>
          </a:prstGeom>
        </p:spPr>
      </p:pic>
      <p:pic>
        <p:nvPicPr>
          <p:cNvPr id="98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50" y="7635947"/>
            <a:ext cx="583950" cy="734985"/>
          </a:xfrm>
          <a:prstGeom prst="rect">
            <a:avLst/>
          </a:prstGeom>
        </p:spPr>
      </p:pic>
      <p:pic>
        <p:nvPicPr>
          <p:cNvPr id="99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8023736"/>
            <a:ext cx="780210" cy="635520"/>
          </a:xfrm>
          <a:prstGeom prst="rect">
            <a:avLst/>
          </a:prstGeom>
        </p:spPr>
      </p:pic>
      <p:pic>
        <p:nvPicPr>
          <p:cNvPr id="63" name="Picture 14">
            <a:hlinkClick r:id="" action="ppaction://noaction"/>
            <a:extLst>
              <a:ext uri="{FF2B5EF4-FFF2-40B4-BE49-F238E27FC236}">
                <a16:creationId xmlns="" xmlns:a16="http://schemas.microsoft.com/office/drawing/2014/main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838468" y="8780195"/>
            <a:ext cx="1448031" cy="138649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8C1F0DCE-6DB2-492A-875B-0B6891D08AF3}"/>
              </a:ext>
            </a:extLst>
          </p:cNvPr>
          <p:cNvSpPr/>
          <p:nvPr/>
        </p:nvSpPr>
        <p:spPr>
          <a:xfrm>
            <a:off x="13851726" y="4837458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384C7464-87C4-4727-8DEE-836DFA8B661E}"/>
              </a:ext>
            </a:extLst>
          </p:cNvPr>
          <p:cNvSpPr/>
          <p:nvPr/>
        </p:nvSpPr>
        <p:spPr>
          <a:xfrm>
            <a:off x="11676573" y="1698371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EC955F62-DF71-4201-AF9D-875B7ECC04B4}"/>
              </a:ext>
            </a:extLst>
          </p:cNvPr>
          <p:cNvSpPr/>
          <p:nvPr/>
        </p:nvSpPr>
        <p:spPr>
          <a:xfrm>
            <a:off x="3295574" y="321318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693D8B1B-F124-437F-BAA2-0387F5C67E18}"/>
              </a:ext>
            </a:extLst>
          </p:cNvPr>
          <p:cNvSpPr/>
          <p:nvPr/>
        </p:nvSpPr>
        <p:spPr>
          <a:xfrm>
            <a:off x="519213" y="321318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مجموعة5</a:t>
            </a:r>
          </a:p>
        </p:txBody>
      </p:sp>
      <p:pic>
        <p:nvPicPr>
          <p:cNvPr id="80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00" y="4115537"/>
            <a:ext cx="706128" cy="644208"/>
          </a:xfrm>
          <a:prstGeom prst="rect">
            <a:avLst/>
          </a:prstGeom>
        </p:spPr>
      </p:pic>
      <p:pic>
        <p:nvPicPr>
          <p:cNvPr id="81" name="Picture 85">
            <a:extLst>
              <a:ext uri="{FF2B5EF4-FFF2-40B4-BE49-F238E27FC236}">
                <a16:creationId xmlns="" xmlns:a16="http://schemas.microsoft.com/office/drawing/2014/main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1" y="4250996"/>
            <a:ext cx="665619" cy="673314"/>
          </a:xfrm>
          <a:prstGeom prst="rect">
            <a:avLst/>
          </a:prstGeom>
        </p:spPr>
      </p:pic>
      <p:pic>
        <p:nvPicPr>
          <p:cNvPr id="82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0" y="3682844"/>
            <a:ext cx="665621" cy="673314"/>
          </a:xfrm>
          <a:prstGeom prst="rect">
            <a:avLst/>
          </a:prstGeom>
        </p:spPr>
      </p:pic>
      <p:pic>
        <p:nvPicPr>
          <p:cNvPr id="83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0" y="3085673"/>
            <a:ext cx="583950" cy="734985"/>
          </a:xfrm>
          <a:prstGeom prst="rect">
            <a:avLst/>
          </a:prstGeom>
        </p:spPr>
      </p:pic>
      <p:pic>
        <p:nvPicPr>
          <p:cNvPr id="8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94" y="3874527"/>
            <a:ext cx="780210" cy="635520"/>
          </a:xfrm>
          <a:prstGeom prst="rect">
            <a:avLst/>
          </a:prstGeom>
        </p:spPr>
      </p:pic>
      <p:pic>
        <p:nvPicPr>
          <p:cNvPr id="52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94" y="4948157"/>
            <a:ext cx="706128" cy="644208"/>
          </a:xfrm>
          <a:prstGeom prst="rect">
            <a:avLst/>
          </a:prstGeom>
        </p:spPr>
      </p:pic>
      <p:pic>
        <p:nvPicPr>
          <p:cNvPr id="54" name="Picture 85">
            <a:extLst>
              <a:ext uri="{FF2B5EF4-FFF2-40B4-BE49-F238E27FC236}">
                <a16:creationId xmlns="" xmlns:a16="http://schemas.microsoft.com/office/drawing/2014/main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98" y="5146598"/>
            <a:ext cx="641394" cy="648809"/>
          </a:xfrm>
          <a:prstGeom prst="rect">
            <a:avLst/>
          </a:prstGeom>
        </p:spPr>
      </p:pic>
      <p:pic>
        <p:nvPicPr>
          <p:cNvPr id="56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85" y="4515464"/>
            <a:ext cx="665621" cy="673314"/>
          </a:xfrm>
          <a:prstGeom prst="rect">
            <a:avLst/>
          </a:prstGeom>
        </p:spPr>
      </p:pic>
      <p:pic>
        <p:nvPicPr>
          <p:cNvPr id="57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32" y="4453800"/>
            <a:ext cx="583950" cy="734985"/>
          </a:xfrm>
          <a:prstGeom prst="rect">
            <a:avLst/>
          </a:prstGeom>
        </p:spPr>
      </p:pic>
      <p:pic>
        <p:nvPicPr>
          <p:cNvPr id="7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84" y="5417309"/>
            <a:ext cx="780210" cy="635520"/>
          </a:xfrm>
          <a:prstGeom prst="rect">
            <a:avLst/>
          </a:prstGeom>
        </p:spPr>
      </p:pic>
      <p:pic>
        <p:nvPicPr>
          <p:cNvPr id="85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66" y="7359231"/>
            <a:ext cx="706128" cy="64420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54DBDE02-4B07-42AD-BA48-C92158439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42" y="7532469"/>
            <a:ext cx="665619" cy="673314"/>
          </a:xfrm>
          <a:prstGeom prst="rect">
            <a:avLst/>
          </a:prstGeom>
        </p:spPr>
      </p:pic>
      <p:pic>
        <p:nvPicPr>
          <p:cNvPr id="87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52" y="7049004"/>
            <a:ext cx="665621" cy="673314"/>
          </a:xfrm>
          <a:prstGeom prst="rect">
            <a:avLst/>
          </a:prstGeom>
        </p:spPr>
      </p:pic>
      <p:pic>
        <p:nvPicPr>
          <p:cNvPr id="88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27" y="6843297"/>
            <a:ext cx="583950" cy="734985"/>
          </a:xfrm>
          <a:prstGeom prst="rect">
            <a:avLst/>
          </a:prstGeom>
        </p:spPr>
      </p:pic>
      <p:pic>
        <p:nvPicPr>
          <p:cNvPr id="89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3A40C9-B33D-4ABD-86F2-6FE2606C4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52" y="7574273"/>
            <a:ext cx="780210" cy="6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736 L -0.00586 0.01759 C -0.03203 0.0125 -0.03672 0.01111 -0.07109 0.01111 C -0.09284 0.01111 -0.11445 0.01319 -0.1362 0.01412 C -0.15365 0.02407 -0.12604 0.0088 -0.15156 0.0206 C -0.17682 0.03194 -0.15156 0.0213 -0.1707 0.03356 C -0.17461 0.03588 -0.18437 0.03843 -0.18802 0.03981 C -0.19336 0.04213 -0.19792 0.04653 -0.20325 0.04954 C -0.20586 0.05093 -0.20833 0.05139 -0.21081 0.05255 C -0.21471 0.05486 -0.21849 0.05856 -0.2224 0.05926 L -0.24349 0.0625 C -0.24596 0.06343 -0.2487 0.06435 -0.25117 0.06551 C -0.25495 0.06759 -0.25859 0.0713 -0.26263 0.07199 L -0.27982 0.07546 C -0.28177 0.07639 -0.28372 0.07708 -0.28568 0.07847 C -0.28763 0.08032 -0.28919 0.08356 -0.29141 0.08495 C -0.3013 0.09236 -0.30039 0.09143 -0.30846 0.09143 L -0.30846 0.09167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389 L -0.00391 0.01412 L -0.02917 0.02245 C -0.03229 0.02361 -0.03555 0.02569 -0.0388 0.02685 C -0.04987 0.03079 -0.05846 0.03264 -0.06979 0.03541 C -0.07174 0.03704 -0.0737 0.03842 -0.07552 0.04004 C -0.07891 0.04282 -0.0819 0.04629 -0.08529 0.04884 C -0.08789 0.05046 -0.09049 0.05162 -0.0931 0.05324 C -0.11601 0.09028 -0.09857 0.07014 -0.13568 0.0794 C -0.13776 0.08009 -0.13945 0.08333 -0.14154 0.08379 C -0.15443 0.0875 -0.16732 0.08912 -0.18034 0.09282 L -0.1957 0.09722 C -0.19779 0.09861 -0.19974 0.1 -0.20169 0.10139 C -0.20911 0.10602 -0.22344 0.1125 -0.22878 0.11458 C -0.23789 0.11805 -0.247 0.11829 -0.25586 0.12338 C -0.26575 0.12893 -0.26107 0.12569 -0.26953 0.13217 C -0.28789 0.1287 -0.29206 0.14398 -0.29479 0.11458 C -0.29492 0.11157 -0.29479 0.10879 -0.29479 0.10579 L -0.29479 0.10602 " pathEditMode="relative" rAng="0" ptsTypes="AAAAAAAAAAAAAAAAAAA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78 L -0.00612 0.00278 C -0.01276 0.00024 -0.01927 -0.00254 -0.02591 -0.00439 C -0.03307 -0.00625 -0.04049 -0.00578 -0.04765 -0.00787 C -0.05299 -0.00925 -0.0582 -0.01273 -0.06341 -0.01481 C -0.06666 -0.0162 -0.07005 -0.01712 -0.0733 -0.01828 C -0.08489 -0.02847 -0.07838 -0.02361 -0.0931 -0.03217 L -0.09895 -0.03564 C -0.1181 -0.03449 -0.13724 -0.03518 -0.15625 -0.03217 C -0.16041 -0.03171 -0.16406 -0.02731 -0.1681 -0.02523 C -0.17656 -0.02083 -0.18007 -0.02083 -0.18984 -0.01828 L -0.20755 -0.00787 L -0.21354 -0.00439 C -0.21549 -0.00324 -0.21731 -0.00092 -0.2194 -0.00092 L -0.22526 -0.00092 L -0.22526 -0.00092 " pathEditMode="relative" ptsTypes="AAAAAAAAAAAAAAAA">
                                      <p:cBhvr>
                                        <p:cTn id="2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4.79167E-6 3.7037E-6 C -0.02174 0.00625 -0.04322 0.01458 -0.06523 0.01944 C -0.08476 0.02361 -0.10468 0.02453 -0.12447 0.02777 C -0.13893 0.03009 -0.15338 0.03333 -0.16783 0.03611 C -0.18763 0.04537 -0.17161 0.03889 -0.19153 0.04467 C -0.19752 0.04629 -0.20325 0.04907 -0.20924 0.05 C -0.21783 0.05185 -0.22643 0.05185 -0.23489 0.05277 C -0.24309 0.05578 -0.24934 0.0574 -0.25664 0.06134 C -0.26119 0.06365 -0.27395 0.07152 -0.27838 0.07245 C -0.28815 0.07453 -0.30794 0.07546 -0.30794 0.07569 L -0.30989 0.07546 " pathEditMode="relative" rAng="0" ptsTypes="AAAAAAAAAAAA">
                                      <p:cBhvr>
                                        <p:cTn id="2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019 L 0.00547 0.01019 C -0.04258 0.0125 -0.09153 0.00046 -0.13867 0.01736 C -0.14531 0.01968 -0.15195 0.0213 -0.15846 0.02431 C -0.1625 0.02616 -0.16614 0.03056 -0.17031 0.03125 C -0.18411 0.03403 -0.19791 0.03357 -0.21172 0.03472 C -0.21771 0.0375 -0.22018 0.0412 -0.22565 0.03472 C -0.22617 0.03426 -0.22565 0.03241 -0.22565 0.03125 L -0.22565 0.03125 " pathEditMode="relative" ptsTypes="AAAAAAAAA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0429 0.0044 C -0.0004 -0.00162 -0.00469 -0.0081 -0.00964 -0.0132 C -0.01133 -0.01505 -0.01381 -0.01482 -0.0155 -0.01667 C -0.01784 -0.01945 -0.01915 -0.02431 -0.02149 -0.02732 C -0.02383 -0.03032 -0.02683 -0.03171 -0.0293 -0.03426 C -0.03998 -0.04514 -0.03034 -0.03843 -0.04115 -0.04491 C -0.04714 -0.05185 -0.04792 -0.05347 -0.05495 -0.0588 C -0.05691 -0.06042 -0.05899 -0.06065 -0.06094 -0.06227 C -0.06303 -0.06435 -0.06459 -0.06782 -0.0668 -0.06945 C -0.06993 -0.07153 -0.07344 -0.07153 -0.0767 -0.07292 C -0.07865 -0.07384 -0.0806 -0.07546 -0.08256 -0.07639 C -0.0879 -0.07894 -0.09323 -0.08079 -0.09844 -0.08333 C -0.10235 -0.08542 -0.10625 -0.0882 -0.11029 -0.09051 C -0.11224 -0.09167 -0.1142 -0.09259 -0.11615 -0.09398 C -0.11941 -0.0963 -0.12266 -0.09931 -0.12605 -0.10093 C -0.12982 -0.10278 -0.13386 -0.10324 -0.1379 -0.1044 C -0.14558 -0.11829 -0.1375 -0.10579 -0.14766 -0.11505 C -0.15612 -0.12245 -0.1517 -0.12176 -0.15951 -0.13264 C -0.17383 -0.15232 -0.16888 -0.13773 -0.17331 -0.15347 L -0.17331 -0.15347 " pathEditMode="relative" ptsTypes="AAAAAAAAAAAAAAAAAAAAA">
                                      <p:cBhvr>
                                        <p:cTn id="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394 L -0.00039 -0.00394 C -0.00508 -0.01343 -0.00912 -0.02384 -0.01432 -0.03218 C -0.01576 -0.03449 -0.01849 -0.03333 -0.02018 -0.03565 C -0.02461 -0.04167 -0.02708 -0.05232 -0.03203 -0.05671 C -0.03464 -0.05903 -0.03724 -0.06157 -0.03998 -0.06366 C -0.0418 -0.06505 -0.04401 -0.06551 -0.04583 -0.06713 C -0.04792 -0.06898 -0.04974 -0.07222 -0.05182 -0.07431 C -0.0582 -0.08079 -0.0625 -0.08333 -0.06953 -0.08819 C -0.07083 -0.09051 -0.07201 -0.09329 -0.07344 -0.09537 C -0.07721 -0.10023 -0.08138 -0.10463 -0.08529 -0.10926 L -0.09128 -0.11644 C -0.09531 -0.12107 -0.09805 -0.12569 -0.10313 -0.12685 C -0.11159 -0.1287 -0.12018 -0.12917 -0.12878 -0.13032 C -0.13268 -0.13264 -0.13763 -0.13218 -0.14063 -0.13727 C -0.14193 -0.13982 -0.14271 -0.14352 -0.14453 -0.14444 C -0.14961 -0.14699 -0.15508 -0.14676 -0.16029 -0.14792 L -0.17214 -0.15486 L -0.17813 -0.15833 C -0.18008 -0.16204 -0.18138 -0.1669 -0.18399 -0.16898 C -0.19349 -0.17662 -0.20195 -0.17523 -0.21159 -0.1794 C -0.21302 -0.18009 -0.21419 -0.18171 -0.2155 -0.18287 L -0.2155 -0.18287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528 L 0.00117 0.01528 C -0.01471 0.00811 -0.03138 0.00602 -0.04622 -0.00578 C -0.08385 -0.03588 -0.10287 -0.06134 -0.13112 -0.09699 C -0.13346 -0.10347 -0.14883 -0.13981 -0.14883 -0.15671 C -0.14883 -0.16412 -0.14675 -0.17106 -0.14492 -0.17777 C -0.14414 -0.18078 -0.14232 -0.1824 -0.14102 -0.18472 L -0.14297 -0.19513 L -0.14297 -0.19513 " pathEditMode="relative" ptsTypes="AAAAAAAAA">
                                      <p:cBhvr>
                                        <p:cTn id="4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462 L 0.00195 0.00462 C -0.00209 -0.00371 -0.00652 -0.01112 -0.0099 -0.02014 C -0.0181 -0.04075 0.0013 -0.02616 -0.0237 -0.05163 C -0.02839 -0.05625 -0.03321 -0.06019 -0.0375 -0.06575 C -0.05066 -0.08195 -0.03568 -0.07269 -0.05144 -0.07963 C -0.06836 -0.09977 -0.04688 -0.0757 -0.06316 -0.09028 C -0.07058 -0.09676 -0.06758 -0.09607 -0.07305 -0.10417 C -0.07566 -0.10788 -0.07839 -0.11088 -0.08099 -0.11482 C -0.08243 -0.1169 -0.08334 -0.11991 -0.0849 -0.12176 C -0.08737 -0.12454 -0.09037 -0.1257 -0.09284 -0.12871 C -0.09506 -0.13172 -0.09649 -0.13635 -0.0987 -0.13936 L -0.11641 -0.16042 C -0.11849 -0.16274 -0.12071 -0.16436 -0.1224 -0.16737 C -0.12553 -0.17292 -0.12787 -0.17801 -0.1323 -0.18125 C -0.13464 -0.18334 -0.14831 -0.18774 -0.15 -0.18843 C -0.15131 -0.19075 -0.15209 -0.19468 -0.15391 -0.19538 C -0.15599 -0.19607 -0.15782 -0.19237 -0.1599 -0.1919 C -0.16316 -0.19121 -0.16641 -0.1919 -0.16967 -0.1919 L -0.16967 -0.19538 " pathEditMode="relative" ptsTypes="AAAAAAAAAAAAAAAAAA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718 L -0.0013 0.00718 C -0.00442 0.00903 -0.00742 0.01227 -0.01067 0.01273 C -0.01862 0.01366 -0.02473 0.01042 -0.03177 0.00718 C -0.03281 0.00579 -0.03372 0.00371 -0.03489 0.00301 C -0.04466 -0.00231 -0.03906 0.00533 -0.04583 -0.00115 C -0.04856 -0.0037 -0.05104 -0.00717 -0.05364 -0.00949 C -0.05911 -0.01458 -0.06536 -0.01666 -0.07005 -0.02338 C -0.07265 -0.02708 -0.07526 -0.03102 -0.07786 -0.03449 C -0.08359 -0.04166 -0.09023 -0.04676 -0.09505 -0.05532 C -0.09687 -0.05856 -0.09882 -0.0618 -0.10052 -0.06504 C -0.10299 -0.06967 -0.10494 -0.075 -0.10755 -0.07893 C -0.11393 -0.08889 -0.10924 -0.08125 -0.1138 -0.08727 C -0.11627 -0.09051 -0.11927 -0.09259 -0.12083 -0.09699 L -0.12239 -0.10115 L -0.12239 -0.10115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625 L -0.00391 0.00648 C -0.00052 0.00231 0.00274 -0.00255 0.00651 -0.00556 C 0.00859 -0.00718 0.01094 -0.00695 0.01315 -0.00787 C 0.01576 -0.00926 0.01836 -0.01134 0.02109 -0.0125 C 0.03555 -0.01898 0.03203 -0.01597 0.04609 -0.01968 C 0.04831 -0.02014 0.05039 -0.02153 0.05261 -0.02199 C 0.06094 -0.02315 0.06927 -0.02361 0.07761 -0.02431 C 0.08698 -0.02986 0.07565 -0.02199 0.08555 -0.03357 C 0.08672 -0.03496 0.08802 -0.03588 0.08945 -0.03611 C 0.10078 -0.0375 0.11224 -0.0375 0.1237 -0.03843 C 0.16914 -0.05301 0.13906 -0.04514 0.23555 -0.04074 C 0.23854 -0.04051 0.24427 -0.03704 0.2474 -0.03611 C 0.25547 -0.03333 0.25586 -0.03449 0.26315 -0.03125 C 0.26445 -0.03079 0.26576 -0.0294 0.26706 -0.02894 C 0.27188 -0.02778 0.27669 -0.02732 0.28151 -0.02662 C 0.28281 -0.02593 0.28412 -0.02454 0.28555 -0.02431 C 0.3043 -0.01991 0.31107 -0.02269 0.33281 -0.02431 C 0.34089 -0.03866 0.33815 -0.02917 0.33815 -0.05463 L 0.33815 -0.0544 " pathEditMode="relative" rAng="0" ptsTypes="AAAAAAAAAAAAAAAAAAAA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1644 L -0.00924 -0.01621 C -0.00495 -0.01783 -0.00052 -0.01921 0.00391 -0.02107 C 0.01276 -0.02454 0.00391 -0.02662 0.02096 -0.02801 C 0.04544 -0.02986 0.07005 -0.0294 0.09466 -0.03009 L 0.21966 -0.02801 C 0.22279 -0.02778 0.22578 -0.02593 0.22891 -0.0257 C 0.24063 -0.02431 0.2526 -0.02408 0.26432 -0.02338 L 0.29466 -0.02107 C 0.31523 -0.01204 0.30625 -0.01528 0.34987 -0.01412 C 0.36042 -0.01366 0.37096 -0.01551 0.38151 -0.01644 C 0.39089 -0.02176 0.38711 -0.01829 0.39336 -0.0257 C 0.40169 -0.02269 0.39987 -0.02732 0.39987 -0.01412 L 0.39987 -0.01389 " pathEditMode="relative" rAng="0" ptsTypes="AAAAAAAAAAAAAA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088 L 0.00143 0.01111 C 0.07526 -0.00463 -0.01653 0.01505 0.03959 0.00139 C 0.04701 -0.00046 0.05443 -0.00139 0.06185 -0.00324 C 0.07031 -0.00532 0.07865 -0.00764 0.08685 -0.01018 C 0.08867 -0.01088 0.09037 -0.01227 0.09219 -0.01273 C 0.09922 -0.01389 0.10625 -0.01412 0.11328 -0.01504 C 0.12422 -0.01643 0.13516 -0.01759 0.1461 -0.01967 L 0.1711 -0.0243 C 0.17682 -0.02569 0.18242 -0.02801 0.18828 -0.02893 C 0.1974 -0.03055 0.20664 -0.03009 0.21589 -0.03125 C 0.24167 -0.03472 0.24102 -0.03703 0.26459 -0.03842 L 0.36198 -0.04305 C 0.38073 -0.05416 0.3612 -0.04305 0.37513 -0.05 C 0.37643 -0.05069 0.37774 -0.05162 0.37904 -0.05231 C 0.38073 -0.05324 0.38438 -0.05463 0.38438 -0.0544 L 0.38438 -0.05463 L 0.38438 -0.05231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2176 L -0.01979 0.02199 C -0.01237 0.02245 -0.00494 0.02268 0.00248 0.02407 C 0.00652 0.025 0.01042 0.02731 0.01433 0.0287 C 0.01693 0.02963 0.01967 0.03009 0.02227 0.03102 C 0.02579 0.03241 0.02917 0.03472 0.03282 0.03588 C 0.03672 0.03703 0.04063 0.03727 0.04467 0.03819 C 0.04597 0.03889 0.04727 0.03981 0.04857 0.04051 C 0.05079 0.04143 0.05313 0.0412 0.05508 0.04282 C 0.06745 0.05254 0.05456 0.04791 0.06433 0.05208 C 0.06654 0.05324 0.06875 0.05347 0.07097 0.05463 C 0.07357 0.05578 0.07878 0.05926 0.07878 0.05949 C 0.0806 0.06157 0.08204 0.06458 0.08412 0.0662 C 0.08607 0.06782 0.08855 0.06759 0.09063 0.06852 C 0.09336 0.06991 0.09584 0.07199 0.09857 0.07315 L 0.10378 0.07569 C 0.11524 0.07477 0.12657 0.07453 0.13803 0.07315 C 0.14336 0.07268 0.14623 0.0706 0.15118 0.06852 C 0.15339 0.06759 0.1556 0.0669 0.15782 0.0662 C 0.15912 0.06458 0.16029 0.06273 0.16172 0.06157 C 0.16342 0.06018 0.16524 0.06018 0.16693 0.05926 C 0.17995 0.05254 0.15456 0.06296 0.18269 0.05463 C 0.18933 0.05254 0.19584 0.0493 0.20248 0.04745 L 0.21172 0.04514 C 0.21693 0.04213 0.22227 0.03912 0.22748 0.03588 C 0.23125 0.03333 0.23633 0.02847 0.24063 0.02639 C 0.24493 0.02453 0.25079 0.02315 0.25508 0.02176 C 0.2573 0.02106 0.25951 0.02014 0.26172 0.01944 C 0.26394 0.01782 0.26602 0.01597 0.26823 0.01481 C 0.27292 0.01203 0.278 0.01134 0.28269 0.01018 L 0.31042 0.01481 C 0.31342 0.01528 0.31641 0.0169 0.31954 0.01713 C 0.32435 0.01759 0.32917 0.01713 0.33399 0.01713 L 0.33542 0.01713 " pathEditMode="relative" rAng="0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574 L 0.00612 0.01597 L 0.09283 0.01088 C 0.09987 0.01041 0.1069 0.00856 0.11393 0.00856 C 0.14466 0.00856 0.17539 0.01018 0.20612 0.01088 L 0.31783 0.00856 C 0.33685 0.00787 0.32226 0.0074 0.33242 0.00393 C 0.33541 0.00278 0.33854 0.00231 0.34153 0.00162 C 0.34427 2.59259E-6 0.34713 -0.00047 0.34948 -0.00324 C 0.35208 -0.00625 0.35442 -0.01065 0.35742 -0.0125 C 0.36054 -0.01435 0.36328 -0.01621 0.36653 -0.01713 C 0.37005 -0.01829 0.37356 -0.01875 0.37708 -0.01945 C 0.40573 -0.01459 0.40065 -0.02963 0.40612 -0.01019 L 0.40612 -0.00996 " pathEditMode="relative" rAng="0" ptsTypes="AAAAAAAAAAAAAA">
                                      <p:cBhvr>
                                        <p:cTn id="7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71 L 0.00065 -0.00371 C 0.02903 -0.00926 0.01432 -0.00741 0.0664 -0.00139 C 0.06822 -0.00116 0.06979 0.00069 0.07161 0.00092 C 0.07643 0.00208 0.08125 0.00231 0.08606 0.00324 C 0.0888 0.00393 0.0914 0.00509 0.09401 0.00579 L 0.11237 0.01041 L 0.12955 0.01504 C 0.13255 0.01597 0.13567 0.0169 0.13867 0.01736 L 0.15195 0.01967 C 0.15364 0.0206 0.15533 0.02153 0.15716 0.02199 C 0.16145 0.02315 0.16601 0.02268 0.17031 0.0243 C 0.17226 0.02523 0.17369 0.02824 0.17552 0.02916 C 0.17942 0.03079 0.18346 0.03055 0.18737 0.03148 C 0.19244 0.03449 0.19453 0.03588 0.20052 0.03842 C 0.20273 0.03935 0.20494 0.04004 0.20716 0.04074 C 0.20937 0.04305 0.21132 0.04606 0.21367 0.04791 C 0.21757 0.05069 0.22187 0.05162 0.22552 0.05486 C 0.22942 0.0581 0.23177 0.06111 0.23606 0.0618 C 0.2444 0.06319 0.25273 0.06342 0.26106 0.06412 C 0.26237 0.06504 0.2651 0.06412 0.2651 0.06643 C 0.2651 0.06898 0.26106 0.06875 0.26106 0.06875 L 0.26106 0.06875 " pathEditMode="relative" ptsTypes="AAA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694 L -0.00287 -0.00671 C 0.00104 -0.01018 0.00482 -0.01366 0.00885 -0.01643 C 0.01393 -0.01991 0.02344 -0.02037 0.02734 -0.02106 C 0.03125 -0.02268 0.03516 -0.02569 0.03919 -0.02569 C 0.18633 -0.02778 0.14466 -0.0456 0.19974 -0.02106 C 0.20104 -0.01875 0.20221 -0.0162 0.20364 -0.01412 C 0.20495 -0.01227 0.20664 -0.01157 0.20768 -0.00949 C 0.20976 -0.00509 0.21068 0.0007 0.21289 0.00463 C 0.2138 0.00625 0.21471 0.00764 0.21549 0.00926 C 0.21654 0.01157 0.21732 0.01389 0.2181 0.01644 C 0.21914 0.01945 0.21953 0.02292 0.22083 0.0257 C 0.22174 0.02778 0.22344 0.0287 0.22474 0.03032 C 0.22799 0.04769 0.22617 0.04005 0.22995 0.0537 C 0.23047 0.05833 0.23138 0.06296 0.23138 0.06782 C 0.23138 0.07176 0.23034 0.07546 0.22995 0.0794 C 0.22995 0.08032 0.22995 0.08102 0.22995 0.08195 L 0.22995 0.08218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0139 L 0.01029 0.00162 L 0.02344 -0.00556 C 0.06172 -0.025 0.14115 -0.00556 0.14701 -0.00556 C 0.1655 -0.00324 0.16185 -0.00417 0.17735 -0.00093 C 0.18086 -0.00023 0.18438 0.00046 0.1879 0.00139 C 0.18959 0.00208 0.19128 0.00324 0.1931 0.00394 C 0.19831 0.00556 0.20365 0.00671 0.20886 0.00856 C 0.21368 0.00995 0.22474 0.01319 0.22995 0.01782 C 0.23165 0.01944 0.23334 0.0213 0.23516 0.02245 C 0.23777 0.02431 0.2405 0.02569 0.2431 0.02731 L 0.24701 0.02963 C 0.24792 0.03194 0.24831 0.03519 0.24974 0.03657 C 0.25209 0.03912 0.25756 0.0412 0.25756 0.04144 C 0.26016 0.04444 0.26237 0.04931 0.2655 0.05069 C 0.2737 0.0544 0.26888 0.05255 0.27995 0.05532 C 0.28477 0.06111 0.28243 0.0588 0.28659 0.0625 L 0.28659 0.06273 " pathEditMode="relative" rAng="0" ptsTypes="AAAAAAAAAAAAAAAA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93 L 0.0086 0.00116 L 0.02031 -0.0037 C 0.02656 -0.00625 0.02748 -0.00764 0.0349 -0.00833 C 0.04584 -0.00972 0.05677 -0.00995 0.06771 -0.01064 L 0.19414 -0.00833 C 0.19727 -0.00833 0.20026 -0.00486 0.20326 -0.0037 C 0.2099 -0.00115 0.21654 0.00093 0.22305 0.00324 C 0.23815 0.0088 0.2194 0.00232 0.24011 0.00811 C 0.26628 0.01528 0.21914 0.00417 0.25729 0.01273 C 0.27604 0.02385 0.25651 0.01273 0.27044 0.01968 C 0.27604 0.02246 0.27253 0.02199 0.27709 0.02199 L 0.27709 0.02223 " pathEditMode="relative" rAng="0" ptsTypes="AAAAAAAAAAAAA"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593 L 0.00013 -0.0257 L 0.01588 -0.03542 C 0.01588 -0.03519 0.02369 -0.04005 0.02369 -0.03982 C 0.02643 -0.04074 0.02903 -0.0419 0.03164 -0.04236 C 0.03776 -0.04352 0.04388 -0.04398 0.05 -0.04468 C 0.05182 -0.0456 0.05351 -0.0463 0.05534 -0.04699 C 0.05664 -0.04769 0.05781 -0.04931 0.05924 -0.04931 C 0.07239 -0.04931 0.08554 -0.04792 0.09869 -0.04699 C 0.10221 -0.0463 0.10573 -0.04584 0.10924 -0.04468 C 0.11458 -0.04329 0.11575 -0.04121 0.12109 -0.03773 C 0.12239 -0.03681 0.12369 -0.03635 0.125 -0.03542 C 0.13346 -0.02894 0.12734 -0.03287 0.13554 -0.02361 C 0.13919 -0.01945 0.14088 -0.01898 0.14479 -0.01667 C 0.15013 -0.00718 0.14414 -0.01667 0.1526 -0.00741 C 0.16172 0.00278 0.15403 -0.00255 0.16185 0.00208 C 0.16354 0.00509 0.1651 0.00879 0.16705 0.01134 C 0.17981 0.02847 0.16692 0.00648 0.175 0.02083 C 0.17721 0.03217 0.17487 0.02384 0.1789 0.0324 C 0.18502 0.0456 0.18021 0.03865 0.18685 0.04653 C 0.18854 0.05115 0.18984 0.05648 0.19205 0.06065 C 0.19518 0.06597 0.19896 0.0706 0.2013 0.07685 C 0.20221 0.07916 0.20325 0.08148 0.2039 0.08403 C 0.20937 0.10324 0.20039 0.07778 0.20794 0.09791 C 0.20651 0.12222 0.20651 0.11365 0.20651 0.12384 L 0.20651 0.12407 " pathEditMode="relative" rAng="0" ptsTypes="AAAAAAAAAAAAAAAAAAAAAAAAAA">
                                      <p:cBhvr>
                                        <p:cTn id="9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L -0.00104 0.00555 C 0.03594 -0.0088 0.00339 0.00277 0.02657 -0.00394 C 0.03555 -0.00672 0.03764 -0.00926 0.04896 -0.01088 C 0.06862 -0.01389 0.05938 -0.01227 0.07657 -0.01551 C 0.10769 -0.01482 0.13881 -0.01551 0.16993 -0.0132 C 0.17149 -0.0132 0.1724 -0.00973 0.17396 -0.00857 C 0.19037 0.00231 0.17305 -0.0125 0.18438 -0.00394 C 0.1862 -0.00255 0.18803 -0.00093 0.18972 0.00069 C 0.19102 0.00208 0.19219 0.00416 0.19362 0.00532 C 0.19623 0.0074 0.19896 0.00856 0.20157 0.00995 L 0.20547 0.01226 C 0.21003 0.01504 0.20847 0.01296 0.21081 0.01713 L 0.21081 0.01736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1899 L -0.00338 0.01899 C -0.00039 0.01505 0.00235 0.00996 0.00573 0.00718 C 0.00821 0.0051 0.01107 0.00579 0.01368 0.00487 C 0.03217 -0.00115 0.00651 0.0044 0.04792 -0.00208 L 0.06368 -0.00439 L 0.11628 -0.00208 C 0.12305 -0.00162 0.12357 0.0007 0.12943 0.00255 C 0.13256 0.00348 0.13555 0.00417 0.13868 0.00487 C 0.14128 0.00649 0.14388 0.00834 0.14662 0.00949 C 0.15456 0.01297 0.15013 0.01088 0.15977 0.01644 L 0.16368 0.01899 L 0.16758 0.0213 C 0.16901 0.02269 0.17006 0.025 0.17162 0.02593 C 0.175 0.02801 0.18217 0.03056 0.18217 0.03056 C 0.18842 0.03797 0.18451 0.03426 0.19401 0.03982 L 0.19792 0.04237 C 0.19883 0.04468 0.19922 0.04769 0.20053 0.04931 C 0.20209 0.05116 0.20482 0.04885 0.20586 0.05162 C 0.20678 0.0544 0.20482 0.05787 0.20443 0.06088 C 0.20443 0.06181 0.20443 0.0625 0.20443 0.06343 L 0.20443 0.06343 " pathEditMode="relative" ptsTypes="AAAAAAAAAAAAAAAAAAAAAA">
                                      <p:cBhvr>
                                        <p:cTn id="10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042 L 0.00039 0.01042 C 0.00299 0.00764 0.00547 0.00463 0.0082 0.00255 C 0.0095 0.00163 0.01107 0.00186 0.0125 0.00093 C 0.01523 -0.00023 0.01771 -0.00254 0.02044 -0.0037 C 0.02344 -0.00462 0.02539 -0.00532 0.02825 -0.00671 C 0.02916 -0.00717 0.02995 -0.00787 0.03086 -0.00833 C 0.03203 -0.00879 0.0332 -0.00925 0.03437 -0.00972 C 0.03581 -0.01041 0.03724 -0.01064 0.03867 -0.01134 C 0.04778 -0.01574 0.03997 -0.01365 0.05091 -0.01759 C 0.05442 -0.01875 0.05781 -0.01967 0.06133 -0.0206 C 0.06341 -0.02129 0.06549 -0.02152 0.06745 -0.02222 C 0.08958 -0.03032 0.07448 -0.02731 0.09271 -0.02986 L 0.15989 -0.02847 C 0.16289 -0.02824 0.16575 -0.02731 0.16862 -0.02685 L 0.18958 -0.02384 L 0.2 -0.02222 C 0.2026 -0.02129 0.20521 -0.0199 0.20781 -0.01921 C 0.21015 -0.01828 0.2125 -0.01828 0.21484 -0.01759 C 0.21575 -0.01736 0.21653 -0.01643 0.21745 -0.01597 C 0.21992 -0.01504 0.22474 -0.01365 0.22708 -0.01296 C 0.23216 -0.00393 0.22487 -0.01643 0.23138 -0.00671 C 0.23242 -0.00532 0.2332 -0.0037 0.23398 -0.00208 C 0.23594 0.00834 0.23372 -0.00439 0.23581 0.01181 C 0.23646 0.01713 0.23763 0.01644 0.23581 0.01644 L 0.23581 0.01644 " pathEditMode="relative" ptsTypes="AAAAAAAAAAAAAAAAAAAAAAAAAA">
                                      <p:cBhvr>
                                        <p:cTn id="10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87 L 0.00234 0.00787 C 0.00494 0.00486 0.00729 0.00116 0.01015 -0.00139 C 0.01263 -0.00347 0.01536 -0.0044 0.01797 -0.00602 C 0.02278 -0.0088 0.01966 -0.00741 0.0276 -0.00903 C 0.02877 -0.01019 0.02981 -0.01181 0.03112 -0.01227 C 0.03802 -0.01389 0.04505 -0.01366 0.05195 -0.01528 C 0.06653 -0.01852 0.05664 -0.01667 0.08164 -0.01829 C 0.10143 -0.01782 0.12122 -0.01829 0.14101 -0.0169 C 0.14257 -0.01667 0.14388 -0.01482 0.14531 -0.01366 C 0.14922 -0.01111 0.14687 -0.01319 0.15143 -0.01065 C 0.15312 -0.00972 0.15664 -0.00764 0.15664 -0.00764 C 0.1625 0.00278 0.15195 -0.01505 0.16276 -0.00139 C 0.16901 0.00648 0.15976 0.00046 0.16705 0.00648 C 0.16875 0.00764 0.17239 0.00949 0.17239 0.00949 C 0.17265 0.01111 0.17278 0.01273 0.17317 0.01412 C 0.17448 0.01759 0.17552 0.01759 0.1776 0.01875 C 0.17812 0.02037 0.17864 0.02222 0.17929 0.02338 C 0.18229 0.0287 0.18177 0.02384 0.18372 0.03125 C 0.18528 0.03773 0.18528 0.04028 0.18632 0.04676 C 0.18658 0.04815 0.18685 0.04977 0.18724 0.05139 L 0.18632 0.07315 L 0.18632 0.07315 " pathEditMode="relative" ptsTypes="AAAAAAAAAAAAAAAAAAAAAAA">
                                      <p:cBhvr>
                                        <p:cTn id="10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1458 L 0.00456 0.01458 C 0.02175 -0.00579 0.00313 0.01435 0.02019 0.00069 C 0.02097 2.22222E-6 0.02123 -0.00162 0.02201 -0.00255 C 0.02305 -0.00371 0.02422 -0.00463 0.02539 -0.00556 C 0.02969 -0.00834 0.03438 -0.00972 0.03855 -0.0132 C 0.04089 -0.01528 0.0431 -0.01759 0.04545 -0.01945 C 0.04779 -0.0213 0.05013 -0.02292 0.05248 -0.02408 C 0.05508 -0.02547 0.05769 -0.02616 0.06029 -0.02732 C 0.0612 -0.02755 0.06211 -0.02801 0.06289 -0.02871 C 0.06472 -0.03056 0.06628 -0.03357 0.06823 -0.03496 C 0.0698 -0.03611 0.07175 -0.03588 0.07344 -0.03658 C 0.07552 -0.0375 0.07748 -0.03843 0.07956 -0.03959 C 0.08099 -0.04051 0.08243 -0.04167 0.08386 -0.04283 C 0.08503 -0.04375 0.0862 -0.04514 0.08737 -0.04584 C 0.09297 -0.04908 0.09558 -0.04931 0.10131 -0.05047 C 0.1043 -0.05209 0.10703 -0.05394 0.11003 -0.05509 C 0.11263 -0.05602 0.11524 -0.05625 0.11797 -0.05672 C 0.1198 -0.05718 0.12878 -0.05903 0.13099 -0.05972 C 0.15651 -0.06829 0.12565 -0.05903 0.14414 -0.06435 L 0.21993 -0.06297 C 0.22227 -0.06273 0.22474 -0.06227 0.22696 -0.06134 C 0.22826 -0.06088 0.22917 -0.05903 0.23047 -0.05834 C 0.23698 -0.0544 0.2362 -0.05602 0.2418 -0.05371 C 0.24401 -0.05255 0.24597 -0.05093 0.24792 -0.04908 C 0.24883 -0.04815 0.24974 -0.04699 0.25052 -0.04584 C 0.25144 -0.04445 0.25235 -0.04283 0.25313 -0.04121 C 0.25378 -0.03982 0.25404 -0.03773 0.25482 -0.03658 C 0.25651 -0.03403 0.26016 -0.03033 0.26016 -0.03033 C 0.26068 -0.02871 0.26133 -0.02732 0.26185 -0.0257 C 0.2625 -0.02361 0.26276 -0.0213 0.26355 -0.01945 C 0.26485 -0.01667 0.26667 -0.01459 0.26797 -0.01181 C 0.26875 -0.00996 0.26901 -0.00764 0.26967 -0.00556 C 0.27019 -0.00394 0.27097 -0.00255 0.27149 -0.00093 C 0.27383 0.00741 0.27045 0.00023 0.27409 0.00995 C 0.27565 0.01435 0.27761 0.01828 0.2793 0.02245 C 0.27956 0.02453 0.27969 0.02662 0.28021 0.02847 C 0.28438 0.04328 0.28295 0.03264 0.28451 0.04259 C 0.2849 0.04467 0.28516 0.04676 0.28542 0.04884 C 0.28659 0.06111 0.28542 0.05787 0.28711 0.06574 C 0.28894 0.07384 0.28789 0.07176 0.28985 0.07523 L 0.28985 0.07523 " pathEditMode="relative" ptsTypes="AAAAAAAAAAAAAAAAAAAAAAAAAAAAAAAAAAAAAAAAAA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6E5122E2-354E-4184-960D-DB5DD2386BC0}"/>
              </a:ext>
            </a:extLst>
          </p:cNvPr>
          <p:cNvSpPr/>
          <p:nvPr/>
        </p:nvSpPr>
        <p:spPr>
          <a:xfrm>
            <a:off x="990600" y="1400407"/>
            <a:ext cx="16325387" cy="816269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717CDCA9-1093-48F9-A73D-A1A9DF5A3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5054996" y="2435929"/>
            <a:ext cx="6852483" cy="7282832"/>
          </a:xfrm>
          <a:prstGeom prst="rect">
            <a:avLst/>
          </a:prstGeom>
        </p:spPr>
      </p:pic>
      <p:pic>
        <p:nvPicPr>
          <p:cNvPr id="10" name="كنزي">
            <a:extLst>
              <a:ext uri="{FF2B5EF4-FFF2-40B4-BE49-F238E27FC236}">
                <a16:creationId xmlns="" xmlns:a16="http://schemas.microsoft.com/office/drawing/2014/main" id="{22929FAE-BE49-414A-9DAA-AB95F926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6201601" y="2130230"/>
            <a:ext cx="2093265" cy="4307300"/>
          </a:xfrm>
          <a:prstGeom prst="rect">
            <a:avLst/>
          </a:prstGeom>
        </p:spPr>
      </p:pic>
      <p:pic>
        <p:nvPicPr>
          <p:cNvPr id="11" name="فاطمة">
            <a:extLst>
              <a:ext uri="{FF2B5EF4-FFF2-40B4-BE49-F238E27FC236}">
                <a16:creationId xmlns="" xmlns:a16="http://schemas.microsoft.com/office/drawing/2014/main" id="{7795A447-289D-43D9-8CD0-494E8C2E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3842482" y="4077723"/>
            <a:ext cx="2355188" cy="4620354"/>
          </a:xfrm>
          <a:prstGeom prst="rect">
            <a:avLst/>
          </a:prstGeom>
        </p:spPr>
      </p:pic>
      <p:pic>
        <p:nvPicPr>
          <p:cNvPr id="12" name="شادن">
            <a:extLst>
              <a:ext uri="{FF2B5EF4-FFF2-40B4-BE49-F238E27FC236}">
                <a16:creationId xmlns="" xmlns:a16="http://schemas.microsoft.com/office/drawing/2014/main" id="{BD8665D2-D1D0-452B-B0C5-68F5D2C8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1640190" y="2242274"/>
            <a:ext cx="2355188" cy="4620354"/>
          </a:xfrm>
          <a:prstGeom prst="rect">
            <a:avLst/>
          </a:prstGeom>
        </p:spPr>
      </p:pic>
      <p:pic>
        <p:nvPicPr>
          <p:cNvPr id="13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06" y="4379916"/>
            <a:ext cx="706128" cy="644208"/>
          </a:xfrm>
          <a:prstGeom prst="rect">
            <a:avLst/>
          </a:prstGeom>
        </p:spPr>
      </p:pic>
      <p:pic>
        <p:nvPicPr>
          <p:cNvPr id="14" name="Picture 85">
            <a:extLst>
              <a:ext uri="{FF2B5EF4-FFF2-40B4-BE49-F238E27FC236}">
                <a16:creationId xmlns="" xmlns:a16="http://schemas.microsoft.com/office/drawing/2014/main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910" y="4578358"/>
            <a:ext cx="641394" cy="648809"/>
          </a:xfrm>
          <a:prstGeom prst="rect">
            <a:avLst/>
          </a:prstGeom>
        </p:spPr>
      </p:pic>
      <p:pic>
        <p:nvPicPr>
          <p:cNvPr id="15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7" y="3947223"/>
            <a:ext cx="665621" cy="673314"/>
          </a:xfrm>
          <a:prstGeom prst="rect">
            <a:avLst/>
          </a:prstGeom>
        </p:spPr>
      </p:pic>
      <p:pic>
        <p:nvPicPr>
          <p:cNvPr id="16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44" y="3885560"/>
            <a:ext cx="583950" cy="734985"/>
          </a:xfrm>
          <a:prstGeom prst="rect">
            <a:avLst/>
          </a:prstGeom>
        </p:spPr>
      </p:pic>
      <p:sp>
        <p:nvSpPr>
          <p:cNvPr id="17" name="Rectangle 68">
            <a:extLst>
              <a:ext uri="{FF2B5EF4-FFF2-40B4-BE49-F238E27FC236}">
                <a16:creationId xmlns="" xmlns:a16="http://schemas.microsoft.com/office/drawing/2014/main" id="{1D1C9CC7-0AEB-4469-A248-B314940AD34E}"/>
              </a:ext>
            </a:extLst>
          </p:cNvPr>
          <p:cNvSpPr/>
          <p:nvPr/>
        </p:nvSpPr>
        <p:spPr>
          <a:xfrm>
            <a:off x="16154400" y="147197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1</a:t>
            </a:r>
          </a:p>
        </p:txBody>
      </p:sp>
      <p:pic>
        <p:nvPicPr>
          <p:cNvPr id="18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96" y="4849068"/>
            <a:ext cx="780210" cy="635520"/>
          </a:xfrm>
          <a:prstGeom prst="rect">
            <a:avLst/>
          </a:prstGeom>
        </p:spPr>
      </p:pic>
      <p:pic>
        <p:nvPicPr>
          <p:cNvPr id="19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12" y="3547296"/>
            <a:ext cx="706128" cy="644208"/>
          </a:xfrm>
          <a:prstGeom prst="rect">
            <a:avLst/>
          </a:prstGeom>
        </p:spPr>
      </p:pic>
      <p:pic>
        <p:nvPicPr>
          <p:cNvPr id="20" name="Picture 85">
            <a:extLst>
              <a:ext uri="{FF2B5EF4-FFF2-40B4-BE49-F238E27FC236}">
                <a16:creationId xmlns="" xmlns:a16="http://schemas.microsoft.com/office/drawing/2014/main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13" y="3682755"/>
            <a:ext cx="665619" cy="673314"/>
          </a:xfrm>
          <a:prstGeom prst="rect">
            <a:avLst/>
          </a:prstGeom>
        </p:spPr>
      </p:pic>
      <p:pic>
        <p:nvPicPr>
          <p:cNvPr id="21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2" y="3114603"/>
            <a:ext cx="665621" cy="673314"/>
          </a:xfrm>
          <a:prstGeom prst="rect">
            <a:avLst/>
          </a:prstGeom>
        </p:spPr>
      </p:pic>
      <p:pic>
        <p:nvPicPr>
          <p:cNvPr id="22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2" y="2517432"/>
            <a:ext cx="583950" cy="734985"/>
          </a:xfrm>
          <a:prstGeom prst="rect">
            <a:avLst/>
          </a:prstGeom>
        </p:spPr>
      </p:pic>
      <p:pic>
        <p:nvPicPr>
          <p:cNvPr id="23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06" y="3306287"/>
            <a:ext cx="780210" cy="635520"/>
          </a:xfrm>
          <a:prstGeom prst="rect">
            <a:avLst/>
          </a:prstGeom>
        </p:spPr>
      </p:pic>
      <p:pic>
        <p:nvPicPr>
          <p:cNvPr id="24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78" y="6790991"/>
            <a:ext cx="706128" cy="644208"/>
          </a:xfrm>
          <a:prstGeom prst="rect">
            <a:avLst/>
          </a:prstGeom>
        </p:spPr>
      </p:pic>
      <p:pic>
        <p:nvPicPr>
          <p:cNvPr id="25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264" y="6480764"/>
            <a:ext cx="665621" cy="673314"/>
          </a:xfrm>
          <a:prstGeom prst="rect">
            <a:avLst/>
          </a:prstGeom>
        </p:spPr>
      </p:pic>
      <p:pic>
        <p:nvPicPr>
          <p:cNvPr id="26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39" y="6275057"/>
            <a:ext cx="583950" cy="734985"/>
          </a:xfrm>
          <a:prstGeom prst="rect">
            <a:avLst/>
          </a:prstGeom>
        </p:spPr>
      </p:pic>
      <p:pic>
        <p:nvPicPr>
          <p:cNvPr id="27" name="Picture 14">
            <a:hlinkClick r:id="" action="ppaction://noaction"/>
            <a:extLst>
              <a:ext uri="{FF2B5EF4-FFF2-40B4-BE49-F238E27FC236}">
                <a16:creationId xmlns="" xmlns:a16="http://schemas.microsoft.com/office/drawing/2014/main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6523235" y="8332270"/>
            <a:ext cx="1448031" cy="1386491"/>
          </a:xfrm>
          <a:prstGeom prst="rect">
            <a:avLst/>
          </a:prstGeom>
        </p:spPr>
      </p:pic>
      <p:sp>
        <p:nvSpPr>
          <p:cNvPr id="28" name="Rectangle 64">
            <a:extLst>
              <a:ext uri="{FF2B5EF4-FFF2-40B4-BE49-F238E27FC236}">
                <a16:creationId xmlns="" xmlns:a16="http://schemas.microsoft.com/office/drawing/2014/main" id="{8C1F0DCE-6DB2-492A-875B-0B6891D08AF3}"/>
              </a:ext>
            </a:extLst>
          </p:cNvPr>
          <p:cNvSpPr/>
          <p:nvPr/>
        </p:nvSpPr>
        <p:spPr>
          <a:xfrm>
            <a:off x="14199629" y="331433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2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="" xmlns:a16="http://schemas.microsoft.com/office/drawing/2014/main" id="{384C7464-87C4-4727-8DEE-836DFA8B661E}"/>
              </a:ext>
            </a:extLst>
          </p:cNvPr>
          <p:cNvSpPr/>
          <p:nvPr/>
        </p:nvSpPr>
        <p:spPr>
          <a:xfrm>
            <a:off x="11960634" y="1490952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3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="" xmlns:a16="http://schemas.microsoft.com/office/drawing/2014/main" id="{EC955F62-DF71-4201-AF9D-875B7ECC04B4}"/>
              </a:ext>
            </a:extLst>
          </p:cNvPr>
          <p:cNvSpPr/>
          <p:nvPr/>
        </p:nvSpPr>
        <p:spPr>
          <a:xfrm>
            <a:off x="3609086" y="264494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4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="" xmlns:a16="http://schemas.microsoft.com/office/drawing/2014/main" id="{693D8B1B-F124-437F-BAA2-0387F5C67E18}"/>
              </a:ext>
            </a:extLst>
          </p:cNvPr>
          <p:cNvSpPr/>
          <p:nvPr/>
        </p:nvSpPr>
        <p:spPr>
          <a:xfrm>
            <a:off x="753213" y="2664821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5</a:t>
            </a:r>
          </a:p>
        </p:txBody>
      </p:sp>
      <p:pic>
        <p:nvPicPr>
          <p:cNvPr id="32" name="طفلة جنب النجمة">
            <a:extLst>
              <a:ext uri="{FF2B5EF4-FFF2-40B4-BE49-F238E27FC236}">
                <a16:creationId xmlns="" xmlns:a16="http://schemas.microsoft.com/office/drawing/2014/main" id="{706CD999-A445-4BA9-BCF3-2129387E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3160888" y="3451260"/>
            <a:ext cx="2355188" cy="4620354"/>
          </a:xfrm>
          <a:prstGeom prst="rect">
            <a:avLst/>
          </a:prstGeom>
        </p:spPr>
      </p:pic>
      <p:pic>
        <p:nvPicPr>
          <p:cNvPr id="33" name="الاخيرة">
            <a:extLst>
              <a:ext uri="{FF2B5EF4-FFF2-40B4-BE49-F238E27FC236}">
                <a16:creationId xmlns="" xmlns:a16="http://schemas.microsoft.com/office/drawing/2014/main" id="{7052911D-0BD6-4147-928E-39C30A8F97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378328" y="3360090"/>
            <a:ext cx="2355188" cy="4620354"/>
          </a:xfrm>
          <a:prstGeom prst="rect">
            <a:avLst/>
          </a:prstGeom>
        </p:spPr>
      </p:pic>
      <p:pic>
        <p:nvPicPr>
          <p:cNvPr id="34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47" y="4855491"/>
            <a:ext cx="706128" cy="644208"/>
          </a:xfrm>
          <a:prstGeom prst="rect">
            <a:avLst/>
          </a:prstGeom>
        </p:spPr>
      </p:pic>
      <p:pic>
        <p:nvPicPr>
          <p:cNvPr id="35" name="Picture 85">
            <a:extLst>
              <a:ext uri="{FF2B5EF4-FFF2-40B4-BE49-F238E27FC236}">
                <a16:creationId xmlns="" xmlns:a16="http://schemas.microsoft.com/office/drawing/2014/main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22" y="5124708"/>
            <a:ext cx="665619" cy="673314"/>
          </a:xfrm>
          <a:prstGeom prst="rect">
            <a:avLst/>
          </a:prstGeom>
        </p:spPr>
      </p:pic>
      <p:pic>
        <p:nvPicPr>
          <p:cNvPr id="36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6" y="4592934"/>
            <a:ext cx="665621" cy="673314"/>
          </a:xfrm>
          <a:prstGeom prst="rect">
            <a:avLst/>
          </a:prstGeom>
        </p:spPr>
      </p:pic>
      <p:pic>
        <p:nvPicPr>
          <p:cNvPr id="37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49" y="4575260"/>
            <a:ext cx="583950" cy="734985"/>
          </a:xfrm>
          <a:prstGeom prst="rect">
            <a:avLst/>
          </a:prstGeom>
        </p:spPr>
      </p:pic>
      <p:pic>
        <p:nvPicPr>
          <p:cNvPr id="38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36" y="5217705"/>
            <a:ext cx="780210" cy="635520"/>
          </a:xfrm>
          <a:prstGeom prst="rect">
            <a:avLst/>
          </a:prstGeom>
        </p:spPr>
      </p:pic>
      <p:pic>
        <p:nvPicPr>
          <p:cNvPr id="39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5" y="7023327"/>
            <a:ext cx="706128" cy="644208"/>
          </a:xfrm>
          <a:prstGeom prst="rect">
            <a:avLst/>
          </a:prstGeom>
        </p:spPr>
      </p:pic>
      <p:pic>
        <p:nvPicPr>
          <p:cNvPr id="40" name="Picture 85">
            <a:extLst>
              <a:ext uri="{FF2B5EF4-FFF2-40B4-BE49-F238E27FC236}">
                <a16:creationId xmlns="" xmlns:a16="http://schemas.microsoft.com/office/drawing/2014/main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23" y="7637543"/>
            <a:ext cx="665619" cy="673314"/>
          </a:xfrm>
          <a:prstGeom prst="rect">
            <a:avLst/>
          </a:prstGeom>
        </p:spPr>
      </p:pic>
      <p:pic>
        <p:nvPicPr>
          <p:cNvPr id="41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22" y="6916583"/>
            <a:ext cx="665621" cy="673314"/>
          </a:xfrm>
          <a:prstGeom prst="rect">
            <a:avLst/>
          </a:prstGeom>
        </p:spPr>
      </p:pic>
      <p:pic>
        <p:nvPicPr>
          <p:cNvPr id="42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62" y="7067706"/>
            <a:ext cx="583950" cy="734985"/>
          </a:xfrm>
          <a:prstGeom prst="rect">
            <a:avLst/>
          </a:prstGeom>
        </p:spPr>
      </p:pic>
      <p:pic>
        <p:nvPicPr>
          <p:cNvPr id="43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03" y="7455495"/>
            <a:ext cx="780210" cy="6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1597 L 0.00794 -0.01597 C 0.0112 -0.02523 0.01419 -0.03496 0.01771 -0.04398 C 0.01875 -0.04676 0.02057 -0.04838 0.02175 -0.05116 C 0.02448 -0.05787 0.02565 -0.06759 0.02956 -0.07222 C 0.03711 -0.08102 0.03386 -0.07616 0.03945 -0.08611 C 0.04011 -0.09097 0.03932 -0.09722 0.04141 -0.10023 C 0.04453 -0.10509 0.05326 -0.10718 0.05326 -0.10718 C 0.06211 -0.12315 0.05651 -0.11621 0.07096 -0.12477 L 0.07695 -0.12824 L 0.08281 -0.13195 C 0.0849 -0.13426 0.08659 -0.1375 0.0888 -0.13889 C 0.09596 -0.14306 0.12487 -0.1456 0.1263 -0.14583 L 0.14805 -0.14931 C 0.17031 -0.14815 0.19271 -0.14815 0.21511 -0.14583 C 0.22214 -0.14514 0.2237 -0.13611 0.22891 -0.12824 C 0.23451 -0.11968 0.23542 -0.12107 0.24271 -0.11783 L 0.25261 -0.10023 C 0.25391 -0.09792 0.25495 -0.09514 0.25651 -0.09329 C 0.2655 -0.08264 0.26081 -0.08912 0.27031 -0.07222 L 0.2763 -0.06158 C 0.27761 -0.05926 0.27839 -0.05556 0.28021 -0.05463 L 0.29206 -0.04769 C 0.29401 -0.0463 0.29596 -0.04491 0.29792 -0.04398 C 0.30065 -0.04283 0.30326 -0.0419 0.30586 -0.04051 C 0.30781 -0.03958 0.30977 -0.03773 0.31172 -0.03704 C 0.31771 -0.03542 0.32357 -0.03472 0.32956 -0.03357 C 0.33841 -0.00972 0.34076 -0.01852 0.33346 -0.00533 L 0.33346 -0.00533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347 L -0.00208 0.00347 C 0.00378 0.00116 0.0099 -0.00023 0.01563 -0.00371 C 0.01784 -0.00486 0.01927 -0.00926 0.02148 -0.01065 C 0.02513 -0.01296 0.04323 -0.01713 0.04518 -0.01759 C 0.08008 -0.01644 0.11497 -0.01713 0.14987 -0.01412 C 0.15521 -0.01366 0.16029 -0.00833 0.16563 -0.00718 L 0.18138 -0.00371 C 0.23138 0.02616 0.18906 0.00324 0.31367 0.01042 C 0.32943 0.00926 0.34531 0.00903 0.36107 0.00694 C 0.36732 0.00625 0.3668 0.0044 0.36901 -0.00371 L 0.36901 -0.00371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88 L -0.00248 0.01111 C 0.00989 0.01203 0.02252 0.01227 0.03489 0.01435 C 0.03763 0.01458 0.04023 0.0162 0.04283 0.01782 C 0.0483 0.02106 0.05312 0.02592 0.05859 0.02824 C 0.06185 0.02963 0.06523 0.03055 0.06849 0.03171 C 0.09362 0.04166 0.05651 0.02824 0.08619 0.03889 L 0.19869 0.03518 C 0.20078 0.03518 0.2026 0.0324 0.20468 0.03171 C 0.21054 0.03009 0.21653 0.0294 0.22239 0.02824 C 0.2375 0.01944 0.2302 0.02268 0.24414 0.01782 C 0.25924 0.01898 0.27435 0.01921 0.28945 0.02129 C 0.29153 0.02153 0.29349 0.02315 0.29544 0.02477 C 0.30078 0.02916 0.31119 0.03889 0.31119 0.03912 C 0.31783 0.0375 0.32461 0.03865 0.33099 0.03518 C 0.33359 0.03379 0.3345 0.02754 0.33685 0.02477 C 0.33854 0.02268 0.34075 0.02222 0.34283 0.02129 C 0.35117 0.01759 0.34974 0.01782 0.35468 0.01782 L 0.35468 0.01805 L 0.35468 0.01782 " pathEditMode="relative" rAng="0" ptsTypes="AAAAAAAAAAAAAAAA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5486 L -0.02395 0.05486 L -0.0082 0.04421 C -0.00625 0.04282 -0.00416 0.04236 -0.00234 0.04074 C -0.00013 0.03866 0.0017 0.03588 0.00365 0.03356 L 0.0905 0.03703 C 0.14206 0.03981 0.12553 0.03333 0.14974 0.04421 L 0.3017 0.04074 C 0.30704 0.04051 0.32566 0.03217 0.3293 0.03009 C 0.33125 0.02893 0.33321 0.02685 0.33529 0.02662 C 0.34831 0.02453 0.36159 0.0243 0.37474 0.02315 C 0.3806 0.0243 0.38711 0.02176 0.39245 0.02662 C 0.39441 0.02824 0.39193 0.03449 0.3905 0.03703 C 0.3879 0.04166 0.37761 0.04074 0.3905 0.04074 L 0.3905 0.04074 " pathEditMode="relative" ptsTypes="AAAAAAAAAA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1111 L -0.00456 0.01135 C 0.02656 0.00486 0.02214 0.00417 0.06836 0.01111 C 0.07383 0.01181 0.07904 0.01505 0.08425 0.01806 C 0.0862 0.01922 0.08802 0.02107 0.09011 0.02153 C 0.0974 0.02338 0.10456 0.02385 0.11185 0.025 C 0.12214 0.03727 0.11485 0.0301 0.13164 0.03912 C 0.14284 0.04514 0.1362 0.04468 0.15534 0.04607 C 0.17826 0.04792 0.2013 0.04838 0.22435 0.04977 C 0.24024 0.04838 0.25599 0.04815 0.27175 0.04607 C 0.27383 0.04584 0.27578 0.04398 0.27774 0.0426 C 0.28099 0.04051 0.28412 0.03727 0.2875 0.03565 C 0.29141 0.0338 0.29557 0.0338 0.29935 0.03218 C 0.30339 0.03033 0.30729 0.02732 0.3112 0.025 L 0.32305 0.01806 L 0.32904 0.01459 C 0.3388 0.00301 0.33255 0.00741 0.34883 0.00741 L 0.34883 0.00764 " pathEditMode="relative" rAng="0" ptsTypes="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6782 L 0.03164 0.06782 C 0.0375 0.06666 0.04335 0.06366 0.04934 0.06435 C 0.06458 0.06597 0.07955 0.07106 0.09466 0.07477 C 0.10286 0.07685 0.10846 0.07916 0.1164 0.08194 C 0.12174 0.08657 0.12682 0.09166 0.13216 0.09583 C 0.14127 0.10324 0.15078 0.10926 0.15976 0.1169 C 0.17838 0.13241 0.1539 0.1169 0.17161 0.12754 C 0.17343 0.12986 0.18255 0.14236 0.18541 0.14491 C 0.18737 0.14653 0.18945 0.14722 0.1914 0.14838 C 0.19466 0.1544 0.19869 0.15903 0.2013 0.16597 C 0.2026 0.16944 0.20351 0.17361 0.2052 0.17662 C 0.20755 0.18055 0.21041 0.18356 0.21315 0.18704 C 0.21445 0.19166 0.2151 0.19699 0.21705 0.20116 C 0.21862 0.2044 0.22135 0.20509 0.22291 0.2081 C 0.22942 0.21967 0.22864 0.21852 0.225 0.21852 L 0.225 0.21852 " pathEditMode="relative" ptsTypes="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0926 L 0.01159 0.00926 C 0.0181 0.01042 0.025 0.00903 0.03125 0.01273 C 0.03529 0.01505 0.03737 0.02315 0.04114 0.02662 C 0.04609 0.03148 0.05156 0.0338 0.0569 0.03727 C 0.06484 0.04213 0.07331 0.04398 0.0806 0.05116 C 0.1013 0.07176 0.0918 0.06644 0.1082 0.07222 C 0.11393 0.07778 0.12773 0.09306 0.13594 0.09676 C 0.14036 0.09884 0.14518 0.09907 0.14974 0.10023 C 0.15299 0.10509 0.15586 0.11088 0.15963 0.11435 C 0.16328 0.11782 0.16732 0.11968 0.17148 0.1213 L 0.18919 0.12847 C 0.1918 0.1294 0.1944 0.13102 0.19713 0.13195 C 0.20169 0.13333 0.20638 0.13403 0.21094 0.13542 C 0.21758 0.1375 0.22396 0.1412 0.23073 0.14236 L 0.26627 0.14954 L 0.26627 0.14954 " pathEditMode="relative" ptsTypes="AAAAAAAAAAAAAAA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389 L 0.00339 0.01389 C 0.0112 0.01505 0.0194 0.01343 0.02696 0.01736 C 0.03659 0.02199 0.03698 0.02963 0.04284 0.0382 C 0.05143 0.05116 0.04987 0.04815 0.06055 0.05579 C 0.07787 0.08658 0.05586 0.04885 0.0724 0.07338 C 0.07461 0.07662 0.07617 0.08079 0.07839 0.0838 C 0.08203 0.08912 0.08685 0.0919 0.09011 0.09792 C 0.09219 0.10139 0.09375 0.10579 0.0961 0.10834 C 0.09909 0.11181 0.10274 0.11273 0.10599 0.11551 C 0.11003 0.11875 0.11406 0.12199 0.11784 0.12593 C 0.12057 0.12894 0.12292 0.13334 0.12565 0.13635 C 0.13255 0.14398 0.13386 0.14352 0.14154 0.14699 C 0.14909 0.16042 0.14128 0.14908 0.15534 0.15741 C 0.15807 0.15903 0.16055 0.16204 0.16315 0.16459 C 0.17969 0.1632 0.1961 0.16297 0.2125 0.16088 C 0.21979 0.16019 0.22188 0.15533 0.22839 0.15047 C 0.23021 0.14908 0.23229 0.14815 0.23425 0.14699 C 0.2362 0.14352 0.23802 0.13959 0.24024 0.13635 C 0.24206 0.1338 0.24518 0.13334 0.2461 0.1294 C 0.24688 0.12593 0.24505 0.12223 0.24414 0.11898 C 0.23985 0.10371 0.24024 0.11366 0.24024 0.10486 L 0.24024 0.10486 " pathEditMode="relative" ptsTypes="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148 L 0.00964 0.03171 C 0.01485 0.03495 0.02032 0.0375 0.0254 0.0419 C 0.02813 0.04444 0.03438 0.06157 0.03529 0.06296 C 0.0375 0.06644 0.04063 0.06736 0.0431 0.06991 C 0.04519 0.07199 0.04688 0.07523 0.04909 0.07708 C 0.05743 0.08449 0.053 0.07546 0.06094 0.0875 C 0.06771 0.09792 0.06745 0.10208 0.07474 0.10856 C 0.07657 0.11019 0.07865 0.11088 0.0806 0.11204 C 0.10808 0.15116 0.07644 0.11019 0.09844 0.12963 C 0.1 0.13125 0.10066 0.13495 0.10235 0.13681 C 0.11055 0.14537 0.11888 0.15324 0.128 0.15787 C 0.1306 0.15903 0.13321 0.16019 0.13581 0.16134 C 0.15027 0.17847 0.13217 0.15741 0.14974 0.17523 C 0.15573 0.18148 0.15638 0.18519 0.16355 0.18935 C 0.16667 0.1912 0.17006 0.19144 0.17331 0.19282 C 0.1754 0.19375 0.17735 0.19514 0.1793 0.1963 C 0.18516 0.20023 0.19506 0.20833 0.20105 0.21042 C 0.21355 0.21481 0.20756 0.2125 0.21875 0.21759 C 0.2306 0.2162 0.24245 0.21597 0.2543 0.21389 C 0.25638 0.21366 0.25847 0.21227 0.26016 0.21042 C 0.26381 0.20648 0.26563 0.19838 0.2681 0.19282 C 0.2793 0.16782 0.26381 0.20787 0.27605 0.17523 C 0.27357 0.16227 0.27592 0.16644 0.27006 0.16134 L 0.27006 0.16157 " pathEditMode="relative" rAng="0" ptsTypes="AAAAAAAA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7 L -0.00443 -0.00023 L 0.01718 -0.00394 C 0.02252 -0.0051 0.02773 -0.00741 0.03307 -0.00741 C 0.05468 -0.00741 0.07643 -0.0051 0.09817 -0.00394 C 0.10078 -0.00278 0.10338 -0.00185 0.10612 -0.00047 C 0.10807 0.00046 0.11002 0.00208 0.11198 0.00301 C 0.11718 0.00555 0.12773 0.00995 0.12773 0.01018 C 0.13112 0.01365 0.13424 0.01759 0.13763 0.0206 C 0.14674 0.0287 0.14661 0.02662 0.15547 0.03102 C 0.15742 0.03217 0.15937 0.03333 0.16132 0.03472 C 0.16393 0.03819 0.16627 0.04259 0.16927 0.04514 C 0.17291 0.04838 0.18112 0.05208 0.18112 0.05231 C 0.18815 0.06065 0.1888 0.06273 0.19882 0.0662 C 0.2026 0.06759 0.21054 0.06967 0.21458 0.07315 C 0.21549 0.07407 0.21588 0.07546 0.21666 0.07685 L 0.21666 0.07708 " pathEditMode="relative" rAng="0" ptsTypes="AAAAAAAAAAAAA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78 L -0.00442 -0.00278 C -0.00286 -0.00324 0.02474 -0.00764 0.02904 -0.00996 C 0.03139 -0.01112 0.03282 -0.01528 0.03503 -0.0169 C 0.03751 -0.01875 0.04024 -0.01899 0.04284 -0.02037 C 0.04493 -0.0213 0.04675 -0.02362 0.04883 -0.02385 C 0.0823 -0.02616 0.11589 -0.02616 0.14948 -0.02732 C 0.16589 -0.03565 0.16251 -0.03542 0.18099 -0.03774 C 0.20964 -0.04167 0.2306 -0.04121 0.20873 -0.04121 L 0.20873 -0.04121 " pathEditMode="relative" ptsTypes="AAAAAAAA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487 L -0.00078 0.00487 L 0.07813 0.00834 C 0.08529 0.0088 0.09258 0.01204 0.09974 0.01204 C 0.12344 0.01204 0.14714 0.00949 0.17084 0.00834 C 0.17344 0.00718 0.17605 0.00602 0.17878 0.00487 C 0.18204 0.00348 0.18529 0.00278 0.18855 0.00139 C 0.19063 0.00047 0.19245 -0.00138 0.19454 -0.00208 C 0.19909 -0.0037 0.20391 -0.00787 0.20834 -0.00578 C 0.21029 -0.00463 0.20834 0.00139 0.20834 0.00487 L 0.20834 0.00487 " pathEditMode="relative" ptsTypes="AAAAAA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1111 L -0.00455 0.01111 C 0.0267 2.22222E-6 0.00365 0.00764 0.02891 0.00069 C 0.03295 -0.00047 0.03672 -0.00255 0.04076 -0.00278 C 0.06641 -0.00486 0.09206 -0.00509 0.11771 -0.00625 C 0.125 -0.00509 0.13256 -0.00672 0.13946 -0.00278 C 0.14349 -0.0007 0.14506 0.01088 0.14935 0.01111 C 0.18672 0.01435 0.22435 0.00879 0.26185 0.00764 L 0.2737 0.00069 C 0.27565 -0.00047 0.27787 -0.0007 0.27956 -0.00278 C 0.29375 -0.01968 0.28802 -0.01088 0.2974 -0.02732 C 0.29519 -0.03889 0.2974 -0.03773 0.29336 -0.03773 L 0.29336 -0.03773 " pathEditMode="relative" ptsTypes="AAAAAAAAA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44 L 0.00234 -0.0044 L -0.00963 -0.01019 C -0.02057 -0.01574 -0.00365 -0.00787 -0.01732 -0.01389 C -0.02669 -0.01343 -0.0362 -0.01366 -0.04557 -0.01204 C -0.04713 -0.01181 -0.04844 -0.00926 -0.04987 -0.0081 C -0.05195 -0.00671 -0.0543 -0.00625 -0.05638 -0.0044 C -0.06615 0.0044 -0.06198 0.00162 -0.06836 0.00532 C -0.07057 0.00787 -0.07305 0.00972 -0.07487 0.01296 C -0.07565 0.01435 -0.0763 0.01574 -0.07708 0.0169 C -0.07812 0.01829 -0.0793 0.01921 -0.08034 0.02083 C -0.08151 0.02245 -0.08216 0.02523 -0.08359 0.02662 C -0.08555 0.02847 -0.0901 0.03032 -0.0901 0.03032 C -0.09115 0.03241 -0.09206 0.03495 -0.09336 0.03611 C -0.09557 0.03842 -0.10143 0.04074 -0.10417 0.0419 C -0.1056 0.04329 -0.10703 0.04467 -0.10859 0.04583 C -0.10963 0.04676 -0.11081 0.04676 -0.11185 0.04768 C -0.11302 0.04884 -0.1138 0.05092 -0.1151 0.05162 C -0.1168 0.05278 -0.11875 0.05278 -0.12057 0.05347 C -0.12305 0.05463 -0.12552 0.05625 -0.12812 0.05741 C -0.12995 0.05833 -0.13177 0.05856 -0.13359 0.05926 C -0.13463 0.05995 -0.13568 0.06065 -0.13685 0.06134 C -0.14635 0.0662 -0.13659 0.06065 -0.1444 0.06528 C -0.14844 0.06273 -0.14713 0.06504 -0.1487 0.05926 L -0.1487 0.05926 " pathEditMode="relative" ptsTypes="AAAAAAAAAAAAAAAAAAAAAAA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02222 L -0.03008 0.02222 C -0.04349 0.03796 -0.05078 0.04282 -0.0595 0.06852 C -0.06354 0.08055 -0.06979 0.10139 -0.07578 0.11296 C -0.07734 0.11597 -0.07956 0.11782 -0.08125 0.1206 C -0.08281 0.12361 -0.08372 0.12778 -0.08555 0.13032 C -0.08776 0.1331 -0.09075 0.13403 -0.09323 0.13611 C -0.09831 0.14074 -0.10143 0.14676 -0.10729 0.14954 L -0.11484 0.15347 C -0.11562 0.15486 -0.11615 0.15648 -0.11706 0.15741 C -0.1181 0.15833 -0.11927 0.1588 -0.12031 0.15926 C -0.1224 0.16042 -0.12578 0.16134 -0.12799 0.16319 C -0.13164 0.1662 -0.1388 0.17292 -0.1388 0.17292 C -0.13919 0.17477 -0.13932 0.17685 -0.13984 0.1787 C -0.14089 0.18148 -0.1457 0.18727 -0.14635 0.18819 C -0.14505 0.19768 -0.14635 0.19421 -0.1431 0.2 L -0.1431 0.2 " pathEditMode="relative" ptsTypes="AAAAAAAAAAAAAAAAA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03 L 0.00209 0.00903 C -0.00521 0.00949 -0.0125 0.00995 -0.01979 0.01088 C -0.03398 0.01273 -0.02239 0.01158 -0.0306 0.01482 C -0.03281 0.01551 -0.03489 0.01597 -0.03711 0.01667 C -0.04375 0.02454 -0.03672 0.01713 -0.04479 0.02245 C -0.05495 0.02917 -0.04179 0.02454 -0.05664 0.02824 C -0.05781 0.02894 -0.05898 0.02917 -0.05989 0.03009 C -0.06107 0.03125 -0.06198 0.0331 -0.06328 0.03403 C -0.06693 0.03658 -0.07357 0.03843 -0.07734 0.04167 C -0.08021 0.04421 -0.08294 0.04769 -0.08607 0.04954 C -0.08711 0.05023 -0.08828 0.0507 -0.08932 0.05139 C -0.09166 0.05324 -0.09479 0.05625 -0.09687 0.05903 C -0.09778 0.06019 -0.09818 0.06204 -0.09909 0.06296 C -0.10013 0.06412 -0.1013 0.06435 -0.10234 0.06505 C -0.10416 0.06806 -0.10534 0.07083 -0.10781 0.07269 C -0.10911 0.07361 -0.11068 0.07384 -0.11211 0.07454 C -0.11354 0.07593 -0.11497 0.07755 -0.11653 0.07847 C -0.125 0.08403 -0.14414 0.08033 -0.14687 0.08033 L -0.14687 0.08033 " pathEditMode="relative" ptsTypes="AAAAAAAAAAAAAAAAAAAA">
                                      <p:cBhvr>
                                        <p:cTn id="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08 L 0.003 -0.00208 C -0.00182 0.00163 -0.0069 0.00463 -0.01145 0.0095 C -0.02057 0.01899 -0.03086 0.03334 -0.0388 0.04653 C -0.04257 0.05278 -0.04622 0.05973 -0.04987 0.06621 C -0.05468 0.07477 -0.05286 0.07038 -0.05573 0.07894 C -0.05586 0.07987 -0.05651 0.08681 -0.05703 0.0882 C -0.05755 0.08959 -0.05833 0.09075 -0.05898 0.09167 C -0.05989 0.09283 -0.0608 0.09329 -0.06158 0.09399 L -0.06354 0.09769 L -0.06354 0.09769 " pathEditMode="relative" ptsTypes="AAAAAAAAA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0.0026 0.00324 -0.00482 0.00509 -0.00703 0.00717 C -0.00963 0.00972 -0.00911 0.01041 -0.01224 0.01412 C -0.01341 0.01551 -0.01484 0.0162 -0.01614 0.01759 C -0.01797 0.01967 -0.01953 0.02222 -0.02135 0.02453 C -0.022 0.02523 -0.02265 0.02592 -0.02331 0.02685 C -0.025 0.02916 -0.02669 0.03171 -0.02851 0.03379 C -0.03008 0.03565 -0.03203 0.0368 -0.03372 0.03842 C -0.03672 0.04629 -0.03281 0.0375 -0.04023 0.04421 C -0.04127 0.04514 -0.0418 0.04745 -0.04284 0.04884 C -0.04362 0.04977 -0.04466 0.05023 -0.04544 0.05115 C -0.04726 0.05324 -0.04883 0.05602 -0.05065 0.0581 C -0.0513 0.05879 -0.05195 0.05949 -0.0526 0.06041 C -0.0556 0.06458 -0.05703 0.06828 -0.06042 0.07083 C -0.06133 0.07152 -0.06224 0.07152 -0.06302 0.07199 C -0.06354 0.07315 -0.06367 0.07453 -0.06432 0.07546 C -0.06667 0.07847 -0.06901 0.08125 -0.07148 0.08356 C -0.07239 0.08426 -0.07331 0.08495 -0.07409 0.08588 C -0.07526 0.08727 -0.07617 0.08935 -0.07734 0.09051 C -0.07799 0.0912 -0.07877 0.0912 -0.0793 0.09166 C -0.08073 0.09305 -0.0819 0.09514 -0.0832 0.09629 C -0.08502 0.09791 -0.08685 0.09907 -0.08854 0.10092 C -0.08919 0.10185 -0.08984 0.10231 -0.09049 0.10324 C -0.09114 0.1044 -0.09153 0.10602 -0.09245 0.10671 C -0.09323 0.10764 -0.09414 0.1074 -0.09505 0.10787 C -0.09609 0.10856 -0.09713 0.10949 -0.09831 0.11018 C -0.09896 0.11134 -0.09935 0.11296 -0.10026 0.11365 C -0.10117 0.11458 -0.10234 0.11458 -0.10351 0.11481 C -0.1043 0.11527 -0.10521 0.11574 -0.10612 0.11597 C -0.10677 0.1169 -0.10742 0.11759 -0.10807 0.11828 C -0.10885 0.11921 -0.10989 0.11967 -0.11068 0.1206 C -0.1112 0.12152 -0.11133 0.12338 -0.11198 0.12407 C -0.11276 0.125 -0.11367 0.12477 -0.11458 0.12523 C -0.11771 0.12731 -0.11745 0.12708 -0.11979 0.13009 C -0.122 0.12916 -0.12695 0.13148 -0.1263 0.12754 L -0.12565 0.12407 L -0.12565 0.12407 " pathEditMode="relative" ptsTypes="AAAAAAAAAAAAAAAAAAAAAAAAAAAAAAAAAAAA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342 L -0.00092 0.01342 C -0.01967 0.00231 -0.00573 0.00856 -0.0267 0.00509 C -0.03047 0.00439 -0.03399 0.00231 -0.03763 0.00231 L -0.1806 0.00092 C -0.18138 0.00046 -0.18217 -0.00047 -0.18295 -0.00047 C -0.18555 -0.00139 -0.18829 -0.00093 -0.19076 -0.00186 C -0.1918 -0.00232 -0.19232 -0.00417 -0.1931 -0.00463 C -0.19467 -0.00602 -0.19623 -0.00672 -0.19779 -0.00741 C -0.19987 -0.00857 -0.20209 -0.00926 -0.20404 -0.01019 C -0.20964 -0.01297 -0.20248 -0.01019 -0.21029 -0.01436 C -0.21654 -0.01783 -0.21198 -0.01413 -0.21732 -0.01713 C -0.23178 -0.0257 -0.20938 -0.01366 -0.22592 -0.02269 C -0.22774 -0.02385 -0.22969 -0.02454 -0.23138 -0.02547 C -0.23256 -0.02639 -0.23347 -0.02755 -0.23451 -0.02825 C -0.23633 -0.02987 -0.23829 -0.03079 -0.23998 -0.03241 C -0.24675 -0.03913 -0.23959 -0.03519 -0.24623 -0.03797 C -0.24896 -0.04121 -0.24987 -0.0426 -0.25326 -0.04491 C -0.2543 -0.04584 -0.25547 -0.04584 -0.25638 -0.0463 C -0.2573 -0.04676 -0.25795 -0.04723 -0.25873 -0.04769 C -0.25951 -0.04908 -0.26016 -0.05093 -0.26107 -0.05186 C -0.26329 -0.05417 -0.26654 -0.05487 -0.26888 -0.05602 C -0.27058 -0.05695 -0.27227 -0.05718 -0.27357 -0.0588 C -0.28282 -0.06968 -0.27487 -0.06135 -0.2806 -0.06575 C -0.28972 -0.07269 -0.27566 -0.06343 -0.2892 -0.07269 C -0.29076 -0.07385 -0.29388 -0.07547 -0.29388 -0.07547 C -0.29467 -0.07686 -0.29532 -0.07871 -0.29623 -0.07963 C -0.29779 -0.08125 -0.29935 -0.08172 -0.30092 -0.08241 C -0.31081 -0.08774 -0.29857 -0.08056 -0.30638 -0.08519 C -0.30743 -0.08658 -0.30834 -0.08866 -0.30951 -0.08936 C -0.31159 -0.09098 -0.31381 -0.09098 -0.31576 -0.09213 C -0.31654 -0.0926 -0.31745 -0.09306 -0.3181 -0.09352 C -0.31902 -0.09445 -0.31967 -0.09584 -0.32045 -0.0963 C -0.32305 -0.09769 -0.32579 -0.09815 -0.32826 -0.09908 C -0.33425 -0.10186 -0.33034 -0.10047 -0.33998 -0.10186 C -0.34909 -0.10996 -0.33842 -0.10139 -0.36029 -0.10602 C -0.36133 -0.10625 -0.36263 -0.1088 -0.36263 -0.1088 L -0.36263 -0.1088 " pathEditMode="relative" ptsTypes="AAAAAAAAAAAAAAAAAAAAAAAAAAAAAAAAAAAA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741 L -0.00169 0.00741 C -0.01171 0.01204 -0.02161 0.01806 -0.03177 0.0213 C -0.04427 0.02547 -0.06901 0.02292 -0.07994 0.02246 C -0.08085 0.02223 -0.08177 0.02176 -0.08268 0.0213 C -0.09322 0.01574 -0.10377 0.00926 -0.11458 0.00394 C -0.12473 -0.00092 -0.13528 -0.0044 -0.14518 -0.01111 C -0.14973 -0.01412 -0.15429 -0.01782 -0.15898 -0.02037 C -0.17252 -0.02777 -0.18645 -0.03333 -0.2 -0.0412 C -0.21002 -0.04699 -0.21966 -0.05509 -0.22994 -0.05856 C -0.2345 -0.06018 -0.23906 -0.06227 -0.24375 -0.06319 C -0.24778 -0.06412 -0.25195 -0.06389 -0.25612 -0.06435 C -0.29804 -0.0706 -0.25859 -0.0662 -0.28671 -0.06898 C -0.28997 -0.0706 -0.29205 -0.07176 -0.29583 -0.07129 C -0.29908 -0.07106 -0.30234 -0.0699 -0.30559 -0.06898 C -0.3069 -0.06805 -0.31171 -0.06527 -0.31276 -0.06203 C -0.3138 -0.05926 -0.31406 -0.05602 -0.31471 -0.05277 L -0.31536 -0.04352 L -0.31536 -0.04352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671 L 0.00286 -0.00671 L -0.02839 -0.0081 C -0.03034 -0.00833 -0.03203 -0.00926 -0.03385 -0.00949 C -0.03724 -0.01018 -0.04063 -0.01041 -0.04401 -0.01088 C -0.04688 -0.0118 -0.04974 -0.01319 -0.0526 -0.01365 C -0.05625 -0.01458 -0.06003 -0.01435 -0.06354 -0.01504 C -0.06576 -0.01574 -0.06771 -0.01736 -0.06979 -0.01782 C -0.0724 -0.01875 -0.07513 -0.01875 -0.0776 -0.01921 C -0.08203 -0.02013 -0.08451 -0.02083 -0.08854 -0.02199 C -0.09128 -0.02291 -0.09766 -0.02546 -0.09948 -0.02615 C -0.10039 -0.02662 -0.10104 -0.02731 -0.10182 -0.02754 C -0.1099 -0.03101 -0.11354 -0.03078 -0.12214 -0.03588 C -0.13086 -0.0412 -0.11315 -0.03055 -0.12995 -0.04143 C -0.13307 -0.04351 -0.1362 -0.04537 -0.13932 -0.04699 C -0.14193 -0.04861 -0.14453 -0.05046 -0.14714 -0.05115 C -0.15274 -0.05301 -0.15039 -0.05185 -0.15417 -0.05393 C -0.15794 -0.05902 -0.15872 -0.06088 -0.16432 -0.06226 C -0.16641 -0.06296 -0.1707 -0.06365 -0.17292 -0.06504 C -0.17409 -0.06597 -0.175 -0.06713 -0.17604 -0.06782 C -0.17813 -0.06944 -0.18021 -0.07083 -0.18229 -0.07199 C -0.19128 -0.07731 -0.17669 -0.06643 -0.19245 -0.07754 C -0.19375 -0.07847 -0.19505 -0.07963 -0.19635 -0.08032 C -0.19974 -0.08263 -0.19857 -0.08125 -0.2026 -0.08449 C -0.20534 -0.0868 -0.2082 -0.08842 -0.21042 -0.09143 C -0.2125 -0.09421 -0.21484 -0.09652 -0.21667 -0.09976 C -0.21849 -0.10301 -0.22083 -0.10578 -0.22214 -0.10949 C -0.22435 -0.11551 -0.22305 -0.1125 -0.22604 -0.11782 C -0.22695 -0.12222 -0.22682 -0.12268 -0.22839 -0.12615 C -0.22917 -0.12777 -0.23021 -0.12893 -0.23073 -0.13032 C -0.23151 -0.13217 -0.23164 -0.13426 -0.23229 -0.13588 C -0.23294 -0.1375 -0.23399 -0.13865 -0.23464 -0.14004 C -0.23529 -0.14143 -0.23568 -0.14305 -0.2362 -0.14421 C -0.23763 -0.14768 -0.23984 -0.15324 -0.24167 -0.15532 C -0.24362 -0.15763 -0.24609 -0.15856 -0.24792 -0.16088 C -0.25247 -0.16689 -0.24987 -0.16435 -0.25573 -0.16782 C -0.25651 -0.16828 -0.25742 -0.16875 -0.25807 -0.16921 C -0.25938 -0.17013 -0.26068 -0.17199 -0.26198 -0.17199 C -0.28438 -0.17569 -0.28385 -0.16041 -0.28385 -0.17615 L -0.28385 -0.17615 " pathEditMode="relative" ptsTypes="AAAAAAAAAAAAAAAAAAAAAAAAAAAAAAAAAAAAAAAA">
                                      <p:cBhvr>
                                        <p:cTn id="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458 L -0.00339 -0.01435 C -0.00534 -0.01343 -0.00729 -0.0125 -0.00925 -0.01111 C -0.02201 -0.00185 -0.00443 -0.01273 -0.01706 -0.00532 C -0.01784 -0.00417 -0.01862 -0.00278 -0.01966 -0.00185 C -0.02318 0.00162 -0.02448 0.00231 -0.02748 0.00393 C -0.02852 0.00556 -0.02943 0.00787 -0.03073 0.00856 C -0.03229 0.00972 -0.03425 0.00903 -0.03594 0.00972 C -0.03906 0.01111 -0.04193 0.01319 -0.04505 0.01435 C -0.04935 0.01643 -0.05156 0.01736 -0.05677 0.01898 C -0.05846 0.01968 -0.06029 0.01991 -0.06198 0.02014 C -0.07344 0.02292 -0.05846 0.02014 -0.08086 0.02384 L -0.13724 0.02245 C -0.13763 0.02245 -0.13841 0.02176 -0.13893 0.0213 C -0.14115 0.01991 -0.14323 0.01759 -0.14544 0.01667 C -0.14987 0.01528 -0.15378 0.01551 -0.15794 0.01435 C -0.16354 0.01296 -0.1694 0.01181 -0.17487 0.00856 C -0.17617 0.00787 -0.17735 0.00694 -0.17878 0.00625 C -0.18477 0.00393 -0.18594 0.00694 -0.1931 0.00046 C -0.19531 -0.00139 -0.19727 -0.00394 -0.19961 -0.00532 C -0.20182 -0.00648 -0.20482 -0.00833 -0.20677 -0.00995 C -0.20794 -0.01088 -0.20899 -0.01227 -0.21003 -0.01343 C -0.21094 -0.01412 -0.21185 -0.01482 -0.21263 -0.01574 C -0.21406 -0.01713 -0.21524 -0.01898 -0.21654 -0.02037 C -0.22057 -0.02431 -0.22162 -0.02431 -0.225 -0.02847 C -0.22982 -0.03449 -0.22643 -0.03194 -0.23021 -0.03426 C -0.23242 -0.03704 -0.23464 -0.03982 -0.23672 -0.04236 C -0.23789 -0.04352 -0.23893 -0.04468 -0.24011 -0.04583 C -0.24089 -0.04676 -0.2418 -0.04722 -0.24271 -0.04815 C -0.24375 -0.04954 -0.24466 -0.05162 -0.24596 -0.05278 C -0.24792 -0.05463 -0.25039 -0.05556 -0.25248 -0.05741 C -0.25912 -0.06343 -0.2513 -0.05926 -0.25768 -0.06204 C -0.25846 -0.06319 -0.25938 -0.06458 -0.26029 -0.06551 C -0.26107 -0.06644 -0.26198 -0.0669 -0.26289 -0.06782 C -0.26511 -0.07014 -0.26719 -0.07245 -0.2694 -0.07477 C -0.27227 -0.07778 -0.27435 -0.08079 -0.27721 -0.08287 C -0.27787 -0.08333 -0.27852 -0.0838 -0.27917 -0.08403 C -0.28399 -0.09259 -0.27735 -0.08148 -0.28633 -0.09213 C -0.29011 -0.09653 -0.28646 -0.09282 -0.29024 -0.0956 C -0.29284 -0.09769 -0.29375 -0.09954 -0.29675 -0.10023 C -0.29831 -0.10069 -0.29987 -0.10093 -0.3013 -0.10139 C -0.30221 -0.10185 -0.30313 -0.10232 -0.30391 -0.10255 C -0.30964 -0.10417 -0.31003 -0.1037 -0.31563 -0.1037 L -0.31563 -0.10347 " pathEditMode="relative" rAng="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44 L -0.0017 -0.0044 C -0.00456 -0.00718 -0.00743 -0.01019 -0.01029 -0.01273 C -0.01211 -0.01435 -0.01407 -0.01528 -0.01576 -0.0169 C -0.01849 -0.01945 -0.02097 -0.02269 -0.02357 -0.02523 C -0.02435 -0.02593 -0.02527 -0.02616 -0.02592 -0.02662 C -0.03047 -0.03079 -0.03464 -0.03565 -0.0392 -0.03912 C -0.0418 -0.0412 -0.04454 -0.0419 -0.04701 -0.04329 C -0.05456 -0.04745 -0.04284 -0.04282 -0.06185 -0.05023 C -0.06654 -0.05208 -0.07123 -0.0544 -0.07592 -0.05579 C -0.07904 -0.05695 -0.08842 -0.05833 -0.09076 -0.05857 C -0.09597 -0.06181 -0.09297 -0.06042 -0.10248 -0.06134 C -0.12149 -0.06366 -0.11068 -0.06181 -0.12513 -0.06412 L -0.14857 -0.06829 L -0.18217 -0.07384 L -0.1892 -0.07523 C -0.1905 -0.07616 -0.1918 -0.07755 -0.1931 -0.07801 C -0.19571 -0.07894 -0.19844 -0.07894 -0.20092 -0.0794 C -0.20261 -0.07986 -0.20404 -0.08056 -0.2056 -0.08079 C -0.20925 -0.08195 -0.21303 -0.08241 -0.21654 -0.08357 C -0.21875 -0.08426 -0.22071 -0.08565 -0.22279 -0.08634 C -0.22657 -0.08796 -0.22826 -0.0882 -0.23217 -0.08912 C -0.23347 -0.09097 -0.23464 -0.09352 -0.23607 -0.09468 C -0.23829 -0.09653 -0.24089 -0.09653 -0.2431 -0.09745 C -0.2504 -0.1007 -0.23737 -0.09722 -0.2517 -0.10023 C -0.25326 -0.10208 -0.25469 -0.10509 -0.25638 -0.10579 C -0.2612 -0.10833 -0.27214 -0.11019 -0.27826 -0.11134 C -0.28503 -0.11435 -0.27735 -0.11134 -0.28685 -0.11412 C -0.28959 -0.11505 -0.29206 -0.11667 -0.29467 -0.1169 C -0.30027 -0.11782 -0.30638 -0.11806 -0.31185 -0.11968 C -0.31459 -0.1206 -0.31719 -0.12153 -0.31967 -0.12245 C -0.32084 -0.12292 -0.32175 -0.12361 -0.32279 -0.12384 C -0.32566 -0.125 -0.33152 -0.12616 -0.33373 -0.12801 C -0.33581 -0.12986 -0.33777 -0.13264 -0.33998 -0.13357 L -0.34623 -0.13634 C -0.34701 -0.13727 -0.34805 -0.13796 -0.34857 -0.13912 C -0.35027 -0.14259 -0.35209 -0.14722 -0.35248 -0.15162 C -0.35313 -0.15718 -0.35352 -0.16273 -0.35404 -0.16829 C -0.3543 -0.17107 -0.35404 -0.17431 -0.35482 -0.17662 L -0.35795 -0.18495 L -0.35873 -0.19468 L -0.35951 -0.19745 " pathEditMode="relative" ptsTypes="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628775" y="707231"/>
            <a:ext cx="15344775" cy="8872538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dirty="0"/>
          </a:p>
        </p:txBody>
      </p:sp>
      <p:pic>
        <p:nvPicPr>
          <p:cNvPr id="15" name="Picture 57">
            <a:extLst>
              <a:ext uri="{FF2B5EF4-FFF2-40B4-BE49-F238E27FC236}">
                <a16:creationId xmlns="" xmlns:a16="http://schemas.microsoft.com/office/drawing/2014/main" id="{598B2B1C-5F1B-4D9D-969F-DD15417B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4220" y="7412902"/>
            <a:ext cx="3946521" cy="25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6">
            <a:extLst>
              <a:ext uri="{FF2B5EF4-FFF2-40B4-BE49-F238E27FC236}">
                <a16:creationId xmlns="" xmlns:a16="http://schemas.microsoft.com/office/drawing/2014/main" id="{2228C0EA-DCD3-4834-8221-3E5183B8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8296">
            <a:off x="1975885" y="6146075"/>
            <a:ext cx="3952877" cy="25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6">
            <a:extLst>
              <a:ext uri="{FF2B5EF4-FFF2-40B4-BE49-F238E27FC236}">
                <a16:creationId xmlns="" xmlns:a16="http://schemas.microsoft.com/office/drawing/2014/main" id="{1B0F919D-D230-4EEF-A471-C148B1C53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95884">
            <a:off x="10546341" y="5199629"/>
            <a:ext cx="2914650" cy="27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A jack - o - lantern lit up at night&#10;&#10;Description automatically generated with medium confidence">
            <a:extLst>
              <a:ext uri="{FF2B5EF4-FFF2-40B4-BE49-F238E27FC236}">
                <a16:creationId xmlns="" xmlns:a16="http://schemas.microsoft.com/office/drawing/2014/main" id="{89F1A779-902A-4724-8CA7-30F9C560A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6720" y="3332254"/>
            <a:ext cx="3411230" cy="1709879"/>
          </a:xfrm>
          <a:prstGeom prst="rect">
            <a:avLst/>
          </a:prstGeom>
        </p:spPr>
      </p:pic>
      <p:pic>
        <p:nvPicPr>
          <p:cNvPr id="11" name="Picture 57">
            <a:extLst>
              <a:ext uri="{FF2B5EF4-FFF2-40B4-BE49-F238E27FC236}">
                <a16:creationId xmlns="" xmlns:a16="http://schemas.microsoft.com/office/drawing/2014/main" id="{3F11AC58-C80C-4944-8155-FE95A450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827" y="1910784"/>
            <a:ext cx="5311289" cy="39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4" y="952884"/>
            <a:ext cx="4018028" cy="4633401"/>
          </a:xfrm>
          <a:prstGeom prst="rect">
            <a:avLst/>
          </a:prstGeom>
        </p:spPr>
      </p:pic>
      <p:pic>
        <p:nvPicPr>
          <p:cNvPr id="14" name="Picture 4" descr="Image result for tom and jerry bye">
            <a:extLst>
              <a:ext uri="{FF2B5EF4-FFF2-40B4-BE49-F238E27FC236}">
                <a16:creationId xmlns="" xmlns:a16="http://schemas.microsoft.com/office/drawing/2014/main" id="{53063A8C-85A5-4A53-BC36-92BBFB06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40" b="96081" l="1206" r="99062">
                        <a14:foregroundMark x1="39142" y1="22503" x2="66220" y2="20860"/>
                        <a14:foregroundMark x1="66220" y1="20860" x2="73056" y2="17952"/>
                        <a14:foregroundMark x1="73056" y1="17952" x2="91555" y2="3666"/>
                        <a14:foregroundMark x1="91555" y1="3666" x2="75871" y2="25158"/>
                        <a14:foregroundMark x1="75871" y1="25158" x2="72922" y2="33375"/>
                        <a14:foregroundMark x1="72922" y1="33375" x2="81099" y2="38812"/>
                        <a14:foregroundMark x1="81099" y1="38812" x2="75469" y2="47155"/>
                        <a14:foregroundMark x1="75469" y1="47155" x2="65684" y2="49684"/>
                        <a14:foregroundMark x1="65684" y1="49684" x2="63137" y2="42984"/>
                        <a14:foregroundMark x1="63137" y1="42984" x2="70107" y2="37674"/>
                        <a14:foregroundMark x1="70107" y1="37674" x2="76542" y2="41466"/>
                        <a14:foregroundMark x1="76542" y1="41466" x2="72386" y2="47661"/>
                        <a14:foregroundMark x1="72386" y1="47661" x2="56032" y2="56384"/>
                        <a14:foregroundMark x1="56032" y1="56384" x2="38874" y2="59292"/>
                        <a14:foregroundMark x1="38874" y1="59292" x2="32708" y2="48420"/>
                        <a14:foregroundMark x1="32708" y1="48420" x2="39008" y2="35398"/>
                        <a14:foregroundMark x1="39008" y1="35398" x2="45979" y2="29709"/>
                        <a14:foregroundMark x1="45979" y1="29709" x2="54021" y2="28571"/>
                        <a14:foregroundMark x1="54021" y1="28571" x2="62735" y2="37421"/>
                        <a14:foregroundMark x1="62735" y1="37421" x2="62198" y2="44880"/>
                        <a14:foregroundMark x1="62198" y1="44880" x2="50000" y2="53856"/>
                        <a14:foregroundMark x1="50000" y1="53856" x2="46381" y2="46523"/>
                        <a14:foregroundMark x1="46381" y1="46523" x2="52949" y2="39949"/>
                        <a14:foregroundMark x1="52949" y1="39949" x2="61260" y2="42225"/>
                        <a14:foregroundMark x1="61260" y1="42225" x2="49598" y2="49558"/>
                        <a14:foregroundMark x1="49598" y1="49558" x2="50670" y2="38053"/>
                        <a14:foregroundMark x1="50670" y1="38053" x2="58847" y2="33375"/>
                        <a14:foregroundMark x1="58847" y1="33375" x2="63137" y2="32870"/>
                        <a14:foregroundMark x1="65684" y1="57901" x2="59920" y2="63590"/>
                        <a14:foregroundMark x1="59920" y1="63590" x2="51206" y2="67762"/>
                        <a14:foregroundMark x1="51206" y1="67762" x2="43700" y2="74842"/>
                        <a14:foregroundMark x1="43700" y1="74842" x2="44102" y2="82048"/>
                        <a14:foregroundMark x1="44102" y1="82048" x2="36863" y2="83692"/>
                        <a14:foregroundMark x1="36863" y1="83692" x2="53217" y2="80278"/>
                        <a14:foregroundMark x1="53217" y1="80278" x2="72118" y2="65613"/>
                        <a14:foregroundMark x1="72118" y1="65613" x2="70241" y2="76106"/>
                        <a14:foregroundMark x1="70241" y1="76106" x2="66488" y2="82174"/>
                        <a14:foregroundMark x1="66488" y1="82174" x2="65147" y2="89128"/>
                        <a14:foregroundMark x1="65147" y1="89128" x2="73190" y2="89128"/>
                        <a14:foregroundMark x1="73190" y1="89128" x2="78418" y2="62705"/>
                        <a14:foregroundMark x1="78418" y1="62705" x2="85657" y2="68394"/>
                        <a14:foregroundMark x1="85657" y1="68394" x2="94236" y2="80784"/>
                        <a14:foregroundMark x1="94236" y1="80784" x2="87802" y2="84197"/>
                        <a14:foregroundMark x1="87802" y1="84197" x2="58981" y2="80531"/>
                        <a14:foregroundMark x1="58981" y1="80531" x2="50938" y2="81922"/>
                        <a14:foregroundMark x1="59383" y1="86852" x2="64343" y2="93426"/>
                        <a14:foregroundMark x1="64343" y1="93426" x2="71850" y2="98230"/>
                        <a14:foregroundMark x1="71850" y1="98230" x2="77480" y2="93173"/>
                        <a14:foregroundMark x1="77480" y1="93173" x2="78820" y2="86220"/>
                        <a14:foregroundMark x1="39544" y1="94817" x2="39544" y2="94817"/>
                        <a14:foregroundMark x1="20375" y1="96081" x2="20375" y2="96081"/>
                        <a14:foregroundMark x1="6300" y1="68268" x2="6300" y2="68268"/>
                        <a14:foregroundMark x1="1340" y1="63717" x2="1340" y2="63717"/>
                        <a14:foregroundMark x1="31501" y1="79140" x2="31501" y2="79140"/>
                        <a14:foregroundMark x1="99062" y1="82301" x2="99062" y2="82301"/>
                        <a14:foregroundMark x1="28552" y1="36030" x2="24799" y2="39949"/>
                        <a14:backgroundMark x1="38070" y1="77750" x2="38070" y2="7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86285"/>
            <a:ext cx="3589867" cy="38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8296">
            <a:off x="10229550" y="663056"/>
            <a:ext cx="1702414" cy="24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8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15" y="7752315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1905897" y="3117903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7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6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7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234575" y="462206"/>
            <a:ext cx="10358573" cy="1107996"/>
          </a:xfrm>
          <a:prstGeom prst="rect">
            <a:avLst/>
          </a:prstGeom>
          <a:noFill/>
        </p:spPr>
        <p:txBody>
          <a:bodyPr wrap="square" lIns="182862" tIns="91431" rIns="182862" bIns="9143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توم وجيري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5" y="2278494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20610" y="3915343"/>
            <a:ext cx="5289590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34+ 35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2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8" y="2542868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6" y="3274884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19-2-1443هـ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7"/>
            <a:ext cx="4693283" cy="2092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4338" t="24768"/>
          <a:stretch>
            <a:fillRect/>
          </a:stretch>
        </p:blipFill>
        <p:spPr>
          <a:xfrm>
            <a:off x="-130287" y="0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49814" y="904876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661150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467100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487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00" y="6286500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7">
            <a:extLst>
              <a:ext uri="{FF2B5EF4-FFF2-40B4-BE49-F238E27FC236}">
                <a16:creationId xmlns="" xmlns:a16="http://schemas.microsoft.com/office/drawing/2014/main" id="{03D71786-871B-4293-8D9B-8D123C5DC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4369" y="6366551"/>
            <a:ext cx="3651303" cy="333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 Cartoons.....oldies.... ideas | tom and jerry cartoon, tom and jerry  wallpapers, old cartoon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86216"/>
            <a:ext cx="7007776" cy="550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68418" y="4841607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0" y="27214"/>
            <a:ext cx="3199434" cy="231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44800" y="-337238"/>
            <a:ext cx="3199434" cy="2314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75582" y="-1"/>
            <a:ext cx="3199434" cy="231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5262" y="5213663"/>
            <a:ext cx="1893896" cy="9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15964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5262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02496" y="4638185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006"/>
          <a:stretch>
            <a:fillRect/>
          </a:stretch>
        </p:blipFill>
        <p:spPr>
          <a:xfrm>
            <a:off x="304800" y="7886700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14997">
            <a:off x="12423489" y="8870533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225575" y="524820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5752871" y="7889215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5291716" y="7795469"/>
            <a:ext cx="1199080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1" y="4137873"/>
            <a:ext cx="6952684" cy="3198187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5" y="3162085"/>
            <a:ext cx="1606432" cy="1606432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0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29" y="5321347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778308" y="8523632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09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8999796" y="9758168"/>
            <a:ext cx="1853422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3" tIns="45715" rIns="60953" bIns="45715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0" y="6109672"/>
            <a:ext cx="2800084" cy="372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8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68" y="219081"/>
            <a:ext cx="1594697" cy="812800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5" y="390280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0" y="4992688"/>
            <a:ext cx="4668838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7" y="4381500"/>
            <a:ext cx="4178653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0" y="5598899"/>
            <a:ext cx="4178653" cy="1830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2145579" y="6169192"/>
            <a:ext cx="1935450" cy="574508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32 +35 </a:t>
            </a:r>
            <a:endParaRPr lang="en-US" sz="32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2268200" y="4686300"/>
            <a:ext cx="1730266" cy="1066951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5476151" y="1652124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 flipH="1">
            <a:off x="14589102" y="1513779"/>
            <a:ext cx="1911396" cy="11989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9745979" y="6011678"/>
            <a:ext cx="8182998" cy="3944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853ACC-0116-4BE4-8DF1-3ECEDC31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52" y="1831133"/>
            <a:ext cx="16239959" cy="3944022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4616608" y="7061338"/>
            <a:ext cx="2948723" cy="2371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9175949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692495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sz="36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sz="3600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sz="36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47412"/>
            <a:ext cx="8269484" cy="1210662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277397" y="-1606674"/>
              <a:ext cx="4990723" cy="1292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4535489" y="10294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29527" y="5125776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2665165" y="4242238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223122" y="2281571"/>
            <a:ext cx="2787716" cy="3149963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6241145" y="4633635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03" y="1130552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29520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10097030" y="6151615"/>
            <a:ext cx="2855903" cy="2762306"/>
            <a:chOff x="10982748" y="4866634"/>
            <a:chExt cx="2855902" cy="2762306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982748" y="6151612"/>
              <a:ext cx="285590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</a:t>
              </a:r>
            </a:p>
            <a:p>
              <a:pPr>
                <a:lnSpc>
                  <a:spcPct val="100000"/>
                </a:lnSpc>
              </a:pP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اسمي</a:t>
              </a:r>
              <a:endParaRPr lang="en-US" sz="32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60126" y="4866634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115" y="628446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779534" y="68912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575905" y="280891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095329" y="869621"/>
            <a:ext cx="1490297" cy="1825608"/>
          </a:xfrm>
          <a:prstGeom prst="rect">
            <a:avLst/>
          </a:prstGeom>
        </p:spPr>
      </p:pic>
      <p:pic>
        <p:nvPicPr>
          <p:cNvPr id="38" name="Picture 1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49451" y="3802527"/>
            <a:ext cx="1323607" cy="1241785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20331448">
            <a:off x="14046396" y="753107"/>
            <a:ext cx="2065530" cy="479013"/>
          </a:xfrm>
          <a:prstGeom prst="rect">
            <a:avLst/>
          </a:prstGeom>
        </p:spPr>
      </p:pic>
      <p:pic>
        <p:nvPicPr>
          <p:cNvPr id="40" name="Picture 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-130562" y="1139497"/>
            <a:ext cx="1820192" cy="12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0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4146"/>
          <a:stretch>
            <a:fillRect/>
          </a:stretch>
        </p:blipFill>
        <p:spPr>
          <a:xfrm>
            <a:off x="9144000" y="8166543"/>
            <a:ext cx="7456909" cy="2200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0" y="2568631"/>
            <a:ext cx="11430000" cy="7884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24400" y="4978595"/>
            <a:ext cx="1039751" cy="850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05000" y="5054795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17850" y="4826793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37250" y="4750593"/>
            <a:ext cx="614050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59200" y="7667210"/>
            <a:ext cx="1316782" cy="18958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987688" y="5219700"/>
            <a:ext cx="5616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 smtClean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</a:t>
            </a:r>
            <a:r>
              <a:rPr lang="ar-SA" sz="4800" b="1" dirty="0" smtClean="0">
                <a:solidFill>
                  <a:srgbClr val="0000FF"/>
                </a:solidFill>
              </a:rPr>
              <a:t>اختبار منتصف الفصل + </a:t>
            </a:r>
            <a:r>
              <a:rPr lang="en-US" sz="4800" b="1" dirty="0" smtClean="0">
                <a:solidFill>
                  <a:srgbClr val="0000FF"/>
                </a:solidFill>
              </a:rPr>
              <a:t>(</a:t>
            </a:r>
            <a:r>
              <a:rPr lang="ar-SA" sz="4800" b="1" dirty="0" smtClean="0">
                <a:solidFill>
                  <a:srgbClr val="0000FF"/>
                </a:solidFill>
              </a:rPr>
              <a:t>مراجعة تراكمية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u="sng" dirty="0" smtClean="0">
                <a:solidFill>
                  <a:srgbClr val="FF6699"/>
                </a:solidFill>
              </a:rPr>
              <a:t>“الدروس 1, 2 , 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5" y="3704259"/>
            <a:ext cx="1594930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810999" y="6745199"/>
            <a:ext cx="3098042" cy="192522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يعد الطالب الأشياء وينطق العدد ويلون المربعات حسب عددها ويكتب العدد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7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281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  <a:endParaRPr lang="ar-SA" sz="4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endParaRP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7166741" y="936933"/>
            <a:ext cx="1944460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2012263" y="8266689"/>
            <a:ext cx="4769648" cy="22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4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3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5" y="1426721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20610" y="3063570"/>
            <a:ext cx="5289590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34+ 35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29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8" y="1691095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6" y="2423111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19-2-1443هـ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18567" y="2377715"/>
            <a:ext cx="1323607" cy="1241785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31448">
            <a:off x="12538481" y="2063764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7592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527" y="3959271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75" descr="5">
            <a:extLst>
              <a:ext uri="{FF2B5EF4-FFF2-40B4-BE49-F238E27FC236}">
                <a16:creationId xmlns="" xmlns:a16="http://schemas.microsoft.com/office/drawing/2014/main" id="{0C75CE5C-65F2-477C-8E84-79DA0481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95" y="974144"/>
            <a:ext cx="15584905" cy="89579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0" y="-47627"/>
            <a:ext cx="9141212" cy="2072603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9143999" y="-47627"/>
            <a:ext cx="9144001" cy="2209411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48623" y="5494913"/>
            <a:ext cx="990753" cy="1468772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002000" y="317518"/>
            <a:ext cx="2415328" cy="939782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3824737" y="1085850"/>
            <a:ext cx="10638526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ar-SA" sz="8000" spc="400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21-2</a:t>
            </a:r>
            <a:endParaRPr lang="en-US" sz="8000" spc="400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19" name="صورة 18" descr="الصف الأول _35">
            <a:extLst>
              <a:ext uri="{FF2B5EF4-FFF2-40B4-BE49-F238E27FC236}">
                <a16:creationId xmlns:a16="http://schemas.microsoft.com/office/drawing/2014/main" xmlns="" id="{5CB48A66-6071-4F7E-AD9E-546455BD11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61785"/>
            <a:ext cx="6096000" cy="6858000"/>
          </a:xfrm>
          <a:prstGeom prst="rect">
            <a:avLst/>
          </a:prstGeom>
        </p:spPr>
      </p:pic>
      <p:pic>
        <p:nvPicPr>
          <p:cNvPr id="20" name="صورة 19" descr="الصف الأول _34">
            <a:extLst>
              <a:ext uri="{FF2B5EF4-FFF2-40B4-BE49-F238E27FC236}">
                <a16:creationId xmlns:a16="http://schemas.microsoft.com/office/drawing/2014/main" xmlns="" id="{AA3D9A06-0A8D-43B1-86CD-A1FDF1FFA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77" y="2383054"/>
            <a:ext cx="5650850" cy="6858000"/>
          </a:xfrm>
          <a:prstGeom prst="rect">
            <a:avLst/>
          </a:prstGeom>
        </p:spPr>
      </p:pic>
      <p:pic>
        <p:nvPicPr>
          <p:cNvPr id="18" name="Picture 2" descr="جيري ماوس توم كات توم وجيري ملصق توم وجيري, ثدييات, أبطال, قطة مثل الثدييات  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829300"/>
            <a:ext cx="7010400" cy="39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83902">
            <a:off x="10624380" y="1104613"/>
            <a:ext cx="4865227" cy="1539181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11099277" y="1684951"/>
            <a:ext cx="3915432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ar-SA" sz="60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34</a:t>
            </a:r>
            <a:endParaRPr lang="en-US" sz="60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83902">
            <a:off x="2107989" y="998144"/>
            <a:ext cx="4865227" cy="1539181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2582886" y="1578482"/>
            <a:ext cx="3915432" cy="65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ar-SA" sz="66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35</a:t>
            </a:r>
            <a:endParaRPr lang="en-US" sz="66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9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1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3106273" y="-49264"/>
            <a:ext cx="1508970" cy="1448348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6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45097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34 + 35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19-2-1443هـ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7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rge, plane, airplane, coral&#10;&#10;Description automatically generated">
            <a:extLst>
              <a:ext uri="{FF2B5EF4-FFF2-40B4-BE49-F238E27FC236}">
                <a16:creationId xmlns="" xmlns:a16="http://schemas.microsoft.com/office/drawing/2014/main" id="{DAF23B80-874B-454D-8EEB-B0FF0ED28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5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4"/>
            <a:ext cx="10005972" cy="133316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028701"/>
            <a:ext cx="16002000" cy="82296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CC99FF">
              <a:alpha val="49000"/>
            </a:srgb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1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C1EF1D1-FAB5-40F8-B347-CF7174B73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82" t="26262" r="13107" b="27542"/>
          <a:stretch/>
        </p:blipFill>
        <p:spPr>
          <a:xfrm>
            <a:off x="9377217" y="2476500"/>
            <a:ext cx="7691583" cy="368376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7D999107-591B-45C8-85C5-DEDC24A8C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12" t="17373" r="13030" b="13940"/>
          <a:stretch/>
        </p:blipFill>
        <p:spPr>
          <a:xfrm>
            <a:off x="1219200" y="3657530"/>
            <a:ext cx="7898252" cy="4686370"/>
          </a:xfrm>
          <a:prstGeom prst="rect">
            <a:avLst/>
          </a:prstGeom>
        </p:spPr>
      </p:pic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939E5A8-DF85-4EF3-B276-79F9CB958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7" t="38384" r="13106" b="43434"/>
          <a:stretch/>
        </p:blipFill>
        <p:spPr>
          <a:xfrm>
            <a:off x="9296400" y="7333661"/>
            <a:ext cx="7848600" cy="1696039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 rot="2192607">
            <a:off x="16065265" y="907197"/>
            <a:ext cx="1456846" cy="836835"/>
          </a:xfrm>
          <a:custGeom>
            <a:avLst/>
            <a:gdLst/>
            <a:ahLst/>
            <a:cxnLst/>
            <a:rect l="l" t="t" r="r" b="b"/>
            <a:pathLst>
              <a:path w="1583690" h="554990">
                <a:moveTo>
                  <a:pt x="27940" y="0"/>
                </a:moveTo>
                <a:cubicBezTo>
                  <a:pt x="27940" y="0"/>
                  <a:pt x="990600" y="95250"/>
                  <a:pt x="1109980" y="97790"/>
                </a:cubicBezTo>
                <a:lnTo>
                  <a:pt x="1558290" y="106680"/>
                </a:lnTo>
                <a:lnTo>
                  <a:pt x="1557020" y="199390"/>
                </a:lnTo>
                <a:cubicBezTo>
                  <a:pt x="1557020" y="199390"/>
                  <a:pt x="1583690" y="342900"/>
                  <a:pt x="1582420" y="402590"/>
                </a:cubicBezTo>
                <a:lnTo>
                  <a:pt x="1579880" y="554990"/>
                </a:lnTo>
                <a:cubicBezTo>
                  <a:pt x="1579880" y="554990"/>
                  <a:pt x="975360" y="504190"/>
                  <a:pt x="825500" y="497840"/>
                </a:cubicBezTo>
                <a:cubicBezTo>
                  <a:pt x="511810" y="482600"/>
                  <a:pt x="11430" y="414020"/>
                  <a:pt x="11430" y="414020"/>
                </a:cubicBezTo>
                <a:lnTo>
                  <a:pt x="0" y="261620"/>
                </a:lnTo>
                <a:lnTo>
                  <a:pt x="48260" y="135890"/>
                </a:lnTo>
                <a:lnTo>
                  <a:pt x="27940" y="0"/>
                </a:lnTo>
                <a:close/>
              </a:path>
            </a:pathLst>
          </a:custGeom>
          <a:solidFill>
            <a:srgbClr val="72C0BA"/>
          </a:solidFill>
        </p:spPr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42194">
            <a:off x="17326815" y="246416"/>
            <a:ext cx="625722" cy="168699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r="27110"/>
          <a:stretch>
            <a:fillRect/>
          </a:stretch>
        </p:blipFill>
        <p:spPr>
          <a:xfrm>
            <a:off x="16459200" y="8943234"/>
            <a:ext cx="1826648" cy="1458066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140650" y="9240578"/>
            <a:ext cx="1857649" cy="1165421"/>
          </a:xfrm>
          <a:prstGeom prst="rect">
            <a:avLst/>
          </a:prstGeom>
        </p:spPr>
      </p:pic>
      <p:sp>
        <p:nvSpPr>
          <p:cNvPr id="24" name="Freeform 18"/>
          <p:cNvSpPr/>
          <p:nvPr/>
        </p:nvSpPr>
        <p:spPr>
          <a:xfrm rot="946081">
            <a:off x="16405774" y="6521428"/>
            <a:ext cx="1456846" cy="836835"/>
          </a:xfrm>
          <a:custGeom>
            <a:avLst/>
            <a:gdLst/>
            <a:ahLst/>
            <a:cxnLst/>
            <a:rect l="l" t="t" r="r" b="b"/>
            <a:pathLst>
              <a:path w="1583690" h="554990">
                <a:moveTo>
                  <a:pt x="27940" y="0"/>
                </a:moveTo>
                <a:cubicBezTo>
                  <a:pt x="27940" y="0"/>
                  <a:pt x="990600" y="95250"/>
                  <a:pt x="1109980" y="97790"/>
                </a:cubicBezTo>
                <a:lnTo>
                  <a:pt x="1558290" y="106680"/>
                </a:lnTo>
                <a:lnTo>
                  <a:pt x="1557020" y="199390"/>
                </a:lnTo>
                <a:cubicBezTo>
                  <a:pt x="1557020" y="199390"/>
                  <a:pt x="1583690" y="342900"/>
                  <a:pt x="1582420" y="402590"/>
                </a:cubicBezTo>
                <a:lnTo>
                  <a:pt x="1579880" y="554990"/>
                </a:lnTo>
                <a:cubicBezTo>
                  <a:pt x="1579880" y="554990"/>
                  <a:pt x="975360" y="504190"/>
                  <a:pt x="825500" y="497840"/>
                </a:cubicBezTo>
                <a:cubicBezTo>
                  <a:pt x="511810" y="482600"/>
                  <a:pt x="11430" y="414020"/>
                  <a:pt x="11430" y="414020"/>
                </a:cubicBezTo>
                <a:lnTo>
                  <a:pt x="0" y="261620"/>
                </a:lnTo>
                <a:lnTo>
                  <a:pt x="48260" y="135890"/>
                </a:lnTo>
                <a:lnTo>
                  <a:pt x="27940" y="0"/>
                </a:lnTo>
                <a:close/>
              </a:path>
            </a:pathLst>
          </a:custGeom>
          <a:solidFill>
            <a:srgbClr val="72C0BA"/>
          </a:solidFill>
        </p:spPr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83902">
            <a:off x="-932388" y="-98895"/>
            <a:ext cx="8597890" cy="1766585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1588825" y="82895"/>
            <a:ext cx="606602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الفصل – الدروس من ( 1- 3 )</a:t>
            </a: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19" y="-83870"/>
            <a:ext cx="2016618" cy="1264970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648953" y="1542132"/>
            <a:ext cx="1650789" cy="38283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9414190" y="1750993"/>
            <a:ext cx="71974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عد الأشياء وانطق العدد ثم لون المربعات حسب عددها ثم اكتب العدد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371600" y="2310705"/>
            <a:ext cx="67231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عد الضفادع في كل مجموعة ثم حوط المجموعة المكونة من 5 ضفادع </a:t>
            </a:r>
            <a:r>
              <a:rPr lang="en-US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ضفادع المجموعة</a:t>
            </a:r>
          </a:p>
          <a:p>
            <a:pPr algn="ctr"/>
            <a:r>
              <a:rPr lang="ar-SA" sz="28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وضع علامة خطاء </a:t>
            </a:r>
            <a:r>
              <a:rPr lang="ar-SA" sz="2800" dirty="0" err="1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علىالمجموعة</a:t>
            </a:r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المكونة من 4 ضفادع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0515600" y="6372880"/>
            <a:ext cx="533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عد النحل وانطق العدد ثم اكتب العدد</a:t>
            </a:r>
            <a:endParaRPr lang="ar-SA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7" y="38100"/>
            <a:ext cx="1118503" cy="21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03" y="7124700"/>
            <a:ext cx="3224903" cy="3224903"/>
          </a:xfrm>
          <a:prstGeom prst="rect">
            <a:avLst/>
          </a:prstGeom>
        </p:spPr>
      </p:pic>
      <p:sp>
        <p:nvSpPr>
          <p:cNvPr id="4" name="سهم منحني 3"/>
          <p:cNvSpPr/>
          <p:nvPr/>
        </p:nvSpPr>
        <p:spPr>
          <a:xfrm flipH="1">
            <a:off x="8534400" y="2377182"/>
            <a:ext cx="803350" cy="5867400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32"/>
          <p:cNvSpPr/>
          <p:nvPr/>
        </p:nvSpPr>
        <p:spPr>
          <a:xfrm rot="5400000" flipH="1">
            <a:off x="12487860" y="2215489"/>
            <a:ext cx="779879" cy="7467600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4" name="Oval 6"/>
          <p:cNvSpPr/>
          <p:nvPr/>
        </p:nvSpPr>
        <p:spPr>
          <a:xfrm>
            <a:off x="1219200" y="3877129"/>
            <a:ext cx="2492829" cy="2409371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Oval 8"/>
          <p:cNvSpPr/>
          <p:nvPr/>
        </p:nvSpPr>
        <p:spPr>
          <a:xfrm>
            <a:off x="5605968" y="6017985"/>
            <a:ext cx="2492829" cy="1756229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6" name="Straight Connector 9"/>
          <p:cNvCxnSpPr/>
          <p:nvPr/>
        </p:nvCxnSpPr>
        <p:spPr>
          <a:xfrm flipH="1">
            <a:off x="4381942" y="4315899"/>
            <a:ext cx="1447800" cy="144780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12"/>
          <p:cNvCxnSpPr/>
          <p:nvPr/>
        </p:nvCxnSpPr>
        <p:spPr>
          <a:xfrm>
            <a:off x="4506910" y="4468299"/>
            <a:ext cx="1322832" cy="129540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14"/>
          <p:cNvCxnSpPr/>
          <p:nvPr/>
        </p:nvCxnSpPr>
        <p:spPr>
          <a:xfrm flipH="1">
            <a:off x="2642657" y="6208295"/>
            <a:ext cx="1447800" cy="144780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15"/>
          <p:cNvCxnSpPr/>
          <p:nvPr/>
        </p:nvCxnSpPr>
        <p:spPr>
          <a:xfrm>
            <a:off x="2767625" y="6360695"/>
            <a:ext cx="1322832" cy="129540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مستطيل 12"/>
          <p:cNvSpPr/>
          <p:nvPr/>
        </p:nvSpPr>
        <p:spPr>
          <a:xfrm>
            <a:off x="13739216" y="5372100"/>
            <a:ext cx="510184" cy="471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" name="مستطيل 12"/>
          <p:cNvSpPr/>
          <p:nvPr/>
        </p:nvSpPr>
        <p:spPr>
          <a:xfrm>
            <a:off x="13129616" y="5372100"/>
            <a:ext cx="510184" cy="471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" name="مستطيل 12"/>
          <p:cNvSpPr/>
          <p:nvPr/>
        </p:nvSpPr>
        <p:spPr>
          <a:xfrm>
            <a:off x="12573000" y="5372100"/>
            <a:ext cx="510184" cy="471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" name="مربع نص 1"/>
          <p:cNvSpPr txBox="1"/>
          <p:nvPr/>
        </p:nvSpPr>
        <p:spPr>
          <a:xfrm>
            <a:off x="9677400" y="7048500"/>
            <a:ext cx="12954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9677400" y="3619500"/>
            <a:ext cx="12954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43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4" grpId="0" animBg="1"/>
      <p:bldP spid="33" grpId="0" animBg="1"/>
      <p:bldP spid="34" grpId="0" animBg="1"/>
      <p:bldP spid="35" grpId="0" animBg="1"/>
      <p:bldP spid="40" grpId="0" animBg="1"/>
      <p:bldP spid="41" grpId="0" animBg="1"/>
      <p:bldP spid="42" grpId="0" animBg="1"/>
      <p:bldP spid="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913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433</Words>
  <Application>Microsoft Office PowerPoint</Application>
  <PresentationFormat>Custom</PresentationFormat>
  <Paragraphs>129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Arial</vt:lpstr>
      <vt:lpstr>Tw Cen MT</vt:lpstr>
      <vt:lpstr>Helvetica Light</vt:lpstr>
      <vt:lpstr>Montserrat</vt:lpstr>
      <vt:lpstr>DecoType Naskh</vt:lpstr>
      <vt:lpstr>AbdoMaster-Bold</vt:lpstr>
      <vt:lpstr>Times New Roman</vt:lpstr>
      <vt:lpstr>PT Bold Heading</vt:lpstr>
      <vt:lpstr>Concert One</vt:lpstr>
      <vt:lpstr>Calibri</vt:lpstr>
      <vt:lpstr>Calibri Light</vt:lpstr>
      <vt:lpstr>Some Time Later</vt:lpstr>
      <vt:lpstr>Khalid Art bold</vt:lpstr>
      <vt:lpstr>Montserrat Black</vt:lpstr>
      <vt:lpstr>맑은 고딕</vt:lpstr>
      <vt:lpstr>Catamaran</vt:lpstr>
      <vt:lpstr>Segoe UI Semibold</vt:lpstr>
      <vt:lpstr>Copperplate</vt:lpstr>
      <vt:lpstr>PT Simple Bold Ruled</vt:lpstr>
      <vt:lpstr>Geeza Pro Regular</vt:lpstr>
      <vt:lpstr>Dongol</vt:lpstr>
      <vt:lpstr>Arabic Typesetting</vt:lpstr>
      <vt:lpstr>Dubai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dell</dc:creator>
  <cp:lastModifiedBy>document</cp:lastModifiedBy>
  <cp:revision>121</cp:revision>
  <dcterms:created xsi:type="dcterms:W3CDTF">2006-08-16T00:00:00Z</dcterms:created>
  <dcterms:modified xsi:type="dcterms:W3CDTF">2023-03-31T22:15:25Z</dcterms:modified>
  <dc:identifier>DAEmlF8lUv0</dc:identifier>
</cp:coreProperties>
</file>