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7" r:id="rId2"/>
    <p:sldId id="309" r:id="rId3"/>
    <p:sldId id="268" r:id="rId4"/>
    <p:sldId id="277" r:id="rId5"/>
    <p:sldId id="278" r:id="rId6"/>
    <p:sldId id="294" r:id="rId7"/>
    <p:sldId id="295" r:id="rId8"/>
    <p:sldId id="296" r:id="rId9"/>
    <p:sldId id="290" r:id="rId10"/>
    <p:sldId id="292" r:id="rId11"/>
    <p:sldId id="288" r:id="rId12"/>
    <p:sldId id="269" r:id="rId13"/>
    <p:sldId id="274" r:id="rId14"/>
    <p:sldId id="279" r:id="rId15"/>
    <p:sldId id="262" r:id="rId16"/>
    <p:sldId id="263" r:id="rId17"/>
    <p:sldId id="264" r:id="rId18"/>
    <p:sldId id="265" r:id="rId19"/>
    <p:sldId id="266" r:id="rId20"/>
    <p:sldId id="271" r:id="rId21"/>
    <p:sldId id="273" r:id="rId22"/>
    <p:sldId id="307" r:id="rId23"/>
    <p:sldId id="305" r:id="rId24"/>
    <p:sldId id="285" r:id="rId25"/>
    <p:sldId id="302" r:id="rId26"/>
    <p:sldId id="303" r:id="rId27"/>
    <p:sldId id="301" r:id="rId28"/>
    <p:sldId id="283" r:id="rId29"/>
    <p:sldId id="306" r:id="rId30"/>
    <p:sldId id="276" r:id="rId31"/>
    <p:sldId id="308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9900"/>
    <a:srgbClr val="99FFCC"/>
    <a:srgbClr val="D9FFF4"/>
    <a:srgbClr val="00FF99"/>
    <a:srgbClr val="E1FB8F"/>
    <a:srgbClr val="F5CDFF"/>
    <a:srgbClr val="33CC33"/>
    <a:srgbClr val="FFFF00"/>
    <a:srgbClr val="D6F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2" d="100"/>
          <a:sy n="62" d="100"/>
        </p:scale>
        <p:origin x="-1020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358924D-0F9A-4BC2-90DC-833BF0DB62FA}" type="datetimeFigureOut">
              <a:rPr lang="ar-SA" smtClean="0"/>
              <a:t>11/09/1444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AAC69D1-600C-480C-A560-3FFA40F875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8374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95397-1959-4AAB-8A6A-63043E93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4E37EC-1ADA-4406-A793-65C4393C4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E18643-C9EF-49CC-941B-3DBD41440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8EBF5B-B35D-4178-8417-ABFABBC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B49430-3030-4025-8DB0-D1145A41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E48C90-8C44-4306-8C4E-D7607ADD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7226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3CE13-800E-42BD-9802-F70FA23B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693B9C1-4F68-4A77-8000-1F8346CD2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736666-FAC0-4AD7-A14E-DAE70026A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9E1CE7-B828-4CF3-A79C-9101AB71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67F794-F76B-4EA1-B231-60EF9F0D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865981-1676-41A1-8FB9-DF7A887B1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3893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225261-5BE8-4BA6-8A3E-D8B4B075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DD340E-2D98-486F-B6DF-798E1718A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28ED67-59C1-469B-83D1-7153F48AD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6968-0857-4CD4-8309-8820CCECE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C548AF-2D8E-4035-A6ED-D19263745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9653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C016289-1CD9-4D40-9EF4-0DDC446A5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5F6888-9C86-4FF9-9AD2-CFBF5CF6B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72821B-357E-4424-963C-7702E287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40AF81-D372-4563-A729-98ED0434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86D7E1-6E02-4CB6-95A9-122B9E08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8571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501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57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41C571-7CC7-4361-A853-E4CFA16BE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72C5BA-4899-458E-910E-4B6B39E7A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46A3FE-2B38-4754-9445-C8511635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222926-78DC-42A6-89D8-0B435AFB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80C281-D2F5-4ABC-A477-531AF47F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2611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2BBB7A-4804-4FCD-99FC-F5EE6E2E5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F54ABC-F7DF-4834-BD69-C48255DB4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C85DFD-F3F9-4CAD-A46C-1BD745576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E42940-725C-406B-9667-FBB8BA72B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6E27FE-14B1-406D-9FFA-5F26FC3A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AA7F6A-F16C-4C1E-BD98-62E7AAB7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4849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1CC8B-F1CE-46D3-8EDF-10851980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597CD9-2B5B-486F-B96F-EA7E559AB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151BDC-7FDB-4A9E-BD6E-C2E2573ED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2446D7-68EC-4198-AAEF-96A85A80D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8D895C-D63A-4A4B-B53E-9EB4BA454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A340CE6-46B7-4229-A476-1D2CE2295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20D164-CABA-4D25-AE5E-0E4C1C7B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A5CDB09-A4CA-4E89-BA91-083C76D6A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42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74E43-294B-4AF7-9A1C-98828CBA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D1EEDA-F18D-4B5C-9758-B635BFE6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A47CA0-62C5-495A-9B73-14C4164B8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3041389-533A-4AA5-9AE3-E4306DA5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988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99" Type="http://schemas.openxmlformats.org/officeDocument/2006/relationships/slideLayout" Target="../slideLayouts/slideLayout299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268" Type="http://schemas.openxmlformats.org/officeDocument/2006/relationships/slideLayout" Target="../slideLayouts/slideLayout268.xml"/><Relationship Id="rId289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58" Type="http://schemas.openxmlformats.org/officeDocument/2006/relationships/slideLayout" Target="../slideLayouts/slideLayout258.xml"/><Relationship Id="rId279" Type="http://schemas.openxmlformats.org/officeDocument/2006/relationships/slideLayout" Target="../slideLayouts/slideLayout279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290" Type="http://schemas.openxmlformats.org/officeDocument/2006/relationships/slideLayout" Target="../slideLayouts/slideLayout29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269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59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291" Type="http://schemas.openxmlformats.org/officeDocument/2006/relationships/slideLayout" Target="../slideLayouts/slideLayout291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281" Type="http://schemas.openxmlformats.org/officeDocument/2006/relationships/slideLayout" Target="../slideLayouts/slideLayout281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39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0" Type="http://schemas.openxmlformats.org/officeDocument/2006/relationships/slideLayout" Target="../slideLayouts/slideLayout250.xml"/><Relationship Id="rId255" Type="http://schemas.openxmlformats.org/officeDocument/2006/relationships/slideLayout" Target="../slideLayouts/slideLayout255.xml"/><Relationship Id="rId271" Type="http://schemas.openxmlformats.org/officeDocument/2006/relationships/slideLayout" Target="../slideLayouts/slideLayout271.xml"/><Relationship Id="rId276" Type="http://schemas.openxmlformats.org/officeDocument/2006/relationships/slideLayout" Target="../slideLayouts/slideLayout276.xml"/><Relationship Id="rId292" Type="http://schemas.openxmlformats.org/officeDocument/2006/relationships/slideLayout" Target="../slideLayouts/slideLayout292.xml"/><Relationship Id="rId297" Type="http://schemas.openxmlformats.org/officeDocument/2006/relationships/slideLayout" Target="../slideLayouts/slideLayout297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301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0" Type="http://schemas.openxmlformats.org/officeDocument/2006/relationships/slideLayout" Target="../slideLayouts/slideLayout240.xml"/><Relationship Id="rId245" Type="http://schemas.openxmlformats.org/officeDocument/2006/relationships/slideLayout" Target="../slideLayouts/slideLayout245.xml"/><Relationship Id="rId261" Type="http://schemas.openxmlformats.org/officeDocument/2006/relationships/slideLayout" Target="../slideLayouts/slideLayout261.xml"/><Relationship Id="rId266" Type="http://schemas.openxmlformats.org/officeDocument/2006/relationships/slideLayout" Target="../slideLayouts/slideLayout266.xml"/><Relationship Id="rId287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282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0" Type="http://schemas.openxmlformats.org/officeDocument/2006/relationships/slideLayout" Target="../slideLayouts/slideLayout230.xml"/><Relationship Id="rId235" Type="http://schemas.openxmlformats.org/officeDocument/2006/relationships/slideLayout" Target="../slideLayouts/slideLayout235.xml"/><Relationship Id="rId251" Type="http://schemas.openxmlformats.org/officeDocument/2006/relationships/slideLayout" Target="../slideLayouts/slideLayout251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298" Type="http://schemas.openxmlformats.org/officeDocument/2006/relationships/slideLayout" Target="../slideLayouts/slideLayout298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72" Type="http://schemas.openxmlformats.org/officeDocument/2006/relationships/slideLayout" Target="../slideLayouts/slideLayout272.xml"/><Relationship Id="rId293" Type="http://schemas.openxmlformats.org/officeDocument/2006/relationships/slideLayout" Target="../slideLayouts/slideLayout293.xml"/><Relationship Id="rId302" Type="http://schemas.openxmlformats.org/officeDocument/2006/relationships/image" Target="../media/image1.jp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225" Type="http://schemas.openxmlformats.org/officeDocument/2006/relationships/slideLayout" Target="../slideLayouts/slideLayout225.xml"/><Relationship Id="rId241" Type="http://schemas.openxmlformats.org/officeDocument/2006/relationships/slideLayout" Target="../slideLayouts/slideLayout241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288" Type="http://schemas.openxmlformats.org/officeDocument/2006/relationships/slideLayout" Target="../slideLayouts/slideLayout288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262" Type="http://schemas.openxmlformats.org/officeDocument/2006/relationships/slideLayout" Target="../slideLayouts/slideLayout262.xml"/><Relationship Id="rId283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273" Type="http://schemas.openxmlformats.org/officeDocument/2006/relationships/slideLayout" Target="../slideLayouts/slideLayout273.xml"/><Relationship Id="rId294" Type="http://schemas.openxmlformats.org/officeDocument/2006/relationships/slideLayout" Target="../slideLayouts/slideLayout294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284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4" Type="http://schemas.openxmlformats.org/officeDocument/2006/relationships/slideLayout" Target="../slideLayouts/slideLayout274.xml"/><Relationship Id="rId295" Type="http://schemas.openxmlformats.org/officeDocument/2006/relationships/slideLayout" Target="../slideLayouts/slideLayout295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285" Type="http://schemas.openxmlformats.org/officeDocument/2006/relationships/slideLayout" Target="../slideLayouts/slideLayout28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75" Type="http://schemas.openxmlformats.org/officeDocument/2006/relationships/slideLayout" Target="../slideLayouts/slideLayout275.xml"/><Relationship Id="rId296" Type="http://schemas.openxmlformats.org/officeDocument/2006/relationships/slideLayout" Target="../slideLayouts/slideLayout296.xml"/><Relationship Id="rId300" Type="http://schemas.openxmlformats.org/officeDocument/2006/relationships/slideLayout" Target="../slideLayouts/slideLayout300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286" Type="http://schemas.openxmlformats.org/officeDocument/2006/relationships/slideLayout" Target="../slideLayouts/slideLayout286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2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285412F-01F4-439E-8F5B-81799C4A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01FB48-1D59-45DC-98BF-1CB3D7B14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3D84C5-E373-4957-BDCD-FF31040E0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BEDCAC-834B-4A8C-A441-1F43F4AEC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C60410-62DE-4CD7-B8A1-078272FC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55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934" r:id="rId2"/>
    <p:sldLayoutId id="2147483932" r:id="rId3"/>
    <p:sldLayoutId id="2147483924" r:id="rId4"/>
    <p:sldLayoutId id="2147483909" r:id="rId5"/>
    <p:sldLayoutId id="2147483907" r:id="rId6"/>
    <p:sldLayoutId id="2147483899" r:id="rId7"/>
    <p:sldLayoutId id="2147483883" r:id="rId8"/>
    <p:sldLayoutId id="2147483881" r:id="rId9"/>
    <p:sldLayoutId id="2147483873" r:id="rId10"/>
    <p:sldLayoutId id="2147483870" r:id="rId11"/>
    <p:sldLayoutId id="2147483862" r:id="rId12"/>
    <p:sldLayoutId id="2147483860" r:id="rId13"/>
    <p:sldLayoutId id="2147483851" r:id="rId14"/>
    <p:sldLayoutId id="2147483843" r:id="rId15"/>
    <p:sldLayoutId id="2147483842" r:id="rId16"/>
    <p:sldLayoutId id="2147483828" r:id="rId17"/>
    <p:sldLayoutId id="2147483826" r:id="rId18"/>
    <p:sldLayoutId id="2147483818" r:id="rId19"/>
    <p:sldLayoutId id="2147483795" r:id="rId20"/>
    <p:sldLayoutId id="2147483775" r:id="rId21"/>
    <p:sldLayoutId id="2147483773" r:id="rId22"/>
    <p:sldLayoutId id="2147483771" r:id="rId23"/>
    <p:sldLayoutId id="2147483769" r:id="rId24"/>
    <p:sldLayoutId id="2147483767" r:id="rId25"/>
    <p:sldLayoutId id="2147483753" r:id="rId26"/>
    <p:sldLayoutId id="2147483751" r:id="rId27"/>
    <p:sldLayoutId id="2147483743" r:id="rId28"/>
    <p:sldLayoutId id="2147483742" r:id="rId29"/>
    <p:sldLayoutId id="2147483721" r:id="rId30"/>
    <p:sldLayoutId id="2147483719" r:id="rId31"/>
    <p:sldLayoutId id="2147483711" r:id="rId32"/>
    <p:sldLayoutId id="2147483709" r:id="rId33"/>
    <p:sldLayoutId id="2147483708" r:id="rId34"/>
    <p:sldLayoutId id="2147483707" r:id="rId35"/>
    <p:sldLayoutId id="2147483686" r:id="rId36"/>
    <p:sldLayoutId id="2147483684" r:id="rId37"/>
    <p:sldLayoutId id="2147483676" r:id="rId38"/>
    <p:sldLayoutId id="2147483674" r:id="rId39"/>
    <p:sldLayoutId id="2147483673" r:id="rId40"/>
    <p:sldLayoutId id="2147483669" r:id="rId41"/>
    <p:sldLayoutId id="2147483662" r:id="rId42"/>
    <p:sldLayoutId id="2147483928" r:id="rId43"/>
    <p:sldLayoutId id="2147483903" r:id="rId44"/>
    <p:sldLayoutId id="2147483877" r:id="rId45"/>
    <p:sldLayoutId id="2147483866" r:id="rId46"/>
    <p:sldLayoutId id="2147483855" r:id="rId47"/>
    <p:sldLayoutId id="2147483849" r:id="rId48"/>
    <p:sldLayoutId id="2147483822" r:id="rId49"/>
    <p:sldLayoutId id="2147483792" r:id="rId50"/>
    <p:sldLayoutId id="2147483791" r:id="rId51"/>
    <p:sldLayoutId id="2147483747" r:id="rId52"/>
    <p:sldLayoutId id="2147483715" r:id="rId53"/>
    <p:sldLayoutId id="2147483687" r:id="rId54"/>
    <p:sldLayoutId id="2147483680" r:id="rId55"/>
    <p:sldLayoutId id="2147483670" r:id="rId56"/>
    <p:sldLayoutId id="2147483668" r:id="rId57"/>
    <p:sldLayoutId id="2147483660" r:id="rId58"/>
    <p:sldLayoutId id="2147483650" r:id="rId59"/>
    <p:sldLayoutId id="2147483948" r:id="rId60"/>
    <p:sldLayoutId id="2147483943" r:id="rId61"/>
    <p:sldLayoutId id="2147483922" r:id="rId62"/>
    <p:sldLayoutId id="2147483917" r:id="rId63"/>
    <p:sldLayoutId id="2147483897" r:id="rId64"/>
    <p:sldLayoutId id="2147483891" r:id="rId65"/>
    <p:sldLayoutId id="2147483836" r:id="rId66"/>
    <p:sldLayoutId id="2147483816" r:id="rId67"/>
    <p:sldLayoutId id="2147483810" r:id="rId68"/>
    <p:sldLayoutId id="2147483766" r:id="rId69"/>
    <p:sldLayoutId id="2147483761" r:id="rId70"/>
    <p:sldLayoutId id="2147483733" r:id="rId71"/>
    <p:sldLayoutId id="2147483728" r:id="rId72"/>
    <p:sldLayoutId id="2147483706" r:id="rId73"/>
    <p:sldLayoutId id="2147483699" r:id="rId74"/>
    <p:sldLayoutId id="2147483695" r:id="rId75"/>
    <p:sldLayoutId id="2147483688" r:id="rId76"/>
    <p:sldLayoutId id="2147483651" r:id="rId77"/>
    <p:sldLayoutId id="2147483652" r:id="rId78"/>
    <p:sldLayoutId id="2147483653" r:id="rId79"/>
    <p:sldLayoutId id="2147483654" r:id="rId80"/>
    <p:sldLayoutId id="2147483655" r:id="rId81"/>
    <p:sldLayoutId id="2147483946" r:id="rId82"/>
    <p:sldLayoutId id="2147483945" r:id="rId83"/>
    <p:sldLayoutId id="2147483942" r:id="rId84"/>
    <p:sldLayoutId id="2147483941" r:id="rId85"/>
    <p:sldLayoutId id="2147483940" r:id="rId86"/>
    <p:sldLayoutId id="2147483939" r:id="rId87"/>
    <p:sldLayoutId id="2147483938" r:id="rId88"/>
    <p:sldLayoutId id="2147483937" r:id="rId89"/>
    <p:sldLayoutId id="2147483936" r:id="rId90"/>
    <p:sldLayoutId id="2147483935" r:id="rId91"/>
    <p:sldLayoutId id="2147483923" r:id="rId92"/>
    <p:sldLayoutId id="2147483920" r:id="rId93"/>
    <p:sldLayoutId id="2147483919" r:id="rId94"/>
    <p:sldLayoutId id="2147483916" r:id="rId95"/>
    <p:sldLayoutId id="2147483915" r:id="rId96"/>
    <p:sldLayoutId id="2147483914" r:id="rId97"/>
    <p:sldLayoutId id="2147483913" r:id="rId98"/>
    <p:sldLayoutId id="2147483912" r:id="rId99"/>
    <p:sldLayoutId id="2147483911" r:id="rId100"/>
    <p:sldLayoutId id="2147483910" r:id="rId101"/>
    <p:sldLayoutId id="2147483898" r:id="rId102"/>
    <p:sldLayoutId id="2147483894" r:id="rId103"/>
    <p:sldLayoutId id="2147483893" r:id="rId104"/>
    <p:sldLayoutId id="2147483890" r:id="rId105"/>
    <p:sldLayoutId id="2147483889" r:id="rId106"/>
    <p:sldLayoutId id="2147483888" r:id="rId107"/>
    <p:sldLayoutId id="2147483887" r:id="rId108"/>
    <p:sldLayoutId id="2147483886" r:id="rId109"/>
    <p:sldLayoutId id="2147483885" r:id="rId110"/>
    <p:sldLayoutId id="2147483884" r:id="rId111"/>
    <p:sldLayoutId id="2147483872" r:id="rId112"/>
    <p:sldLayoutId id="2147483861" r:id="rId113"/>
    <p:sldLayoutId id="2147483850" r:id="rId114"/>
    <p:sldLayoutId id="2147483841" r:id="rId115"/>
    <p:sldLayoutId id="2147483839" r:id="rId116"/>
    <p:sldLayoutId id="2147483838" r:id="rId117"/>
    <p:sldLayoutId id="2147483835" r:id="rId118"/>
    <p:sldLayoutId id="2147483834" r:id="rId119"/>
    <p:sldLayoutId id="2147483833" r:id="rId120"/>
    <p:sldLayoutId id="2147483832" r:id="rId121"/>
    <p:sldLayoutId id="2147483831" r:id="rId122"/>
    <p:sldLayoutId id="2147483830" r:id="rId123"/>
    <p:sldLayoutId id="2147483829" r:id="rId124"/>
    <p:sldLayoutId id="2147483817" r:id="rId125"/>
    <p:sldLayoutId id="2147483813" r:id="rId126"/>
    <p:sldLayoutId id="2147483812" r:id="rId127"/>
    <p:sldLayoutId id="2147483809" r:id="rId128"/>
    <p:sldLayoutId id="2147483808" r:id="rId129"/>
    <p:sldLayoutId id="2147483807" r:id="rId130"/>
    <p:sldLayoutId id="2147483806" r:id="rId131"/>
    <p:sldLayoutId id="2147483805" r:id="rId132"/>
    <p:sldLayoutId id="2147483804" r:id="rId133"/>
    <p:sldLayoutId id="2147483803" r:id="rId134"/>
    <p:sldLayoutId id="2147483802" r:id="rId135"/>
    <p:sldLayoutId id="2147483801" r:id="rId136"/>
    <p:sldLayoutId id="2147483800" r:id="rId137"/>
    <p:sldLayoutId id="2147483799" r:id="rId138"/>
    <p:sldLayoutId id="2147483798" r:id="rId139"/>
    <p:sldLayoutId id="2147483797" r:id="rId140"/>
    <p:sldLayoutId id="2147483796" r:id="rId141"/>
    <p:sldLayoutId id="2147483764" r:id="rId142"/>
    <p:sldLayoutId id="2147483763" r:id="rId143"/>
    <p:sldLayoutId id="2147483760" r:id="rId144"/>
    <p:sldLayoutId id="2147483759" r:id="rId145"/>
    <p:sldLayoutId id="2147483758" r:id="rId146"/>
    <p:sldLayoutId id="2147483757" r:id="rId147"/>
    <p:sldLayoutId id="2147483756" r:id="rId148"/>
    <p:sldLayoutId id="2147483755" r:id="rId149"/>
    <p:sldLayoutId id="2147483754" r:id="rId150"/>
    <p:sldLayoutId id="2147483741" r:id="rId151"/>
    <p:sldLayoutId id="2147483740" r:id="rId152"/>
    <p:sldLayoutId id="2147483739" r:id="rId153"/>
    <p:sldLayoutId id="2147483738" r:id="rId154"/>
    <p:sldLayoutId id="2147483736" r:id="rId155"/>
    <p:sldLayoutId id="2147483731" r:id="rId156"/>
    <p:sldLayoutId id="2147483730" r:id="rId157"/>
    <p:sldLayoutId id="2147483727" r:id="rId158"/>
    <p:sldLayoutId id="2147483726" r:id="rId159"/>
    <p:sldLayoutId id="2147483725" r:id="rId160"/>
    <p:sldLayoutId id="2147483724" r:id="rId161"/>
    <p:sldLayoutId id="2147483723" r:id="rId162"/>
    <p:sldLayoutId id="2147483722" r:id="rId163"/>
    <p:sldLayoutId id="2147483710" r:id="rId164"/>
    <p:sldLayoutId id="2147483705" r:id="rId165"/>
    <p:sldLayoutId id="2147483704" r:id="rId166"/>
    <p:sldLayoutId id="2147483703" r:id="rId167"/>
    <p:sldLayoutId id="2147483702" r:id="rId168"/>
    <p:sldLayoutId id="2147483701" r:id="rId169"/>
    <p:sldLayoutId id="2147483697" r:id="rId170"/>
    <p:sldLayoutId id="2147483696" r:id="rId171"/>
    <p:sldLayoutId id="2147483694" r:id="rId172"/>
    <p:sldLayoutId id="2147483693" r:id="rId173"/>
    <p:sldLayoutId id="2147483692" r:id="rId174"/>
    <p:sldLayoutId id="2147483691" r:id="rId175"/>
    <p:sldLayoutId id="2147483690" r:id="rId176"/>
    <p:sldLayoutId id="2147483689" r:id="rId177"/>
    <p:sldLayoutId id="2147483675" r:id="rId178"/>
    <p:sldLayoutId id="2147483672" r:id="rId179"/>
    <p:sldLayoutId id="2147483671" r:id="rId180"/>
    <p:sldLayoutId id="2147483661" r:id="rId181"/>
    <p:sldLayoutId id="2147483656" r:id="rId182"/>
    <p:sldLayoutId id="2147483657" r:id="rId183"/>
    <p:sldLayoutId id="2147483658" r:id="rId184"/>
    <p:sldLayoutId id="2147483659" r:id="rId185"/>
    <p:sldLayoutId id="2147483663" r:id="rId186"/>
    <p:sldLayoutId id="2147483933" r:id="rId187"/>
    <p:sldLayoutId id="2147483931" r:id="rId188"/>
    <p:sldLayoutId id="2147483930" r:id="rId189"/>
    <p:sldLayoutId id="2147483929" r:id="rId190"/>
    <p:sldLayoutId id="2147483927" r:id="rId191"/>
    <p:sldLayoutId id="2147483926" r:id="rId192"/>
    <p:sldLayoutId id="2147483925" r:id="rId193"/>
    <p:sldLayoutId id="2147483908" r:id="rId194"/>
    <p:sldLayoutId id="2147483906" r:id="rId195"/>
    <p:sldLayoutId id="2147483905" r:id="rId196"/>
    <p:sldLayoutId id="2147483904" r:id="rId197"/>
    <p:sldLayoutId id="2147483902" r:id="rId198"/>
    <p:sldLayoutId id="2147483901" r:id="rId199"/>
    <p:sldLayoutId id="2147483900" r:id="rId200"/>
    <p:sldLayoutId id="2147483882" r:id="rId201"/>
    <p:sldLayoutId id="2147483880" r:id="rId202"/>
    <p:sldLayoutId id="2147483879" r:id="rId203"/>
    <p:sldLayoutId id="2147483878" r:id="rId204"/>
    <p:sldLayoutId id="2147483876" r:id="rId205"/>
    <p:sldLayoutId id="2147483875" r:id="rId206"/>
    <p:sldLayoutId id="2147483874" r:id="rId207"/>
    <p:sldLayoutId id="2147483871" r:id="rId208"/>
    <p:sldLayoutId id="2147483869" r:id="rId209"/>
    <p:sldLayoutId id="2147483868" r:id="rId210"/>
    <p:sldLayoutId id="2147483867" r:id="rId211"/>
    <p:sldLayoutId id="2147483865" r:id="rId212"/>
    <p:sldLayoutId id="2147483864" r:id="rId213"/>
    <p:sldLayoutId id="2147483863" r:id="rId214"/>
    <p:sldLayoutId id="2147483859" r:id="rId215"/>
    <p:sldLayoutId id="2147483858" r:id="rId216"/>
    <p:sldLayoutId id="2147483857" r:id="rId217"/>
    <p:sldLayoutId id="2147483856" r:id="rId218"/>
    <p:sldLayoutId id="2147483854" r:id="rId219"/>
    <p:sldLayoutId id="2147483853" r:id="rId220"/>
    <p:sldLayoutId id="2147483852" r:id="rId221"/>
    <p:sldLayoutId id="2147483848" r:id="rId222"/>
    <p:sldLayoutId id="2147483847" r:id="rId223"/>
    <p:sldLayoutId id="2147483846" r:id="rId224"/>
    <p:sldLayoutId id="2147483845" r:id="rId225"/>
    <p:sldLayoutId id="2147483844" r:id="rId226"/>
    <p:sldLayoutId id="2147483827" r:id="rId227"/>
    <p:sldLayoutId id="2147483825" r:id="rId228"/>
    <p:sldLayoutId id="2147483824" r:id="rId229"/>
    <p:sldLayoutId id="2147483823" r:id="rId230"/>
    <p:sldLayoutId id="2147483821" r:id="rId231"/>
    <p:sldLayoutId id="2147483820" r:id="rId232"/>
    <p:sldLayoutId id="2147483819" r:id="rId233"/>
    <p:sldLayoutId id="2147483794" r:id="rId234"/>
    <p:sldLayoutId id="2147483793" r:id="rId235"/>
    <p:sldLayoutId id="2147483790" r:id="rId236"/>
    <p:sldLayoutId id="2147483789" r:id="rId237"/>
    <p:sldLayoutId id="2147483788" r:id="rId238"/>
    <p:sldLayoutId id="2147483787" r:id="rId239"/>
    <p:sldLayoutId id="2147483786" r:id="rId240"/>
    <p:sldLayoutId id="2147483785" r:id="rId241"/>
    <p:sldLayoutId id="2147483784" r:id="rId242"/>
    <p:sldLayoutId id="2147483783" r:id="rId243"/>
    <p:sldLayoutId id="2147483782" r:id="rId244"/>
    <p:sldLayoutId id="2147483781" r:id="rId245"/>
    <p:sldLayoutId id="2147483780" r:id="rId246"/>
    <p:sldLayoutId id="2147483779" r:id="rId247"/>
    <p:sldLayoutId id="2147483778" r:id="rId248"/>
    <p:sldLayoutId id="2147483777" r:id="rId249"/>
    <p:sldLayoutId id="2147483776" r:id="rId250"/>
    <p:sldLayoutId id="2147483774" r:id="rId251"/>
    <p:sldLayoutId id="2147483772" r:id="rId252"/>
    <p:sldLayoutId id="2147483770" r:id="rId253"/>
    <p:sldLayoutId id="2147483768" r:id="rId254"/>
    <p:sldLayoutId id="2147483752" r:id="rId255"/>
    <p:sldLayoutId id="2147483750" r:id="rId256"/>
    <p:sldLayoutId id="2147483749" r:id="rId257"/>
    <p:sldLayoutId id="2147483748" r:id="rId258"/>
    <p:sldLayoutId id="2147483746" r:id="rId259"/>
    <p:sldLayoutId id="2147483745" r:id="rId260"/>
    <p:sldLayoutId id="2147483744" r:id="rId261"/>
    <p:sldLayoutId id="2147483737" r:id="rId262"/>
    <p:sldLayoutId id="2147483735" r:id="rId263"/>
    <p:sldLayoutId id="2147483734" r:id="rId264"/>
    <p:sldLayoutId id="2147483720" r:id="rId265"/>
    <p:sldLayoutId id="2147483718" r:id="rId266"/>
    <p:sldLayoutId id="2147483717" r:id="rId267"/>
    <p:sldLayoutId id="2147483716" r:id="rId268"/>
    <p:sldLayoutId id="2147483714" r:id="rId269"/>
    <p:sldLayoutId id="2147483713" r:id="rId270"/>
    <p:sldLayoutId id="2147483712" r:id="rId271"/>
    <p:sldLayoutId id="2147483685" r:id="rId272"/>
    <p:sldLayoutId id="2147483683" r:id="rId273"/>
    <p:sldLayoutId id="2147483682" r:id="rId274"/>
    <p:sldLayoutId id="2147483681" r:id="rId275"/>
    <p:sldLayoutId id="2147483679" r:id="rId276"/>
    <p:sldLayoutId id="2147483678" r:id="rId277"/>
    <p:sldLayoutId id="2147483677" r:id="rId278"/>
    <p:sldLayoutId id="2147483664" r:id="rId279"/>
    <p:sldLayoutId id="2147483944" r:id="rId280"/>
    <p:sldLayoutId id="2147483918" r:id="rId281"/>
    <p:sldLayoutId id="2147483892" r:id="rId282"/>
    <p:sldLayoutId id="2147483837" r:id="rId283"/>
    <p:sldLayoutId id="2147483811" r:id="rId284"/>
    <p:sldLayoutId id="2147483762" r:id="rId285"/>
    <p:sldLayoutId id="2147483729" r:id="rId286"/>
    <p:sldLayoutId id="2147483700" r:id="rId287"/>
    <p:sldLayoutId id="2147483665" r:id="rId288"/>
    <p:sldLayoutId id="2147483947" r:id="rId289"/>
    <p:sldLayoutId id="2147483921" r:id="rId290"/>
    <p:sldLayoutId id="2147483896" r:id="rId291"/>
    <p:sldLayoutId id="2147483895" r:id="rId292"/>
    <p:sldLayoutId id="2147483840" r:id="rId293"/>
    <p:sldLayoutId id="2147483815" r:id="rId294"/>
    <p:sldLayoutId id="2147483814" r:id="rId295"/>
    <p:sldLayoutId id="2147483765" r:id="rId296"/>
    <p:sldLayoutId id="2147483732" r:id="rId297"/>
    <p:sldLayoutId id="2147483698" r:id="rId298"/>
    <p:sldLayoutId id="2147483666" r:id="rId299"/>
    <p:sldLayoutId id="2147483667" r:id="rId30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6.xml"/><Relationship Id="rId5" Type="http://schemas.openxmlformats.org/officeDocument/2006/relationships/image" Target="../media/image61.jpe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83.png"/><Relationship Id="rId18" Type="http://schemas.openxmlformats.org/officeDocument/2006/relationships/image" Target="../media/image85.jpeg"/><Relationship Id="rId3" Type="http://schemas.openxmlformats.org/officeDocument/2006/relationships/slideLayout" Target="../slideLayouts/slideLayout186.xml"/><Relationship Id="rId7" Type="http://schemas.openxmlformats.org/officeDocument/2006/relationships/image" Target="../media/image11.gif"/><Relationship Id="rId12" Type="http://schemas.microsoft.com/office/2007/relationships/hdphoto" Target="../media/hdphoto3.wdp"/><Relationship Id="rId17" Type="http://schemas.openxmlformats.org/officeDocument/2006/relationships/slide" Target="slide6.xml"/><Relationship Id="rId2" Type="http://schemas.openxmlformats.org/officeDocument/2006/relationships/video" Target="../media/media1.MP4"/><Relationship Id="rId16" Type="http://schemas.microsoft.com/office/2007/relationships/hdphoto" Target="../media/hdphoto5.wdp"/><Relationship Id="rId1" Type="http://schemas.microsoft.com/office/2007/relationships/media" Target="../media/media1.MP4"/><Relationship Id="rId6" Type="http://schemas.openxmlformats.org/officeDocument/2006/relationships/image" Target="../media/image10.gif"/><Relationship Id="rId11" Type="http://schemas.openxmlformats.org/officeDocument/2006/relationships/image" Target="../media/image82.png"/><Relationship Id="rId5" Type="http://schemas.openxmlformats.org/officeDocument/2006/relationships/image" Target="../media/image9.gif"/><Relationship Id="rId15" Type="http://schemas.openxmlformats.org/officeDocument/2006/relationships/image" Target="../media/image84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81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6.png"/><Relationship Id="rId4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13" Type="http://schemas.openxmlformats.org/officeDocument/2006/relationships/image" Target="../media/image94.jpeg"/><Relationship Id="rId3" Type="http://schemas.openxmlformats.org/officeDocument/2006/relationships/image" Target="../media/image3.gif"/><Relationship Id="rId7" Type="http://schemas.openxmlformats.org/officeDocument/2006/relationships/image" Target="../media/image87.jpeg"/><Relationship Id="rId12" Type="http://schemas.microsoft.com/office/2007/relationships/hdphoto" Target="../media/hdphoto7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1.xml"/><Relationship Id="rId6" Type="http://schemas.microsoft.com/office/2007/relationships/hdphoto" Target="../media/hdphoto6.wdp"/><Relationship Id="rId11" Type="http://schemas.openxmlformats.org/officeDocument/2006/relationships/image" Target="../media/image93.png"/><Relationship Id="rId5" Type="http://schemas.openxmlformats.org/officeDocument/2006/relationships/image" Target="../media/image89.png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9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12" Type="http://schemas.openxmlformats.org/officeDocument/2006/relationships/image" Target="../media/image9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5.jpeg"/><Relationship Id="rId11" Type="http://schemas.openxmlformats.org/officeDocument/2006/relationships/image" Target="../media/image92.png"/><Relationship Id="rId5" Type="http://schemas.openxmlformats.org/officeDocument/2006/relationships/image" Target="../media/image2.gif"/><Relationship Id="rId15" Type="http://schemas.openxmlformats.org/officeDocument/2006/relationships/image" Target="../media/image101.gif"/><Relationship Id="rId10" Type="http://schemas.microsoft.com/office/2007/relationships/hdphoto" Target="../media/hdphoto8.wdp"/><Relationship Id="rId4" Type="http://schemas.openxmlformats.org/officeDocument/2006/relationships/image" Target="../media/image3.gif"/><Relationship Id="rId9" Type="http://schemas.openxmlformats.org/officeDocument/2006/relationships/image" Target="../media/image97.png"/><Relationship Id="rId14" Type="http://schemas.openxmlformats.org/officeDocument/2006/relationships/image" Target="../media/image10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04.png"/><Relationship Id="rId18" Type="http://schemas.openxmlformats.org/officeDocument/2006/relationships/image" Target="../media/image107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openxmlformats.org/officeDocument/2006/relationships/audio" Target="../media/audio2.wav"/><Relationship Id="rId16" Type="http://schemas.openxmlformats.org/officeDocument/2006/relationships/image" Target="../media/image106.png"/><Relationship Id="rId20" Type="http://schemas.openxmlformats.org/officeDocument/2006/relationships/image" Target="../media/image101.gif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6.png"/><Relationship Id="rId11" Type="http://schemas.openxmlformats.org/officeDocument/2006/relationships/image" Target="../media/image103.png"/><Relationship Id="rId5" Type="http://schemas.openxmlformats.org/officeDocument/2006/relationships/image" Target="../media/image3.gif"/><Relationship Id="rId15" Type="http://schemas.openxmlformats.org/officeDocument/2006/relationships/image" Target="../media/image105.png"/><Relationship Id="rId10" Type="http://schemas.microsoft.com/office/2007/relationships/hdphoto" Target="../media/hdphoto9.wdp"/><Relationship Id="rId19" Type="http://schemas.openxmlformats.org/officeDocument/2006/relationships/image" Target="../media/image108.png"/><Relationship Id="rId4" Type="http://schemas.openxmlformats.org/officeDocument/2006/relationships/image" Target="../media/image2.gif"/><Relationship Id="rId9" Type="http://schemas.openxmlformats.org/officeDocument/2006/relationships/image" Target="../media/image102.png"/><Relationship Id="rId1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92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12" Type="http://schemas.microsoft.com/office/2007/relationships/hdphoto" Target="../media/hdphoto14.wdp"/><Relationship Id="rId17" Type="http://schemas.openxmlformats.org/officeDocument/2006/relationships/image" Target="../media/image113.png"/><Relationship Id="rId2" Type="http://schemas.openxmlformats.org/officeDocument/2006/relationships/audio" Target="../media/audio2.wav"/><Relationship Id="rId16" Type="http://schemas.openxmlformats.org/officeDocument/2006/relationships/image" Target="../media/image101.gif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6.png"/><Relationship Id="rId11" Type="http://schemas.openxmlformats.org/officeDocument/2006/relationships/image" Target="../media/image110.png"/><Relationship Id="rId5" Type="http://schemas.openxmlformats.org/officeDocument/2006/relationships/image" Target="../media/image3.gif"/><Relationship Id="rId15" Type="http://schemas.openxmlformats.org/officeDocument/2006/relationships/image" Target="../media/image112.png"/><Relationship Id="rId10" Type="http://schemas.openxmlformats.org/officeDocument/2006/relationships/slide" Target="slide19.xml"/><Relationship Id="rId4" Type="http://schemas.openxmlformats.org/officeDocument/2006/relationships/image" Target="../media/image2.gif"/><Relationship Id="rId9" Type="http://schemas.microsoft.com/office/2007/relationships/hdphoto" Target="../media/hdphoto13.wdp"/><Relationship Id="rId14" Type="http://schemas.openxmlformats.org/officeDocument/2006/relationships/image" Target="../media/image11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18" Type="http://schemas.openxmlformats.org/officeDocument/2006/relationships/image" Target="../media/image101.gif"/><Relationship Id="rId3" Type="http://schemas.openxmlformats.org/officeDocument/2006/relationships/audio" Target="../media/audio3.wav"/><Relationship Id="rId7" Type="http://schemas.openxmlformats.org/officeDocument/2006/relationships/image" Target="../media/image114.png"/><Relationship Id="rId12" Type="http://schemas.openxmlformats.org/officeDocument/2006/relationships/image" Target="../media/image117.png"/><Relationship Id="rId17" Type="http://schemas.microsoft.com/office/2007/relationships/hdphoto" Target="../media/hdphoto19.wdp"/><Relationship Id="rId2" Type="http://schemas.openxmlformats.org/officeDocument/2006/relationships/audio" Target="../media/audio2.wav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2.png"/><Relationship Id="rId11" Type="http://schemas.openxmlformats.org/officeDocument/2006/relationships/image" Target="../media/image116.png"/><Relationship Id="rId5" Type="http://schemas.openxmlformats.org/officeDocument/2006/relationships/image" Target="../media/image88.png"/><Relationship Id="rId15" Type="http://schemas.microsoft.com/office/2007/relationships/hdphoto" Target="../media/hdphoto18.wdp"/><Relationship Id="rId10" Type="http://schemas.microsoft.com/office/2007/relationships/hdphoto" Target="../media/hdphoto16.wdp"/><Relationship Id="rId19" Type="http://schemas.openxmlformats.org/officeDocument/2006/relationships/image" Target="../media/image120.png"/><Relationship Id="rId4" Type="http://schemas.openxmlformats.org/officeDocument/2006/relationships/image" Target="../media/image96.png"/><Relationship Id="rId9" Type="http://schemas.openxmlformats.org/officeDocument/2006/relationships/image" Target="../media/image115.png"/><Relationship Id="rId1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microsoft.com/office/2007/relationships/hdphoto" Target="../media/hdphoto19.wdp"/><Relationship Id="rId3" Type="http://schemas.openxmlformats.org/officeDocument/2006/relationships/audio" Target="../media/audio3.wav"/><Relationship Id="rId7" Type="http://schemas.openxmlformats.org/officeDocument/2006/relationships/image" Target="../media/image92.png"/><Relationship Id="rId12" Type="http://schemas.openxmlformats.org/officeDocument/2006/relationships/image" Target="../media/image119.png"/><Relationship Id="rId17" Type="http://schemas.openxmlformats.org/officeDocument/2006/relationships/image" Target="../media/image101.gif"/><Relationship Id="rId2" Type="http://schemas.openxmlformats.org/officeDocument/2006/relationships/audio" Target="../media/audio2.wav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88.png"/><Relationship Id="rId11" Type="http://schemas.openxmlformats.org/officeDocument/2006/relationships/image" Target="../media/image124.png"/><Relationship Id="rId5" Type="http://schemas.microsoft.com/office/2007/relationships/hdphoto" Target="../media/hdphoto6.wdp"/><Relationship Id="rId15" Type="http://schemas.microsoft.com/office/2007/relationships/hdphoto" Target="../media/hdphoto21.wdp"/><Relationship Id="rId10" Type="http://schemas.openxmlformats.org/officeDocument/2006/relationships/image" Target="../media/image123.png"/><Relationship Id="rId4" Type="http://schemas.openxmlformats.org/officeDocument/2006/relationships/image" Target="../media/image121.png"/><Relationship Id="rId9" Type="http://schemas.microsoft.com/office/2007/relationships/hdphoto" Target="../media/hdphoto20.wdp"/><Relationship Id="rId1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0.png"/><Relationship Id="rId18" Type="http://schemas.openxmlformats.org/officeDocument/2006/relationships/image" Target="../media/image132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12" Type="http://schemas.microsoft.com/office/2007/relationships/hdphoto" Target="../media/hdphoto23.wdp"/><Relationship Id="rId17" Type="http://schemas.openxmlformats.org/officeDocument/2006/relationships/image" Target="../media/image131.png"/><Relationship Id="rId2" Type="http://schemas.openxmlformats.org/officeDocument/2006/relationships/audio" Target="../media/audio2.wav"/><Relationship Id="rId16" Type="http://schemas.openxmlformats.org/officeDocument/2006/relationships/image" Target="../media/image101.gif"/><Relationship Id="rId20" Type="http://schemas.microsoft.com/office/2007/relationships/hdphoto" Target="../media/hdphoto25.wdp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6.png"/><Relationship Id="rId11" Type="http://schemas.openxmlformats.org/officeDocument/2006/relationships/image" Target="../media/image129.png"/><Relationship Id="rId5" Type="http://schemas.openxmlformats.org/officeDocument/2006/relationships/image" Target="../media/image3.gif"/><Relationship Id="rId15" Type="http://schemas.openxmlformats.org/officeDocument/2006/relationships/image" Target="../media/image92.png"/><Relationship Id="rId10" Type="http://schemas.microsoft.com/office/2007/relationships/hdphoto" Target="../media/hdphoto22.wdp"/><Relationship Id="rId19" Type="http://schemas.openxmlformats.org/officeDocument/2006/relationships/image" Target="../media/image133.png"/><Relationship Id="rId4" Type="http://schemas.openxmlformats.org/officeDocument/2006/relationships/image" Target="../media/image2.gif"/><Relationship Id="rId9" Type="http://schemas.openxmlformats.org/officeDocument/2006/relationships/image" Target="../media/image128.png"/><Relationship Id="rId14" Type="http://schemas.microsoft.com/office/2007/relationships/hdphoto" Target="../media/hdphoto2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microsoft.com/office/2007/relationships/hdphoto" Target="../media/hdphoto26.wdp"/><Relationship Id="rId18" Type="http://schemas.microsoft.com/office/2007/relationships/hdphoto" Target="../media/hdphoto27.wdp"/><Relationship Id="rId3" Type="http://schemas.openxmlformats.org/officeDocument/2006/relationships/audio" Target="../media/audio3.wav"/><Relationship Id="rId21" Type="http://schemas.openxmlformats.org/officeDocument/2006/relationships/image" Target="../media/image140.jpeg"/><Relationship Id="rId7" Type="http://schemas.microsoft.com/office/2007/relationships/hdphoto" Target="../media/hdphoto6.wdp"/><Relationship Id="rId12" Type="http://schemas.openxmlformats.org/officeDocument/2006/relationships/image" Target="../media/image136.png"/><Relationship Id="rId17" Type="http://schemas.openxmlformats.org/officeDocument/2006/relationships/image" Target="../media/image138.png"/><Relationship Id="rId2" Type="http://schemas.openxmlformats.org/officeDocument/2006/relationships/audio" Target="../media/audio2.wav"/><Relationship Id="rId16" Type="http://schemas.openxmlformats.org/officeDocument/2006/relationships/image" Target="../media/image137.png"/><Relationship Id="rId20" Type="http://schemas.microsoft.com/office/2007/relationships/hdphoto" Target="../media/hdphoto28.wdp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34.png"/><Relationship Id="rId11" Type="http://schemas.openxmlformats.org/officeDocument/2006/relationships/image" Target="../media/image135.jpeg"/><Relationship Id="rId5" Type="http://schemas.openxmlformats.org/officeDocument/2006/relationships/image" Target="../media/image3.gif"/><Relationship Id="rId15" Type="http://schemas.microsoft.com/office/2007/relationships/hdphoto" Target="../media/hdphoto19.wdp"/><Relationship Id="rId10" Type="http://schemas.openxmlformats.org/officeDocument/2006/relationships/image" Target="../media/image101.gif"/><Relationship Id="rId19" Type="http://schemas.openxmlformats.org/officeDocument/2006/relationships/image" Target="../media/image139.png"/><Relationship Id="rId4" Type="http://schemas.openxmlformats.org/officeDocument/2006/relationships/image" Target="../media/image2.gif"/><Relationship Id="rId9" Type="http://schemas.openxmlformats.org/officeDocument/2006/relationships/image" Target="../media/image92.png"/><Relationship Id="rId14" Type="http://schemas.openxmlformats.org/officeDocument/2006/relationships/image" Target="../media/image119.png"/><Relationship Id="rId22" Type="http://schemas.openxmlformats.org/officeDocument/2006/relationships/image" Target="../media/image1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146.png"/><Relationship Id="rId3" Type="http://schemas.openxmlformats.org/officeDocument/2006/relationships/audio" Target="../media/audio4.wav"/><Relationship Id="rId7" Type="http://schemas.openxmlformats.org/officeDocument/2006/relationships/image" Target="../media/image142.png"/><Relationship Id="rId12" Type="http://schemas.openxmlformats.org/officeDocument/2006/relationships/hyperlink" Target="https://www.mariowiki.com/Blue_Balloon" TargetMode="Externa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48.png"/><Relationship Id="rId1" Type="http://schemas.openxmlformats.org/officeDocument/2006/relationships/tags" Target="../tags/tag3.xml"/><Relationship Id="rId6" Type="http://schemas.openxmlformats.org/officeDocument/2006/relationships/image" Target="../media/image95.jpeg"/><Relationship Id="rId11" Type="http://schemas.openxmlformats.org/officeDocument/2006/relationships/image" Target="../media/image145.png"/><Relationship Id="rId5" Type="http://schemas.openxmlformats.org/officeDocument/2006/relationships/image" Target="../media/image2.gif"/><Relationship Id="rId15" Type="http://schemas.openxmlformats.org/officeDocument/2006/relationships/image" Target="../media/image147.png"/><Relationship Id="rId10" Type="http://schemas.openxmlformats.org/officeDocument/2006/relationships/image" Target="../media/image144.gif"/><Relationship Id="rId4" Type="http://schemas.openxmlformats.org/officeDocument/2006/relationships/image" Target="../media/image3.gif"/><Relationship Id="rId9" Type="http://schemas.openxmlformats.org/officeDocument/2006/relationships/image" Target="../media/image143.png"/><Relationship Id="rId14" Type="http://schemas.openxmlformats.org/officeDocument/2006/relationships/hyperlink" Target="http://www.allwhitebackground.com/balloon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microsoft.com/office/2007/relationships/hdphoto" Target="../media/hdphoto29.wdp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151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.svg"/><Relationship Id="rId3" Type="http://schemas.openxmlformats.org/officeDocument/2006/relationships/image" Target="../media/image152.gif"/><Relationship Id="rId34" Type="http://schemas.openxmlformats.org/officeDocument/2006/relationships/image" Target="../media/image155.png"/><Relationship Id="rId33" Type="http://schemas.openxmlformats.org/officeDocument/2006/relationships/image" Target="../media/image5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microsoft.com/office/2007/relationships/hdphoto" Target="../media/hdphoto30.wdp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gif"/><Relationship Id="rId3" Type="http://schemas.openxmlformats.org/officeDocument/2006/relationships/image" Target="../media/image156.jpe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jpg"/><Relationship Id="rId4" Type="http://schemas.openxmlformats.org/officeDocument/2006/relationships/image" Target="../media/image157.gif"/><Relationship Id="rId9" Type="http://schemas.openxmlformats.org/officeDocument/2006/relationships/image" Target="../media/image16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8" Type="http://schemas.openxmlformats.org/officeDocument/2006/relationships/image" Target="../media/image172.png"/><Relationship Id="rId3" Type="http://schemas.openxmlformats.org/officeDocument/2006/relationships/image" Target="../media/image160.png"/><Relationship Id="rId21" Type="http://schemas.openxmlformats.org/officeDocument/2006/relationships/image" Target="../media/image174.png"/><Relationship Id="rId7" Type="http://schemas.openxmlformats.org/officeDocument/2006/relationships/image" Target="../media/image167.png"/><Relationship Id="rId17" Type="http://schemas.openxmlformats.org/officeDocument/2006/relationships/image" Target="../media/image171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0.png"/><Relationship Id="rId20" Type="http://schemas.microsoft.com/office/2007/relationships/hdphoto" Target="../media/hdphoto31.wdp"/><Relationship Id="rId1" Type="http://schemas.openxmlformats.org/officeDocument/2006/relationships/slideLayout" Target="../slideLayouts/slideLayout288.xml"/><Relationship Id="rId6" Type="http://schemas.openxmlformats.org/officeDocument/2006/relationships/image" Target="../media/image166.png"/><Relationship Id="rId5" Type="http://schemas.openxmlformats.org/officeDocument/2006/relationships/slide" Target="slide15.xml"/><Relationship Id="rId15" Type="http://schemas.openxmlformats.org/officeDocument/2006/relationships/image" Target="NULL"/><Relationship Id="rId23" Type="http://schemas.openxmlformats.org/officeDocument/2006/relationships/image" Target="../media/image153.png"/><Relationship Id="rId10" Type="http://schemas.openxmlformats.org/officeDocument/2006/relationships/image" Target="../media/image67.png"/><Relationship Id="rId19" Type="http://schemas.openxmlformats.org/officeDocument/2006/relationships/image" Target="../media/image173.png"/><Relationship Id="rId4" Type="http://schemas.openxmlformats.org/officeDocument/2006/relationships/image" Target="../media/image165.png"/><Relationship Id="rId9" Type="http://schemas.openxmlformats.org/officeDocument/2006/relationships/image" Target="../media/image169.png"/><Relationship Id="rId22" Type="http://schemas.openxmlformats.org/officeDocument/2006/relationships/image" Target="../media/image1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49.jpeg"/><Relationship Id="rId7" Type="http://schemas.openxmlformats.org/officeDocument/2006/relationships/image" Target="../media/image95.jpeg"/><Relationship Id="rId12" Type="http://schemas.openxmlformats.org/officeDocument/2006/relationships/image" Target="../media/image179.gif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4.xml"/><Relationship Id="rId6" Type="http://schemas.openxmlformats.org/officeDocument/2006/relationships/image" Target="../media/image3.gif"/><Relationship Id="rId11" Type="http://schemas.openxmlformats.org/officeDocument/2006/relationships/image" Target="../media/image178.jpeg"/><Relationship Id="rId5" Type="http://schemas.openxmlformats.org/officeDocument/2006/relationships/image" Target="../media/image2.gif"/><Relationship Id="rId10" Type="http://schemas.openxmlformats.org/officeDocument/2006/relationships/image" Target="../media/image177.gif"/><Relationship Id="rId4" Type="http://schemas.openxmlformats.org/officeDocument/2006/relationships/image" Target="../media/image150.jpeg"/><Relationship Id="rId9" Type="http://schemas.openxmlformats.org/officeDocument/2006/relationships/image" Target="../media/image17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gif"/><Relationship Id="rId3" Type="http://schemas.openxmlformats.org/officeDocument/2006/relationships/image" Target="../media/image88.png"/><Relationship Id="rId7" Type="http://schemas.openxmlformats.org/officeDocument/2006/relationships/image" Target="../media/image182.gi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81.gif"/><Relationship Id="rId11" Type="http://schemas.openxmlformats.org/officeDocument/2006/relationships/image" Target="../media/image186.gif"/><Relationship Id="rId5" Type="http://schemas.openxmlformats.org/officeDocument/2006/relationships/image" Target="../media/image180.gif"/><Relationship Id="rId10" Type="http://schemas.openxmlformats.org/officeDocument/2006/relationships/image" Target="../media/image185.gif"/><Relationship Id="rId4" Type="http://schemas.openxmlformats.org/officeDocument/2006/relationships/image" Target="../media/image92.png"/><Relationship Id="rId9" Type="http://schemas.openxmlformats.org/officeDocument/2006/relationships/image" Target="../media/image18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1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gif"/><Relationship Id="rId3" Type="http://schemas.openxmlformats.org/officeDocument/2006/relationships/image" Target="../media/image88.png"/><Relationship Id="rId7" Type="http://schemas.openxmlformats.org/officeDocument/2006/relationships/image" Target="../media/image189.gi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88.gif"/><Relationship Id="rId5" Type="http://schemas.openxmlformats.org/officeDocument/2006/relationships/image" Target="../media/image187.gif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audio" Target="../media/media2.mp3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11" Type="http://schemas.openxmlformats.org/officeDocument/2006/relationships/image" Target="../media/image18.png"/><Relationship Id="rId5" Type="http://schemas.openxmlformats.org/officeDocument/2006/relationships/image" Target="../media/image2.gif"/><Relationship Id="rId15" Type="http://schemas.openxmlformats.org/officeDocument/2006/relationships/slide" Target="slide14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jpeg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186.xml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gif"/><Relationship Id="rId2" Type="http://schemas.openxmlformats.org/officeDocument/2006/relationships/video" Target="../media/media3.mp4"/><Relationship Id="rId16" Type="http://schemas.openxmlformats.org/officeDocument/2006/relationships/image" Target="../media/image36.gif"/><Relationship Id="rId20" Type="http://schemas.openxmlformats.org/officeDocument/2006/relationships/image" Target="../media/image40.png"/><Relationship Id="rId29" Type="http://schemas.openxmlformats.org/officeDocument/2006/relationships/image" Target="../media/image49.jpeg"/><Relationship Id="rId1" Type="http://schemas.microsoft.com/office/2007/relationships/media" Target="../media/media3.mp4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jpeg"/><Relationship Id="rId32" Type="http://schemas.openxmlformats.org/officeDocument/2006/relationships/image" Target="../media/image52.gif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3.gif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jpeg"/><Relationship Id="rId30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78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17" Type="http://schemas.openxmlformats.org/officeDocument/2006/relationships/image" Target="../media/image58.png"/><Relationship Id="rId2" Type="http://schemas.openxmlformats.org/officeDocument/2006/relationships/video" Target="../media/media4.mp4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" Type="http://schemas.microsoft.com/office/2007/relationships/media" Target="../media/media4.mp4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10" Type="http://schemas.openxmlformats.org/officeDocument/2006/relationships/image" Target="../media/image69.jpeg"/><Relationship Id="rId19" Type="http://schemas.microsoft.com/office/2007/relationships/hdphoto" Target="../media/hdphoto1.wdp"/><Relationship Id="rId4" Type="http://schemas.openxmlformats.org/officeDocument/2006/relationships/image" Target="../media/image64.png"/><Relationship Id="rId9" Type="http://schemas.openxmlformats.org/officeDocument/2006/relationships/image" Target="../media/image68.jpeg"/><Relationship Id="rId1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DF0780D1-D869-4E69-844E-66CECEE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8401" y="-2930237"/>
            <a:ext cx="7315200" cy="1271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9D2DC883-A79D-4A03-BE35-C40293E1EC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5258600" cy="718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قصة نجاح والت ديزني و حياته – السيرة الذاتية Walt Disney | مجلة قهاوي  الشبابية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9" name="AutoShape 6" descr="قصة نجاح والت ديزني و حياته – السيرة الذاتية Walt Disney | مجلة قهاوي  الشبابية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9224" name="Picture 8" descr="فيلم قلعة ديزني العالمية - Clip Art Library - شعار والت ديزني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18" y="618557"/>
            <a:ext cx="10565566" cy="562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0292584" y="327923"/>
            <a:ext cx="1396220" cy="1352344"/>
          </a:xfrm>
          <a:prstGeom prst="rect">
            <a:avLst/>
          </a:prstGeom>
        </p:spPr>
      </p:pic>
      <p:pic>
        <p:nvPicPr>
          <p:cNvPr id="3" name="Picture 4" descr="اختبار أميرات ديزني | أميرات ديزني | سؤول">
            <a:extLst>
              <a:ext uri="{FF2B5EF4-FFF2-40B4-BE49-F238E27FC236}">
                <a16:creationId xmlns:a16="http://schemas.microsoft.com/office/drawing/2014/main" xmlns="" id="{2C97497C-B9D5-4974-A9C3-CD4E6BE2D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84" y="3950483"/>
            <a:ext cx="3152633" cy="291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ربانزل | Wiki | كرتون Amino Amino">
            <a:extLst>
              <a:ext uri="{FF2B5EF4-FFF2-40B4-BE49-F238E27FC236}">
                <a16:creationId xmlns:a16="http://schemas.microsoft.com/office/drawing/2014/main" xmlns="" id="{5B6F1031-F528-472B-9391-9E6AECB64D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49" y="4225695"/>
            <a:ext cx="1961282" cy="1961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75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81329" y="1523911"/>
            <a:ext cx="387693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 smtClean="0">
                <a:solidFill>
                  <a:srgbClr val="CC0099"/>
                </a:solidFill>
                <a:cs typeface="PT Bold Heading" pitchFamily="2" charset="-78"/>
              </a:rPr>
              <a:t>يصل الطالب بخط بين الأشياء في المجموعتين ، ثم يحوط المجموعة </a:t>
            </a:r>
          </a:p>
          <a:p>
            <a:pPr algn="ctr"/>
            <a:r>
              <a:rPr lang="ar-SA" sz="2000" dirty="0" smtClean="0">
                <a:solidFill>
                  <a:srgbClr val="CC0099"/>
                </a:solidFill>
                <a:cs typeface="PT Bold Heading" pitchFamily="2" charset="-78"/>
              </a:rPr>
              <a:t>التي عناصرها أقل </a:t>
            </a:r>
            <a:endParaRPr lang="ar-SA" sz="20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1539327" y="1507281"/>
            <a:ext cx="325528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 smtClean="0">
                <a:solidFill>
                  <a:srgbClr val="CC0099"/>
                </a:solidFill>
                <a:cs typeface="PT Bold Heading" pitchFamily="2" charset="-78"/>
              </a:rPr>
              <a:t>يصل الطالب بخط بين الأشياء في المجموعتين ، ثم يحوط المجموعة التي عناصرها أكثر</a:t>
            </a:r>
            <a:endParaRPr lang="ar-SA" sz="20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grpSp>
        <p:nvGrpSpPr>
          <p:cNvPr id="53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29800" y="128626"/>
            <a:ext cx="8205673" cy="3374869"/>
            <a:chOff x="711958" y="2131325"/>
            <a:chExt cx="11348666" cy="4667535"/>
          </a:xfrm>
        </p:grpSpPr>
        <p:sp>
          <p:nvSpPr>
            <p:cNvPr id="54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5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5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5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1" y="3388576"/>
            <a:ext cx="8205673" cy="3374869"/>
            <a:chOff x="711958" y="2131325"/>
            <a:chExt cx="11348666" cy="4667535"/>
          </a:xfrm>
        </p:grpSpPr>
        <p:sp>
          <p:nvSpPr>
            <p:cNvPr id="58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9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5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5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904623" y="377826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62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64" name="مجموعة 63"/>
          <p:cNvGrpSpPr/>
          <p:nvPr/>
        </p:nvGrpSpPr>
        <p:grpSpPr>
          <a:xfrm>
            <a:off x="9195402" y="-85745"/>
            <a:ext cx="2841992" cy="1782941"/>
            <a:chOff x="6084168" y="1515372"/>
            <a:chExt cx="2067091" cy="1194136"/>
          </a:xfrm>
        </p:grpSpPr>
        <p:pic>
          <p:nvPicPr>
            <p:cNvPr id="6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6" name="مجموعة 65"/>
            <p:cNvGrpSpPr/>
            <p:nvPr/>
          </p:nvGrpSpPr>
          <p:grpSpPr>
            <a:xfrm>
              <a:off x="6114408" y="1515372"/>
              <a:ext cx="2036851" cy="952998"/>
              <a:chOff x="6402017" y="1894518"/>
              <a:chExt cx="2036851" cy="952998"/>
            </a:xfrm>
          </p:grpSpPr>
          <p:pic>
            <p:nvPicPr>
              <p:cNvPr id="67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68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0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69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7004816" y="2600154"/>
                <a:ext cx="1000131" cy="247362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22 الى 25</a:t>
                </a:r>
                <a:endPara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pic>
        <p:nvPicPr>
          <p:cNvPr id="70" name="صورة 69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t="63298" r="10421" b="22030"/>
          <a:stretch/>
        </p:blipFill>
        <p:spPr>
          <a:xfrm>
            <a:off x="540475" y="2312579"/>
            <a:ext cx="6063916" cy="3001336"/>
          </a:xfrm>
          <a:prstGeom prst="rect">
            <a:avLst/>
          </a:prstGeom>
        </p:spPr>
      </p:pic>
      <p:pic>
        <p:nvPicPr>
          <p:cNvPr id="71" name="صورة 70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t="48011" r="10214" b="38407"/>
          <a:stretch/>
        </p:blipFill>
        <p:spPr>
          <a:xfrm>
            <a:off x="6372606" y="2368648"/>
            <a:ext cx="5421640" cy="3655083"/>
          </a:xfrm>
          <a:prstGeom prst="rect">
            <a:avLst/>
          </a:prstGeom>
        </p:spPr>
      </p:pic>
      <p:cxnSp>
        <p:nvCxnSpPr>
          <p:cNvPr id="30" name="رابط مستقيم 12"/>
          <p:cNvCxnSpPr/>
          <p:nvPr/>
        </p:nvCxnSpPr>
        <p:spPr>
          <a:xfrm flipH="1">
            <a:off x="4740443" y="3134897"/>
            <a:ext cx="517357" cy="138351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14"/>
          <p:cNvCxnSpPr/>
          <p:nvPr/>
        </p:nvCxnSpPr>
        <p:spPr>
          <a:xfrm flipH="1">
            <a:off x="3948545" y="3134897"/>
            <a:ext cx="595746" cy="1567168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15"/>
          <p:cNvCxnSpPr/>
          <p:nvPr/>
        </p:nvCxnSpPr>
        <p:spPr>
          <a:xfrm flipH="1">
            <a:off x="3288890" y="3134897"/>
            <a:ext cx="334359" cy="1567168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20"/>
          <p:cNvCxnSpPr/>
          <p:nvPr/>
        </p:nvCxnSpPr>
        <p:spPr>
          <a:xfrm flipH="1">
            <a:off x="2673927" y="3134897"/>
            <a:ext cx="141283" cy="138351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23"/>
          <p:cNvCxnSpPr/>
          <p:nvPr/>
        </p:nvCxnSpPr>
        <p:spPr>
          <a:xfrm flipH="1">
            <a:off x="1661248" y="3134897"/>
            <a:ext cx="193973" cy="1567168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24"/>
          <p:cNvCxnSpPr/>
          <p:nvPr/>
        </p:nvCxnSpPr>
        <p:spPr>
          <a:xfrm>
            <a:off x="1233055" y="3276600"/>
            <a:ext cx="0" cy="1425465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1032"/>
          <p:cNvSpPr/>
          <p:nvPr/>
        </p:nvSpPr>
        <p:spPr>
          <a:xfrm>
            <a:off x="420160" y="4148051"/>
            <a:ext cx="5593773" cy="121920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0" name="رابط مستقيم 13"/>
          <p:cNvCxnSpPr/>
          <p:nvPr/>
        </p:nvCxnSpPr>
        <p:spPr>
          <a:xfrm flipH="1">
            <a:off x="6925303" y="3918481"/>
            <a:ext cx="56026" cy="140686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5"/>
          <p:cNvCxnSpPr/>
          <p:nvPr/>
        </p:nvCxnSpPr>
        <p:spPr>
          <a:xfrm flipH="1">
            <a:off x="8133347" y="4080413"/>
            <a:ext cx="204070" cy="1233502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7"/>
          <p:cNvCxnSpPr/>
          <p:nvPr/>
        </p:nvCxnSpPr>
        <p:spPr>
          <a:xfrm>
            <a:off x="7697724" y="3918481"/>
            <a:ext cx="1" cy="1395434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8"/>
          <p:cNvCxnSpPr/>
          <p:nvPr/>
        </p:nvCxnSpPr>
        <p:spPr>
          <a:xfrm flipH="1">
            <a:off x="8734926" y="4033530"/>
            <a:ext cx="276313" cy="1280385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20"/>
          <p:cNvCxnSpPr/>
          <p:nvPr/>
        </p:nvCxnSpPr>
        <p:spPr>
          <a:xfrm flipH="1">
            <a:off x="9432758" y="4080413"/>
            <a:ext cx="375619" cy="997755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604390" y="2791326"/>
            <a:ext cx="4032795" cy="1289087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412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/>
      <p:bldP spid="36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الصف الأول _24">
            <a:extLst>
              <a:ext uri="{FF2B5EF4-FFF2-40B4-BE49-F238E27FC236}">
                <a16:creationId xmlns:a16="http://schemas.microsoft.com/office/drawing/2014/main" xmlns="" id="{A3CF1E20-BA43-4CCD-85FA-45975443AD4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8" b="17180"/>
          <a:stretch/>
        </p:blipFill>
        <p:spPr>
          <a:xfrm>
            <a:off x="6208300" y="657947"/>
            <a:ext cx="5718098" cy="5823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صورة 10" descr="الصف الأول _25">
            <a:extLst>
              <a:ext uri="{FF2B5EF4-FFF2-40B4-BE49-F238E27FC236}">
                <a16:creationId xmlns:a16="http://schemas.microsoft.com/office/drawing/2014/main" xmlns="" id="{6370C58A-B6FF-41AE-A2DE-7ADFFEC6532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7" b="14238"/>
          <a:stretch/>
        </p:blipFill>
        <p:spPr>
          <a:xfrm>
            <a:off x="288763" y="662845"/>
            <a:ext cx="5823285" cy="5818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/>
          <p:cNvSpPr/>
          <p:nvPr/>
        </p:nvSpPr>
        <p:spPr>
          <a:xfrm>
            <a:off x="9601994" y="2005483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Oval 7"/>
          <p:cNvSpPr/>
          <p:nvPr/>
        </p:nvSpPr>
        <p:spPr>
          <a:xfrm>
            <a:off x="8672805" y="3686114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Oval 8"/>
          <p:cNvSpPr/>
          <p:nvPr/>
        </p:nvSpPr>
        <p:spPr>
          <a:xfrm>
            <a:off x="8596643" y="6019285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Oval 7"/>
          <p:cNvSpPr/>
          <p:nvPr/>
        </p:nvSpPr>
        <p:spPr>
          <a:xfrm>
            <a:off x="4287105" y="1776663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Oval 8"/>
          <p:cNvSpPr/>
          <p:nvPr/>
        </p:nvSpPr>
        <p:spPr>
          <a:xfrm>
            <a:off x="1422428" y="4662237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Oval 9"/>
          <p:cNvSpPr/>
          <p:nvPr/>
        </p:nvSpPr>
        <p:spPr>
          <a:xfrm>
            <a:off x="1034216" y="6036384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5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29800" y="510601"/>
            <a:ext cx="8205673" cy="3374869"/>
            <a:chOff x="711958" y="2131325"/>
            <a:chExt cx="11348666" cy="4667535"/>
          </a:xfrm>
        </p:grpSpPr>
        <p:sp>
          <p:nvSpPr>
            <p:cNvPr id="16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7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1" y="3388576"/>
            <a:ext cx="8205673" cy="3374869"/>
            <a:chOff x="711958" y="2131325"/>
            <a:chExt cx="11348666" cy="4667535"/>
          </a:xfrm>
        </p:grpSpPr>
        <p:sp>
          <p:nvSpPr>
            <p:cNvPr id="20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1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399300" y="-7182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4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32" name="Oval 7"/>
          <p:cNvSpPr/>
          <p:nvPr/>
        </p:nvSpPr>
        <p:spPr>
          <a:xfrm>
            <a:off x="1225156" y="2913816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AD6A0ADC-7477-4C9C-A1A5-F96294DA6C91}"/>
              </a:ext>
            </a:extLst>
          </p:cNvPr>
          <p:cNvSpPr/>
          <p:nvPr/>
        </p:nvSpPr>
        <p:spPr>
          <a:xfrm>
            <a:off x="6328289" y="2497047"/>
            <a:ext cx="27959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2 - ظلل </a:t>
            </a:r>
            <a:r>
              <a:rPr lang="ar-SA" sz="2000" cap="none" spc="0" dirty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المجموعة التي عدد </a:t>
            </a:r>
            <a:endParaRPr lang="ar-SA" sz="2000" cap="none" spc="0" dirty="0" smtClean="0">
              <a:ln w="0"/>
              <a:solidFill>
                <a:schemeClr val="accent5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r>
              <a:rPr lang="ar-SA" sz="2000" cap="none" spc="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كراتها </a:t>
            </a:r>
            <a:r>
              <a:rPr lang="ar-SA" sz="2000" cap="none" spc="0" dirty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اقل بكرة واحدة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="" xmlns:a16="http://schemas.microsoft.com/office/drawing/2014/main" id="{0F82DE8D-1D43-4821-821C-230ED8E16749}"/>
              </a:ext>
            </a:extLst>
          </p:cNvPr>
          <p:cNvSpPr/>
          <p:nvPr/>
        </p:nvSpPr>
        <p:spPr>
          <a:xfrm>
            <a:off x="7775343" y="925205"/>
            <a:ext cx="29209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1 - ظلل </a:t>
            </a:r>
            <a:r>
              <a:rPr lang="ar-SA" sz="2000" cap="none" spc="0" dirty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دائرة الشيء </a:t>
            </a:r>
            <a:r>
              <a:rPr lang="ar-SA" sz="2000" cap="none" spc="0" dirty="0" smtClean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المختلف</a:t>
            </a:r>
            <a:endParaRPr lang="ar-SA" sz="2000" cap="none" spc="0" dirty="0">
              <a:ln w="0"/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="" xmlns:a16="http://schemas.microsoft.com/office/drawing/2014/main" id="{CE02CC60-9866-4091-BBDA-48AD83671BD1}"/>
              </a:ext>
            </a:extLst>
          </p:cNvPr>
          <p:cNvSpPr/>
          <p:nvPr/>
        </p:nvSpPr>
        <p:spPr>
          <a:xfrm>
            <a:off x="6867823" y="4359235"/>
            <a:ext cx="24432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3 - ظلل </a:t>
            </a:r>
            <a:r>
              <a:rPr lang="ar-SA" sz="2000" cap="none" spc="0" dirty="0">
                <a:ln w="0"/>
                <a:solidFill>
                  <a:srgbClr val="009900"/>
                </a:solidFill>
                <a:cs typeface="PT Bold Heading" pitchFamily="2" charset="-78"/>
              </a:rPr>
              <a:t>العقد الذي فيه </a:t>
            </a:r>
            <a:endParaRPr lang="ar-SA" sz="2000" cap="none" spc="0" dirty="0" smtClean="0">
              <a:ln w="0"/>
              <a:solidFill>
                <a:srgbClr val="009900"/>
              </a:solidFill>
              <a:cs typeface="PT Bold Heading" pitchFamily="2" charset="-78"/>
            </a:endParaRPr>
          </a:p>
          <a:p>
            <a:pPr algn="ctr"/>
            <a:r>
              <a:rPr lang="ar-SA" sz="2000" cap="none" spc="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العدد </a:t>
            </a:r>
            <a:r>
              <a:rPr lang="ar-SA" sz="2000" cap="none" spc="0" dirty="0">
                <a:ln w="0"/>
                <a:solidFill>
                  <a:srgbClr val="009900"/>
                </a:solidFill>
                <a:cs typeface="PT Bold Heading" pitchFamily="2" charset="-78"/>
              </a:rPr>
              <a:t>نفسه من الخرز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="" xmlns:a16="http://schemas.microsoft.com/office/drawing/2014/main" id="{BDB2AAD5-D2F0-49D4-A2A1-3F0FA5C4D711}"/>
              </a:ext>
            </a:extLst>
          </p:cNvPr>
          <p:cNvSpPr txBox="1"/>
          <p:nvPr/>
        </p:nvSpPr>
        <p:spPr>
          <a:xfrm>
            <a:off x="366632" y="762000"/>
            <a:ext cx="41177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rgbClr val="CC0099"/>
                </a:solidFill>
                <a:cs typeface="PT Bold Heading" pitchFamily="2" charset="-78"/>
              </a:rPr>
              <a:t>4- ظلل </a:t>
            </a:r>
            <a:r>
              <a:rPr lang="ar-SA" sz="2000" cap="none" spc="0" dirty="0">
                <a:ln w="0"/>
                <a:solidFill>
                  <a:srgbClr val="CC0099"/>
                </a:solidFill>
                <a:cs typeface="PT Bold Heading" pitchFamily="2" charset="-78"/>
              </a:rPr>
              <a:t>مجموعة الأقلام التي </a:t>
            </a:r>
            <a:endParaRPr lang="ar-SA" sz="2000" cap="none" spc="0" dirty="0" smtClean="0">
              <a:ln w="0"/>
              <a:solidFill>
                <a:srgbClr val="CC0099"/>
              </a:solidFill>
              <a:cs typeface="PT Bold Heading" pitchFamily="2" charset="-78"/>
            </a:endParaRPr>
          </a:p>
          <a:p>
            <a:pPr algn="ctr"/>
            <a:r>
              <a:rPr lang="ar-SA" sz="2000" cap="none" spc="0" dirty="0" smtClean="0">
                <a:ln w="0"/>
                <a:solidFill>
                  <a:srgbClr val="CC0099"/>
                </a:solidFill>
                <a:cs typeface="PT Bold Heading" pitchFamily="2" charset="-78"/>
              </a:rPr>
              <a:t>تساويها</a:t>
            </a:r>
            <a:endParaRPr lang="ar-SA" sz="2000" cap="none" spc="0" dirty="0">
              <a:ln w="0"/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="" xmlns:a16="http://schemas.microsoft.com/office/drawing/2014/main" id="{E168AC05-7F5E-44D7-B333-B88B40FDD92D}"/>
              </a:ext>
            </a:extLst>
          </p:cNvPr>
          <p:cNvSpPr/>
          <p:nvPr/>
        </p:nvSpPr>
        <p:spPr>
          <a:xfrm>
            <a:off x="1231488" y="2023982"/>
            <a:ext cx="2845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5 - ظلل </a:t>
            </a:r>
            <a:r>
              <a:rPr lang="ar-SA" sz="2000" cap="none" spc="0" dirty="0">
                <a:ln w="0"/>
                <a:solidFill>
                  <a:srgbClr val="009900"/>
                </a:solidFill>
                <a:cs typeface="PT Bold Heading" pitchFamily="2" charset="-78"/>
              </a:rPr>
              <a:t>المجموعة التي فيها </a:t>
            </a:r>
            <a:endParaRPr lang="ar-SA" sz="2000" cap="none" spc="0" dirty="0" smtClean="0">
              <a:ln w="0"/>
              <a:solidFill>
                <a:srgbClr val="009900"/>
              </a:solidFill>
              <a:cs typeface="PT Bold Heading" pitchFamily="2" charset="-78"/>
            </a:endParaRPr>
          </a:p>
          <a:p>
            <a:pPr algn="ctr"/>
            <a:r>
              <a:rPr lang="ar-SA" sz="2000" cap="none" spc="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موز </a:t>
            </a:r>
            <a:r>
              <a:rPr lang="ar-SA" sz="2000" cap="none" spc="0" dirty="0">
                <a:ln w="0"/>
                <a:solidFill>
                  <a:srgbClr val="009900"/>
                </a:solidFill>
                <a:cs typeface="PT Bold Heading" pitchFamily="2" charset="-78"/>
              </a:rPr>
              <a:t>اكثر </a:t>
            </a:r>
            <a:r>
              <a:rPr lang="ar-SA" sz="2000" cap="none" spc="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بواحدة</a:t>
            </a:r>
            <a:endParaRPr lang="ar-SA" sz="2000" cap="none" spc="0" dirty="0">
              <a:ln w="0"/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="" xmlns:a16="http://schemas.microsoft.com/office/drawing/2014/main" id="{8C6D25FE-1DF9-4844-9F45-742F5F66B860}"/>
              </a:ext>
            </a:extLst>
          </p:cNvPr>
          <p:cNvSpPr/>
          <p:nvPr/>
        </p:nvSpPr>
        <p:spPr>
          <a:xfrm>
            <a:off x="487619" y="3411230"/>
            <a:ext cx="27831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6 -ظلل </a:t>
            </a:r>
            <a:r>
              <a:rPr lang="ar-SA" sz="2000" cap="none" spc="0" dirty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المجموعة التي فيها </a:t>
            </a:r>
            <a:endParaRPr lang="ar-SA" sz="2000" cap="none" spc="0" dirty="0" smtClean="0">
              <a:ln w="0"/>
              <a:solidFill>
                <a:schemeClr val="accent5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r>
              <a:rPr lang="ar-SA" sz="2000" cap="none" spc="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العدد نفسه </a:t>
            </a:r>
            <a:r>
              <a:rPr lang="ar-SA" sz="2000" cap="none" spc="0" dirty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من الالوان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="" xmlns:a16="http://schemas.microsoft.com/office/drawing/2014/main" id="{7303C5FB-D9CE-4D3A-B212-FAAA3C32BB7A}"/>
              </a:ext>
            </a:extLst>
          </p:cNvPr>
          <p:cNvSpPr/>
          <p:nvPr/>
        </p:nvSpPr>
        <p:spPr>
          <a:xfrm>
            <a:off x="608404" y="4951979"/>
            <a:ext cx="39741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7 - ظلل </a:t>
            </a:r>
            <a:r>
              <a:rPr lang="ar-SA" sz="2000" cap="none" spc="0" dirty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الزر الذي له نفس الشكل والحجم</a:t>
            </a:r>
          </a:p>
        </p:txBody>
      </p:sp>
    </p:spTree>
    <p:extLst>
      <p:ext uri="{BB962C8B-B14F-4D97-AF65-F5344CB8AC3E}">
        <p14:creationId xmlns:p14="http://schemas.microsoft.com/office/powerpoint/2010/main" val="3728148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2" grpId="0" animBg="1"/>
      <p:bldP spid="13" grpId="0" animBg="1"/>
      <p:bldP spid="14" grpId="0" animBg="1"/>
      <p:bldP spid="32" grpId="0" animBg="1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isney princess background">
            <a:extLst>
              <a:ext uri="{FF2B5EF4-FFF2-40B4-BE49-F238E27FC236}">
                <a16:creationId xmlns:a16="http://schemas.microsoft.com/office/drawing/2014/main" xmlns="" id="{8C569D61-DF6B-4457-916A-3B23CC6B5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9A07ACFB-5351-48EE-87DD-BC2B2CF6A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00000">
            <a:off x="6944794" y="1265628"/>
            <a:ext cx="204712" cy="180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BAD06594-6368-48F4-A343-D94710A2D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80000">
            <a:off x="8602451" y="4014027"/>
            <a:ext cx="204712" cy="180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BBE36AD1-3877-4891-9EC2-1488A021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08259" y="3505522"/>
            <a:ext cx="204712" cy="180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8AF78E17-00B2-4F71-A78E-61C870AB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4581385" y="1974288"/>
            <a:ext cx="204712" cy="180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xmlns="" id="{A9D0C48A-34B5-44F6-AC43-2A0F96DC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0000">
            <a:off x="3667335" y="3381535"/>
            <a:ext cx="204712" cy="180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DCB2900-9EE2-490F-8B41-8EBF4FAFE5D9}"/>
              </a:ext>
            </a:extLst>
          </p:cNvPr>
          <p:cNvSpPr/>
          <p:nvPr/>
        </p:nvSpPr>
        <p:spPr>
          <a:xfrm>
            <a:off x="11794341" y="1900269"/>
            <a:ext cx="45719" cy="3696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0000">
                <a:srgbClr val="FFC000"/>
              </a:gs>
              <a:gs pos="79000">
                <a:schemeClr val="tx1">
                  <a:alpha val="0"/>
                </a:schemeClr>
              </a:gs>
            </a:gsLst>
            <a:lin ang="5400000" scaled="0"/>
            <a:tileRect/>
          </a:gradFill>
          <a:ln w="15875">
            <a:solidFill>
              <a:srgbClr val="00001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8A92C0B-D2C3-4B79-B352-7778A4DAE812}"/>
              </a:ext>
            </a:extLst>
          </p:cNvPr>
          <p:cNvSpPr/>
          <p:nvPr/>
        </p:nvSpPr>
        <p:spPr>
          <a:xfrm>
            <a:off x="3068216" y="1762807"/>
            <a:ext cx="45719" cy="3696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0000">
                <a:srgbClr val="FFC000"/>
              </a:gs>
              <a:gs pos="79000">
                <a:schemeClr val="tx1">
                  <a:alpha val="0"/>
                </a:schemeClr>
              </a:gs>
            </a:gsLst>
            <a:lin ang="5400000" scaled="0"/>
            <a:tileRect/>
          </a:gradFill>
          <a:ln w="15875">
            <a:solidFill>
              <a:srgbClr val="00001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BFAD9FD-D7B9-4F96-A46E-14BD8201F1BC}"/>
              </a:ext>
            </a:extLst>
          </p:cNvPr>
          <p:cNvSpPr/>
          <p:nvPr/>
        </p:nvSpPr>
        <p:spPr>
          <a:xfrm>
            <a:off x="409172" y="1072893"/>
            <a:ext cx="45719" cy="3696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0000">
                <a:srgbClr val="FFC000"/>
              </a:gs>
              <a:gs pos="79000">
                <a:schemeClr val="tx1">
                  <a:alpha val="0"/>
                </a:schemeClr>
              </a:gs>
            </a:gsLst>
            <a:lin ang="5400000" scaled="0"/>
            <a:tileRect/>
          </a:gradFill>
          <a:ln w="15875">
            <a:solidFill>
              <a:srgbClr val="00001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4786118-5335-4B80-BE0D-435B2307789D}"/>
              </a:ext>
            </a:extLst>
          </p:cNvPr>
          <p:cNvSpPr/>
          <p:nvPr/>
        </p:nvSpPr>
        <p:spPr>
          <a:xfrm>
            <a:off x="7905696" y="869274"/>
            <a:ext cx="45719" cy="3696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0000">
                <a:srgbClr val="FFC000"/>
              </a:gs>
              <a:gs pos="79000">
                <a:schemeClr val="tx1">
                  <a:alpha val="0"/>
                </a:schemeClr>
              </a:gs>
            </a:gsLst>
            <a:lin ang="5400000" scaled="0"/>
            <a:tileRect/>
          </a:gradFill>
          <a:ln w="15875">
            <a:solidFill>
              <a:srgbClr val="00001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007C766-8C56-4C2C-999E-44BEE2B1F127}"/>
              </a:ext>
            </a:extLst>
          </p:cNvPr>
          <p:cNvSpPr/>
          <p:nvPr/>
        </p:nvSpPr>
        <p:spPr>
          <a:xfrm>
            <a:off x="363584" y="6586695"/>
            <a:ext cx="1548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KW" sz="1600" b="1" dirty="0">
                <a:ln/>
                <a:cs typeface="Akhbar MT" pitchFamily="2" charset="-78"/>
              </a:rPr>
              <a:t>اعداد المعلمة: أمل السنان</a:t>
            </a:r>
            <a:endParaRPr lang="en-US" sz="1600" b="1" cap="none" spc="0" dirty="0">
              <a:ln/>
              <a:effectLst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390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0.05612 -0.25833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1291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16992 -0.2238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-1120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4514 L -0.08841 -0.47245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636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2.96296E-6 L -0.08112 -0.2835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-1419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16041 -0.25417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-1270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 FPS Footage Background 'Darkened Stage'">
            <a:hlinkClick r:id="" action="ppaction://media"/>
            <a:extLst>
              <a:ext uri="{FF2B5EF4-FFF2-40B4-BE49-F238E27FC236}">
                <a16:creationId xmlns:a16="http://schemas.microsoft.com/office/drawing/2014/main" xmlns="" id="{550F3243-C736-418E-92F2-9FFB9A1467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96F6EDB-1F79-41F9-9B16-2AFFD5064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746" y="1793784"/>
            <a:ext cx="7383254" cy="5512829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CFFDDA74-10EC-4304-A105-34D84D821CDE}"/>
              </a:ext>
            </a:extLst>
          </p:cNvPr>
          <p:cNvSpPr/>
          <p:nvPr/>
        </p:nvSpPr>
        <p:spPr>
          <a:xfrm>
            <a:off x="3175911" y="2966963"/>
            <a:ext cx="2430152" cy="1000274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ar-SA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Simple Bold Jut Out" pitchFamily="2" charset="-78"/>
              </a:rPr>
              <a:t>أميرات</a:t>
            </a:r>
            <a:endParaRPr lang="ar-SA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cs typeface="Simple Bold Jut Out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05BD7EEE-763E-49C3-89E1-F4272193ABC3}"/>
              </a:ext>
            </a:extLst>
          </p:cNvPr>
          <p:cNvSpPr/>
          <p:nvPr/>
        </p:nvSpPr>
        <p:spPr>
          <a:xfrm>
            <a:off x="3529610" y="3005318"/>
            <a:ext cx="1950855" cy="1000274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ar-SA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Simple Bold Jut Out" pitchFamily="2" charset="-78"/>
              </a:rPr>
              <a:t>الصف</a:t>
            </a:r>
            <a:endParaRPr lang="ar-SA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cs typeface="Simple Bold Jut Out" pitchFamily="2" charset="-78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2F9DC652-AF5E-4796-BE93-BDE880DD98B3}"/>
              </a:ext>
            </a:extLst>
          </p:cNvPr>
          <p:cNvSpPr/>
          <p:nvPr/>
        </p:nvSpPr>
        <p:spPr>
          <a:xfrm>
            <a:off x="533400" y="3037797"/>
            <a:ext cx="7336378" cy="1000274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SA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Simple Bold Jut Out" pitchFamily="2" charset="-78"/>
              </a:rPr>
              <a:t>ا</a:t>
            </a:r>
            <a:r>
              <a:rPr lang="ar-SA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Simple Bold Jut Out" pitchFamily="2" charset="-78"/>
              </a:rPr>
              <a:t>لأول</a:t>
            </a:r>
            <a:endParaRPr lang="ar-SA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cs typeface="Simple Bold Jut Out" pitchFamily="2" charset="-78"/>
            </a:endParaRPr>
          </a:p>
        </p:txBody>
      </p:sp>
      <p:pic>
        <p:nvPicPr>
          <p:cNvPr id="8" name="Picture 2" descr="Fireworks Gif - ID: 84299 - Gif Abyss">
            <a:extLst>
              <a:ext uri="{FF2B5EF4-FFF2-40B4-BE49-F238E27FC236}">
                <a16:creationId xmlns:a16="http://schemas.microsoft.com/office/drawing/2014/main" xmlns="" id="{58C60064-4C7E-459A-A761-637AA5E640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87" y="-303644"/>
            <a:ext cx="38100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ireworks - Jitter.Bug.Girl, firework , red , gif - PicMix">
            <a:extLst>
              <a:ext uri="{FF2B5EF4-FFF2-40B4-BE49-F238E27FC236}">
                <a16:creationId xmlns:a16="http://schemas.microsoft.com/office/drawing/2014/main" xmlns="" id="{FC063C68-69B1-49F5-8509-38D2EDD5B8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144" y="101168"/>
            <a:ext cx="3300484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4th of july, fireworks, and aillen image | Fireworks animation, Fireworks  clipart, Fireworks background">
            <a:extLst>
              <a:ext uri="{FF2B5EF4-FFF2-40B4-BE49-F238E27FC236}">
                <a16:creationId xmlns:a16="http://schemas.microsoft.com/office/drawing/2014/main" xmlns="" id="{B15230D6-E57B-4122-B61C-430305088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13" y="853643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ozen, Disney Frozen Queen Elsa transparent background PNG clipart |  HiClipart">
            <a:extLst>
              <a:ext uri="{FF2B5EF4-FFF2-40B4-BE49-F238E27FC236}">
                <a16:creationId xmlns:a16="http://schemas.microsoft.com/office/drawing/2014/main" xmlns="" id="{2C213C99-3EC4-4057-9F7B-8620105E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19" b="99759" l="250" r="95500">
                        <a14:foregroundMark x1="51750" y1="17370" x2="58000" y2="10374"/>
                        <a14:foregroundMark x1="58000" y1="10374" x2="65500" y2="5669"/>
                        <a14:foregroundMark x1="65500" y1="5669" x2="66250" y2="5549"/>
                        <a14:foregroundMark x1="73875" y1="3619" x2="73000" y2="3739"/>
                        <a14:foregroundMark x1="82000" y1="73703" x2="79625" y2="90229"/>
                        <a14:foregroundMark x1="46375" y1="86972" x2="39125" y2="88902"/>
                        <a14:foregroundMark x1="39125" y1="88902" x2="33500" y2="84077"/>
                        <a14:foregroundMark x1="33500" y1="84077" x2="26000" y2="70084"/>
                        <a14:foregroundMark x1="26000" y1="70084" x2="19125" y2="66104"/>
                        <a14:foregroundMark x1="19125" y1="66104" x2="13875" y2="65380"/>
                        <a14:foregroundMark x1="42125" y1="92762" x2="42250" y2="96019"/>
                        <a14:foregroundMark x1="54500" y1="93969" x2="59500" y2="99879"/>
                        <a14:foregroundMark x1="59500" y1="99879" x2="82750" y2="96743"/>
                        <a14:foregroundMark x1="95500" y1="99397" x2="84250" y2="70808"/>
                        <a14:foregroundMark x1="84250" y1="70808" x2="84250" y2="69240"/>
                        <a14:foregroundMark x1="11000" y1="58022" x2="11000" y2="58022"/>
                        <a14:foregroundMark x1="5375" y1="61882" x2="5375" y2="61882"/>
                        <a14:foregroundMark x1="2500" y1="62123" x2="2500" y2="62123"/>
                        <a14:foregroundMark x1="250" y1="62244" x2="250" y2="62244"/>
                        <a14:foregroundMark x1="9625" y1="57660" x2="9625" y2="57660"/>
                        <a14:foregroundMark x1="8875" y1="56454" x2="8875" y2="56454"/>
                        <a14:backgroundMark x1="7750" y1="56695" x2="7750" y2="56695"/>
                        <a14:backgroundMark x1="10750" y1="56333" x2="10750" y2="56333"/>
                        <a14:backgroundMark x1="8750" y1="56212" x2="8750" y2="56212"/>
                        <a14:backgroundMark x1="8875" y1="56454" x2="8875" y2="56454"/>
                        <a14:backgroundMark x1="12500" y1="61761" x2="12500" y2="61761"/>
                        <a14:backgroundMark x1="14125" y1="62002" x2="14125" y2="62002"/>
                        <a14:backgroundMark x1="3250" y1="61520" x2="3250" y2="61520"/>
                        <a14:backgroundMark x1="21625" y1="60193" x2="21625" y2="60193"/>
                        <a14:backgroundMark x1="23875" y1="62244" x2="23875" y2="62244"/>
                        <a14:backgroundMark x1="28250" y1="67793" x2="28250" y2="67793"/>
                        <a14:backgroundMark x1="27750" y1="67310" x2="27750" y2="67310"/>
                        <a14:backgroundMark x1="29625" y1="68878" x2="29625" y2="68878"/>
                        <a14:backgroundMark x1="29625" y1="69481" x2="29625" y2="69481"/>
                        <a14:backgroundMark x1="93000" y1="73703" x2="93000" y2="73703"/>
                        <a14:backgroundMark x1="93625" y1="77443" x2="93625" y2="77443"/>
                        <a14:backgroundMark x1="95000" y1="82992" x2="95000" y2="82992"/>
                        <a14:backgroundMark x1="95000" y1="84680" x2="95000" y2="84680"/>
                        <a14:backgroundMark x1="98500" y1="97949" x2="98500" y2="97949"/>
                        <a14:backgroundMark x1="59125" y1="1086" x2="59125" y2="1086"/>
                        <a14:backgroundMark x1="65000" y1="1086" x2="65000" y2="1086"/>
                        <a14:backgroundMark x1="67625" y1="724" x2="67625" y2="724"/>
                        <a14:backgroundMark x1="87625" y1="12304" x2="87625" y2="12304"/>
                        <a14:backgroundMark x1="87125" y1="12907" x2="87125" y2="12907"/>
                        <a14:backgroundMark x1="87625" y1="17973" x2="87625" y2="17973"/>
                        <a14:backgroundMark x1="87625" y1="18938" x2="87625" y2="18938"/>
                        <a14:backgroundMark x1="90000" y1="21230" x2="90000" y2="21230"/>
                        <a14:backgroundMark x1="91000" y1="24487" x2="91000" y2="24487"/>
                        <a14:backgroundMark x1="89750" y1="29312" x2="89750" y2="29312"/>
                        <a14:backgroundMark x1="89500" y1="29795" x2="89500" y2="29795"/>
                        <a14:backgroundMark x1="89875" y1="26055" x2="89875" y2="26055"/>
                        <a14:backgroundMark x1="91500" y1="42823" x2="91500" y2="42823"/>
                        <a14:backgroundMark x1="91000" y1="40531" x2="91000" y2="40531"/>
                        <a14:backgroundMark x1="91625" y1="45597" x2="91625" y2="45597"/>
                        <a14:backgroundMark x1="91000" y1="47768" x2="91000" y2="47768"/>
                        <a14:backgroundMark x1="90375" y1="49095" x2="90375" y2="49095"/>
                        <a14:backgroundMark x1="89750" y1="50784" x2="89750" y2="50784"/>
                        <a14:backgroundMark x1="89250" y1="51387" x2="89250" y2="51387"/>
                        <a14:backgroundMark x1="88125" y1="53800" x2="88125" y2="53800"/>
                        <a14:backgroundMark x1="87125" y1="56574" x2="87125" y2="56574"/>
                        <a14:backgroundMark x1="85625" y1="58142" x2="85625" y2="58142"/>
                        <a14:backgroundMark x1="89375" y1="62002" x2="89375" y2="62002"/>
                        <a14:backgroundMark x1="90125" y1="63209" x2="90125" y2="63209"/>
                        <a14:backgroundMark x1="89750" y1="63209" x2="89750" y2="63209"/>
                        <a14:backgroundMark x1="42125" y1="81906" x2="42125" y2="81906"/>
                        <a14:backgroundMark x1="41875" y1="83595" x2="41875" y2="83595"/>
                        <a14:backgroundMark x1="38625" y1="80338" x2="38625" y2="80338"/>
                        <a14:backgroundMark x1="36875" y1="78528" x2="36875" y2="78528"/>
                        <a14:backgroundMark x1="35375" y1="76598" x2="35375" y2="76598"/>
                        <a14:backgroundMark x1="33500" y1="74668" x2="33500" y2="74668"/>
                        <a14:backgroundMark x1="31625" y1="72497" x2="31625" y2="72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82" y="1953087"/>
            <a:ext cx="4733468" cy="49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ownload hd Disney Frozen Snowflake Png - Transparent Background Frozen  Snowflake Clipart and use the… | Frozen snowflake, Frozen backdrop, Frozen  party decorations">
            <a:extLst>
              <a:ext uri="{FF2B5EF4-FFF2-40B4-BE49-F238E27FC236}">
                <a16:creationId xmlns:a16="http://schemas.microsoft.com/office/drawing/2014/main" xmlns="" id="{E1755651-213C-49AB-960A-33F2A103A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53" y="3844047"/>
            <a:ext cx="1900351" cy="141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ransparent Background Frozen Snowflake , Transparent Cartoon, Free  Cliparts &amp; Silhouettes - NetClipart">
            <a:extLst>
              <a:ext uri="{FF2B5EF4-FFF2-40B4-BE49-F238E27FC236}">
                <a16:creationId xmlns:a16="http://schemas.microsoft.com/office/drawing/2014/main" xmlns="" id="{81A6AE45-1F38-4D5E-B709-155212BC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02" y="3394708"/>
            <a:ext cx="2240709" cy="1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ownload hd Disney Frozen Snowflake Png - Transparent Background Frozen  Snowflake Clipart and use the… | Frozen snowflake, Frozen backdrop, Frozen  party decorations">
            <a:extLst>
              <a:ext uri="{FF2B5EF4-FFF2-40B4-BE49-F238E27FC236}">
                <a16:creationId xmlns:a16="http://schemas.microsoft.com/office/drawing/2014/main" xmlns="" id="{0619F23E-64F8-4A6A-8AF8-1AEF0E56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004" y="920134"/>
            <a:ext cx="2410085" cy="150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그림 2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03DD949-862F-41DF-B3BF-52A3EB8D6F5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7" b="8555"/>
          <a:stretch/>
        </p:blipFill>
        <p:spPr>
          <a:xfrm>
            <a:off x="10903734" y="1111650"/>
            <a:ext cx="1152479" cy="98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9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BD080054-AD1D-430B-A14B-E3AAF92F6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57466" y="247976"/>
            <a:ext cx="7068243" cy="640083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D2DC883-A79D-4A03-BE35-C40293E1EC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-85725"/>
            <a:ext cx="5791168" cy="709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86829F46-67D1-4E6B-8C62-8BFD66A9E7D4}"/>
              </a:ext>
            </a:extLst>
          </p:cNvPr>
          <p:cNvSpPr/>
          <p:nvPr/>
        </p:nvSpPr>
        <p:spPr>
          <a:xfrm>
            <a:off x="614362" y="384043"/>
            <a:ext cx="10963275" cy="616915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7030A0"/>
              </a:solidFill>
            </a:endParaRPr>
          </a:p>
        </p:txBody>
      </p:sp>
      <p:pic>
        <p:nvPicPr>
          <p:cNvPr id="9" name="Picture 2" descr="أميرات ديزني: بالصور أجمل شخصيات أميرات ديزني وأسمائهم | مجلة محطات">
            <a:extLst>
              <a:ext uri="{FF2B5EF4-FFF2-40B4-BE49-F238E27FC236}">
                <a16:creationId xmlns:a16="http://schemas.microsoft.com/office/drawing/2014/main" xmlns="" id="{DCB91C77-2648-4162-8127-A98C857C6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64" y="372972"/>
            <a:ext cx="7793870" cy="6151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اختبار أميرات ديزني | أميرات ديزني | سؤول">
            <a:extLst>
              <a:ext uri="{FF2B5EF4-FFF2-40B4-BE49-F238E27FC236}">
                <a16:creationId xmlns:a16="http://schemas.microsoft.com/office/drawing/2014/main" xmlns="" id="{2C97497C-B9D5-4974-A9C3-CD4E6BE2D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776" y="2662822"/>
            <a:ext cx="4364734" cy="43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AAA48490-AF8A-4274-9400-22A09C721061}"/>
              </a:ext>
            </a:extLst>
          </p:cNvPr>
          <p:cNvSpPr/>
          <p:nvPr/>
        </p:nvSpPr>
        <p:spPr>
          <a:xfrm>
            <a:off x="3878471" y="1144615"/>
            <a:ext cx="507222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Simple Bold Jut Out" pitchFamily="2" charset="-78"/>
              </a:rPr>
              <a:t>اهلاً بالأميرات الحلوات </a:t>
            </a:r>
          </a:p>
          <a:p>
            <a:pPr algn="ctr"/>
            <a:r>
              <a:rPr lang="ar-SA" sz="40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Simple Bold Jut Out" pitchFamily="2" charset="-78"/>
              </a:rPr>
              <a:t>هل أنتم مستعدون...؟</a:t>
            </a:r>
          </a:p>
          <a:p>
            <a:pPr algn="ctr"/>
            <a:r>
              <a:rPr lang="ar-SA" sz="4000" dirty="0" smtClean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Simple Bold Jut Out" pitchFamily="2" charset="-78"/>
              </a:rPr>
              <a:t>متحمسة اسمع صوتكم</a:t>
            </a:r>
            <a:endParaRPr lang="ar-SA" sz="4000" dirty="0">
              <a:ln w="0"/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 Massir Ballpoint" panose="00000100000000000000" pitchFamily="2" charset="-78"/>
              <a:cs typeface="Simple Bold Jut Out" pitchFamily="2" charset="-78"/>
            </a:endParaRPr>
          </a:p>
        </p:txBody>
      </p:sp>
      <p:pic>
        <p:nvPicPr>
          <p:cNvPr id="20" name="BE0C18F9-FDEC-46D3-8EC0-84918E30E11B-L0-001.jpeg">
            <a:extLst>
              <a:ext uri="{FF2B5EF4-FFF2-40B4-BE49-F238E27FC236}">
                <a16:creationId xmlns:a16="http://schemas.microsoft.com/office/drawing/2014/main" xmlns="" id="{9A3DA093-37ED-4298-9550-C39763FFE18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44" r="4" b="7796"/>
          <a:stretch>
            <a:fillRect/>
          </a:stretch>
        </p:blipFill>
        <p:spPr>
          <a:xfrm rot="20522056" flipH="1">
            <a:off x="3478303" y="288296"/>
            <a:ext cx="1120865" cy="1111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8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32854" y="2913461"/>
            <a:ext cx="6895068" cy="994013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76" y="0"/>
            <a:ext cx="1160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72282" y="2530186"/>
            <a:ext cx="6895066" cy="1760562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22" y="-85725"/>
            <a:ext cx="2140749" cy="69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40944"/>
            <a:ext cx="6096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934B1-A212-4DE7-B844-3E79B1ADF54A}"/>
              </a:ext>
            </a:extLst>
          </p:cNvPr>
          <p:cNvSpPr/>
          <p:nvPr/>
        </p:nvSpPr>
        <p:spPr>
          <a:xfrm>
            <a:off x="578484" y="644469"/>
            <a:ext cx="7752080" cy="589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5E3107-7EA4-4E9F-A003-723F1CE74F99}"/>
              </a:ext>
            </a:extLst>
          </p:cNvPr>
          <p:cNvSpPr txBox="1"/>
          <p:nvPr/>
        </p:nvSpPr>
        <p:spPr>
          <a:xfrm>
            <a:off x="9908079" y="279664"/>
            <a:ext cx="2148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noProof="0" dirty="0" smtClean="0">
                <a:solidFill>
                  <a:srgbClr val="F5CDFF"/>
                </a:solidFill>
                <a:latin typeface="Calibri" panose="020F0502020204030204"/>
                <a:cs typeface="PT Bold Heading" pitchFamily="2" charset="-78"/>
              </a:rPr>
              <a:t>اختاري الإجابة الصحيحة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5CDFF"/>
              </a:solidFill>
              <a:effectLst/>
              <a:uLnTx/>
              <a:uFillTx/>
              <a:latin typeface="Calibri" panose="020F0502020204030204"/>
              <a:cs typeface="PT Bold Heading" pitchFamily="2" charset="-78"/>
            </a:endParaRPr>
          </a:p>
        </p:txBody>
      </p:sp>
      <p:pic>
        <p:nvPicPr>
          <p:cNvPr id="13" name="BE0C18F9-FDEC-46D3-8EC0-84918E30E11B-L0-001.jpeg" descr="BE0C18F9-FDEC-46D3-8EC0-84918E30E11B-L0-001.jpeg">
            <a:extLst>
              <a:ext uri="{FF2B5EF4-FFF2-40B4-BE49-F238E27FC236}">
                <a16:creationId xmlns="" xmlns:a16="http://schemas.microsoft.com/office/drawing/2014/main" id="{9A3DA093-37ED-4298-9550-C39763FFE1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44" r="4" b="7796"/>
          <a:stretch>
            <a:fillRect/>
          </a:stretch>
        </p:blipFill>
        <p:spPr>
          <a:xfrm rot="20522056" flipH="1">
            <a:off x="8554200" y="309885"/>
            <a:ext cx="1516237" cy="1491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Picture 2" descr="صور لروبانزل">
            <a:extLst>
              <a:ext uri="{FF2B5EF4-FFF2-40B4-BE49-F238E27FC236}">
                <a16:creationId xmlns:a16="http://schemas.microsoft.com/office/drawing/2014/main" xmlns="" id="{DB45F418-FF6B-4A9D-8472-83ABF22E89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93" y="644469"/>
            <a:ext cx="3504072" cy="2545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♥ بتحبى ديزنى تعالى خدى سكرابز كتير حصرى اكيد ♥ - Mrmori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187" y="2550169"/>
            <a:ext cx="4429884" cy="39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BDDFB1B6-8BDB-43E7-8D07-46AAC13FFC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7564" y="-581781"/>
            <a:ext cx="6392960" cy="8273242"/>
          </a:xfrm>
          <a:prstGeom prst="rect">
            <a:avLst/>
          </a:prstGeom>
        </p:spPr>
      </p:pic>
      <p:pic>
        <p:nvPicPr>
          <p:cNvPr id="2050" name="Picture 2" descr="حسناء الوحش ارييل رابونزيل ، أميرة ديزني, تنسيقات الصور, أميرة ديزني 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56" y="2467278"/>
            <a:ext cx="3348633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سكرابز اميرات ديزني | منارة سورية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370" y="3190399"/>
            <a:ext cx="2510287" cy="35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258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B04A312E-F456-431B-9872-D8A3DBF4A8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779" y="-6827"/>
            <a:ext cx="1896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99496DA5-011F-462B-BD6B-2022CC010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9730" y="2709299"/>
            <a:ext cx="6858000" cy="1439397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22A68575-FF46-4282-9808-90C9565D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29" y="0"/>
            <a:ext cx="19110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934B1-A212-4DE7-B844-3E79B1ADF54A}"/>
              </a:ext>
            </a:extLst>
          </p:cNvPr>
          <p:cNvSpPr/>
          <p:nvPr/>
        </p:nvSpPr>
        <p:spPr>
          <a:xfrm>
            <a:off x="578485" y="566420"/>
            <a:ext cx="7752080" cy="589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10" name="Picture 8" descr="Image result for repunzel png">
            <a:extLst>
              <a:ext uri="{FF2B5EF4-FFF2-40B4-BE49-F238E27FC236}">
                <a16:creationId xmlns:a16="http://schemas.microsoft.com/office/drawing/2014/main" xmlns="" id="{3E2E4C49-F983-424B-AFAD-A3DDE723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32" b="97829" l="5444" r="92000">
                        <a14:foregroundMark x1="49333" y1="7132" x2="49333" y2="7132"/>
                        <a14:foregroundMark x1="44889" y1="19845" x2="44889" y2="19845"/>
                        <a14:foregroundMark x1="48000" y1="18915" x2="37889" y2="26512"/>
                        <a14:foregroundMark x1="37889" y1="26512" x2="37778" y2="17519"/>
                        <a14:foregroundMark x1="37778" y1="17519" x2="36667" y2="12248"/>
                        <a14:foregroundMark x1="38444" y1="8682" x2="38444" y2="8682"/>
                        <a14:foregroundMark x1="34000" y1="8062" x2="34000" y2="8062"/>
                        <a14:foregroundMark x1="54222" y1="16589" x2="54222" y2="16589"/>
                        <a14:foregroundMark x1="55333" y1="14729" x2="55333" y2="14729"/>
                        <a14:foregroundMark x1="62889" y1="33488" x2="62889" y2="33488"/>
                        <a14:foregroundMark x1="71000" y1="31783" x2="71000" y2="31783"/>
                        <a14:foregroundMark x1="66333" y1="30233" x2="66333" y2="30233"/>
                        <a14:foregroundMark x1="62222" y1="88837" x2="14778" y2="90698"/>
                        <a14:foregroundMark x1="14778" y1="90698" x2="9444" y2="87132"/>
                        <a14:foregroundMark x1="9444" y1="87132" x2="11556" y2="79380"/>
                        <a14:foregroundMark x1="11556" y1="79380" x2="24111" y2="74264"/>
                        <a14:foregroundMark x1="24111" y1="74264" x2="38444" y2="73643"/>
                        <a14:foregroundMark x1="38444" y1="73643" x2="43222" y2="74419"/>
                        <a14:foregroundMark x1="88111" y1="74109" x2="88111" y2="74109"/>
                        <a14:foregroundMark x1="92222" y1="78450" x2="92222" y2="78450"/>
                        <a14:foregroundMark x1="66222" y1="93798" x2="64605" y2="94207"/>
                        <a14:foregroundMark x1="10000" y1="90698" x2="5444" y2="86202"/>
                        <a14:foregroundMark x1="5444" y1="86202" x2="9111" y2="80465"/>
                        <a14:backgroundMark x1="48000" y1="98450" x2="54444" y2="98915"/>
                        <a14:backgroundMark x1="54444" y1="98915" x2="65556" y2="97829"/>
                        <a14:backgroundMark x1="57333" y1="97054" x2="64333" y2="94884"/>
                        <a14:backgroundMark x1="46556" y1="82326" x2="46556" y2="82326"/>
                        <a14:backgroundMark x1="40889" y1="82326" x2="40889" y2="82326"/>
                        <a14:backgroundMark x1="67444" y1="76279" x2="67444" y2="76279"/>
                        <a14:backgroundMark x1="68111" y1="77209" x2="68111" y2="77209"/>
                        <a14:backgroundMark x1="77778" y1="75194" x2="77778" y2="75194"/>
                        <a14:backgroundMark x1="77111" y1="75194" x2="77111" y2="75194"/>
                        <a14:backgroundMark x1="50000" y1="41705" x2="50000" y2="41705"/>
                        <a14:backgroundMark x1="47333" y1="54109" x2="47333" y2="54109"/>
                        <a14:backgroundMark x1="19778" y1="81550" x2="19778" y2="81550"/>
                        <a14:backgroundMark x1="18556" y1="81860" x2="18556" y2="81860"/>
                        <a14:backgroundMark x1="15778" y1="82326" x2="15778" y2="82326"/>
                        <a14:backgroundMark x1="16444" y1="82326" x2="16444" y2="82326"/>
                        <a14:backgroundMark x1="17222" y1="82016" x2="17222" y2="82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9464"/>
            <a:ext cx="3325668" cy="238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BDDFB1B6-8BDB-43E7-8D07-46AAC13FFC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2419" y="-600243"/>
            <a:ext cx="6392960" cy="8273242"/>
          </a:xfrm>
          <a:prstGeom prst="rect">
            <a:avLst/>
          </a:prstGeom>
        </p:spPr>
      </p:pic>
      <p:sp>
        <p:nvSpPr>
          <p:cNvPr id="13" name="Rectangle: Rounded Corners 21">
            <a:extLst>
              <a:ext uri="{FF2B5EF4-FFF2-40B4-BE49-F238E27FC236}">
                <a16:creationId xmlns="" xmlns:a16="http://schemas.microsoft.com/office/drawing/2014/main" id="{2C5FA8F5-A351-4406-8BC7-D3B18E8AA0F2}"/>
              </a:ext>
            </a:extLst>
          </p:cNvPr>
          <p:cNvSpPr/>
          <p:nvPr/>
        </p:nvSpPr>
        <p:spPr>
          <a:xfrm>
            <a:off x="998028" y="1235581"/>
            <a:ext cx="2253997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عدد الأبواب أقل</a:t>
            </a:r>
            <a:endParaRPr lang="ar-AE" sz="24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14" name="Rectangle: Rounded Corners 22">
            <a:extLst>
              <a:ext uri="{FF2B5EF4-FFF2-40B4-BE49-F238E27FC236}">
                <a16:creationId xmlns="" xmlns:a16="http://schemas.microsoft.com/office/drawing/2014/main" id="{96669135-4A61-4ACA-A423-D7DE384345F7}"/>
              </a:ext>
            </a:extLst>
          </p:cNvPr>
          <p:cNvSpPr/>
          <p:nvPr/>
        </p:nvSpPr>
        <p:spPr>
          <a:xfrm>
            <a:off x="998725" y="2409560"/>
            <a:ext cx="2220171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عدد الأبواب أكثر</a:t>
            </a:r>
            <a:endParaRPr lang="ar-AE" sz="24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>
            <a:off x="3676581" y="4168138"/>
            <a:ext cx="5309943" cy="2156462"/>
            <a:chOff x="6909517" y="1815900"/>
            <a:chExt cx="4148066" cy="3899994"/>
          </a:xfrm>
          <a:solidFill>
            <a:schemeClr val="bg1"/>
          </a:solidFill>
        </p:grpSpPr>
        <p:sp>
          <p:nvSpPr>
            <p:cNvPr id="16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6966116" y="1815900"/>
              <a:ext cx="4091467" cy="3899994"/>
            </a:xfrm>
            <a:prstGeom prst="wedgeEllipseCallout">
              <a:avLst>
                <a:gd name="adj1" fmla="val -53350"/>
                <a:gd name="adj2" fmla="val -31200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>
              <a:off x="6909517" y="2468604"/>
              <a:ext cx="3596493" cy="2662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>
                <a:buClr>
                  <a:srgbClr val="000000"/>
                </a:buClr>
                <a:defRPr/>
              </a:pPr>
              <a:r>
                <a:rPr lang="ar-SA" sz="2400" b="0" kern="0" noProof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عندما أرادت </a:t>
              </a:r>
              <a:r>
                <a:rPr lang="ar-SA" sz="2400" b="0" kern="0" noProof="0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رابونزيل</a:t>
              </a:r>
              <a:r>
                <a:rPr lang="ar-SA" sz="2400" b="0" kern="0" noProof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 ذات الشعر الطويل الهروب من البرج عثرت على مفاتيح الأبواب الا انها لم تستطيع</a:t>
              </a:r>
            </a:p>
            <a:p>
              <a:pPr lvl="0">
                <a:buClr>
                  <a:srgbClr val="000000"/>
                </a:buClr>
                <a:defRPr/>
              </a:pPr>
              <a:r>
                <a:rPr lang="ar-SA" sz="2400" b="0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أعرف السبب من الصورة</a:t>
              </a:r>
              <a:r>
                <a:rPr lang="ar-SA" sz="2400" b="0" kern="0" noProof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.... </a:t>
              </a:r>
              <a:endParaRPr kumimoji="0" lang="ar-SA" sz="2400" b="0" i="0" u="none" strike="noStrike" kern="0" normalizeH="0" baseline="0" noProof="0" dirty="0">
                <a:solidFill>
                  <a:schemeClr val="accent6">
                    <a:lumMod val="60000"/>
                    <a:lumOff val="40000"/>
                  </a:schemeClr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pic>
        <p:nvPicPr>
          <p:cNvPr id="11" name="Picture 10" descr="Image result for repunzel horse png">
            <a:extLst>
              <a:ext uri="{FF2B5EF4-FFF2-40B4-BE49-F238E27FC236}">
                <a16:creationId xmlns:a16="http://schemas.microsoft.com/office/drawing/2014/main" xmlns="" id="{881D9960-928E-4BC5-8582-157C7298E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07" y="3886588"/>
            <a:ext cx="2308619" cy="271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xmlns="" id="{B4C58D7B-3C77-4198-9F70-66AC569138B9}"/>
              </a:ext>
            </a:extLst>
          </p:cNvPr>
          <p:cNvSpPr/>
          <p:nvPr/>
        </p:nvSpPr>
        <p:spPr>
          <a:xfrm>
            <a:off x="9111376" y="1252583"/>
            <a:ext cx="30235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0" cap="none" spc="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تبردين القلب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31250" r="20970" b="32413"/>
          <a:stretch/>
        </p:blipFill>
        <p:spPr bwMode="auto">
          <a:xfrm>
            <a:off x="3670643" y="729484"/>
            <a:ext cx="4476185" cy="265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Image result for rapunzel background">
            <a:extLst>
              <a:ext uri="{FF2B5EF4-FFF2-40B4-BE49-F238E27FC236}">
                <a16:creationId xmlns:a16="http://schemas.microsoft.com/office/drawing/2014/main" xmlns="" id="{3C22CFA3-851E-4AA2-8E81-377AA9DC2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20"/>
          <a:stretch/>
        </p:blipFill>
        <p:spPr bwMode="auto">
          <a:xfrm>
            <a:off x="639445" y="3034803"/>
            <a:ext cx="3345547" cy="417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Вопрос GIFs - Get the best gif on GIFER">
            <a:extLst>
              <a:ext uri="{FF2B5EF4-FFF2-40B4-BE49-F238E27FC236}">
                <a16:creationId xmlns="" xmlns:a16="http://schemas.microsoft.com/office/drawing/2014/main" id="{C6404D7F-92A1-4030-8476-14C4CF8396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786" y="2510682"/>
            <a:ext cx="1718418" cy="171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893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79899" y="3114717"/>
            <a:ext cx="6895068" cy="591502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65" y="0"/>
            <a:ext cx="69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34391" y="2886643"/>
            <a:ext cx="6895066" cy="1047648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="" xmlns:a16="http://schemas.microsoft.com/office/drawing/2014/main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17" y="-85725"/>
            <a:ext cx="1273884" cy="69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260C4E5-726D-4BE6-90C5-3560E9A8C859}"/>
              </a:ext>
            </a:extLst>
          </p:cNvPr>
          <p:cNvGrpSpPr/>
          <p:nvPr/>
        </p:nvGrpSpPr>
        <p:grpSpPr>
          <a:xfrm>
            <a:off x="332278" y="301798"/>
            <a:ext cx="8273242" cy="6392960"/>
            <a:chOff x="332278" y="301798"/>
            <a:chExt cx="8273242" cy="63929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6B934B1-A212-4DE7-B844-3E79B1ADF54A}"/>
                </a:ext>
              </a:extLst>
            </p:cNvPr>
            <p:cNvSpPr/>
            <p:nvPr/>
          </p:nvSpPr>
          <p:spPr>
            <a:xfrm>
              <a:off x="578485" y="566420"/>
              <a:ext cx="7752080" cy="5892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BDDFB1B6-8BDB-43E7-8D07-46AAC13FF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2419" y="-638343"/>
              <a:ext cx="6392960" cy="8273242"/>
            </a:xfrm>
            <a:prstGeom prst="rect">
              <a:avLst/>
            </a:prstGeom>
          </p:spPr>
        </p:pic>
      </p:grpSp>
      <p:pic>
        <p:nvPicPr>
          <p:cNvPr id="9" name="Picture 12" descr="Image result for cinderella png">
            <a:extLst>
              <a:ext uri="{FF2B5EF4-FFF2-40B4-BE49-F238E27FC236}">
                <a16:creationId xmlns:a16="http://schemas.microsoft.com/office/drawing/2014/main" xmlns="" id="{8E780AE8-A4A3-4CD3-9F51-0D85EEC02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71" b="93931" l="10000" r="90000">
                        <a14:foregroundMark x1="40787" y1="8971" x2="40787" y2="8971"/>
                        <a14:foregroundMark x1="42360" y1="93931" x2="42360" y2="93931"/>
                        <a14:foregroundMark x1="58090" y1="75198" x2="58090" y2="75198"/>
                        <a14:foregroundMark x1="60112" y1="67810" x2="60112" y2="67810"/>
                        <a14:foregroundMark x1="62697" y1="47757" x2="63708" y2="74406"/>
                        <a14:foregroundMark x1="63708" y1="74406" x2="63933" y2="75989"/>
                        <a14:foregroundMark x1="77753" y1="72032" x2="77753" y2="72032"/>
                        <a14:foregroundMark x1="80000" y1="63852" x2="80338" y2="63256"/>
                        <a14:foregroundMark x1="83468" y1="60648" x2="84045" y2="60422"/>
                        <a14:foregroundMark x1="77683" y1="74142" x2="77542" y2="74670"/>
                        <a14:foregroundMark x1="77753" y1="73879" x2="77683" y2="74142"/>
                        <a14:foregroundMark x1="71127" y1="81965" x2="69775" y2="80739"/>
                        <a14:foregroundMark x1="73787" y1="84379" x2="73556" y2="84169"/>
                        <a14:foregroundMark x1="70337" y1="83905" x2="70337" y2="83905"/>
                        <a14:foregroundMark x1="71011" y1="85224" x2="71011" y2="85224"/>
                        <a14:foregroundMark x1="71685" y1="86016" x2="71685" y2="86016"/>
                        <a14:foregroundMark x1="72247" y1="86280" x2="72247" y2="86280"/>
                        <a14:foregroundMark x1="72921" y1="86544" x2="72921" y2="86544"/>
                        <a14:foregroundMark x1="74270" y1="85752" x2="74270" y2="85752"/>
                        <a14:foregroundMark x1="74831" y1="84960" x2="74831" y2="84960"/>
                        <a14:foregroundMark x1="23596" y1="82850" x2="23596" y2="82850"/>
                        <a14:foregroundMark x1="21798" y1="84433" x2="21798" y2="84433"/>
                        <a14:foregroundMark x1="21011" y1="84433" x2="21011" y2="84433"/>
                        <a14:foregroundMark x1="19775" y1="83377" x2="19775" y2="83377"/>
                        <a14:foregroundMark x1="19213" y1="83113" x2="19213" y2="83113"/>
                        <a14:foregroundMark x1="18090" y1="81266" x2="18090" y2="81266"/>
                        <a14:foregroundMark x1="17416" y1="80739" x2="17416" y2="80739"/>
                        <a14:foregroundMark x1="16404" y1="78364" x2="16404" y2="78364"/>
                        <a14:foregroundMark x1="15843" y1="75462" x2="15843" y2="75462"/>
                        <a14:foregroundMark x1="15281" y1="73087" x2="15281" y2="73087"/>
                        <a14:foregroundMark x1="15281" y1="71240" x2="15281" y2="71240"/>
                        <a14:foregroundMark x1="15169" y1="68338" x2="15169" y2="68338"/>
                        <a14:foregroundMark x1="15506" y1="64644" x2="15506" y2="64644"/>
                        <a14:foregroundMark x1="16517" y1="62269" x2="16517" y2="62269"/>
                        <a14:foregroundMark x1="17416" y1="61214" x2="17416" y2="61214"/>
                        <a14:foregroundMark x1="58764" y1="57256" x2="58764" y2="57256"/>
                        <a14:foregroundMark x1="77191" y1="78100" x2="77191" y2="78100"/>
                        <a14:foregroundMark x1="76404" y1="81266" x2="76404" y2="81266"/>
                        <a14:foregroundMark x1="75618" y1="83905" x2="75618" y2="83905"/>
                        <a14:foregroundMark x1="75506" y1="84433" x2="75506" y2="84433"/>
                        <a14:foregroundMark x1="78764" y1="67546" x2="78764" y2="67546"/>
                        <a14:foregroundMark x1="79551" y1="65172" x2="79551" y2="65172"/>
                        <a14:foregroundMark x1="81011" y1="61478" x2="81011" y2="61478"/>
                        <a14:foregroundMark x1="81461" y1="60950" x2="81461" y2="60950"/>
                        <a14:foregroundMark x1="82022" y1="60422" x2="82022" y2="60422"/>
                        <a14:foregroundMark x1="82584" y1="60158" x2="82584" y2="60158"/>
                        <a14:foregroundMark x1="83483" y1="60686" x2="83483" y2="60686"/>
                        <a14:foregroundMark x1="79213" y1="65963" x2="79213" y2="65963"/>
                        <a14:foregroundMark x1="78876" y1="67810" x2="78876" y2="67810"/>
                        <a14:foregroundMark x1="78652" y1="68602" x2="78652" y2="68602"/>
                        <a14:backgroundMark x1="73371" y1="84169" x2="73371" y2="84169"/>
                        <a14:backgroundMark x1="71011" y1="82322" x2="73596" y2="83905"/>
                        <a14:backgroundMark x1="74756" y1="81266" x2="75056" y2="80211"/>
                        <a14:backgroundMark x1="74157" y1="83377" x2="74756" y2="81266"/>
                        <a14:backgroundMark x1="75238" y1="81266" x2="75393" y2="80739"/>
                        <a14:backgroundMark x1="74460" y1="83905" x2="75238" y2="81266"/>
                        <a14:backgroundMark x1="74382" y1="84169" x2="74460" y2="83905"/>
                        <a14:backgroundMark x1="76096" y1="78100" x2="75506" y2="79947"/>
                        <a14:backgroundMark x1="76854" y1="75726" x2="76096" y2="78100"/>
                        <a14:backgroundMark x1="77191" y1="75462" x2="77191" y2="75462"/>
                        <a14:backgroundMark x1="75730" y1="81003" x2="75730" y2="81003"/>
                        <a14:backgroundMark x1="73944" y1="83905" x2="73708" y2="84169"/>
                        <a14:backgroundMark x1="76067" y1="81530" x2="73944" y2="83905"/>
                        <a14:backgroundMark x1="75744" y1="81266" x2="75618" y2="82058"/>
                        <a14:backgroundMark x1="75955" y1="79947" x2="75744" y2="81266"/>
                        <a14:backgroundMark x1="76966" y1="74670" x2="76966" y2="76253"/>
                        <a14:backgroundMark x1="78090" y1="68074" x2="78090" y2="68074"/>
                        <a14:backgroundMark x1="78876" y1="68865" x2="78876" y2="68865"/>
                        <a14:backgroundMark x1="82022" y1="61478" x2="82022" y2="61478"/>
                        <a14:backgroundMark x1="82834" y1="61478" x2="80674" y2="64116"/>
                        <a14:backgroundMark x1="83267" y1="60950" x2="82834" y2="61478"/>
                        <a14:backgroundMark x1="83483" y1="60686" x2="83267" y2="60950"/>
                        <a14:backgroundMark x1="80337" y1="63852" x2="80337" y2="63852"/>
                        <a14:backgroundMark x1="84157" y1="60422" x2="84157" y2="60422"/>
                        <a14:backgroundMark x1="83820" y1="60158" x2="83820" y2="60158"/>
                        <a14:backgroundMark x1="83708" y1="60950" x2="83708" y2="60950"/>
                        <a14:backgroundMark x1="79551" y1="63852" x2="79551" y2="63852"/>
                        <a14:backgroundMark x1="78395" y1="68602" x2="78202" y2="69393"/>
                        <a14:backgroundMark x1="78588" y1="67810" x2="78395" y2="68602"/>
                        <a14:backgroundMark x1="78652" y1="67546" x2="78588" y2="67810"/>
                        <a14:backgroundMark x1="79037" y1="65963" x2="78652" y2="67546"/>
                        <a14:backgroundMark x1="79230" y1="65172" x2="79037" y2="65963"/>
                        <a14:backgroundMark x1="79551" y1="63852" x2="79230" y2="65172"/>
                        <a14:backgroundMark x1="77416" y1="74142" x2="77416" y2="74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560" y="3497689"/>
            <a:ext cx="2664288" cy="160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Image result for cinderella png heel">
            <a:extLst>
              <a:ext uri="{FF2B5EF4-FFF2-40B4-BE49-F238E27FC236}">
                <a16:creationId xmlns:a16="http://schemas.microsoft.com/office/drawing/2014/main" xmlns="" id="{2E282579-0D8D-4DD5-B569-67C68600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78" b="92402" l="1957" r="95761">
                        <a14:foregroundMark x1="70543" y1="4478" x2="52826" y2="23338"/>
                        <a14:foregroundMark x1="52826" y1="23338" x2="51413" y2="25780"/>
                        <a14:foregroundMark x1="42500" y1="40163" x2="37174" y2="51153"/>
                        <a14:foregroundMark x1="10870" y1="54545" x2="7283" y2="60651"/>
                        <a14:foregroundMark x1="7283" y1="60651" x2="12717" y2="65807"/>
                        <a14:foregroundMark x1="4891" y1="59294" x2="4891" y2="59294"/>
                        <a14:foregroundMark x1="26087" y1="92537" x2="26087" y2="92537"/>
                        <a14:foregroundMark x1="2065" y1="70692" x2="2065" y2="70692"/>
                        <a14:foregroundMark x1="93370" y1="67300" x2="93370" y2="67300"/>
                        <a14:foregroundMark x1="95761" y1="79783" x2="95761" y2="79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64" y="5501214"/>
            <a:ext cx="1660494" cy="13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Image result for cindrella wich png">
            <a:extLst>
              <a:ext uri="{FF2B5EF4-FFF2-40B4-BE49-F238E27FC236}">
                <a16:creationId xmlns:a16="http://schemas.microsoft.com/office/drawing/2014/main" xmlns="" id="{5F6B301D-92AA-4A0D-B3E9-3FA353A4D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23" b="90514" l="5000" r="95870">
                        <a14:foregroundMark x1="38696" y1="13992" x2="38696" y2="13992"/>
                        <a14:foregroundMark x1="38478" y1="12964" x2="48261" y2="22055"/>
                        <a14:foregroundMark x1="38152" y1="17154" x2="35761" y2="24664"/>
                        <a14:foregroundMark x1="28804" y1="37945" x2="14130" y2="49802"/>
                        <a14:foregroundMark x1="14130" y1="49802" x2="5000" y2="53439"/>
                        <a14:foregroundMark x1="41739" y1="13597" x2="41739" y2="13597"/>
                        <a14:foregroundMark x1="91304" y1="44190" x2="91304" y2="44190"/>
                        <a14:foregroundMark x1="56087" y1="29960" x2="44674" y2="41739"/>
                        <a14:foregroundMark x1="44674" y1="41739" x2="44674" y2="41739"/>
                        <a14:foregroundMark x1="40000" y1="12490" x2="40000" y2="12490"/>
                        <a14:foregroundMark x1="44891" y1="16206" x2="44891" y2="16206"/>
                        <a14:foregroundMark x1="42826" y1="14150" x2="50652" y2="20791"/>
                        <a14:foregroundMark x1="95978" y1="44348" x2="95978" y2="44348"/>
                        <a14:foregroundMark x1="61304" y1="90514" x2="61304" y2="90514"/>
                        <a14:foregroundMark x1="91087" y1="19526" x2="91087" y2="19526"/>
                        <a14:foregroundMark x1="92174" y1="18498" x2="92174" y2="18498"/>
                        <a14:foregroundMark x1="91957" y1="18972" x2="91957" y2="18972"/>
                        <a14:foregroundMark x1="92826" y1="17787" x2="92826" y2="17787"/>
                        <a14:foregroundMark x1="92174" y1="18261" x2="92174" y2="18261"/>
                        <a14:foregroundMark x1="92826" y1="17866" x2="92826" y2="17866"/>
                        <a14:foregroundMark x1="92500" y1="18103" x2="92500" y2="18103"/>
                        <a14:foregroundMark x1="93696" y1="17154" x2="93696" y2="17154"/>
                        <a14:foregroundMark x1="93370" y1="17391" x2="93370" y2="17391"/>
                        <a14:foregroundMark x1="93152" y1="17549" x2="93152" y2="17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4582" y="5250803"/>
            <a:ext cx="1063266" cy="14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1">
            <a:extLst>
              <a:ext uri="{FF2B5EF4-FFF2-40B4-BE49-F238E27FC236}">
                <a16:creationId xmlns="" xmlns:a16="http://schemas.microsoft.com/office/drawing/2014/main" id="{99EC8BD3-E38B-4F5F-B230-2100CE52DC7D}"/>
              </a:ext>
            </a:extLst>
          </p:cNvPr>
          <p:cNvSpPr/>
          <p:nvPr/>
        </p:nvSpPr>
        <p:spPr>
          <a:xfrm>
            <a:off x="909332" y="1953689"/>
            <a:ext cx="2253997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كراسة التلوين</a:t>
            </a:r>
            <a:endParaRPr lang="ar-AE" sz="20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15" name="Rectangle: Rounded Corners 9">
            <a:extLst>
              <a:ext uri="{FF2B5EF4-FFF2-40B4-BE49-F238E27FC236}">
                <a16:creationId xmlns="" xmlns:a16="http://schemas.microsoft.com/office/drawing/2014/main" id="{F234D105-4046-4737-96B6-FCADE9DEFBBB}"/>
              </a:ext>
            </a:extLst>
          </p:cNvPr>
          <p:cNvSpPr/>
          <p:nvPr/>
        </p:nvSpPr>
        <p:spPr>
          <a:xfrm>
            <a:off x="962321" y="865714"/>
            <a:ext cx="2220171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علبة الالوان</a:t>
            </a:r>
            <a:endParaRPr lang="ar-AE" sz="12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>
            <a:off x="2834639" y="3553777"/>
            <a:ext cx="3643430" cy="2191704"/>
            <a:chOff x="6802116" y="1121344"/>
            <a:chExt cx="3257234" cy="3423842"/>
          </a:xfrm>
          <a:solidFill>
            <a:schemeClr val="bg1"/>
          </a:solidFill>
        </p:grpSpPr>
        <p:sp>
          <p:nvSpPr>
            <p:cNvPr id="17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6802116" y="1121344"/>
              <a:ext cx="3257234" cy="3423842"/>
            </a:xfrm>
            <a:prstGeom prst="wedgeEllipseCallout">
              <a:avLst>
                <a:gd name="adj1" fmla="val -63292"/>
                <a:gd name="adj2" fmla="val -58807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>
              <a:off x="6802116" y="2316925"/>
              <a:ext cx="3195490" cy="1178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ar-SA" sz="2400" b="0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احضرت سندريلا معها من حفلة القصر كراسة تلوين وعلبة الوان </a:t>
              </a:r>
              <a:r>
                <a:rPr lang="ar-SA" sz="2400" b="0" kern="0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لاصدقاءها</a:t>
              </a:r>
              <a:r>
                <a:rPr lang="ar-SA" sz="2400" b="0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 الفئران أي مجموعة عددها أقل </a:t>
              </a:r>
              <a:endParaRPr kumimoji="0" lang="ar-SA" sz="2400" b="0" i="0" u="none" strike="noStrike" kern="0" normalizeH="0" baseline="0" noProof="0" dirty="0">
                <a:solidFill>
                  <a:schemeClr val="accent6">
                    <a:lumMod val="60000"/>
                    <a:lumOff val="40000"/>
                  </a:schemeClr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sp>
        <p:nvSpPr>
          <p:cNvPr id="23" name="مستطيل 22">
            <a:extLst>
              <a:ext uri="{FF2B5EF4-FFF2-40B4-BE49-F238E27FC236}">
                <a16:creationId xmlns:a16="http://schemas.microsoft.com/office/drawing/2014/main" xmlns="" id="{B4C58D7B-3C77-4198-9F70-66AC569138B9}"/>
              </a:ext>
            </a:extLst>
          </p:cNvPr>
          <p:cNvSpPr/>
          <p:nvPr/>
        </p:nvSpPr>
        <p:spPr>
          <a:xfrm>
            <a:off x="8954457" y="1240315"/>
            <a:ext cx="32736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انت قدها وقدود</a:t>
            </a:r>
          </a:p>
        </p:txBody>
      </p:sp>
      <p:pic>
        <p:nvPicPr>
          <p:cNvPr id="3074" name="Picture 2" descr="سكرابز سندريلا 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/>
          <a:stretch/>
        </p:blipFill>
        <p:spPr bwMode="auto">
          <a:xfrm>
            <a:off x="12617592" y="4437332"/>
            <a:ext cx="2148825" cy="24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شخصية سندريلا ، سندريلا أميرة ديزني شركة والت ديزني أرييل ، سندريلا,  كارتون, شخصية خيالية 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0509" y="3261361"/>
            <a:ext cx="2391816" cy="323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سندريلا الأميرة أورورا رابونزيل الأمير الساحرة ارييل ، سندريلا, ديزني  برينس, الأمير png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537553"/>
            <a:ext cx="3378541" cy="42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3" t="23084" r="31971" b="18108"/>
          <a:stretch/>
        </p:blipFill>
        <p:spPr bwMode="auto">
          <a:xfrm flipH="1">
            <a:off x="4956124" y="591770"/>
            <a:ext cx="2905760" cy="354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" descr="Вопрос GIFs - Get the best gif on GIFER">
            <a:extLst>
              <a:ext uri="{FF2B5EF4-FFF2-40B4-BE49-F238E27FC236}">
                <a16:creationId xmlns="" xmlns:a16="http://schemas.microsoft.com/office/drawing/2014/main" id="{C6404D7F-92A1-4030-8476-14C4CF8396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65" y="1683878"/>
            <a:ext cx="1906658" cy="19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25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1.1 -0.013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0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1202" y="2988343"/>
            <a:ext cx="6895066" cy="880281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22" y="-85725"/>
            <a:ext cx="2140749" cy="69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934B1-A212-4DE7-B844-3E79B1ADF54A}"/>
              </a:ext>
            </a:extLst>
          </p:cNvPr>
          <p:cNvSpPr/>
          <p:nvPr/>
        </p:nvSpPr>
        <p:spPr>
          <a:xfrm>
            <a:off x="578485" y="566420"/>
            <a:ext cx="7752080" cy="589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6" descr="Image result for snow white characters png">
            <a:extLst>
              <a:ext uri="{FF2B5EF4-FFF2-40B4-BE49-F238E27FC236}">
                <a16:creationId xmlns:a16="http://schemas.microsoft.com/office/drawing/2014/main" xmlns="" id="{BE3996B7-9BE3-4677-840D-62858AAD0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36" b="94231" l="10000" r="90000">
                        <a14:foregroundMark x1="47111" y1="24487" x2="64000" y2="15513"/>
                        <a14:foregroundMark x1="56000" y1="19615" x2="56222" y2="26795"/>
                        <a14:foregroundMark x1="45222" y1="13718" x2="45222" y2="13718"/>
                        <a14:foregroundMark x1="48444" y1="7436" x2="48444" y2="7436"/>
                        <a14:foregroundMark x1="48778" y1="7436" x2="48778" y2="7436"/>
                        <a14:foregroundMark x1="64111" y1="90513" x2="64111" y2="90513"/>
                        <a14:foregroundMark x1="64111" y1="90513" x2="51778" y2="85385"/>
                        <a14:foregroundMark x1="68111" y1="94231" x2="52778" y2="84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476" y="3920164"/>
            <a:ext cx="2404040" cy="2083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mage result for snow white png appple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18B1423-8EB0-49BD-AF3B-8A66A0F39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22" b="96889" l="9778" r="93778">
                        <a14:foregroundMark x1="36444" y1="95556" x2="67556" y2="91111"/>
                        <a14:foregroundMark x1="67556" y1="91111" x2="68444" y2="91111"/>
                        <a14:foregroundMark x1="93671" y1="67111" x2="93778" y2="68889"/>
                        <a14:foregroundMark x1="92444" y1="46667" x2="93671" y2="67111"/>
                        <a14:foregroundMark x1="68889" y1="96444" x2="39556" y2="96889"/>
                        <a14:foregroundMark x1="11556" y1="16889" x2="31111" y2="11111"/>
                        <a14:foregroundMark x1="31111" y1="9778" x2="36000" y2="10667"/>
                        <a14:foregroundMark x1="37333" y1="7556" x2="20889" y2="6222"/>
                        <a14:foregroundMark x1="57778" y1="12444" x2="69333" y2="12444"/>
                        <a14:foregroundMark x1="55102" y1="28444" x2="56444" y2="32889"/>
                        <a14:foregroundMark x1="55014" y1="28151" x2="55102" y2="28444"/>
                        <a14:foregroundMark x1="49333" y1="9333" x2="54079" y2="25053"/>
                        <a14:backgroundMark x1="55111" y1="26667" x2="55111" y2="26667"/>
                        <a14:backgroundMark x1="54667" y1="24889" x2="55556" y2="28000"/>
                        <a14:backgroundMark x1="94222" y1="67111" x2="94222" y2="67111"/>
                        <a14:backgroundMark x1="94222" y1="68889" x2="94222" y2="68889"/>
                        <a14:backgroundMark x1="55111" y1="28444" x2="55111" y2="2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29" y="4914043"/>
            <a:ext cx="913894" cy="913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BDDFB1B6-8BDB-43E7-8D07-46AAC13FFC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5114" y="-591573"/>
            <a:ext cx="6392960" cy="8273242"/>
          </a:xfrm>
          <a:prstGeom prst="rect">
            <a:avLst/>
          </a:prstGeom>
        </p:spPr>
      </p:pic>
      <p:sp>
        <p:nvSpPr>
          <p:cNvPr id="12" name="Rectangle: Rounded Corners 21">
            <a:extLst>
              <a:ext uri="{FF2B5EF4-FFF2-40B4-BE49-F238E27FC236}">
                <a16:creationId xmlns="" xmlns:a16="http://schemas.microsoft.com/office/drawing/2014/main" id="{2C5FA8F5-A351-4406-8BC7-D3B18E8AA0F2}"/>
              </a:ext>
            </a:extLst>
          </p:cNvPr>
          <p:cNvSpPr/>
          <p:nvPr/>
        </p:nvSpPr>
        <p:spPr>
          <a:xfrm>
            <a:off x="1645072" y="931438"/>
            <a:ext cx="2253997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البنطلون</a:t>
            </a:r>
            <a:endParaRPr lang="ar-AE" sz="20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13" name="Rectangle: Rounded Corners 22">
            <a:extLst>
              <a:ext uri="{FF2B5EF4-FFF2-40B4-BE49-F238E27FC236}">
                <a16:creationId xmlns="" xmlns:a16="http://schemas.microsoft.com/office/drawing/2014/main" id="{96669135-4A61-4ACA-A423-D7DE384345F7}"/>
              </a:ext>
            </a:extLst>
          </p:cNvPr>
          <p:cNvSpPr/>
          <p:nvPr/>
        </p:nvSpPr>
        <p:spPr>
          <a:xfrm>
            <a:off x="1645769" y="2105417"/>
            <a:ext cx="2220171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القميص</a:t>
            </a:r>
            <a:endParaRPr lang="ar-AE" sz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>
            <a:off x="2705101" y="3920164"/>
            <a:ext cx="3924300" cy="2527313"/>
            <a:chOff x="6966116" y="630737"/>
            <a:chExt cx="4091467" cy="3899994"/>
          </a:xfrm>
          <a:solidFill>
            <a:schemeClr val="bg1"/>
          </a:solidFill>
        </p:grpSpPr>
        <p:sp>
          <p:nvSpPr>
            <p:cNvPr id="15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6966116" y="630737"/>
              <a:ext cx="4091467" cy="3899994"/>
            </a:xfrm>
            <a:prstGeom prst="wedgeEllipseCallout">
              <a:avLst>
                <a:gd name="adj1" fmla="val -58377"/>
                <a:gd name="adj2" fmla="val -63913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>
              <a:off x="7407344" y="2204453"/>
              <a:ext cx="3063052" cy="993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ar-SA" sz="2400" b="0" kern="0" noProof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أشترت </a:t>
              </a:r>
              <a:r>
                <a:rPr lang="ar-SA" sz="2400" b="0" kern="0" noProof="0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سنووايت</a:t>
              </a:r>
              <a:r>
                <a:rPr lang="ar-SA" sz="2400" b="0" kern="0" noProof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 ملابس جديدة من السوق </a:t>
              </a:r>
              <a:r>
                <a:rPr lang="ar-SA" sz="2400" b="0" kern="0" noProof="0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لاصدقاءها</a:t>
              </a:r>
              <a:r>
                <a:rPr lang="ar-SA" sz="2400" b="0" kern="0" noProof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 الاقزام مجموعة قميص ومجموعة بنطلون أي المجموعتين أكثر</a:t>
              </a:r>
              <a:endParaRPr kumimoji="0" lang="ar-SA" sz="2400" b="0" i="0" u="none" strike="noStrike" kern="0" normalizeH="0" baseline="0" noProof="0" dirty="0">
                <a:solidFill>
                  <a:schemeClr val="accent6">
                    <a:lumMod val="60000"/>
                    <a:lumOff val="40000"/>
                  </a:schemeClr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sp>
        <p:nvSpPr>
          <p:cNvPr id="21" name="مستطيل 20">
            <a:extLst>
              <a:ext uri="{FF2B5EF4-FFF2-40B4-BE49-F238E27FC236}">
                <a16:creationId xmlns:a16="http://schemas.microsoft.com/office/drawing/2014/main" xmlns="" id="{D6B1A82B-6EA6-4C82-9FEF-6610B71AF8AE}"/>
              </a:ext>
            </a:extLst>
          </p:cNvPr>
          <p:cNvSpPr/>
          <p:nvPr/>
        </p:nvSpPr>
        <p:spPr>
          <a:xfrm>
            <a:off x="9339183" y="1281306"/>
            <a:ext cx="26805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تبيضين </a:t>
            </a:r>
            <a:r>
              <a:rPr lang="ar-SA" sz="7200" b="0" cap="none" spc="0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الوجة</a:t>
            </a:r>
            <a:endParaRPr lang="ar-SA" sz="72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pic>
        <p:nvPicPr>
          <p:cNvPr id="1028" name="Picture 4" descr="احدث سكرابز ديني | منارة سورية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296" y="307365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7" t="28781" r="19297" b="35609"/>
          <a:stretch/>
        </p:blipFill>
        <p:spPr bwMode="auto">
          <a:xfrm>
            <a:off x="3820220" y="1062051"/>
            <a:ext cx="4491971" cy="260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 descr="Вопрос GIFs - Get the best gif on GIFER">
            <a:extLst>
              <a:ext uri="{FF2B5EF4-FFF2-40B4-BE49-F238E27FC236}">
                <a16:creationId xmlns="" xmlns:a16="http://schemas.microsoft.com/office/drawing/2014/main" id="{C6404D7F-92A1-4030-8476-14C4CF8396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22" y="2341494"/>
            <a:ext cx="1870418" cy="18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 result for snow white png">
            <a:extLst>
              <a:ext uri="{FF2B5EF4-FFF2-40B4-BE49-F238E27FC236}">
                <a16:creationId xmlns:a16="http://schemas.microsoft.com/office/drawing/2014/main" xmlns="" id="{20ADB085-A791-45FC-BCB9-11BC2184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96" y="3684433"/>
            <a:ext cx="3327400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820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260C4E5-726D-4BE6-90C5-3560E9A8C859}"/>
              </a:ext>
            </a:extLst>
          </p:cNvPr>
          <p:cNvGrpSpPr/>
          <p:nvPr/>
        </p:nvGrpSpPr>
        <p:grpSpPr>
          <a:xfrm>
            <a:off x="332278" y="301798"/>
            <a:ext cx="8273242" cy="6392960"/>
            <a:chOff x="332278" y="301798"/>
            <a:chExt cx="8273242" cy="63929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6B934B1-A212-4DE7-B844-3E79B1ADF54A}"/>
                </a:ext>
              </a:extLst>
            </p:cNvPr>
            <p:cNvSpPr/>
            <p:nvPr/>
          </p:nvSpPr>
          <p:spPr>
            <a:xfrm>
              <a:off x="578485" y="566420"/>
              <a:ext cx="7752080" cy="5892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BDDFB1B6-8BDB-43E7-8D07-46AAC13FF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2419" y="-638343"/>
              <a:ext cx="6392960" cy="8273242"/>
            </a:xfrm>
            <a:prstGeom prst="rect">
              <a:avLst/>
            </a:prstGeom>
          </p:spPr>
        </p:pic>
      </p:grpSp>
      <p:pic>
        <p:nvPicPr>
          <p:cNvPr id="14" name="Picture 14" descr="Image result for aladdin ginnepng">
            <a:extLst>
              <a:ext uri="{FF2B5EF4-FFF2-40B4-BE49-F238E27FC236}">
                <a16:creationId xmlns:a16="http://schemas.microsoft.com/office/drawing/2014/main" xmlns="" id="{8CB78474-3BB8-4A71-976E-39622D6E5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6" b="90991" l="9250" r="96250">
                        <a14:foregroundMark x1="42375" y1="48874" x2="48250" y2="28829"/>
                        <a14:foregroundMark x1="46750" y1="14189" x2="46750" y2="14189"/>
                        <a14:foregroundMark x1="48125" y1="18919" x2="48125" y2="18919"/>
                        <a14:foregroundMark x1="52875" y1="15766" x2="47500" y2="18694"/>
                        <a14:foregroundMark x1="92375" y1="52477" x2="92375" y2="52477"/>
                        <a14:foregroundMark x1="92375" y1="52477" x2="92375" y2="52477"/>
                        <a14:foregroundMark x1="72375" y1="40541" x2="85125" y2="46847"/>
                        <a14:foregroundMark x1="96250" y1="52252" x2="96250" y2="52252"/>
                        <a14:foregroundMark x1="57664" y1="88500" x2="49750" y2="87387"/>
                        <a14:foregroundMark x1="9250" y1="49550" x2="9250" y2="49550"/>
                        <a14:foregroundMark x1="45875" y1="8108" x2="52500" y2="11486"/>
                        <a14:foregroundMark x1="58477" y1="1351" x2="58875" y2="676"/>
                        <a14:foregroundMark x1="58211" y1="1802" x2="58477" y2="1351"/>
                        <a14:foregroundMark x1="58078" y1="2027" x2="58211" y2="1802"/>
                        <a14:foregroundMark x1="52500" y1="11486" x2="57016" y2="3829"/>
                        <a14:foregroundMark x1="40000" y1="34234" x2="40000" y2="34234"/>
                        <a14:foregroundMark x1="35574" y1="30856" x2="35750" y2="31532"/>
                        <a14:foregroundMark x1="35397" y1="30180" x2="35574" y2="30856"/>
                        <a14:foregroundMark x1="35286" y1="29754" x2="35397" y2="30180"/>
                        <a14:foregroundMark x1="33750" y1="23874" x2="34750" y2="27703"/>
                        <a14:foregroundMark x1="60500" y1="9910" x2="60500" y2="9910"/>
                        <a14:backgroundMark x1="52750" y1="92793" x2="66625" y2="91892"/>
                        <a14:backgroundMark x1="66625" y1="91892" x2="80875" y2="92793"/>
                        <a14:backgroundMark x1="40375" y1="33333" x2="40375" y2="33333"/>
                        <a14:backgroundMark x1="56875" y1="1802" x2="56875" y2="1802"/>
                        <a14:backgroundMark x1="58125" y1="1351" x2="58125" y2="1351"/>
                        <a14:backgroundMark x1="56625" y1="3829" x2="56625" y2="3829"/>
                        <a14:backgroundMark x1="56875" y1="3829" x2="56875" y2="3829"/>
                        <a14:backgroundMark x1="36125" y1="28153" x2="36125" y2="28153"/>
                        <a14:backgroundMark x1="35500" y1="27703" x2="35500" y2="27703"/>
                        <a14:backgroundMark x1="35125" y1="27027" x2="36000" y2="28829"/>
                        <a14:backgroundMark x1="36125" y1="30180" x2="36125" y2="30180"/>
                        <a14:backgroundMark x1="36375" y1="30856" x2="36375" y2="30856"/>
                        <a14:backgroundMark x1="39750" y1="33784" x2="39750" y2="33784"/>
                        <a14:backgroundMark x1="40250" y1="33784" x2="40250" y2="33784"/>
                        <a14:backgroundMark x1="40000" y1="33784" x2="40000" y2="33784"/>
                        <a14:backgroundMark x1="28750" y1="35586" x2="28750" y2="35586"/>
                        <a14:backgroundMark x1="65375" y1="19144" x2="67750" y2="23198"/>
                        <a14:backgroundMark x1="57250" y1="3378" x2="57250" y2="3378"/>
                        <a14:backgroundMark x1="57500" y1="2703" x2="57500" y2="2703"/>
                        <a14:backgroundMark x1="57750" y1="2027" x2="57750" y2="2027"/>
                        <a14:backgroundMark x1="57750" y1="2027" x2="57750" y2="2027"/>
                        <a14:backgroundMark x1="57750" y1="2027" x2="57750" y2="2027"/>
                        <a14:backgroundMark x1="57125" y1="3378" x2="58375" y2="450"/>
                        <a14:backgroundMark x1="59000" y1="676" x2="59000" y2="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569" y="5378502"/>
            <a:ext cx="2871927" cy="15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Image result for jasmine monkey  png">
            <a:extLst>
              <a:ext uri="{FF2B5EF4-FFF2-40B4-BE49-F238E27FC236}">
                <a16:creationId xmlns:a16="http://schemas.microsoft.com/office/drawing/2014/main" xmlns="" id="{80FDFF7F-73E5-401E-B0B9-CD62A22A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96" b="93252" l="9794" r="97680">
                        <a14:foregroundMark x1="32990" y1="19939" x2="36598" y2="36810"/>
                        <a14:foregroundMark x1="28608" y1="22086" x2="24485" y2="32822"/>
                        <a14:foregroundMark x1="32732" y1="25460" x2="32216" y2="40798"/>
                        <a14:foregroundMark x1="27577" y1="8896" x2="27577" y2="8896"/>
                        <a14:foregroundMark x1="19072" y1="91718" x2="19072" y2="91718"/>
                        <a14:foregroundMark x1="46134" y1="92331" x2="46134" y2="92331"/>
                        <a14:foregroundMark x1="64433" y1="93252" x2="64433" y2="93252"/>
                        <a14:foregroundMark x1="90206" y1="59816" x2="90206" y2="59816"/>
                        <a14:foregroundMark x1="97680" y1="43865" x2="97680" y2="43865"/>
                        <a14:backgroundMark x1="45619" y1="53988" x2="45619" y2="5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114" y="3659372"/>
            <a:ext cx="1884218" cy="15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Image result for aladdin png">
            <a:extLst>
              <a:ext uri="{FF2B5EF4-FFF2-40B4-BE49-F238E27FC236}">
                <a16:creationId xmlns:a16="http://schemas.microsoft.com/office/drawing/2014/main" xmlns="" id="{91A314A7-583D-43DF-BE7F-201BF811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246" y="4625544"/>
            <a:ext cx="1850637" cy="182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مجموعة 14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>
            <a:off x="3849271" y="4309149"/>
            <a:ext cx="3873122" cy="1735803"/>
            <a:chOff x="7007071" y="502334"/>
            <a:chExt cx="4091467" cy="3899994"/>
          </a:xfrm>
          <a:solidFill>
            <a:schemeClr val="bg1"/>
          </a:solidFill>
        </p:grpSpPr>
        <p:sp>
          <p:nvSpPr>
            <p:cNvPr id="18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7007071" y="502334"/>
              <a:ext cx="4091467" cy="3899994"/>
            </a:xfrm>
            <a:prstGeom prst="wedgeEllipseCallout">
              <a:avLst>
                <a:gd name="adj1" fmla="val -70061"/>
                <a:gd name="adj2" fmla="val -76540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>
              <a:off x="7270009" y="2026713"/>
              <a:ext cx="3358560" cy="85123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ar-SA" sz="2800" b="0" kern="0" dirty="0" smtClean="0">
                  <a:solidFill>
                    <a:schemeClr val="accent5">
                      <a:lumMod val="75000"/>
                    </a:schemeClr>
                  </a:solidFill>
                  <a:cs typeface="PT Bold Heading" pitchFamily="2" charset="-78"/>
                </a:rPr>
                <a:t>ما نوع التصنيف الذي قامت به ياسمين وعلاء الدين في الصورة</a:t>
              </a:r>
              <a:endParaRPr kumimoji="0" lang="ar-SA" sz="2800" b="0" i="0" u="none" strike="noStrike" kern="0" normalizeH="0" baseline="0" noProof="0" dirty="0">
                <a:solidFill>
                  <a:schemeClr val="accent5">
                    <a:lumMod val="75000"/>
                  </a:schemeClr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sp>
        <p:nvSpPr>
          <p:cNvPr id="20" name="Rectangle: Rounded Corners 11">
            <a:extLst>
              <a:ext uri="{FF2B5EF4-FFF2-40B4-BE49-F238E27FC236}">
                <a16:creationId xmlns="" xmlns:a16="http://schemas.microsoft.com/office/drawing/2014/main" id="{99EC8BD3-E38B-4F5F-B230-2100CE52DC7D}"/>
              </a:ext>
            </a:extLst>
          </p:cNvPr>
          <p:cNvSpPr/>
          <p:nvPr/>
        </p:nvSpPr>
        <p:spPr>
          <a:xfrm>
            <a:off x="977572" y="1871801"/>
            <a:ext cx="2253997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اللون</a:t>
            </a:r>
            <a:endParaRPr lang="ar-AE" sz="20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21" name="Rectangle: Rounded Corners 9">
            <a:extLst>
              <a:ext uri="{FF2B5EF4-FFF2-40B4-BE49-F238E27FC236}">
                <a16:creationId xmlns="" xmlns:a16="http://schemas.microsoft.com/office/drawing/2014/main" id="{F234D105-4046-4737-96B6-FCADE9DEFBBB}"/>
              </a:ext>
            </a:extLst>
          </p:cNvPr>
          <p:cNvSpPr/>
          <p:nvPr/>
        </p:nvSpPr>
        <p:spPr>
          <a:xfrm>
            <a:off x="1030561" y="783826"/>
            <a:ext cx="2220171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الشكل</a:t>
            </a:r>
            <a:endParaRPr lang="ar-AE" sz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264662" y="2465563"/>
            <a:ext cx="4189863" cy="4947293"/>
            <a:chOff x="57434" y="2536618"/>
            <a:chExt cx="4189863" cy="4947293"/>
          </a:xfrm>
        </p:grpSpPr>
        <p:pic>
          <p:nvPicPr>
            <p:cNvPr id="10" name="Picture 8" descr="Image result for princess jassmine disney png">
              <a:extLst>
                <a:ext uri="{FF2B5EF4-FFF2-40B4-BE49-F238E27FC236}">
                  <a16:creationId xmlns:a16="http://schemas.microsoft.com/office/drawing/2014/main" xmlns="" id="{C357566F-4D57-4DA6-87B9-D77CEB25EA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639" b="92356" l="10000" r="90000">
                          <a14:foregroundMark x1="53864" y1="92356" x2="53864" y2="92356"/>
                          <a14:foregroundMark x1="52273" y1="9148" x2="52273" y2="9148"/>
                          <a14:foregroundMark x1="54318" y1="5639" x2="54318" y2="56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5" t="3044" r="12219"/>
            <a:stretch/>
          </p:blipFill>
          <p:spPr bwMode="auto">
            <a:xfrm>
              <a:off x="57434" y="2536618"/>
              <a:ext cx="4189863" cy="4947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Download hd Disney Frozen Snowflake Png - Transparent Background Frozen  Snowflake Clipart and use the… | Frozen snowflake, Frozen backdrop, Frozen  party decorations">
              <a:extLst>
                <a:ext uri="{FF2B5EF4-FFF2-40B4-BE49-F238E27FC236}">
                  <a16:creationId xmlns:a16="http://schemas.microsoft.com/office/drawing/2014/main" xmlns="" id="{F9C67493-B19C-42FD-8F13-8770B5695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8787" y="3603444"/>
              <a:ext cx="740090" cy="550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Download hd Disney Frozen Snowflake Png - Transparent Background Frozen  Snowflake Clipart and use the… | Frozen snowflake, Frozen backdrop, Frozen  party decorations">
              <a:extLst>
                <a:ext uri="{FF2B5EF4-FFF2-40B4-BE49-F238E27FC236}">
                  <a16:creationId xmlns:a16="http://schemas.microsoft.com/office/drawing/2014/main" xmlns="" id="{0706148F-65D0-4084-8444-FC5F684D8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6387" y="3684990"/>
              <a:ext cx="569676" cy="423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مستطيل 23">
            <a:extLst>
              <a:ext uri="{FF2B5EF4-FFF2-40B4-BE49-F238E27FC236}">
                <a16:creationId xmlns:a16="http://schemas.microsoft.com/office/drawing/2014/main" xmlns="" id="{D6B1A82B-6EA6-4C82-9FEF-6610B71AF8AE}"/>
              </a:ext>
            </a:extLst>
          </p:cNvPr>
          <p:cNvSpPr/>
          <p:nvPr/>
        </p:nvSpPr>
        <p:spPr>
          <a:xfrm>
            <a:off x="9215583" y="791430"/>
            <a:ext cx="268695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تنحطين على </a:t>
            </a:r>
            <a:r>
              <a:rPr lang="ar-SA" sz="6000" b="0" cap="none" spc="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الجرح</a:t>
            </a:r>
          </a:p>
          <a:p>
            <a:pPr algn="ctr"/>
            <a:r>
              <a:rPr lang="ar-SA" sz="6000" b="0" cap="none" spc="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 يبرى</a:t>
            </a:r>
            <a:endParaRPr lang="ar-SA" sz="60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pic>
        <p:nvPicPr>
          <p:cNvPr id="22" name="Picture 8" descr="Вопрос GIFs - Get the best gif on GIFER">
            <a:extLst>
              <a:ext uri="{FF2B5EF4-FFF2-40B4-BE49-F238E27FC236}">
                <a16:creationId xmlns="" xmlns:a16="http://schemas.microsoft.com/office/drawing/2014/main" id="{C6404D7F-92A1-4030-8476-14C4CF8396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06" y="2672255"/>
            <a:ext cx="1627771" cy="162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/>
          <p:cNvGrpSpPr/>
          <p:nvPr/>
        </p:nvGrpSpPr>
        <p:grpSpPr>
          <a:xfrm>
            <a:off x="4077840" y="1051664"/>
            <a:ext cx="3958763" cy="1996336"/>
            <a:chOff x="4077840" y="1051664"/>
            <a:chExt cx="3958763" cy="199633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9" t="15485" r="18918" b="46976"/>
            <a:stretch/>
          </p:blipFill>
          <p:spPr bwMode="auto">
            <a:xfrm>
              <a:off x="4077840" y="1051664"/>
              <a:ext cx="3958763" cy="1996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مستطيل 8"/>
            <p:cNvSpPr/>
            <p:nvPr/>
          </p:nvSpPr>
          <p:spPr>
            <a:xfrm>
              <a:off x="6307157" y="2049832"/>
              <a:ext cx="627043" cy="6224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926985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823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260C4E5-726D-4BE6-90C5-3560E9A8C859}"/>
              </a:ext>
            </a:extLst>
          </p:cNvPr>
          <p:cNvGrpSpPr/>
          <p:nvPr/>
        </p:nvGrpSpPr>
        <p:grpSpPr>
          <a:xfrm>
            <a:off x="332278" y="301798"/>
            <a:ext cx="8273242" cy="6392960"/>
            <a:chOff x="332278" y="301798"/>
            <a:chExt cx="8273242" cy="63929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6B934B1-A212-4DE7-B844-3E79B1ADF54A}"/>
                </a:ext>
              </a:extLst>
            </p:cNvPr>
            <p:cNvSpPr/>
            <p:nvPr/>
          </p:nvSpPr>
          <p:spPr>
            <a:xfrm>
              <a:off x="578485" y="566420"/>
              <a:ext cx="7752080" cy="5892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BDDFB1B6-8BDB-43E7-8D07-46AAC13FF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2419" y="-638343"/>
              <a:ext cx="6392960" cy="8273242"/>
            </a:xfrm>
            <a:prstGeom prst="rect">
              <a:avLst/>
            </a:prstGeom>
          </p:spPr>
        </p:pic>
      </p:grpSp>
      <p:pic>
        <p:nvPicPr>
          <p:cNvPr id="11" name="Picture 8" descr="Image result for flounder little mermaid png">
            <a:extLst>
              <a:ext uri="{FF2B5EF4-FFF2-40B4-BE49-F238E27FC236}">
                <a16:creationId xmlns:a16="http://schemas.microsoft.com/office/drawing/2014/main" xmlns="" id="{79B5773E-142A-47F6-83D9-56D67B23E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02" b="91398" l="10000" r="90000">
                        <a14:foregroundMark x1="33902" y1="8781" x2="33902" y2="8781"/>
                        <a14:foregroundMark x1="30244" y1="58244" x2="36707" y2="63799"/>
                        <a14:foregroundMark x1="36707" y1="63799" x2="43902" y2="60036"/>
                        <a14:foregroundMark x1="43902" y1="60036" x2="45976" y2="55735"/>
                        <a14:foregroundMark x1="46585" y1="91398" x2="46585" y2="91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142" y="-83020"/>
            <a:ext cx="2583455" cy="1758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21">
            <a:extLst>
              <a:ext uri="{FF2B5EF4-FFF2-40B4-BE49-F238E27FC236}">
                <a16:creationId xmlns="" xmlns:a16="http://schemas.microsoft.com/office/drawing/2014/main" id="{2C5FA8F5-A351-4406-8BC7-D3B18E8AA0F2}"/>
              </a:ext>
            </a:extLst>
          </p:cNvPr>
          <p:cNvSpPr/>
          <p:nvPr/>
        </p:nvSpPr>
        <p:spPr>
          <a:xfrm>
            <a:off x="5380796" y="4325936"/>
            <a:ext cx="2253997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rgbClr val="009900"/>
                </a:solidFill>
                <a:latin typeface="Century Gothic" panose="020B0502020202020204" pitchFamily="34" charset="0"/>
                <a:cs typeface="PT Bold Heading" pitchFamily="2" charset="-78"/>
              </a:rPr>
              <a:t>مجموعة 2</a:t>
            </a:r>
            <a:endParaRPr lang="ar-AE" sz="3200" dirty="0">
              <a:solidFill>
                <a:srgbClr val="009900"/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13" name="Rectangle: Rounded Corners 22">
            <a:extLst>
              <a:ext uri="{FF2B5EF4-FFF2-40B4-BE49-F238E27FC236}">
                <a16:creationId xmlns="" xmlns:a16="http://schemas.microsoft.com/office/drawing/2014/main" id="{96669135-4A61-4ACA-A423-D7DE384345F7}"/>
              </a:ext>
            </a:extLst>
          </p:cNvPr>
          <p:cNvSpPr/>
          <p:nvPr/>
        </p:nvSpPr>
        <p:spPr>
          <a:xfrm>
            <a:off x="5381493" y="5499915"/>
            <a:ext cx="2220171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rgbClr val="C00000"/>
                </a:solidFill>
                <a:latin typeface="Century Gothic" panose="020B0502020202020204" pitchFamily="34" charset="0"/>
                <a:cs typeface="PT Bold Heading" pitchFamily="2" charset="-78"/>
              </a:rPr>
              <a:t>مجموعة 1</a:t>
            </a:r>
            <a:endParaRPr lang="ar-AE" sz="3200" dirty="0">
              <a:solidFill>
                <a:srgbClr val="C00000"/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 rot="21415969">
            <a:off x="2782262" y="695959"/>
            <a:ext cx="2149827" cy="2255322"/>
            <a:chOff x="6966116" y="630736"/>
            <a:chExt cx="3590362" cy="3899994"/>
          </a:xfrm>
          <a:solidFill>
            <a:schemeClr val="bg1"/>
          </a:solidFill>
        </p:grpSpPr>
        <p:sp>
          <p:nvSpPr>
            <p:cNvPr id="15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6966116" y="630736"/>
              <a:ext cx="3590362" cy="3899994"/>
            </a:xfrm>
            <a:prstGeom prst="wedgeEllipseCallout">
              <a:avLst>
                <a:gd name="adj1" fmla="val -67893"/>
                <a:gd name="adj2" fmla="val 28808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 rot="21574120">
              <a:off x="7130924" y="1966229"/>
              <a:ext cx="3195826" cy="112844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ar-SA" sz="2400" b="0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ساعدي ارييل أي المجموعة التي فيها عدد العناصر متساوية هي</a:t>
              </a:r>
              <a:endParaRPr kumimoji="0" lang="ar-SA" sz="2400" b="0" i="0" u="none" strike="noStrike" kern="0" normalizeH="0" baseline="0" noProof="0" dirty="0">
                <a:solidFill>
                  <a:schemeClr val="accent6">
                    <a:lumMod val="60000"/>
                    <a:lumOff val="40000"/>
                  </a:schemeClr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D6B1A82B-6EA6-4C82-9FEF-6610B71AF8AE}"/>
              </a:ext>
            </a:extLst>
          </p:cNvPr>
          <p:cNvSpPr/>
          <p:nvPr/>
        </p:nvSpPr>
        <p:spPr>
          <a:xfrm>
            <a:off x="9302284" y="837150"/>
            <a:ext cx="287931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0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ذهب </a:t>
            </a:r>
            <a:r>
              <a:rPr lang="ar-SA" sz="6600" b="0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ذهب</a:t>
            </a:r>
            <a:endParaRPr lang="ar-SA" sz="6600" b="0" cap="none" spc="0" dirty="0" smtClean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ctr"/>
            <a:r>
              <a:rPr lang="ar-SA" sz="6600" b="0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 بنتي</a:t>
            </a:r>
            <a:endParaRPr lang="ar-SA" sz="6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pic>
        <p:nvPicPr>
          <p:cNvPr id="4100" name="Picture 4" descr="Painel Princesas Ariel - [ Piffer e Cia. 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94" y="1788678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10099597" y="3657601"/>
            <a:ext cx="1891055" cy="2801620"/>
            <a:chOff x="10099597" y="3940275"/>
            <a:chExt cx="1891055" cy="2518945"/>
          </a:xfrm>
        </p:grpSpPr>
        <p:pic>
          <p:nvPicPr>
            <p:cNvPr id="4106" name="Picture 10" descr="حورية البحر PNG تم تحميل الصور مجانا - Crazy Png- بابوا نيو غينيا صور تحميل  مجاني-Crazy Png- بابوا نيو غينيا صور تحميل مجاني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9597" y="3940275"/>
              <a:ext cx="1891055" cy="2518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Download hd Disney Frozen Snowflake Png - Transparent Background Frozen  Snowflake Clipart and use the… | Frozen snowflake, Frozen backdrop, Frozen  party decorations">
              <a:extLst>
                <a:ext uri="{FF2B5EF4-FFF2-40B4-BE49-F238E27FC236}">
                  <a16:creationId xmlns:a16="http://schemas.microsoft.com/office/drawing/2014/main" xmlns="" id="{0706148F-65D0-4084-8444-FC5F684D8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6686" y="4536250"/>
              <a:ext cx="970518" cy="859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Download hd Disney Frozen Snowflake Png - Transparent Background Frozen  Snowflake Clipart and use the… | Frozen snowflake, Frozen backdrop, Frozen  party decorations">
              <a:extLst>
                <a:ext uri="{FF2B5EF4-FFF2-40B4-BE49-F238E27FC236}">
                  <a16:creationId xmlns:a16="http://schemas.microsoft.com/office/drawing/2014/main" xmlns="" id="{F9C67493-B19C-42FD-8F13-8770B5695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5057" y="4610891"/>
              <a:ext cx="766289" cy="674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4" t="48901" r="13323" b="22278"/>
          <a:stretch/>
        </p:blipFill>
        <p:spPr bwMode="auto">
          <a:xfrm>
            <a:off x="5001739" y="2696136"/>
            <a:ext cx="2881088" cy="150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مستطيل مستدير الزوايا 17"/>
          <p:cNvSpPr/>
          <p:nvPr/>
        </p:nvSpPr>
        <p:spPr>
          <a:xfrm>
            <a:off x="4900198" y="2702721"/>
            <a:ext cx="3030026" cy="1523504"/>
          </a:xfrm>
          <a:prstGeom prst="roundRect">
            <a:avLst/>
          </a:prstGeom>
          <a:solidFill>
            <a:schemeClr val="accent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مستدير الزوايا 27"/>
          <p:cNvSpPr/>
          <p:nvPr/>
        </p:nvSpPr>
        <p:spPr>
          <a:xfrm>
            <a:off x="4916118" y="944401"/>
            <a:ext cx="3030026" cy="1523504"/>
          </a:xfrm>
          <a:prstGeom prst="roundRect">
            <a:avLst/>
          </a:prstGeom>
          <a:solidFill>
            <a:schemeClr val="accent5">
              <a:lumMod val="75000"/>
              <a:alpha val="1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9" name="Google Shape;3002;p72"/>
          <p:cNvGrpSpPr/>
          <p:nvPr/>
        </p:nvGrpSpPr>
        <p:grpSpPr>
          <a:xfrm>
            <a:off x="6823574" y="2518037"/>
            <a:ext cx="270502" cy="266610"/>
            <a:chOff x="6437163" y="3304232"/>
            <a:chExt cx="232850" cy="229500"/>
          </a:xfrm>
        </p:grpSpPr>
        <p:sp>
          <p:nvSpPr>
            <p:cNvPr id="30" name="Google Shape;3003;p72"/>
            <p:cNvSpPr/>
            <p:nvPr/>
          </p:nvSpPr>
          <p:spPr>
            <a:xfrm>
              <a:off x="6437163" y="3304232"/>
              <a:ext cx="232850" cy="229500"/>
            </a:xfrm>
            <a:custGeom>
              <a:avLst/>
              <a:gdLst/>
              <a:ahLst/>
              <a:cxnLst/>
              <a:rect l="l" t="t" r="r" b="b"/>
              <a:pathLst>
                <a:path w="9314" h="9180" extrusionOk="0">
                  <a:moveTo>
                    <a:pt x="4679" y="356"/>
                  </a:moveTo>
                  <a:cubicBezTo>
                    <a:pt x="6854" y="356"/>
                    <a:pt x="8611" y="2059"/>
                    <a:pt x="8823" y="4217"/>
                  </a:cubicBezTo>
                  <a:cubicBezTo>
                    <a:pt x="9061" y="6630"/>
                    <a:pt x="7129" y="8654"/>
                    <a:pt x="4773" y="8861"/>
                  </a:cubicBezTo>
                  <a:cubicBezTo>
                    <a:pt x="4737" y="8865"/>
                    <a:pt x="4709" y="8881"/>
                    <a:pt x="4683" y="8900"/>
                  </a:cubicBezTo>
                  <a:cubicBezTo>
                    <a:pt x="2490" y="8581"/>
                    <a:pt x="465" y="7272"/>
                    <a:pt x="382" y="4825"/>
                  </a:cubicBezTo>
                  <a:cubicBezTo>
                    <a:pt x="301" y="2476"/>
                    <a:pt x="2123" y="481"/>
                    <a:pt x="4466" y="361"/>
                  </a:cubicBezTo>
                  <a:cubicBezTo>
                    <a:pt x="4538" y="358"/>
                    <a:pt x="4609" y="356"/>
                    <a:pt x="4679" y="356"/>
                  </a:cubicBezTo>
                  <a:close/>
                  <a:moveTo>
                    <a:pt x="4571" y="0"/>
                  </a:moveTo>
                  <a:cubicBezTo>
                    <a:pt x="4536" y="0"/>
                    <a:pt x="4501" y="0"/>
                    <a:pt x="4466" y="1"/>
                  </a:cubicBezTo>
                  <a:cubicBezTo>
                    <a:pt x="1927" y="54"/>
                    <a:pt x="1" y="2139"/>
                    <a:pt x="21" y="4660"/>
                  </a:cubicBezTo>
                  <a:cubicBezTo>
                    <a:pt x="44" y="6920"/>
                    <a:pt x="2018" y="9149"/>
                    <a:pt x="4336" y="9149"/>
                  </a:cubicBezTo>
                  <a:cubicBezTo>
                    <a:pt x="4443" y="9149"/>
                    <a:pt x="4550" y="9145"/>
                    <a:pt x="4658" y="9135"/>
                  </a:cubicBezTo>
                  <a:cubicBezTo>
                    <a:pt x="4681" y="9162"/>
                    <a:pt x="4715" y="9179"/>
                    <a:pt x="4759" y="9179"/>
                  </a:cubicBezTo>
                  <a:cubicBezTo>
                    <a:pt x="4763" y="9179"/>
                    <a:pt x="4768" y="9179"/>
                    <a:pt x="4773" y="9179"/>
                  </a:cubicBezTo>
                  <a:cubicBezTo>
                    <a:pt x="7228" y="9022"/>
                    <a:pt x="9313" y="7057"/>
                    <a:pt x="9234" y="4517"/>
                  </a:cubicBezTo>
                  <a:cubicBezTo>
                    <a:pt x="9154" y="1969"/>
                    <a:pt x="7089" y="0"/>
                    <a:pt x="45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04;p72"/>
            <p:cNvSpPr/>
            <p:nvPr/>
          </p:nvSpPr>
          <p:spPr>
            <a:xfrm>
              <a:off x="6444688" y="3313107"/>
              <a:ext cx="219025" cy="213600"/>
            </a:xfrm>
            <a:custGeom>
              <a:avLst/>
              <a:gdLst/>
              <a:ahLst/>
              <a:cxnLst/>
              <a:rect l="l" t="t" r="r" b="b"/>
              <a:pathLst>
                <a:path w="8761" h="8544" extrusionOk="0">
                  <a:moveTo>
                    <a:pt x="4388" y="1214"/>
                  </a:moveTo>
                  <a:cubicBezTo>
                    <a:pt x="4736" y="1214"/>
                    <a:pt x="5092" y="1327"/>
                    <a:pt x="5422" y="1585"/>
                  </a:cubicBezTo>
                  <a:cubicBezTo>
                    <a:pt x="6235" y="2225"/>
                    <a:pt x="5943" y="3350"/>
                    <a:pt x="5615" y="4169"/>
                  </a:cubicBezTo>
                  <a:cubicBezTo>
                    <a:pt x="5406" y="4696"/>
                    <a:pt x="5144" y="5279"/>
                    <a:pt x="4800" y="5786"/>
                  </a:cubicBezTo>
                  <a:cubicBezTo>
                    <a:pt x="5249" y="5836"/>
                    <a:pt x="5700" y="5857"/>
                    <a:pt x="6153" y="5878"/>
                  </a:cubicBezTo>
                  <a:cubicBezTo>
                    <a:pt x="6557" y="5896"/>
                    <a:pt x="6557" y="6490"/>
                    <a:pt x="6153" y="6506"/>
                  </a:cubicBezTo>
                  <a:cubicBezTo>
                    <a:pt x="5352" y="6538"/>
                    <a:pt x="4551" y="6571"/>
                    <a:pt x="3773" y="6764"/>
                  </a:cubicBezTo>
                  <a:cubicBezTo>
                    <a:pt x="3714" y="6779"/>
                    <a:pt x="3658" y="6786"/>
                    <a:pt x="3605" y="6786"/>
                  </a:cubicBezTo>
                  <a:cubicBezTo>
                    <a:pt x="3158" y="6786"/>
                    <a:pt x="2918" y="6299"/>
                    <a:pt x="3094" y="5883"/>
                  </a:cubicBezTo>
                  <a:cubicBezTo>
                    <a:pt x="3461" y="5014"/>
                    <a:pt x="4138" y="4319"/>
                    <a:pt x="4475" y="3408"/>
                  </a:cubicBezTo>
                  <a:cubicBezTo>
                    <a:pt x="4653" y="2919"/>
                    <a:pt x="4901" y="2199"/>
                    <a:pt x="4134" y="2199"/>
                  </a:cubicBezTo>
                  <a:cubicBezTo>
                    <a:pt x="4128" y="2199"/>
                    <a:pt x="4121" y="2199"/>
                    <a:pt x="4115" y="2199"/>
                  </a:cubicBezTo>
                  <a:cubicBezTo>
                    <a:pt x="3459" y="2209"/>
                    <a:pt x="2965" y="2846"/>
                    <a:pt x="2923" y="3472"/>
                  </a:cubicBezTo>
                  <a:cubicBezTo>
                    <a:pt x="2914" y="3604"/>
                    <a:pt x="2790" y="3688"/>
                    <a:pt x="2677" y="3688"/>
                  </a:cubicBezTo>
                  <a:cubicBezTo>
                    <a:pt x="2591" y="3688"/>
                    <a:pt x="2511" y="3640"/>
                    <a:pt x="2491" y="3529"/>
                  </a:cubicBezTo>
                  <a:cubicBezTo>
                    <a:pt x="2278" y="2344"/>
                    <a:pt x="3287" y="1214"/>
                    <a:pt x="4388" y="1214"/>
                  </a:cubicBezTo>
                  <a:close/>
                  <a:moveTo>
                    <a:pt x="4378" y="1"/>
                  </a:moveTo>
                  <a:cubicBezTo>
                    <a:pt x="4308" y="1"/>
                    <a:pt x="4237" y="3"/>
                    <a:pt x="4165" y="6"/>
                  </a:cubicBezTo>
                  <a:cubicBezTo>
                    <a:pt x="1822" y="126"/>
                    <a:pt x="0" y="2120"/>
                    <a:pt x="81" y="4470"/>
                  </a:cubicBezTo>
                  <a:cubicBezTo>
                    <a:pt x="164" y="6917"/>
                    <a:pt x="2189" y="8226"/>
                    <a:pt x="4382" y="8544"/>
                  </a:cubicBezTo>
                  <a:cubicBezTo>
                    <a:pt x="4408" y="8526"/>
                    <a:pt x="4436" y="8510"/>
                    <a:pt x="4472" y="8506"/>
                  </a:cubicBezTo>
                  <a:cubicBezTo>
                    <a:pt x="6828" y="8299"/>
                    <a:pt x="8760" y="6275"/>
                    <a:pt x="8522" y="3862"/>
                  </a:cubicBezTo>
                  <a:cubicBezTo>
                    <a:pt x="8310" y="1704"/>
                    <a:pt x="6553" y="1"/>
                    <a:pt x="4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05;p72"/>
            <p:cNvSpPr/>
            <p:nvPr/>
          </p:nvSpPr>
          <p:spPr>
            <a:xfrm>
              <a:off x="6501613" y="3343457"/>
              <a:ext cx="107025" cy="139300"/>
            </a:xfrm>
            <a:custGeom>
              <a:avLst/>
              <a:gdLst/>
              <a:ahLst/>
              <a:cxnLst/>
              <a:rect l="l" t="t" r="r" b="b"/>
              <a:pathLst>
                <a:path w="4281" h="5572" extrusionOk="0">
                  <a:moveTo>
                    <a:pt x="2111" y="0"/>
                  </a:moveTo>
                  <a:cubicBezTo>
                    <a:pt x="1010" y="0"/>
                    <a:pt x="1" y="1130"/>
                    <a:pt x="214" y="2315"/>
                  </a:cubicBezTo>
                  <a:cubicBezTo>
                    <a:pt x="234" y="2426"/>
                    <a:pt x="314" y="2474"/>
                    <a:pt x="400" y="2474"/>
                  </a:cubicBezTo>
                  <a:cubicBezTo>
                    <a:pt x="513" y="2474"/>
                    <a:pt x="637" y="2390"/>
                    <a:pt x="646" y="2258"/>
                  </a:cubicBezTo>
                  <a:cubicBezTo>
                    <a:pt x="688" y="1632"/>
                    <a:pt x="1182" y="995"/>
                    <a:pt x="1838" y="985"/>
                  </a:cubicBezTo>
                  <a:cubicBezTo>
                    <a:pt x="1844" y="985"/>
                    <a:pt x="1851" y="985"/>
                    <a:pt x="1857" y="985"/>
                  </a:cubicBezTo>
                  <a:cubicBezTo>
                    <a:pt x="2624" y="985"/>
                    <a:pt x="2376" y="1705"/>
                    <a:pt x="2198" y="2194"/>
                  </a:cubicBezTo>
                  <a:cubicBezTo>
                    <a:pt x="1861" y="3105"/>
                    <a:pt x="1184" y="3800"/>
                    <a:pt x="817" y="4669"/>
                  </a:cubicBezTo>
                  <a:cubicBezTo>
                    <a:pt x="641" y="5085"/>
                    <a:pt x="881" y="5572"/>
                    <a:pt x="1328" y="5572"/>
                  </a:cubicBezTo>
                  <a:cubicBezTo>
                    <a:pt x="1381" y="5572"/>
                    <a:pt x="1437" y="5565"/>
                    <a:pt x="1496" y="5550"/>
                  </a:cubicBezTo>
                  <a:cubicBezTo>
                    <a:pt x="2274" y="5357"/>
                    <a:pt x="3075" y="5324"/>
                    <a:pt x="3876" y="5292"/>
                  </a:cubicBezTo>
                  <a:cubicBezTo>
                    <a:pt x="4280" y="5276"/>
                    <a:pt x="4280" y="4682"/>
                    <a:pt x="3876" y="4664"/>
                  </a:cubicBezTo>
                  <a:cubicBezTo>
                    <a:pt x="3423" y="4643"/>
                    <a:pt x="2972" y="4622"/>
                    <a:pt x="2523" y="4572"/>
                  </a:cubicBezTo>
                  <a:cubicBezTo>
                    <a:pt x="2868" y="4065"/>
                    <a:pt x="3129" y="3481"/>
                    <a:pt x="3338" y="2955"/>
                  </a:cubicBezTo>
                  <a:cubicBezTo>
                    <a:pt x="3666" y="2135"/>
                    <a:pt x="3958" y="1011"/>
                    <a:pt x="3145" y="371"/>
                  </a:cubicBezTo>
                  <a:cubicBezTo>
                    <a:pt x="2815" y="113"/>
                    <a:pt x="2459" y="0"/>
                    <a:pt x="2111" y="0"/>
                  </a:cubicBezTo>
                  <a:close/>
                </a:path>
              </a:pathLst>
            </a:custGeom>
            <a:solidFill>
              <a:schemeClr val="tx1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020;p72"/>
          <p:cNvGrpSpPr/>
          <p:nvPr/>
        </p:nvGrpSpPr>
        <p:grpSpPr>
          <a:xfrm>
            <a:off x="6760072" y="789152"/>
            <a:ext cx="270502" cy="266610"/>
            <a:chOff x="6106088" y="3304232"/>
            <a:chExt cx="232850" cy="229500"/>
          </a:xfrm>
        </p:grpSpPr>
        <p:sp>
          <p:nvSpPr>
            <p:cNvPr id="34" name="Google Shape;3021;p72"/>
            <p:cNvSpPr/>
            <p:nvPr/>
          </p:nvSpPr>
          <p:spPr>
            <a:xfrm>
              <a:off x="6106088" y="3304232"/>
              <a:ext cx="232850" cy="229500"/>
            </a:xfrm>
            <a:custGeom>
              <a:avLst/>
              <a:gdLst/>
              <a:ahLst/>
              <a:cxnLst/>
              <a:rect l="l" t="t" r="r" b="b"/>
              <a:pathLst>
                <a:path w="9314" h="9180" extrusionOk="0">
                  <a:moveTo>
                    <a:pt x="4679" y="356"/>
                  </a:moveTo>
                  <a:cubicBezTo>
                    <a:pt x="6853" y="356"/>
                    <a:pt x="8610" y="2059"/>
                    <a:pt x="8822" y="4217"/>
                  </a:cubicBezTo>
                  <a:cubicBezTo>
                    <a:pt x="9061" y="6630"/>
                    <a:pt x="7128" y="8654"/>
                    <a:pt x="4775" y="8861"/>
                  </a:cubicBezTo>
                  <a:cubicBezTo>
                    <a:pt x="4735" y="8865"/>
                    <a:pt x="4708" y="8881"/>
                    <a:pt x="4685" y="8900"/>
                  </a:cubicBezTo>
                  <a:cubicBezTo>
                    <a:pt x="2488" y="8581"/>
                    <a:pt x="464" y="7272"/>
                    <a:pt x="381" y="4825"/>
                  </a:cubicBezTo>
                  <a:cubicBezTo>
                    <a:pt x="301" y="2476"/>
                    <a:pt x="2122" y="481"/>
                    <a:pt x="4466" y="361"/>
                  </a:cubicBezTo>
                  <a:cubicBezTo>
                    <a:pt x="4537" y="358"/>
                    <a:pt x="4608" y="356"/>
                    <a:pt x="4679" y="356"/>
                  </a:cubicBezTo>
                  <a:close/>
                  <a:moveTo>
                    <a:pt x="4571" y="0"/>
                  </a:moveTo>
                  <a:cubicBezTo>
                    <a:pt x="4536" y="0"/>
                    <a:pt x="4501" y="0"/>
                    <a:pt x="4466" y="1"/>
                  </a:cubicBezTo>
                  <a:cubicBezTo>
                    <a:pt x="1928" y="54"/>
                    <a:pt x="0" y="2139"/>
                    <a:pt x="23" y="4660"/>
                  </a:cubicBezTo>
                  <a:cubicBezTo>
                    <a:pt x="43" y="6920"/>
                    <a:pt x="2020" y="9149"/>
                    <a:pt x="4336" y="9149"/>
                  </a:cubicBezTo>
                  <a:cubicBezTo>
                    <a:pt x="4442" y="9149"/>
                    <a:pt x="4549" y="9145"/>
                    <a:pt x="4657" y="9135"/>
                  </a:cubicBezTo>
                  <a:cubicBezTo>
                    <a:pt x="4680" y="9162"/>
                    <a:pt x="4714" y="9179"/>
                    <a:pt x="4759" y="9179"/>
                  </a:cubicBezTo>
                  <a:cubicBezTo>
                    <a:pt x="4764" y="9179"/>
                    <a:pt x="4769" y="9179"/>
                    <a:pt x="4775" y="9179"/>
                  </a:cubicBezTo>
                  <a:cubicBezTo>
                    <a:pt x="7229" y="9022"/>
                    <a:pt x="9314" y="7057"/>
                    <a:pt x="9234" y="4517"/>
                  </a:cubicBezTo>
                  <a:cubicBezTo>
                    <a:pt x="9154" y="1969"/>
                    <a:pt x="7090" y="0"/>
                    <a:pt x="4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22;p72"/>
            <p:cNvSpPr/>
            <p:nvPr/>
          </p:nvSpPr>
          <p:spPr>
            <a:xfrm>
              <a:off x="6113588" y="3313107"/>
              <a:ext cx="219025" cy="213600"/>
            </a:xfrm>
            <a:custGeom>
              <a:avLst/>
              <a:gdLst/>
              <a:ahLst/>
              <a:cxnLst/>
              <a:rect l="l" t="t" r="r" b="b"/>
              <a:pathLst>
                <a:path w="8761" h="8544" extrusionOk="0">
                  <a:moveTo>
                    <a:pt x="4641" y="1520"/>
                  </a:moveTo>
                  <a:cubicBezTo>
                    <a:pt x="4831" y="1520"/>
                    <a:pt x="5033" y="1625"/>
                    <a:pt x="5110" y="1828"/>
                  </a:cubicBezTo>
                  <a:cubicBezTo>
                    <a:pt x="5377" y="2527"/>
                    <a:pt x="5331" y="3329"/>
                    <a:pt x="5343" y="4068"/>
                  </a:cubicBezTo>
                  <a:cubicBezTo>
                    <a:pt x="5353" y="4827"/>
                    <a:pt x="5429" y="5609"/>
                    <a:pt x="5264" y="6353"/>
                  </a:cubicBezTo>
                  <a:cubicBezTo>
                    <a:pt x="5201" y="6647"/>
                    <a:pt x="4934" y="6795"/>
                    <a:pt x="4668" y="6795"/>
                  </a:cubicBezTo>
                  <a:cubicBezTo>
                    <a:pt x="4403" y="6795"/>
                    <a:pt x="4138" y="6648"/>
                    <a:pt x="4075" y="6353"/>
                  </a:cubicBezTo>
                  <a:cubicBezTo>
                    <a:pt x="3916" y="5607"/>
                    <a:pt x="3995" y="4827"/>
                    <a:pt x="4009" y="4068"/>
                  </a:cubicBezTo>
                  <a:cubicBezTo>
                    <a:pt x="4013" y="3772"/>
                    <a:pt x="4011" y="3467"/>
                    <a:pt x="4023" y="3162"/>
                  </a:cubicBezTo>
                  <a:lnTo>
                    <a:pt x="4023" y="3162"/>
                  </a:lnTo>
                  <a:cubicBezTo>
                    <a:pt x="3946" y="3211"/>
                    <a:pt x="3864" y="3255"/>
                    <a:pt x="3768" y="3294"/>
                  </a:cubicBezTo>
                  <a:cubicBezTo>
                    <a:pt x="3520" y="3394"/>
                    <a:pt x="3284" y="3437"/>
                    <a:pt x="3043" y="3437"/>
                  </a:cubicBezTo>
                  <a:cubicBezTo>
                    <a:pt x="2859" y="3437"/>
                    <a:pt x="2673" y="3412"/>
                    <a:pt x="2476" y="3366"/>
                  </a:cubicBezTo>
                  <a:cubicBezTo>
                    <a:pt x="2256" y="3313"/>
                    <a:pt x="2313" y="2987"/>
                    <a:pt x="2528" y="2982"/>
                  </a:cubicBezTo>
                  <a:cubicBezTo>
                    <a:pt x="2916" y="2975"/>
                    <a:pt x="3784" y="2768"/>
                    <a:pt x="4108" y="2333"/>
                  </a:cubicBezTo>
                  <a:cubicBezTo>
                    <a:pt x="4140" y="2177"/>
                    <a:pt x="4182" y="2020"/>
                    <a:pt x="4237" y="1869"/>
                  </a:cubicBezTo>
                  <a:cubicBezTo>
                    <a:pt x="4257" y="1634"/>
                    <a:pt x="4443" y="1520"/>
                    <a:pt x="4641" y="1520"/>
                  </a:cubicBezTo>
                  <a:close/>
                  <a:moveTo>
                    <a:pt x="4379" y="1"/>
                  </a:moveTo>
                  <a:cubicBezTo>
                    <a:pt x="4308" y="1"/>
                    <a:pt x="4237" y="3"/>
                    <a:pt x="4166" y="6"/>
                  </a:cubicBezTo>
                  <a:cubicBezTo>
                    <a:pt x="1822" y="126"/>
                    <a:pt x="1" y="2120"/>
                    <a:pt x="81" y="4470"/>
                  </a:cubicBezTo>
                  <a:cubicBezTo>
                    <a:pt x="164" y="6917"/>
                    <a:pt x="2190" y="8226"/>
                    <a:pt x="4385" y="8544"/>
                  </a:cubicBezTo>
                  <a:cubicBezTo>
                    <a:pt x="4408" y="8526"/>
                    <a:pt x="4436" y="8510"/>
                    <a:pt x="4475" y="8506"/>
                  </a:cubicBezTo>
                  <a:cubicBezTo>
                    <a:pt x="6828" y="8299"/>
                    <a:pt x="8761" y="6275"/>
                    <a:pt x="8522" y="3862"/>
                  </a:cubicBezTo>
                  <a:cubicBezTo>
                    <a:pt x="8310" y="1704"/>
                    <a:pt x="6553" y="1"/>
                    <a:pt x="4379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23;p72"/>
            <p:cNvSpPr/>
            <p:nvPr/>
          </p:nvSpPr>
          <p:spPr>
            <a:xfrm>
              <a:off x="6169963" y="3351107"/>
              <a:ext cx="79350" cy="131875"/>
            </a:xfrm>
            <a:custGeom>
              <a:avLst/>
              <a:gdLst/>
              <a:ahLst/>
              <a:cxnLst/>
              <a:rect l="l" t="t" r="r" b="b"/>
              <a:pathLst>
                <a:path w="3174" h="5275" extrusionOk="0">
                  <a:moveTo>
                    <a:pt x="2386" y="0"/>
                  </a:moveTo>
                  <a:cubicBezTo>
                    <a:pt x="2188" y="0"/>
                    <a:pt x="2002" y="114"/>
                    <a:pt x="1982" y="349"/>
                  </a:cubicBezTo>
                  <a:cubicBezTo>
                    <a:pt x="1927" y="500"/>
                    <a:pt x="1885" y="657"/>
                    <a:pt x="1853" y="814"/>
                  </a:cubicBezTo>
                  <a:cubicBezTo>
                    <a:pt x="1529" y="1248"/>
                    <a:pt x="661" y="1455"/>
                    <a:pt x="273" y="1462"/>
                  </a:cubicBezTo>
                  <a:cubicBezTo>
                    <a:pt x="58" y="1467"/>
                    <a:pt x="1" y="1793"/>
                    <a:pt x="220" y="1846"/>
                  </a:cubicBezTo>
                  <a:cubicBezTo>
                    <a:pt x="417" y="1892"/>
                    <a:pt x="604" y="1917"/>
                    <a:pt x="788" y="1917"/>
                  </a:cubicBezTo>
                  <a:cubicBezTo>
                    <a:pt x="1029" y="1917"/>
                    <a:pt x="1265" y="1874"/>
                    <a:pt x="1513" y="1774"/>
                  </a:cubicBezTo>
                  <a:cubicBezTo>
                    <a:pt x="1607" y="1735"/>
                    <a:pt x="1691" y="1691"/>
                    <a:pt x="1768" y="1642"/>
                  </a:cubicBezTo>
                  <a:lnTo>
                    <a:pt x="1768" y="1642"/>
                  </a:lnTo>
                  <a:cubicBezTo>
                    <a:pt x="1756" y="1947"/>
                    <a:pt x="1758" y="2252"/>
                    <a:pt x="1754" y="2548"/>
                  </a:cubicBezTo>
                  <a:cubicBezTo>
                    <a:pt x="1740" y="3307"/>
                    <a:pt x="1661" y="4087"/>
                    <a:pt x="1820" y="4833"/>
                  </a:cubicBezTo>
                  <a:cubicBezTo>
                    <a:pt x="1883" y="5128"/>
                    <a:pt x="2148" y="5275"/>
                    <a:pt x="2413" y="5275"/>
                  </a:cubicBezTo>
                  <a:cubicBezTo>
                    <a:pt x="2679" y="5275"/>
                    <a:pt x="2945" y="5127"/>
                    <a:pt x="3009" y="4833"/>
                  </a:cubicBezTo>
                  <a:cubicBezTo>
                    <a:pt x="3174" y="4089"/>
                    <a:pt x="3097" y="3307"/>
                    <a:pt x="3088" y="2548"/>
                  </a:cubicBezTo>
                  <a:cubicBezTo>
                    <a:pt x="3076" y="1809"/>
                    <a:pt x="3122" y="1007"/>
                    <a:pt x="2855" y="308"/>
                  </a:cubicBezTo>
                  <a:cubicBezTo>
                    <a:pt x="2778" y="105"/>
                    <a:pt x="2576" y="0"/>
                    <a:pt x="23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279;p72"/>
          <p:cNvGrpSpPr/>
          <p:nvPr/>
        </p:nvGrpSpPr>
        <p:grpSpPr>
          <a:xfrm>
            <a:off x="6099448" y="628528"/>
            <a:ext cx="521948" cy="523739"/>
            <a:chOff x="3643841" y="2035283"/>
            <a:chExt cx="449297" cy="450839"/>
          </a:xfrm>
        </p:grpSpPr>
        <p:sp>
          <p:nvSpPr>
            <p:cNvPr id="38" name="Google Shape;3280;p72"/>
            <p:cNvSpPr/>
            <p:nvPr/>
          </p:nvSpPr>
          <p:spPr>
            <a:xfrm>
              <a:off x="3862591" y="2255129"/>
              <a:ext cx="86144" cy="123949"/>
            </a:xfrm>
            <a:custGeom>
              <a:avLst/>
              <a:gdLst/>
              <a:ahLst/>
              <a:cxnLst/>
              <a:rect l="l" t="t" r="r" b="b"/>
              <a:pathLst>
                <a:path w="4637" h="6672" extrusionOk="0">
                  <a:moveTo>
                    <a:pt x="4370" y="0"/>
                  </a:moveTo>
                  <a:cubicBezTo>
                    <a:pt x="3636" y="34"/>
                    <a:pt x="2902" y="34"/>
                    <a:pt x="2202" y="67"/>
                  </a:cubicBezTo>
                  <a:lnTo>
                    <a:pt x="2202" y="100"/>
                  </a:lnTo>
                  <a:cubicBezTo>
                    <a:pt x="2269" y="100"/>
                    <a:pt x="2369" y="167"/>
                    <a:pt x="2335" y="234"/>
                  </a:cubicBezTo>
                  <a:cubicBezTo>
                    <a:pt x="1902" y="1335"/>
                    <a:pt x="1435" y="2369"/>
                    <a:pt x="1034" y="3469"/>
                  </a:cubicBezTo>
                  <a:cubicBezTo>
                    <a:pt x="634" y="4503"/>
                    <a:pt x="301" y="5571"/>
                    <a:pt x="0" y="6672"/>
                  </a:cubicBezTo>
                  <a:cubicBezTo>
                    <a:pt x="801" y="5638"/>
                    <a:pt x="1601" y="4570"/>
                    <a:pt x="2369" y="3469"/>
                  </a:cubicBezTo>
                  <a:cubicBezTo>
                    <a:pt x="3136" y="2369"/>
                    <a:pt x="3836" y="1201"/>
                    <a:pt x="4637" y="100"/>
                  </a:cubicBezTo>
                  <a:cubicBezTo>
                    <a:pt x="4537" y="67"/>
                    <a:pt x="4437" y="34"/>
                    <a:pt x="4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81;p72"/>
            <p:cNvSpPr/>
            <p:nvPr/>
          </p:nvSpPr>
          <p:spPr>
            <a:xfrm>
              <a:off x="3835319" y="2256355"/>
              <a:ext cx="68179" cy="116537"/>
            </a:xfrm>
            <a:custGeom>
              <a:avLst/>
              <a:gdLst/>
              <a:ahLst/>
              <a:cxnLst/>
              <a:rect l="l" t="t" r="r" b="b"/>
              <a:pathLst>
                <a:path w="3670" h="6273" extrusionOk="0">
                  <a:moveTo>
                    <a:pt x="3670" y="1"/>
                  </a:moveTo>
                  <a:cubicBezTo>
                    <a:pt x="2436" y="1"/>
                    <a:pt x="1235" y="34"/>
                    <a:pt x="1" y="68"/>
                  </a:cubicBezTo>
                  <a:cubicBezTo>
                    <a:pt x="468" y="1102"/>
                    <a:pt x="668" y="2303"/>
                    <a:pt x="901" y="3403"/>
                  </a:cubicBezTo>
                  <a:cubicBezTo>
                    <a:pt x="1101" y="4337"/>
                    <a:pt x="1302" y="5305"/>
                    <a:pt x="1402" y="6272"/>
                  </a:cubicBezTo>
                  <a:cubicBezTo>
                    <a:pt x="1902" y="4171"/>
                    <a:pt x="2536" y="1969"/>
                    <a:pt x="3570" y="68"/>
                  </a:cubicBezTo>
                  <a:cubicBezTo>
                    <a:pt x="3570" y="34"/>
                    <a:pt x="3637" y="34"/>
                    <a:pt x="3670" y="34"/>
                  </a:cubicBezTo>
                  <a:lnTo>
                    <a:pt x="36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82;p72"/>
            <p:cNvSpPr/>
            <p:nvPr/>
          </p:nvSpPr>
          <p:spPr>
            <a:xfrm>
              <a:off x="3900396" y="2200585"/>
              <a:ext cx="55788" cy="52073"/>
            </a:xfrm>
            <a:custGeom>
              <a:avLst/>
              <a:gdLst/>
              <a:ahLst/>
              <a:cxnLst/>
              <a:rect l="l" t="t" r="r" b="b"/>
              <a:pathLst>
                <a:path w="3003" h="2803" extrusionOk="0">
                  <a:moveTo>
                    <a:pt x="1801" y="1"/>
                  </a:moveTo>
                  <a:cubicBezTo>
                    <a:pt x="1201" y="901"/>
                    <a:pt x="601" y="1802"/>
                    <a:pt x="0" y="2703"/>
                  </a:cubicBezTo>
                  <a:lnTo>
                    <a:pt x="2002" y="2669"/>
                  </a:lnTo>
                  <a:lnTo>
                    <a:pt x="2469" y="2669"/>
                  </a:lnTo>
                  <a:cubicBezTo>
                    <a:pt x="2569" y="2669"/>
                    <a:pt x="2635" y="2736"/>
                    <a:pt x="2602" y="2803"/>
                  </a:cubicBezTo>
                  <a:lnTo>
                    <a:pt x="2635" y="2803"/>
                  </a:lnTo>
                  <a:cubicBezTo>
                    <a:pt x="2769" y="2803"/>
                    <a:pt x="2869" y="2736"/>
                    <a:pt x="3002" y="2703"/>
                  </a:cubicBezTo>
                  <a:cubicBezTo>
                    <a:pt x="2502" y="1869"/>
                    <a:pt x="2202" y="901"/>
                    <a:pt x="1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83;p72"/>
            <p:cNvSpPr/>
            <p:nvPr/>
          </p:nvSpPr>
          <p:spPr>
            <a:xfrm>
              <a:off x="3866919" y="2195012"/>
              <a:ext cx="65096" cy="50215"/>
            </a:xfrm>
            <a:custGeom>
              <a:avLst/>
              <a:gdLst/>
              <a:ahLst/>
              <a:cxnLst/>
              <a:rect l="l" t="t" r="r" b="b"/>
              <a:pathLst>
                <a:path w="3504" h="2703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2936" y="84"/>
                    <a:pt x="2353" y="109"/>
                    <a:pt x="1765" y="109"/>
                  </a:cubicBezTo>
                  <a:cubicBezTo>
                    <a:pt x="1177" y="109"/>
                    <a:pt x="585" y="84"/>
                    <a:pt x="1" y="67"/>
                  </a:cubicBezTo>
                  <a:lnTo>
                    <a:pt x="1" y="67"/>
                  </a:lnTo>
                  <a:cubicBezTo>
                    <a:pt x="668" y="868"/>
                    <a:pt x="1202" y="1769"/>
                    <a:pt x="1635" y="2703"/>
                  </a:cubicBezTo>
                  <a:cubicBezTo>
                    <a:pt x="2269" y="1802"/>
                    <a:pt x="2870" y="901"/>
                    <a:pt x="3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84;p72"/>
            <p:cNvSpPr/>
            <p:nvPr/>
          </p:nvSpPr>
          <p:spPr>
            <a:xfrm>
              <a:off x="3827256" y="2198727"/>
              <a:ext cx="66953" cy="53317"/>
            </a:xfrm>
            <a:custGeom>
              <a:avLst/>
              <a:gdLst/>
              <a:ahLst/>
              <a:cxnLst/>
              <a:rect l="l" t="t" r="r" b="b"/>
              <a:pathLst>
                <a:path w="3604" h="2870" extrusionOk="0">
                  <a:moveTo>
                    <a:pt x="1902" y="1"/>
                  </a:moveTo>
                  <a:cubicBezTo>
                    <a:pt x="1269" y="901"/>
                    <a:pt x="635" y="1869"/>
                    <a:pt x="68" y="2836"/>
                  </a:cubicBezTo>
                  <a:cubicBezTo>
                    <a:pt x="34" y="2836"/>
                    <a:pt x="34" y="2836"/>
                    <a:pt x="1" y="2869"/>
                  </a:cubicBezTo>
                  <a:cubicBezTo>
                    <a:pt x="1202" y="2836"/>
                    <a:pt x="2403" y="2836"/>
                    <a:pt x="3604" y="2803"/>
                  </a:cubicBezTo>
                  <a:cubicBezTo>
                    <a:pt x="3137" y="1802"/>
                    <a:pt x="2569" y="868"/>
                    <a:pt x="19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85;p72"/>
            <p:cNvSpPr/>
            <p:nvPr/>
          </p:nvSpPr>
          <p:spPr>
            <a:xfrm>
              <a:off x="3797514" y="2191909"/>
              <a:ext cx="60748" cy="52704"/>
            </a:xfrm>
            <a:custGeom>
              <a:avLst/>
              <a:gdLst/>
              <a:ahLst/>
              <a:cxnLst/>
              <a:rect l="l" t="t" r="r" b="b"/>
              <a:pathLst>
                <a:path w="3270" h="2837" extrusionOk="0">
                  <a:moveTo>
                    <a:pt x="1" y="1"/>
                  </a:moveTo>
                  <a:lnTo>
                    <a:pt x="1" y="1"/>
                  </a:lnTo>
                  <a:cubicBezTo>
                    <a:pt x="168" y="234"/>
                    <a:pt x="301" y="568"/>
                    <a:pt x="368" y="735"/>
                  </a:cubicBezTo>
                  <a:cubicBezTo>
                    <a:pt x="768" y="1435"/>
                    <a:pt x="1168" y="2136"/>
                    <a:pt x="1535" y="2836"/>
                  </a:cubicBezTo>
                  <a:cubicBezTo>
                    <a:pt x="2102" y="1936"/>
                    <a:pt x="2669" y="1068"/>
                    <a:pt x="3270" y="201"/>
                  </a:cubicBezTo>
                  <a:cubicBezTo>
                    <a:pt x="2169" y="201"/>
                    <a:pt x="1068" y="13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86;p72"/>
            <p:cNvSpPr/>
            <p:nvPr/>
          </p:nvSpPr>
          <p:spPr>
            <a:xfrm>
              <a:off x="3757238" y="2194603"/>
              <a:ext cx="67566" cy="59299"/>
            </a:xfrm>
            <a:custGeom>
              <a:avLst/>
              <a:gdLst/>
              <a:ahLst/>
              <a:cxnLst/>
              <a:rect l="l" t="t" r="r" b="b"/>
              <a:pathLst>
                <a:path w="3637" h="3192" extrusionOk="0">
                  <a:moveTo>
                    <a:pt x="1776" y="0"/>
                  </a:moveTo>
                  <a:cubicBezTo>
                    <a:pt x="1742" y="0"/>
                    <a:pt x="1707" y="7"/>
                    <a:pt x="1668" y="23"/>
                  </a:cubicBezTo>
                  <a:cubicBezTo>
                    <a:pt x="1468" y="123"/>
                    <a:pt x="1235" y="590"/>
                    <a:pt x="1101" y="790"/>
                  </a:cubicBezTo>
                  <a:cubicBezTo>
                    <a:pt x="968" y="1023"/>
                    <a:pt x="835" y="1257"/>
                    <a:pt x="701" y="1490"/>
                  </a:cubicBezTo>
                  <a:cubicBezTo>
                    <a:pt x="434" y="1991"/>
                    <a:pt x="234" y="2558"/>
                    <a:pt x="67" y="3125"/>
                  </a:cubicBezTo>
                  <a:cubicBezTo>
                    <a:pt x="34" y="3158"/>
                    <a:pt x="1" y="3192"/>
                    <a:pt x="1" y="3192"/>
                  </a:cubicBezTo>
                  <a:cubicBezTo>
                    <a:pt x="1201" y="3158"/>
                    <a:pt x="2436" y="3125"/>
                    <a:pt x="3637" y="3091"/>
                  </a:cubicBezTo>
                  <a:cubicBezTo>
                    <a:pt x="3603" y="3058"/>
                    <a:pt x="3603" y="3058"/>
                    <a:pt x="3570" y="3025"/>
                  </a:cubicBezTo>
                  <a:cubicBezTo>
                    <a:pt x="3303" y="2491"/>
                    <a:pt x="3003" y="1957"/>
                    <a:pt x="2703" y="1424"/>
                  </a:cubicBezTo>
                  <a:cubicBezTo>
                    <a:pt x="2569" y="1157"/>
                    <a:pt x="2402" y="890"/>
                    <a:pt x="2269" y="623"/>
                  </a:cubicBezTo>
                  <a:cubicBezTo>
                    <a:pt x="2151" y="416"/>
                    <a:pt x="2033" y="0"/>
                    <a:pt x="17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87;p72"/>
            <p:cNvSpPr/>
            <p:nvPr/>
          </p:nvSpPr>
          <p:spPr>
            <a:xfrm>
              <a:off x="3762198" y="2257600"/>
              <a:ext cx="97309" cy="126438"/>
            </a:xfrm>
            <a:custGeom>
              <a:avLst/>
              <a:gdLst/>
              <a:ahLst/>
              <a:cxnLst/>
              <a:rect l="l" t="t" r="r" b="b"/>
              <a:pathLst>
                <a:path w="5238" h="6806" extrusionOk="0">
                  <a:moveTo>
                    <a:pt x="0" y="1"/>
                  </a:moveTo>
                  <a:cubicBezTo>
                    <a:pt x="467" y="401"/>
                    <a:pt x="834" y="935"/>
                    <a:pt x="1235" y="1368"/>
                  </a:cubicBezTo>
                  <a:cubicBezTo>
                    <a:pt x="1702" y="1935"/>
                    <a:pt x="2169" y="2502"/>
                    <a:pt x="2602" y="3103"/>
                  </a:cubicBezTo>
                  <a:cubicBezTo>
                    <a:pt x="3536" y="4304"/>
                    <a:pt x="4404" y="5538"/>
                    <a:pt x="5204" y="6806"/>
                  </a:cubicBezTo>
                  <a:lnTo>
                    <a:pt x="5238" y="6806"/>
                  </a:lnTo>
                  <a:cubicBezTo>
                    <a:pt x="5004" y="5671"/>
                    <a:pt x="4837" y="4537"/>
                    <a:pt x="4604" y="3403"/>
                  </a:cubicBezTo>
                  <a:cubicBezTo>
                    <a:pt x="4337" y="2236"/>
                    <a:pt x="3903" y="1135"/>
                    <a:pt x="3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88;p72"/>
            <p:cNvSpPr/>
            <p:nvPr/>
          </p:nvSpPr>
          <p:spPr>
            <a:xfrm>
              <a:off x="4009446" y="2192541"/>
              <a:ext cx="83692" cy="270191"/>
            </a:xfrm>
            <a:custGeom>
              <a:avLst/>
              <a:gdLst/>
              <a:ahLst/>
              <a:cxnLst/>
              <a:rect l="l" t="t" r="r" b="b"/>
              <a:pathLst>
                <a:path w="4505" h="14544" extrusionOk="0">
                  <a:moveTo>
                    <a:pt x="4271" y="0"/>
                  </a:moveTo>
                  <a:lnTo>
                    <a:pt x="3937" y="100"/>
                  </a:lnTo>
                  <a:cubicBezTo>
                    <a:pt x="2603" y="2168"/>
                    <a:pt x="1335" y="4337"/>
                    <a:pt x="68" y="6438"/>
                  </a:cubicBezTo>
                  <a:cubicBezTo>
                    <a:pt x="1" y="6538"/>
                    <a:pt x="1" y="6638"/>
                    <a:pt x="68" y="6705"/>
                  </a:cubicBezTo>
                  <a:cubicBezTo>
                    <a:pt x="68" y="6738"/>
                    <a:pt x="68" y="6738"/>
                    <a:pt x="68" y="6738"/>
                  </a:cubicBezTo>
                  <a:cubicBezTo>
                    <a:pt x="68" y="9307"/>
                    <a:pt x="68" y="11909"/>
                    <a:pt x="168" y="14477"/>
                  </a:cubicBezTo>
                  <a:lnTo>
                    <a:pt x="601" y="14544"/>
                  </a:lnTo>
                  <a:cubicBezTo>
                    <a:pt x="935" y="12009"/>
                    <a:pt x="902" y="9240"/>
                    <a:pt x="568" y="6738"/>
                  </a:cubicBezTo>
                  <a:cubicBezTo>
                    <a:pt x="568" y="6705"/>
                    <a:pt x="568" y="6672"/>
                    <a:pt x="568" y="6672"/>
                  </a:cubicBezTo>
                  <a:cubicBezTo>
                    <a:pt x="2002" y="4737"/>
                    <a:pt x="3403" y="2569"/>
                    <a:pt x="4437" y="367"/>
                  </a:cubicBezTo>
                  <a:cubicBezTo>
                    <a:pt x="4504" y="200"/>
                    <a:pt x="4404" y="34"/>
                    <a:pt x="4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89;p72"/>
            <p:cNvSpPr/>
            <p:nvPr/>
          </p:nvSpPr>
          <p:spPr>
            <a:xfrm>
              <a:off x="3791328" y="2035283"/>
              <a:ext cx="297463" cy="159135"/>
            </a:xfrm>
            <a:custGeom>
              <a:avLst/>
              <a:gdLst/>
              <a:ahLst/>
              <a:cxnLst/>
              <a:rect l="l" t="t" r="r" b="b"/>
              <a:pathLst>
                <a:path w="16012" h="8566" extrusionOk="0">
                  <a:moveTo>
                    <a:pt x="4387" y="1"/>
                  </a:moveTo>
                  <a:cubicBezTo>
                    <a:pt x="4303" y="1"/>
                    <a:pt x="4220" y="42"/>
                    <a:pt x="4170" y="126"/>
                  </a:cubicBezTo>
                  <a:cubicBezTo>
                    <a:pt x="2902" y="1994"/>
                    <a:pt x="1468" y="3695"/>
                    <a:pt x="0" y="5430"/>
                  </a:cubicBezTo>
                  <a:lnTo>
                    <a:pt x="300" y="5697"/>
                  </a:lnTo>
                  <a:cubicBezTo>
                    <a:pt x="1802" y="4162"/>
                    <a:pt x="3136" y="2461"/>
                    <a:pt x="4370" y="726"/>
                  </a:cubicBezTo>
                  <a:cubicBezTo>
                    <a:pt x="5571" y="2494"/>
                    <a:pt x="6738" y="4396"/>
                    <a:pt x="8106" y="6030"/>
                  </a:cubicBezTo>
                  <a:cubicBezTo>
                    <a:pt x="8073" y="6164"/>
                    <a:pt x="8106" y="6297"/>
                    <a:pt x="8273" y="6364"/>
                  </a:cubicBezTo>
                  <a:cubicBezTo>
                    <a:pt x="10641" y="7164"/>
                    <a:pt x="13210" y="8098"/>
                    <a:pt x="15678" y="8565"/>
                  </a:cubicBezTo>
                  <a:lnTo>
                    <a:pt x="16012" y="8465"/>
                  </a:lnTo>
                  <a:cubicBezTo>
                    <a:pt x="16012" y="8432"/>
                    <a:pt x="15978" y="8432"/>
                    <a:pt x="15978" y="8432"/>
                  </a:cubicBezTo>
                  <a:cubicBezTo>
                    <a:pt x="16012" y="8332"/>
                    <a:pt x="16012" y="8198"/>
                    <a:pt x="15878" y="8132"/>
                  </a:cubicBezTo>
                  <a:cubicBezTo>
                    <a:pt x="13577" y="7164"/>
                    <a:pt x="10975" y="6530"/>
                    <a:pt x="8573" y="5897"/>
                  </a:cubicBezTo>
                  <a:cubicBezTo>
                    <a:pt x="8540" y="5863"/>
                    <a:pt x="8540" y="5863"/>
                    <a:pt x="8540" y="5863"/>
                  </a:cubicBezTo>
                  <a:cubicBezTo>
                    <a:pt x="7439" y="3862"/>
                    <a:pt x="5938" y="1961"/>
                    <a:pt x="4604" y="126"/>
                  </a:cubicBezTo>
                  <a:cubicBezTo>
                    <a:pt x="4554" y="42"/>
                    <a:pt x="4470" y="1"/>
                    <a:pt x="4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90;p72"/>
            <p:cNvSpPr/>
            <p:nvPr/>
          </p:nvSpPr>
          <p:spPr>
            <a:xfrm>
              <a:off x="3659947" y="2048770"/>
              <a:ext cx="422657" cy="423270"/>
            </a:xfrm>
            <a:custGeom>
              <a:avLst/>
              <a:gdLst/>
              <a:ahLst/>
              <a:cxnLst/>
              <a:rect l="l" t="t" r="r" b="b"/>
              <a:pathLst>
                <a:path w="22751" h="22784" extrusionOk="0">
                  <a:moveTo>
                    <a:pt x="7039" y="7506"/>
                  </a:moveTo>
                  <a:cubicBezTo>
                    <a:pt x="8306" y="7539"/>
                    <a:pt x="9541" y="7639"/>
                    <a:pt x="10808" y="7672"/>
                  </a:cubicBezTo>
                  <a:cubicBezTo>
                    <a:pt x="10927" y="7676"/>
                    <a:pt x="11046" y="7677"/>
                    <a:pt x="11165" y="7677"/>
                  </a:cubicBezTo>
                  <a:cubicBezTo>
                    <a:pt x="12018" y="7677"/>
                    <a:pt x="12881" y="7607"/>
                    <a:pt x="13726" y="7607"/>
                  </a:cubicBezTo>
                  <a:cubicBezTo>
                    <a:pt x="14024" y="7607"/>
                    <a:pt x="14319" y="7615"/>
                    <a:pt x="14611" y="7639"/>
                  </a:cubicBezTo>
                  <a:cubicBezTo>
                    <a:pt x="14678" y="7672"/>
                    <a:pt x="14711" y="7706"/>
                    <a:pt x="14711" y="7773"/>
                  </a:cubicBezTo>
                  <a:cubicBezTo>
                    <a:pt x="14739" y="7759"/>
                    <a:pt x="14772" y="7751"/>
                    <a:pt x="14804" y="7751"/>
                  </a:cubicBezTo>
                  <a:cubicBezTo>
                    <a:pt x="14849" y="7751"/>
                    <a:pt x="14892" y="7767"/>
                    <a:pt x="14911" y="7806"/>
                  </a:cubicBezTo>
                  <a:cubicBezTo>
                    <a:pt x="15345" y="8807"/>
                    <a:pt x="15912" y="9841"/>
                    <a:pt x="16212" y="10908"/>
                  </a:cubicBezTo>
                  <a:cubicBezTo>
                    <a:pt x="16212" y="10980"/>
                    <a:pt x="16160" y="11035"/>
                    <a:pt x="16106" y="11035"/>
                  </a:cubicBezTo>
                  <a:cubicBezTo>
                    <a:pt x="16085" y="11035"/>
                    <a:pt x="16064" y="11027"/>
                    <a:pt x="16045" y="11008"/>
                  </a:cubicBezTo>
                  <a:cubicBezTo>
                    <a:pt x="16045" y="11008"/>
                    <a:pt x="16045" y="11042"/>
                    <a:pt x="16045" y="11042"/>
                  </a:cubicBezTo>
                  <a:cubicBezTo>
                    <a:pt x="16012" y="11108"/>
                    <a:pt x="15945" y="11142"/>
                    <a:pt x="15879" y="11175"/>
                  </a:cubicBezTo>
                  <a:cubicBezTo>
                    <a:pt x="15178" y="12476"/>
                    <a:pt x="14244" y="13710"/>
                    <a:pt x="13410" y="14911"/>
                  </a:cubicBezTo>
                  <a:cubicBezTo>
                    <a:pt x="12543" y="16112"/>
                    <a:pt x="11709" y="17246"/>
                    <a:pt x="10808" y="18413"/>
                  </a:cubicBezTo>
                  <a:cubicBezTo>
                    <a:pt x="10783" y="18439"/>
                    <a:pt x="10752" y="18450"/>
                    <a:pt x="10721" y="18450"/>
                  </a:cubicBezTo>
                  <a:cubicBezTo>
                    <a:pt x="10670" y="18450"/>
                    <a:pt x="10616" y="18421"/>
                    <a:pt x="10575" y="18380"/>
                  </a:cubicBezTo>
                  <a:cubicBezTo>
                    <a:pt x="9774" y="17113"/>
                    <a:pt x="8907" y="15845"/>
                    <a:pt x="8006" y="14644"/>
                  </a:cubicBezTo>
                  <a:cubicBezTo>
                    <a:pt x="7506" y="14010"/>
                    <a:pt x="7006" y="13343"/>
                    <a:pt x="6472" y="12743"/>
                  </a:cubicBezTo>
                  <a:cubicBezTo>
                    <a:pt x="6072" y="12242"/>
                    <a:pt x="5571" y="11775"/>
                    <a:pt x="5238" y="11242"/>
                  </a:cubicBezTo>
                  <a:lnTo>
                    <a:pt x="5138" y="11242"/>
                  </a:lnTo>
                  <a:cubicBezTo>
                    <a:pt x="5004" y="11242"/>
                    <a:pt x="5004" y="11042"/>
                    <a:pt x="5138" y="11042"/>
                  </a:cubicBezTo>
                  <a:lnTo>
                    <a:pt x="5204" y="11042"/>
                  </a:lnTo>
                  <a:cubicBezTo>
                    <a:pt x="5138" y="11042"/>
                    <a:pt x="5104" y="10975"/>
                    <a:pt x="5104" y="10908"/>
                  </a:cubicBezTo>
                  <a:cubicBezTo>
                    <a:pt x="5271" y="10208"/>
                    <a:pt x="5538" y="9507"/>
                    <a:pt x="5905" y="8873"/>
                  </a:cubicBezTo>
                  <a:cubicBezTo>
                    <a:pt x="6105" y="8506"/>
                    <a:pt x="6505" y="7706"/>
                    <a:pt x="6905" y="7539"/>
                  </a:cubicBezTo>
                  <a:cubicBezTo>
                    <a:pt x="6939" y="7539"/>
                    <a:pt x="6939" y="7506"/>
                    <a:pt x="6972" y="7506"/>
                  </a:cubicBezTo>
                  <a:close/>
                  <a:moveTo>
                    <a:pt x="11442" y="0"/>
                  </a:moveTo>
                  <a:cubicBezTo>
                    <a:pt x="10208" y="1735"/>
                    <a:pt x="8874" y="3436"/>
                    <a:pt x="7372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39" y="5304"/>
                    <a:pt x="7006" y="5304"/>
                    <a:pt x="7006" y="5304"/>
                  </a:cubicBezTo>
                  <a:cubicBezTo>
                    <a:pt x="6372" y="5838"/>
                    <a:pt x="5037" y="5738"/>
                    <a:pt x="4304" y="5804"/>
                  </a:cubicBezTo>
                  <a:cubicBezTo>
                    <a:pt x="2869" y="5971"/>
                    <a:pt x="1435" y="6138"/>
                    <a:pt x="1" y="6305"/>
                  </a:cubicBezTo>
                  <a:cubicBezTo>
                    <a:pt x="1301" y="8606"/>
                    <a:pt x="2803" y="10808"/>
                    <a:pt x="4103" y="13110"/>
                  </a:cubicBezTo>
                  <a:cubicBezTo>
                    <a:pt x="4137" y="13176"/>
                    <a:pt x="4137" y="13210"/>
                    <a:pt x="4137" y="13276"/>
                  </a:cubicBezTo>
                  <a:cubicBezTo>
                    <a:pt x="4170" y="13310"/>
                    <a:pt x="4204" y="13343"/>
                    <a:pt x="4204" y="13410"/>
                  </a:cubicBezTo>
                  <a:cubicBezTo>
                    <a:pt x="4204" y="13410"/>
                    <a:pt x="4204" y="13410"/>
                    <a:pt x="4204" y="13443"/>
                  </a:cubicBezTo>
                  <a:cubicBezTo>
                    <a:pt x="4370" y="15011"/>
                    <a:pt x="4070" y="16746"/>
                    <a:pt x="3903" y="18347"/>
                  </a:cubicBezTo>
                  <a:cubicBezTo>
                    <a:pt x="3803" y="19814"/>
                    <a:pt x="3636" y="21282"/>
                    <a:pt x="3503" y="22783"/>
                  </a:cubicBezTo>
                  <a:cubicBezTo>
                    <a:pt x="4771" y="22183"/>
                    <a:pt x="6072" y="21582"/>
                    <a:pt x="7339" y="20915"/>
                  </a:cubicBezTo>
                  <a:cubicBezTo>
                    <a:pt x="8173" y="20482"/>
                    <a:pt x="9207" y="19648"/>
                    <a:pt x="10174" y="19381"/>
                  </a:cubicBezTo>
                  <a:cubicBezTo>
                    <a:pt x="10208" y="19347"/>
                    <a:pt x="10308" y="19314"/>
                    <a:pt x="10375" y="19314"/>
                  </a:cubicBezTo>
                  <a:lnTo>
                    <a:pt x="10541" y="19314"/>
                  </a:lnTo>
                  <a:cubicBezTo>
                    <a:pt x="10641" y="19314"/>
                    <a:pt x="10708" y="19347"/>
                    <a:pt x="10742" y="19414"/>
                  </a:cubicBezTo>
                  <a:cubicBezTo>
                    <a:pt x="12209" y="19748"/>
                    <a:pt x="13677" y="20315"/>
                    <a:pt x="15111" y="20815"/>
                  </a:cubicBezTo>
                  <a:cubicBezTo>
                    <a:pt x="16379" y="21249"/>
                    <a:pt x="17713" y="21649"/>
                    <a:pt x="18981" y="22216"/>
                  </a:cubicBezTo>
                  <a:cubicBezTo>
                    <a:pt x="18881" y="19648"/>
                    <a:pt x="18881" y="17046"/>
                    <a:pt x="18847" y="14477"/>
                  </a:cubicBezTo>
                  <a:cubicBezTo>
                    <a:pt x="18847" y="14444"/>
                    <a:pt x="18881" y="14444"/>
                    <a:pt x="18881" y="14444"/>
                  </a:cubicBezTo>
                  <a:cubicBezTo>
                    <a:pt x="18814" y="14377"/>
                    <a:pt x="18814" y="14277"/>
                    <a:pt x="18847" y="14177"/>
                  </a:cubicBezTo>
                  <a:cubicBezTo>
                    <a:pt x="20148" y="12076"/>
                    <a:pt x="21416" y="9907"/>
                    <a:pt x="22750" y="7839"/>
                  </a:cubicBezTo>
                  <a:cubicBezTo>
                    <a:pt x="20282" y="7372"/>
                    <a:pt x="17713" y="6438"/>
                    <a:pt x="15345" y="5638"/>
                  </a:cubicBezTo>
                  <a:cubicBezTo>
                    <a:pt x="15178" y="5571"/>
                    <a:pt x="15145" y="5438"/>
                    <a:pt x="15178" y="5304"/>
                  </a:cubicBezTo>
                  <a:cubicBezTo>
                    <a:pt x="13810" y="3670"/>
                    <a:pt x="12610" y="1768"/>
                    <a:pt x="11442" y="0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91;p72"/>
            <p:cNvSpPr/>
            <p:nvPr/>
          </p:nvSpPr>
          <p:spPr>
            <a:xfrm>
              <a:off x="3712763" y="2297876"/>
              <a:ext cx="310634" cy="188246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27" y="1535"/>
                    <a:pt x="660" y="3170"/>
                    <a:pt x="527" y="4671"/>
                  </a:cubicBezTo>
                  <a:cubicBezTo>
                    <a:pt x="360" y="6405"/>
                    <a:pt x="193" y="8140"/>
                    <a:pt x="26" y="9841"/>
                  </a:cubicBezTo>
                  <a:cubicBezTo>
                    <a:pt x="1" y="10045"/>
                    <a:pt x="150" y="10132"/>
                    <a:pt x="312" y="10132"/>
                  </a:cubicBezTo>
                  <a:cubicBezTo>
                    <a:pt x="362" y="10132"/>
                    <a:pt x="413" y="10124"/>
                    <a:pt x="460" y="10108"/>
                  </a:cubicBezTo>
                  <a:cubicBezTo>
                    <a:pt x="1761" y="9508"/>
                    <a:pt x="3062" y="8874"/>
                    <a:pt x="4363" y="8240"/>
                  </a:cubicBezTo>
                  <a:cubicBezTo>
                    <a:pt x="5463" y="7706"/>
                    <a:pt x="6698" y="7173"/>
                    <a:pt x="7698" y="6472"/>
                  </a:cubicBezTo>
                  <a:cubicBezTo>
                    <a:pt x="8966" y="7006"/>
                    <a:pt x="10334" y="7373"/>
                    <a:pt x="11635" y="7806"/>
                  </a:cubicBezTo>
                  <a:cubicBezTo>
                    <a:pt x="13202" y="8340"/>
                    <a:pt x="14737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38" y="8974"/>
                    <a:pt x="16538" y="8907"/>
                    <a:pt x="16571" y="8841"/>
                  </a:cubicBezTo>
                  <a:lnTo>
                    <a:pt x="16138" y="8807"/>
                  </a:lnTo>
                  <a:cubicBezTo>
                    <a:pt x="14870" y="8240"/>
                    <a:pt x="13536" y="7840"/>
                    <a:pt x="12268" y="7406"/>
                  </a:cubicBezTo>
                  <a:cubicBezTo>
                    <a:pt x="10834" y="6906"/>
                    <a:pt x="9366" y="6305"/>
                    <a:pt x="7899" y="5972"/>
                  </a:cubicBezTo>
                  <a:cubicBezTo>
                    <a:pt x="7872" y="5945"/>
                    <a:pt x="7823" y="5896"/>
                    <a:pt x="7752" y="5896"/>
                  </a:cubicBezTo>
                  <a:cubicBezTo>
                    <a:pt x="7735" y="5896"/>
                    <a:pt x="7718" y="5899"/>
                    <a:pt x="7698" y="5905"/>
                  </a:cubicBezTo>
                  <a:lnTo>
                    <a:pt x="7532" y="5905"/>
                  </a:lnTo>
                  <a:cubicBezTo>
                    <a:pt x="7505" y="5896"/>
                    <a:pt x="7480" y="5892"/>
                    <a:pt x="7458" y="5892"/>
                  </a:cubicBezTo>
                  <a:cubicBezTo>
                    <a:pt x="7398" y="5892"/>
                    <a:pt x="7356" y="5923"/>
                    <a:pt x="7331" y="5972"/>
                  </a:cubicBezTo>
                  <a:cubicBezTo>
                    <a:pt x="6364" y="6239"/>
                    <a:pt x="5330" y="7073"/>
                    <a:pt x="4496" y="7506"/>
                  </a:cubicBezTo>
                  <a:cubicBezTo>
                    <a:pt x="3229" y="8140"/>
                    <a:pt x="1928" y="8774"/>
                    <a:pt x="660" y="9374"/>
                  </a:cubicBezTo>
                  <a:cubicBezTo>
                    <a:pt x="793" y="7873"/>
                    <a:pt x="960" y="6405"/>
                    <a:pt x="1060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92;p72"/>
            <p:cNvSpPr/>
            <p:nvPr/>
          </p:nvSpPr>
          <p:spPr>
            <a:xfrm>
              <a:off x="3752909" y="2188194"/>
              <a:ext cx="208049" cy="203331"/>
            </a:xfrm>
            <a:custGeom>
              <a:avLst/>
              <a:gdLst/>
              <a:ahLst/>
              <a:cxnLst/>
              <a:rect l="l" t="t" r="r" b="b"/>
              <a:pathLst>
                <a:path w="11199" h="10945" extrusionOk="0">
                  <a:moveTo>
                    <a:pt x="2402" y="201"/>
                  </a:moveTo>
                  <a:lnTo>
                    <a:pt x="2402" y="201"/>
                  </a:lnTo>
                  <a:cubicBezTo>
                    <a:pt x="3469" y="334"/>
                    <a:pt x="4570" y="401"/>
                    <a:pt x="5671" y="401"/>
                  </a:cubicBezTo>
                  <a:cubicBezTo>
                    <a:pt x="5070" y="1268"/>
                    <a:pt x="4503" y="2136"/>
                    <a:pt x="3936" y="3036"/>
                  </a:cubicBezTo>
                  <a:cubicBezTo>
                    <a:pt x="3569" y="2336"/>
                    <a:pt x="3169" y="1635"/>
                    <a:pt x="2769" y="935"/>
                  </a:cubicBezTo>
                  <a:cubicBezTo>
                    <a:pt x="2702" y="768"/>
                    <a:pt x="2569" y="434"/>
                    <a:pt x="2402" y="201"/>
                  </a:cubicBezTo>
                  <a:close/>
                  <a:moveTo>
                    <a:pt x="9640" y="368"/>
                  </a:moveTo>
                  <a:lnTo>
                    <a:pt x="9640" y="368"/>
                  </a:lnTo>
                  <a:cubicBezTo>
                    <a:pt x="9007" y="1268"/>
                    <a:pt x="8406" y="2169"/>
                    <a:pt x="7772" y="3070"/>
                  </a:cubicBezTo>
                  <a:cubicBezTo>
                    <a:pt x="7339" y="2136"/>
                    <a:pt x="6805" y="1268"/>
                    <a:pt x="6171" y="434"/>
                  </a:cubicBezTo>
                  <a:lnTo>
                    <a:pt x="6171" y="434"/>
                  </a:lnTo>
                  <a:cubicBezTo>
                    <a:pt x="6738" y="451"/>
                    <a:pt x="7322" y="476"/>
                    <a:pt x="7906" y="476"/>
                  </a:cubicBezTo>
                  <a:cubicBezTo>
                    <a:pt x="8490" y="476"/>
                    <a:pt x="9073" y="451"/>
                    <a:pt x="9640" y="368"/>
                  </a:cubicBezTo>
                  <a:close/>
                  <a:moveTo>
                    <a:pt x="5904" y="568"/>
                  </a:moveTo>
                  <a:cubicBezTo>
                    <a:pt x="6571" y="1435"/>
                    <a:pt x="7139" y="2369"/>
                    <a:pt x="7606" y="3370"/>
                  </a:cubicBezTo>
                  <a:cubicBezTo>
                    <a:pt x="6405" y="3370"/>
                    <a:pt x="5204" y="3403"/>
                    <a:pt x="4003" y="3436"/>
                  </a:cubicBezTo>
                  <a:cubicBezTo>
                    <a:pt x="4036" y="3403"/>
                    <a:pt x="4036" y="3403"/>
                    <a:pt x="4070" y="3370"/>
                  </a:cubicBezTo>
                  <a:cubicBezTo>
                    <a:pt x="4637" y="2436"/>
                    <a:pt x="5271" y="1468"/>
                    <a:pt x="5904" y="568"/>
                  </a:cubicBezTo>
                  <a:close/>
                  <a:moveTo>
                    <a:pt x="9740" y="668"/>
                  </a:moveTo>
                  <a:cubicBezTo>
                    <a:pt x="10141" y="1568"/>
                    <a:pt x="10441" y="2569"/>
                    <a:pt x="10941" y="3370"/>
                  </a:cubicBezTo>
                  <a:cubicBezTo>
                    <a:pt x="10808" y="3403"/>
                    <a:pt x="10708" y="3470"/>
                    <a:pt x="10574" y="3470"/>
                  </a:cubicBezTo>
                  <a:cubicBezTo>
                    <a:pt x="10574" y="3403"/>
                    <a:pt x="10508" y="3336"/>
                    <a:pt x="10441" y="3336"/>
                  </a:cubicBezTo>
                  <a:lnTo>
                    <a:pt x="9941" y="3336"/>
                  </a:lnTo>
                  <a:lnTo>
                    <a:pt x="7939" y="3370"/>
                  </a:lnTo>
                  <a:cubicBezTo>
                    <a:pt x="8540" y="2469"/>
                    <a:pt x="9140" y="1568"/>
                    <a:pt x="9740" y="668"/>
                  </a:cubicBezTo>
                  <a:close/>
                  <a:moveTo>
                    <a:pt x="2018" y="345"/>
                  </a:moveTo>
                  <a:cubicBezTo>
                    <a:pt x="2292" y="345"/>
                    <a:pt x="2384" y="761"/>
                    <a:pt x="2502" y="968"/>
                  </a:cubicBezTo>
                  <a:cubicBezTo>
                    <a:pt x="2635" y="1235"/>
                    <a:pt x="2769" y="1502"/>
                    <a:pt x="2936" y="1769"/>
                  </a:cubicBezTo>
                  <a:cubicBezTo>
                    <a:pt x="3236" y="2302"/>
                    <a:pt x="3536" y="2836"/>
                    <a:pt x="3803" y="3370"/>
                  </a:cubicBezTo>
                  <a:cubicBezTo>
                    <a:pt x="3836" y="3403"/>
                    <a:pt x="3836" y="3403"/>
                    <a:pt x="3870" y="3436"/>
                  </a:cubicBezTo>
                  <a:cubicBezTo>
                    <a:pt x="2635" y="3436"/>
                    <a:pt x="1434" y="3503"/>
                    <a:pt x="234" y="3537"/>
                  </a:cubicBezTo>
                  <a:cubicBezTo>
                    <a:pt x="234" y="3503"/>
                    <a:pt x="267" y="3503"/>
                    <a:pt x="300" y="3470"/>
                  </a:cubicBezTo>
                  <a:cubicBezTo>
                    <a:pt x="467" y="2903"/>
                    <a:pt x="667" y="2336"/>
                    <a:pt x="934" y="1835"/>
                  </a:cubicBezTo>
                  <a:cubicBezTo>
                    <a:pt x="1068" y="1602"/>
                    <a:pt x="1201" y="1368"/>
                    <a:pt x="1334" y="1135"/>
                  </a:cubicBezTo>
                  <a:cubicBezTo>
                    <a:pt x="1468" y="935"/>
                    <a:pt x="1701" y="434"/>
                    <a:pt x="1901" y="368"/>
                  </a:cubicBezTo>
                  <a:cubicBezTo>
                    <a:pt x="1944" y="352"/>
                    <a:pt x="1982" y="345"/>
                    <a:pt x="2018" y="345"/>
                  </a:cubicBezTo>
                  <a:close/>
                  <a:moveTo>
                    <a:pt x="10274" y="3603"/>
                  </a:moveTo>
                  <a:cubicBezTo>
                    <a:pt x="10341" y="3637"/>
                    <a:pt x="10441" y="3670"/>
                    <a:pt x="10541" y="3703"/>
                  </a:cubicBezTo>
                  <a:cubicBezTo>
                    <a:pt x="9740" y="4804"/>
                    <a:pt x="9040" y="5972"/>
                    <a:pt x="8273" y="7072"/>
                  </a:cubicBezTo>
                  <a:cubicBezTo>
                    <a:pt x="7505" y="8173"/>
                    <a:pt x="6738" y="9241"/>
                    <a:pt x="5904" y="10275"/>
                  </a:cubicBezTo>
                  <a:cubicBezTo>
                    <a:pt x="6205" y="9207"/>
                    <a:pt x="6538" y="8106"/>
                    <a:pt x="6938" y="7072"/>
                  </a:cubicBezTo>
                  <a:cubicBezTo>
                    <a:pt x="7305" y="5972"/>
                    <a:pt x="7806" y="4938"/>
                    <a:pt x="8206" y="3837"/>
                  </a:cubicBezTo>
                  <a:cubicBezTo>
                    <a:pt x="8239" y="3770"/>
                    <a:pt x="8173" y="3703"/>
                    <a:pt x="8106" y="3703"/>
                  </a:cubicBezTo>
                  <a:cubicBezTo>
                    <a:pt x="8039" y="3703"/>
                    <a:pt x="8006" y="3703"/>
                    <a:pt x="8006" y="3737"/>
                  </a:cubicBezTo>
                  <a:cubicBezTo>
                    <a:pt x="6972" y="5638"/>
                    <a:pt x="6338" y="7840"/>
                    <a:pt x="5838" y="9941"/>
                  </a:cubicBezTo>
                  <a:cubicBezTo>
                    <a:pt x="5738" y="8974"/>
                    <a:pt x="5537" y="8006"/>
                    <a:pt x="5337" y="7072"/>
                  </a:cubicBezTo>
                  <a:cubicBezTo>
                    <a:pt x="5104" y="5972"/>
                    <a:pt x="4870" y="4771"/>
                    <a:pt x="4437" y="3737"/>
                  </a:cubicBezTo>
                  <a:cubicBezTo>
                    <a:pt x="5671" y="3703"/>
                    <a:pt x="6872" y="3670"/>
                    <a:pt x="8106" y="3670"/>
                  </a:cubicBezTo>
                  <a:cubicBezTo>
                    <a:pt x="8806" y="3637"/>
                    <a:pt x="9540" y="3637"/>
                    <a:pt x="10274" y="3603"/>
                  </a:cubicBezTo>
                  <a:close/>
                  <a:moveTo>
                    <a:pt x="4170" y="3737"/>
                  </a:moveTo>
                  <a:cubicBezTo>
                    <a:pt x="4403" y="4871"/>
                    <a:pt x="4837" y="5972"/>
                    <a:pt x="5104" y="7106"/>
                  </a:cubicBezTo>
                  <a:cubicBezTo>
                    <a:pt x="5337" y="8240"/>
                    <a:pt x="5504" y="9407"/>
                    <a:pt x="5738" y="10542"/>
                  </a:cubicBezTo>
                  <a:lnTo>
                    <a:pt x="5704" y="10542"/>
                  </a:lnTo>
                  <a:cubicBezTo>
                    <a:pt x="4904" y="9274"/>
                    <a:pt x="4036" y="8040"/>
                    <a:pt x="3102" y="6806"/>
                  </a:cubicBezTo>
                  <a:cubicBezTo>
                    <a:pt x="2669" y="6238"/>
                    <a:pt x="2202" y="5671"/>
                    <a:pt x="1735" y="5104"/>
                  </a:cubicBezTo>
                  <a:cubicBezTo>
                    <a:pt x="1334" y="4671"/>
                    <a:pt x="967" y="4137"/>
                    <a:pt x="500" y="3737"/>
                  </a:cubicBezTo>
                  <a:close/>
                  <a:moveTo>
                    <a:pt x="1968" y="1"/>
                  </a:moveTo>
                  <a:cubicBezTo>
                    <a:pt x="1935" y="1"/>
                    <a:pt x="1901" y="1"/>
                    <a:pt x="1901" y="34"/>
                  </a:cubicBezTo>
                  <a:cubicBezTo>
                    <a:pt x="1468" y="201"/>
                    <a:pt x="1101" y="1001"/>
                    <a:pt x="901" y="1335"/>
                  </a:cubicBezTo>
                  <a:cubicBezTo>
                    <a:pt x="534" y="2002"/>
                    <a:pt x="267" y="2703"/>
                    <a:pt x="100" y="3403"/>
                  </a:cubicBezTo>
                  <a:cubicBezTo>
                    <a:pt x="67" y="3470"/>
                    <a:pt x="134" y="3537"/>
                    <a:pt x="200" y="3537"/>
                  </a:cubicBezTo>
                  <a:lnTo>
                    <a:pt x="134" y="3537"/>
                  </a:lnTo>
                  <a:cubicBezTo>
                    <a:pt x="0" y="3537"/>
                    <a:pt x="0" y="3737"/>
                    <a:pt x="134" y="3737"/>
                  </a:cubicBezTo>
                  <a:lnTo>
                    <a:pt x="234" y="3737"/>
                  </a:lnTo>
                  <a:cubicBezTo>
                    <a:pt x="567" y="4270"/>
                    <a:pt x="1068" y="4737"/>
                    <a:pt x="1468" y="5238"/>
                  </a:cubicBezTo>
                  <a:cubicBezTo>
                    <a:pt x="2002" y="5838"/>
                    <a:pt x="2502" y="6472"/>
                    <a:pt x="3002" y="7139"/>
                  </a:cubicBezTo>
                  <a:cubicBezTo>
                    <a:pt x="3903" y="8340"/>
                    <a:pt x="4770" y="9574"/>
                    <a:pt x="5571" y="10875"/>
                  </a:cubicBezTo>
                  <a:cubicBezTo>
                    <a:pt x="5591" y="10916"/>
                    <a:pt x="5650" y="10945"/>
                    <a:pt x="5708" y="10945"/>
                  </a:cubicBezTo>
                  <a:cubicBezTo>
                    <a:pt x="5744" y="10945"/>
                    <a:pt x="5779" y="10934"/>
                    <a:pt x="5804" y="10908"/>
                  </a:cubicBezTo>
                  <a:cubicBezTo>
                    <a:pt x="6672" y="9741"/>
                    <a:pt x="7539" y="8573"/>
                    <a:pt x="8373" y="7406"/>
                  </a:cubicBezTo>
                  <a:cubicBezTo>
                    <a:pt x="9240" y="6172"/>
                    <a:pt x="10141" y="4938"/>
                    <a:pt x="10875" y="3637"/>
                  </a:cubicBezTo>
                  <a:cubicBezTo>
                    <a:pt x="10941" y="3637"/>
                    <a:pt x="10975" y="3570"/>
                    <a:pt x="11041" y="3537"/>
                  </a:cubicBezTo>
                  <a:cubicBezTo>
                    <a:pt x="11041" y="3537"/>
                    <a:pt x="11041" y="3503"/>
                    <a:pt x="11041" y="3503"/>
                  </a:cubicBezTo>
                  <a:cubicBezTo>
                    <a:pt x="11060" y="3522"/>
                    <a:pt x="11081" y="3530"/>
                    <a:pt x="11101" y="3530"/>
                  </a:cubicBezTo>
                  <a:cubicBezTo>
                    <a:pt x="11154" y="3530"/>
                    <a:pt x="11199" y="3475"/>
                    <a:pt x="11175" y="3403"/>
                  </a:cubicBezTo>
                  <a:cubicBezTo>
                    <a:pt x="10908" y="2336"/>
                    <a:pt x="10341" y="1302"/>
                    <a:pt x="9907" y="301"/>
                  </a:cubicBezTo>
                  <a:cubicBezTo>
                    <a:pt x="9886" y="237"/>
                    <a:pt x="9838" y="214"/>
                    <a:pt x="9789" y="214"/>
                  </a:cubicBezTo>
                  <a:cubicBezTo>
                    <a:pt x="9760" y="214"/>
                    <a:pt x="9731" y="222"/>
                    <a:pt x="9707" y="234"/>
                  </a:cubicBezTo>
                  <a:cubicBezTo>
                    <a:pt x="9707" y="201"/>
                    <a:pt x="9674" y="134"/>
                    <a:pt x="9607" y="134"/>
                  </a:cubicBezTo>
                  <a:cubicBezTo>
                    <a:pt x="9270" y="107"/>
                    <a:pt x="8929" y="97"/>
                    <a:pt x="8584" y="97"/>
                  </a:cubicBezTo>
                  <a:cubicBezTo>
                    <a:pt x="7666" y="97"/>
                    <a:pt x="6726" y="167"/>
                    <a:pt x="5804" y="167"/>
                  </a:cubicBezTo>
                  <a:cubicBezTo>
                    <a:pt x="4537" y="134"/>
                    <a:pt x="3269" y="34"/>
                    <a:pt x="20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93;p72"/>
            <p:cNvSpPr/>
            <p:nvPr/>
          </p:nvSpPr>
          <p:spPr>
            <a:xfrm>
              <a:off x="3643841" y="2136140"/>
              <a:ext cx="153079" cy="162999"/>
            </a:xfrm>
            <a:custGeom>
              <a:avLst/>
              <a:gdLst/>
              <a:ahLst/>
              <a:cxnLst/>
              <a:rect l="l" t="t" r="r" b="b"/>
              <a:pathLst>
                <a:path w="8240" h="8774" extrusionOk="0">
                  <a:moveTo>
                    <a:pt x="7939" y="1"/>
                  </a:moveTo>
                  <a:cubicBezTo>
                    <a:pt x="7906" y="34"/>
                    <a:pt x="7873" y="101"/>
                    <a:pt x="7839" y="134"/>
                  </a:cubicBezTo>
                  <a:cubicBezTo>
                    <a:pt x="7806" y="134"/>
                    <a:pt x="7739" y="134"/>
                    <a:pt x="7706" y="201"/>
                  </a:cubicBezTo>
                  <a:cubicBezTo>
                    <a:pt x="7372" y="468"/>
                    <a:pt x="6371" y="368"/>
                    <a:pt x="5938" y="434"/>
                  </a:cubicBezTo>
                  <a:cubicBezTo>
                    <a:pt x="5337" y="501"/>
                    <a:pt x="4770" y="568"/>
                    <a:pt x="4170" y="634"/>
                  </a:cubicBezTo>
                  <a:cubicBezTo>
                    <a:pt x="2902" y="768"/>
                    <a:pt x="1635" y="901"/>
                    <a:pt x="401" y="1068"/>
                  </a:cubicBezTo>
                  <a:cubicBezTo>
                    <a:pt x="167" y="1101"/>
                    <a:pt x="0" y="1302"/>
                    <a:pt x="134" y="1502"/>
                  </a:cubicBezTo>
                  <a:cubicBezTo>
                    <a:pt x="1501" y="3903"/>
                    <a:pt x="2836" y="6439"/>
                    <a:pt x="4537" y="8640"/>
                  </a:cubicBezTo>
                  <a:cubicBezTo>
                    <a:pt x="4570" y="8707"/>
                    <a:pt x="4637" y="8740"/>
                    <a:pt x="4704" y="8774"/>
                  </a:cubicBezTo>
                  <a:lnTo>
                    <a:pt x="5071" y="8707"/>
                  </a:lnTo>
                  <a:cubicBezTo>
                    <a:pt x="5071" y="8640"/>
                    <a:pt x="5037" y="8607"/>
                    <a:pt x="5004" y="8573"/>
                  </a:cubicBezTo>
                  <a:cubicBezTo>
                    <a:pt x="5004" y="8507"/>
                    <a:pt x="5004" y="8473"/>
                    <a:pt x="4970" y="8407"/>
                  </a:cubicBezTo>
                  <a:cubicBezTo>
                    <a:pt x="3670" y="6105"/>
                    <a:pt x="2202" y="3903"/>
                    <a:pt x="868" y="1602"/>
                  </a:cubicBezTo>
                  <a:cubicBezTo>
                    <a:pt x="2302" y="1435"/>
                    <a:pt x="3736" y="1268"/>
                    <a:pt x="5171" y="1101"/>
                  </a:cubicBezTo>
                  <a:cubicBezTo>
                    <a:pt x="5904" y="1035"/>
                    <a:pt x="7239" y="1135"/>
                    <a:pt x="7873" y="601"/>
                  </a:cubicBezTo>
                  <a:cubicBezTo>
                    <a:pt x="7873" y="601"/>
                    <a:pt x="7906" y="568"/>
                    <a:pt x="7939" y="568"/>
                  </a:cubicBezTo>
                  <a:cubicBezTo>
                    <a:pt x="8039" y="468"/>
                    <a:pt x="8139" y="368"/>
                    <a:pt x="8239" y="268"/>
                  </a:cubicBezTo>
                  <a:lnTo>
                    <a:pt x="79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3329;p72"/>
          <p:cNvGrpSpPr/>
          <p:nvPr/>
        </p:nvGrpSpPr>
        <p:grpSpPr>
          <a:xfrm>
            <a:off x="6118158" y="2385147"/>
            <a:ext cx="521948" cy="523739"/>
            <a:chOff x="3099743" y="2035283"/>
            <a:chExt cx="449297" cy="450839"/>
          </a:xfrm>
        </p:grpSpPr>
        <p:sp>
          <p:nvSpPr>
            <p:cNvPr id="53" name="Google Shape;3330;p72"/>
            <p:cNvSpPr/>
            <p:nvPr/>
          </p:nvSpPr>
          <p:spPr>
            <a:xfrm>
              <a:off x="3213772" y="2191296"/>
              <a:ext cx="198315" cy="146261"/>
            </a:xfrm>
            <a:custGeom>
              <a:avLst/>
              <a:gdLst/>
              <a:ahLst/>
              <a:cxnLst/>
              <a:rect l="l" t="t" r="r" b="b"/>
              <a:pathLst>
                <a:path w="10675" h="7873" extrusionOk="0">
                  <a:moveTo>
                    <a:pt x="6238" y="0"/>
                  </a:moveTo>
                  <a:lnTo>
                    <a:pt x="3736" y="5571"/>
                  </a:lnTo>
                  <a:cubicBezTo>
                    <a:pt x="3718" y="5626"/>
                    <a:pt x="3669" y="5651"/>
                    <a:pt x="3618" y="5651"/>
                  </a:cubicBezTo>
                  <a:cubicBezTo>
                    <a:pt x="3576" y="5651"/>
                    <a:pt x="3533" y="5634"/>
                    <a:pt x="3503" y="5604"/>
                  </a:cubicBezTo>
                  <a:cubicBezTo>
                    <a:pt x="2369" y="4704"/>
                    <a:pt x="1201" y="3870"/>
                    <a:pt x="0" y="3103"/>
                  </a:cubicBezTo>
                  <a:lnTo>
                    <a:pt x="0" y="3103"/>
                  </a:lnTo>
                  <a:cubicBezTo>
                    <a:pt x="467" y="4670"/>
                    <a:pt x="968" y="6238"/>
                    <a:pt x="1401" y="7806"/>
                  </a:cubicBezTo>
                  <a:cubicBezTo>
                    <a:pt x="1861" y="7796"/>
                    <a:pt x="2323" y="7792"/>
                    <a:pt x="2786" y="7792"/>
                  </a:cubicBezTo>
                  <a:cubicBezTo>
                    <a:pt x="3904" y="7792"/>
                    <a:pt x="5030" y="7816"/>
                    <a:pt x="6138" y="7839"/>
                  </a:cubicBezTo>
                  <a:cubicBezTo>
                    <a:pt x="6972" y="7839"/>
                    <a:pt x="7773" y="7839"/>
                    <a:pt x="8573" y="7873"/>
                  </a:cubicBezTo>
                  <a:cubicBezTo>
                    <a:pt x="9040" y="7873"/>
                    <a:pt x="9507" y="7858"/>
                    <a:pt x="9974" y="7858"/>
                  </a:cubicBezTo>
                  <a:cubicBezTo>
                    <a:pt x="10208" y="7858"/>
                    <a:pt x="10441" y="7862"/>
                    <a:pt x="10675" y="7873"/>
                  </a:cubicBezTo>
                  <a:cubicBezTo>
                    <a:pt x="10641" y="6305"/>
                    <a:pt x="10641" y="4737"/>
                    <a:pt x="10608" y="3169"/>
                  </a:cubicBezTo>
                  <a:cubicBezTo>
                    <a:pt x="10008" y="3670"/>
                    <a:pt x="9374" y="4170"/>
                    <a:pt x="8740" y="4670"/>
                  </a:cubicBezTo>
                  <a:cubicBezTo>
                    <a:pt x="8573" y="4819"/>
                    <a:pt x="8426" y="4937"/>
                    <a:pt x="8289" y="4937"/>
                  </a:cubicBezTo>
                  <a:cubicBezTo>
                    <a:pt x="8180" y="4937"/>
                    <a:pt x="8076" y="4862"/>
                    <a:pt x="7973" y="4670"/>
                  </a:cubicBezTo>
                  <a:cubicBezTo>
                    <a:pt x="7572" y="3970"/>
                    <a:pt x="7372" y="3036"/>
                    <a:pt x="7072" y="2269"/>
                  </a:cubicBezTo>
                  <a:cubicBezTo>
                    <a:pt x="6805" y="1502"/>
                    <a:pt x="6538" y="734"/>
                    <a:pt x="6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31;p72"/>
            <p:cNvSpPr/>
            <p:nvPr/>
          </p:nvSpPr>
          <p:spPr>
            <a:xfrm>
              <a:off x="3464754" y="2192541"/>
              <a:ext cx="84286" cy="270191"/>
            </a:xfrm>
            <a:custGeom>
              <a:avLst/>
              <a:gdLst/>
              <a:ahLst/>
              <a:cxnLst/>
              <a:rect l="l" t="t" r="r" b="b"/>
              <a:pathLst>
                <a:path w="4537" h="14544" extrusionOk="0">
                  <a:moveTo>
                    <a:pt x="4270" y="0"/>
                  </a:moveTo>
                  <a:lnTo>
                    <a:pt x="3970" y="100"/>
                  </a:lnTo>
                  <a:cubicBezTo>
                    <a:pt x="2602" y="2168"/>
                    <a:pt x="1368" y="4337"/>
                    <a:pt x="67" y="6438"/>
                  </a:cubicBezTo>
                  <a:cubicBezTo>
                    <a:pt x="0" y="6538"/>
                    <a:pt x="0" y="6638"/>
                    <a:pt x="67" y="6705"/>
                  </a:cubicBezTo>
                  <a:lnTo>
                    <a:pt x="67" y="6738"/>
                  </a:lnTo>
                  <a:cubicBezTo>
                    <a:pt x="100" y="9307"/>
                    <a:pt x="67" y="11909"/>
                    <a:pt x="167" y="14477"/>
                  </a:cubicBezTo>
                  <a:lnTo>
                    <a:pt x="600" y="14544"/>
                  </a:lnTo>
                  <a:cubicBezTo>
                    <a:pt x="967" y="12009"/>
                    <a:pt x="901" y="9240"/>
                    <a:pt x="600" y="6738"/>
                  </a:cubicBezTo>
                  <a:cubicBezTo>
                    <a:pt x="567" y="6705"/>
                    <a:pt x="567" y="6672"/>
                    <a:pt x="567" y="6672"/>
                  </a:cubicBezTo>
                  <a:cubicBezTo>
                    <a:pt x="2001" y="4737"/>
                    <a:pt x="3402" y="2569"/>
                    <a:pt x="4437" y="367"/>
                  </a:cubicBezTo>
                  <a:cubicBezTo>
                    <a:pt x="4537" y="200"/>
                    <a:pt x="4437" y="34"/>
                    <a:pt x="4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32;p72"/>
            <p:cNvSpPr/>
            <p:nvPr/>
          </p:nvSpPr>
          <p:spPr>
            <a:xfrm>
              <a:off x="3247230" y="2035283"/>
              <a:ext cx="297482" cy="159135"/>
            </a:xfrm>
            <a:custGeom>
              <a:avLst/>
              <a:gdLst/>
              <a:ahLst/>
              <a:cxnLst/>
              <a:rect l="l" t="t" r="r" b="b"/>
              <a:pathLst>
                <a:path w="16013" h="8566" extrusionOk="0">
                  <a:moveTo>
                    <a:pt x="4370" y="1"/>
                  </a:moveTo>
                  <a:cubicBezTo>
                    <a:pt x="4287" y="1"/>
                    <a:pt x="4204" y="42"/>
                    <a:pt x="4137" y="126"/>
                  </a:cubicBezTo>
                  <a:cubicBezTo>
                    <a:pt x="2869" y="1994"/>
                    <a:pt x="1435" y="3695"/>
                    <a:pt x="1" y="5430"/>
                  </a:cubicBezTo>
                  <a:lnTo>
                    <a:pt x="268" y="5697"/>
                  </a:lnTo>
                  <a:cubicBezTo>
                    <a:pt x="1802" y="4162"/>
                    <a:pt x="3103" y="2461"/>
                    <a:pt x="4337" y="726"/>
                  </a:cubicBezTo>
                  <a:cubicBezTo>
                    <a:pt x="5538" y="2494"/>
                    <a:pt x="6705" y="4396"/>
                    <a:pt x="8073" y="6030"/>
                  </a:cubicBezTo>
                  <a:cubicBezTo>
                    <a:pt x="8040" y="6164"/>
                    <a:pt x="8073" y="6297"/>
                    <a:pt x="8240" y="6364"/>
                  </a:cubicBezTo>
                  <a:cubicBezTo>
                    <a:pt x="10642" y="7164"/>
                    <a:pt x="13210" y="8098"/>
                    <a:pt x="15679" y="8565"/>
                  </a:cubicBezTo>
                  <a:lnTo>
                    <a:pt x="15979" y="8465"/>
                  </a:lnTo>
                  <a:cubicBezTo>
                    <a:pt x="15979" y="8432"/>
                    <a:pt x="15945" y="8432"/>
                    <a:pt x="15945" y="8432"/>
                  </a:cubicBezTo>
                  <a:cubicBezTo>
                    <a:pt x="16012" y="8332"/>
                    <a:pt x="16012" y="8198"/>
                    <a:pt x="15879" y="8132"/>
                  </a:cubicBezTo>
                  <a:cubicBezTo>
                    <a:pt x="13544" y="7164"/>
                    <a:pt x="10975" y="6530"/>
                    <a:pt x="8540" y="5897"/>
                  </a:cubicBezTo>
                  <a:cubicBezTo>
                    <a:pt x="8540" y="5863"/>
                    <a:pt x="8540" y="5863"/>
                    <a:pt x="8540" y="5863"/>
                  </a:cubicBezTo>
                  <a:cubicBezTo>
                    <a:pt x="7439" y="3862"/>
                    <a:pt x="5938" y="1961"/>
                    <a:pt x="4604" y="126"/>
                  </a:cubicBezTo>
                  <a:cubicBezTo>
                    <a:pt x="4537" y="42"/>
                    <a:pt x="4454" y="1"/>
                    <a:pt x="4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33;p72"/>
            <p:cNvSpPr/>
            <p:nvPr/>
          </p:nvSpPr>
          <p:spPr>
            <a:xfrm>
              <a:off x="3115237" y="2048770"/>
              <a:ext cx="423270" cy="423270"/>
            </a:xfrm>
            <a:custGeom>
              <a:avLst/>
              <a:gdLst/>
              <a:ahLst/>
              <a:cxnLst/>
              <a:rect l="l" t="t" r="r" b="b"/>
              <a:pathLst>
                <a:path w="22784" h="22784" extrusionOk="0">
                  <a:moveTo>
                    <a:pt x="11561" y="7145"/>
                  </a:moveTo>
                  <a:cubicBezTo>
                    <a:pt x="11625" y="7145"/>
                    <a:pt x="11690" y="7181"/>
                    <a:pt x="11709" y="7239"/>
                  </a:cubicBezTo>
                  <a:lnTo>
                    <a:pt x="13110" y="11042"/>
                  </a:lnTo>
                  <a:cubicBezTo>
                    <a:pt x="13177" y="11275"/>
                    <a:pt x="13277" y="11842"/>
                    <a:pt x="13477" y="12042"/>
                  </a:cubicBezTo>
                  <a:cubicBezTo>
                    <a:pt x="13553" y="12118"/>
                    <a:pt x="13633" y="12149"/>
                    <a:pt x="13714" y="12149"/>
                  </a:cubicBezTo>
                  <a:cubicBezTo>
                    <a:pt x="13986" y="12149"/>
                    <a:pt x="14272" y="11796"/>
                    <a:pt x="14478" y="11642"/>
                  </a:cubicBezTo>
                  <a:cubicBezTo>
                    <a:pt x="14978" y="11242"/>
                    <a:pt x="15478" y="10841"/>
                    <a:pt x="15945" y="10441"/>
                  </a:cubicBezTo>
                  <a:cubicBezTo>
                    <a:pt x="15979" y="10419"/>
                    <a:pt x="16019" y="10408"/>
                    <a:pt x="16059" y="10408"/>
                  </a:cubicBezTo>
                  <a:cubicBezTo>
                    <a:pt x="16138" y="10408"/>
                    <a:pt x="16212" y="10452"/>
                    <a:pt x="16212" y="10541"/>
                  </a:cubicBezTo>
                  <a:cubicBezTo>
                    <a:pt x="16212" y="12209"/>
                    <a:pt x="16246" y="13910"/>
                    <a:pt x="16246" y="15578"/>
                  </a:cubicBezTo>
                  <a:lnTo>
                    <a:pt x="16312" y="15578"/>
                  </a:lnTo>
                  <a:cubicBezTo>
                    <a:pt x="16479" y="15611"/>
                    <a:pt x="16479" y="15812"/>
                    <a:pt x="16312" y="15812"/>
                  </a:cubicBezTo>
                  <a:lnTo>
                    <a:pt x="16246" y="15812"/>
                  </a:lnTo>
                  <a:lnTo>
                    <a:pt x="16246" y="15878"/>
                  </a:lnTo>
                  <a:cubicBezTo>
                    <a:pt x="16246" y="15962"/>
                    <a:pt x="16179" y="16003"/>
                    <a:pt x="16112" y="16003"/>
                  </a:cubicBezTo>
                  <a:cubicBezTo>
                    <a:pt x="16045" y="16003"/>
                    <a:pt x="15979" y="15962"/>
                    <a:pt x="15979" y="15878"/>
                  </a:cubicBezTo>
                  <a:lnTo>
                    <a:pt x="15979" y="15845"/>
                  </a:lnTo>
                  <a:cubicBezTo>
                    <a:pt x="15832" y="15852"/>
                    <a:pt x="15685" y="15854"/>
                    <a:pt x="15538" y="15854"/>
                  </a:cubicBezTo>
                  <a:cubicBezTo>
                    <a:pt x="14951" y="15854"/>
                    <a:pt x="14364" y="15812"/>
                    <a:pt x="13777" y="15812"/>
                  </a:cubicBezTo>
                  <a:cubicBezTo>
                    <a:pt x="13010" y="15812"/>
                    <a:pt x="12243" y="15812"/>
                    <a:pt x="11442" y="15778"/>
                  </a:cubicBezTo>
                  <a:cubicBezTo>
                    <a:pt x="9841" y="15778"/>
                    <a:pt x="8206" y="15778"/>
                    <a:pt x="6572" y="15712"/>
                  </a:cubicBezTo>
                  <a:cubicBezTo>
                    <a:pt x="6472" y="15712"/>
                    <a:pt x="6472" y="15578"/>
                    <a:pt x="6505" y="15511"/>
                  </a:cubicBezTo>
                  <a:cubicBezTo>
                    <a:pt x="5938" y="13877"/>
                    <a:pt x="5438" y="12176"/>
                    <a:pt x="4937" y="10508"/>
                  </a:cubicBezTo>
                  <a:cubicBezTo>
                    <a:pt x="4911" y="10404"/>
                    <a:pt x="4987" y="10320"/>
                    <a:pt x="5069" y="10320"/>
                  </a:cubicBezTo>
                  <a:cubicBezTo>
                    <a:pt x="5092" y="10320"/>
                    <a:pt x="5116" y="10326"/>
                    <a:pt x="5138" y="10341"/>
                  </a:cubicBezTo>
                  <a:cubicBezTo>
                    <a:pt x="6439" y="11142"/>
                    <a:pt x="7673" y="12009"/>
                    <a:pt x="8874" y="12976"/>
                  </a:cubicBezTo>
                  <a:cubicBezTo>
                    <a:pt x="9741" y="11042"/>
                    <a:pt x="10608" y="9140"/>
                    <a:pt x="11442" y="7205"/>
                  </a:cubicBezTo>
                  <a:cubicBezTo>
                    <a:pt x="11470" y="7164"/>
                    <a:pt x="11516" y="7145"/>
                    <a:pt x="11561" y="7145"/>
                  </a:cubicBezTo>
                  <a:close/>
                  <a:moveTo>
                    <a:pt x="11442" y="0"/>
                  </a:moveTo>
                  <a:cubicBezTo>
                    <a:pt x="10208" y="1735"/>
                    <a:pt x="8907" y="3436"/>
                    <a:pt x="7373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72" y="5304"/>
                    <a:pt x="7039" y="5304"/>
                    <a:pt x="7006" y="5304"/>
                  </a:cubicBezTo>
                  <a:cubicBezTo>
                    <a:pt x="6405" y="5838"/>
                    <a:pt x="5038" y="5738"/>
                    <a:pt x="4337" y="5804"/>
                  </a:cubicBezTo>
                  <a:cubicBezTo>
                    <a:pt x="2869" y="5971"/>
                    <a:pt x="1435" y="6138"/>
                    <a:pt x="1" y="6305"/>
                  </a:cubicBezTo>
                  <a:cubicBezTo>
                    <a:pt x="1335" y="8606"/>
                    <a:pt x="2836" y="10808"/>
                    <a:pt x="4104" y="13110"/>
                  </a:cubicBezTo>
                  <a:cubicBezTo>
                    <a:pt x="4137" y="13176"/>
                    <a:pt x="4137" y="13210"/>
                    <a:pt x="4137" y="13276"/>
                  </a:cubicBezTo>
                  <a:cubicBezTo>
                    <a:pt x="4170" y="13310"/>
                    <a:pt x="4204" y="13343"/>
                    <a:pt x="4204" y="13410"/>
                  </a:cubicBezTo>
                  <a:cubicBezTo>
                    <a:pt x="4204" y="13410"/>
                    <a:pt x="4204" y="13410"/>
                    <a:pt x="4204" y="13443"/>
                  </a:cubicBezTo>
                  <a:cubicBezTo>
                    <a:pt x="4370" y="15011"/>
                    <a:pt x="4070" y="16746"/>
                    <a:pt x="3937" y="18347"/>
                  </a:cubicBezTo>
                  <a:cubicBezTo>
                    <a:pt x="3803" y="19814"/>
                    <a:pt x="3670" y="21282"/>
                    <a:pt x="3503" y="22783"/>
                  </a:cubicBezTo>
                  <a:cubicBezTo>
                    <a:pt x="4804" y="22183"/>
                    <a:pt x="6072" y="21582"/>
                    <a:pt x="7339" y="20915"/>
                  </a:cubicBezTo>
                  <a:cubicBezTo>
                    <a:pt x="8173" y="20482"/>
                    <a:pt x="9241" y="19648"/>
                    <a:pt x="10175" y="19381"/>
                  </a:cubicBezTo>
                  <a:cubicBezTo>
                    <a:pt x="10241" y="19347"/>
                    <a:pt x="10308" y="19314"/>
                    <a:pt x="10408" y="19314"/>
                  </a:cubicBezTo>
                  <a:lnTo>
                    <a:pt x="10575" y="19314"/>
                  </a:lnTo>
                  <a:cubicBezTo>
                    <a:pt x="10675" y="19314"/>
                    <a:pt x="10742" y="19347"/>
                    <a:pt x="10775" y="19414"/>
                  </a:cubicBezTo>
                  <a:cubicBezTo>
                    <a:pt x="12243" y="19748"/>
                    <a:pt x="13710" y="20315"/>
                    <a:pt x="15145" y="20815"/>
                  </a:cubicBezTo>
                  <a:cubicBezTo>
                    <a:pt x="16412" y="21249"/>
                    <a:pt x="17747" y="21649"/>
                    <a:pt x="18981" y="22216"/>
                  </a:cubicBezTo>
                  <a:cubicBezTo>
                    <a:pt x="18881" y="19648"/>
                    <a:pt x="18914" y="17046"/>
                    <a:pt x="18881" y="14477"/>
                  </a:cubicBezTo>
                  <a:lnTo>
                    <a:pt x="18881" y="14444"/>
                  </a:lnTo>
                  <a:cubicBezTo>
                    <a:pt x="18814" y="14377"/>
                    <a:pt x="18814" y="14277"/>
                    <a:pt x="18881" y="14177"/>
                  </a:cubicBezTo>
                  <a:cubicBezTo>
                    <a:pt x="20182" y="12076"/>
                    <a:pt x="21416" y="9907"/>
                    <a:pt x="22784" y="7839"/>
                  </a:cubicBezTo>
                  <a:cubicBezTo>
                    <a:pt x="20282" y="7372"/>
                    <a:pt x="17747" y="6438"/>
                    <a:pt x="15345" y="5638"/>
                  </a:cubicBezTo>
                  <a:cubicBezTo>
                    <a:pt x="15178" y="5571"/>
                    <a:pt x="15145" y="5438"/>
                    <a:pt x="15178" y="5304"/>
                  </a:cubicBezTo>
                  <a:cubicBezTo>
                    <a:pt x="13810" y="3670"/>
                    <a:pt x="12643" y="1768"/>
                    <a:pt x="11442" y="0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34;p72"/>
            <p:cNvSpPr/>
            <p:nvPr/>
          </p:nvSpPr>
          <p:spPr>
            <a:xfrm>
              <a:off x="3168052" y="2297876"/>
              <a:ext cx="310634" cy="188246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60" y="1535"/>
                    <a:pt x="660" y="3170"/>
                    <a:pt x="527" y="4671"/>
                  </a:cubicBezTo>
                  <a:cubicBezTo>
                    <a:pt x="393" y="6405"/>
                    <a:pt x="193" y="8140"/>
                    <a:pt x="26" y="9841"/>
                  </a:cubicBezTo>
                  <a:cubicBezTo>
                    <a:pt x="1" y="10045"/>
                    <a:pt x="170" y="10132"/>
                    <a:pt x="326" y="10132"/>
                  </a:cubicBezTo>
                  <a:cubicBezTo>
                    <a:pt x="374" y="10132"/>
                    <a:pt x="421" y="10124"/>
                    <a:pt x="460" y="10108"/>
                  </a:cubicBezTo>
                  <a:cubicBezTo>
                    <a:pt x="1794" y="9508"/>
                    <a:pt x="3095" y="8874"/>
                    <a:pt x="4363" y="8240"/>
                  </a:cubicBezTo>
                  <a:cubicBezTo>
                    <a:pt x="5464" y="7706"/>
                    <a:pt x="6698" y="7173"/>
                    <a:pt x="7698" y="6472"/>
                  </a:cubicBezTo>
                  <a:cubicBezTo>
                    <a:pt x="8999" y="7006"/>
                    <a:pt x="10367" y="7373"/>
                    <a:pt x="11668" y="7806"/>
                  </a:cubicBezTo>
                  <a:cubicBezTo>
                    <a:pt x="13202" y="8340"/>
                    <a:pt x="14770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71" y="8941"/>
                    <a:pt x="16571" y="8907"/>
                    <a:pt x="16571" y="8841"/>
                  </a:cubicBezTo>
                  <a:lnTo>
                    <a:pt x="16138" y="8807"/>
                  </a:lnTo>
                  <a:cubicBezTo>
                    <a:pt x="14904" y="8240"/>
                    <a:pt x="13569" y="7840"/>
                    <a:pt x="12268" y="7406"/>
                  </a:cubicBezTo>
                  <a:cubicBezTo>
                    <a:pt x="10867" y="6906"/>
                    <a:pt x="9400" y="6305"/>
                    <a:pt x="7932" y="5972"/>
                  </a:cubicBezTo>
                  <a:cubicBezTo>
                    <a:pt x="7878" y="5945"/>
                    <a:pt x="7846" y="5896"/>
                    <a:pt x="7783" y="5896"/>
                  </a:cubicBezTo>
                  <a:cubicBezTo>
                    <a:pt x="7768" y="5896"/>
                    <a:pt x="7751" y="5899"/>
                    <a:pt x="7732" y="5905"/>
                  </a:cubicBezTo>
                  <a:lnTo>
                    <a:pt x="7565" y="5905"/>
                  </a:lnTo>
                  <a:cubicBezTo>
                    <a:pt x="7538" y="5896"/>
                    <a:pt x="7514" y="5892"/>
                    <a:pt x="7491" y="5892"/>
                  </a:cubicBezTo>
                  <a:cubicBezTo>
                    <a:pt x="7429" y="5892"/>
                    <a:pt x="7380" y="5923"/>
                    <a:pt x="7332" y="5972"/>
                  </a:cubicBezTo>
                  <a:cubicBezTo>
                    <a:pt x="6398" y="6239"/>
                    <a:pt x="5330" y="7073"/>
                    <a:pt x="4496" y="7506"/>
                  </a:cubicBezTo>
                  <a:cubicBezTo>
                    <a:pt x="3229" y="8140"/>
                    <a:pt x="1961" y="8774"/>
                    <a:pt x="660" y="9374"/>
                  </a:cubicBezTo>
                  <a:cubicBezTo>
                    <a:pt x="827" y="7873"/>
                    <a:pt x="960" y="6405"/>
                    <a:pt x="1094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35;p72"/>
            <p:cNvSpPr/>
            <p:nvPr/>
          </p:nvSpPr>
          <p:spPr>
            <a:xfrm>
              <a:off x="3206471" y="2181506"/>
              <a:ext cx="214923" cy="164578"/>
            </a:xfrm>
            <a:custGeom>
              <a:avLst/>
              <a:gdLst/>
              <a:ahLst/>
              <a:cxnLst/>
              <a:rect l="l" t="t" r="r" b="b"/>
              <a:pathLst>
                <a:path w="11569" h="8859" extrusionOk="0">
                  <a:moveTo>
                    <a:pt x="6665" y="527"/>
                  </a:moveTo>
                  <a:cubicBezTo>
                    <a:pt x="6931" y="1261"/>
                    <a:pt x="7198" y="2029"/>
                    <a:pt x="7498" y="2796"/>
                  </a:cubicBezTo>
                  <a:cubicBezTo>
                    <a:pt x="7765" y="3563"/>
                    <a:pt x="7965" y="4497"/>
                    <a:pt x="8366" y="5197"/>
                  </a:cubicBezTo>
                  <a:cubicBezTo>
                    <a:pt x="8469" y="5389"/>
                    <a:pt x="8573" y="5464"/>
                    <a:pt x="8682" y="5464"/>
                  </a:cubicBezTo>
                  <a:cubicBezTo>
                    <a:pt x="8819" y="5464"/>
                    <a:pt x="8966" y="5346"/>
                    <a:pt x="9133" y="5197"/>
                  </a:cubicBezTo>
                  <a:cubicBezTo>
                    <a:pt x="9767" y="4697"/>
                    <a:pt x="10401" y="4197"/>
                    <a:pt x="11001" y="3696"/>
                  </a:cubicBezTo>
                  <a:cubicBezTo>
                    <a:pt x="11034" y="5264"/>
                    <a:pt x="11034" y="6832"/>
                    <a:pt x="11068" y="8400"/>
                  </a:cubicBezTo>
                  <a:cubicBezTo>
                    <a:pt x="10834" y="8389"/>
                    <a:pt x="10601" y="8385"/>
                    <a:pt x="10368" y="8385"/>
                  </a:cubicBezTo>
                  <a:cubicBezTo>
                    <a:pt x="9904" y="8385"/>
                    <a:pt x="9444" y="8400"/>
                    <a:pt x="9000" y="8400"/>
                  </a:cubicBezTo>
                  <a:cubicBezTo>
                    <a:pt x="8166" y="8366"/>
                    <a:pt x="7365" y="8366"/>
                    <a:pt x="6564" y="8366"/>
                  </a:cubicBezTo>
                  <a:cubicBezTo>
                    <a:pt x="5432" y="8343"/>
                    <a:pt x="4300" y="8319"/>
                    <a:pt x="3180" y="8319"/>
                  </a:cubicBezTo>
                  <a:cubicBezTo>
                    <a:pt x="2716" y="8319"/>
                    <a:pt x="2254" y="8323"/>
                    <a:pt x="1794" y="8333"/>
                  </a:cubicBezTo>
                  <a:cubicBezTo>
                    <a:pt x="1394" y="6765"/>
                    <a:pt x="894" y="5197"/>
                    <a:pt x="393" y="3630"/>
                  </a:cubicBezTo>
                  <a:lnTo>
                    <a:pt x="393" y="3630"/>
                  </a:lnTo>
                  <a:cubicBezTo>
                    <a:pt x="1628" y="4397"/>
                    <a:pt x="2795" y="5231"/>
                    <a:pt x="3929" y="6131"/>
                  </a:cubicBezTo>
                  <a:cubicBezTo>
                    <a:pt x="3959" y="6161"/>
                    <a:pt x="3996" y="6178"/>
                    <a:pt x="4030" y="6178"/>
                  </a:cubicBezTo>
                  <a:cubicBezTo>
                    <a:pt x="4072" y="6178"/>
                    <a:pt x="4111" y="6153"/>
                    <a:pt x="4129" y="6098"/>
                  </a:cubicBezTo>
                  <a:lnTo>
                    <a:pt x="6665" y="527"/>
                  </a:lnTo>
                  <a:close/>
                  <a:moveTo>
                    <a:pt x="6657" y="0"/>
                  </a:moveTo>
                  <a:cubicBezTo>
                    <a:pt x="6616" y="0"/>
                    <a:pt x="6578" y="19"/>
                    <a:pt x="6564" y="60"/>
                  </a:cubicBezTo>
                  <a:cubicBezTo>
                    <a:pt x="5697" y="1995"/>
                    <a:pt x="4830" y="3897"/>
                    <a:pt x="3963" y="5798"/>
                  </a:cubicBezTo>
                  <a:cubicBezTo>
                    <a:pt x="2762" y="4864"/>
                    <a:pt x="1528" y="3997"/>
                    <a:pt x="227" y="3196"/>
                  </a:cubicBezTo>
                  <a:cubicBezTo>
                    <a:pt x="205" y="3181"/>
                    <a:pt x="181" y="3175"/>
                    <a:pt x="158" y="3175"/>
                  </a:cubicBezTo>
                  <a:cubicBezTo>
                    <a:pt x="76" y="3175"/>
                    <a:pt x="0" y="3259"/>
                    <a:pt x="26" y="3363"/>
                  </a:cubicBezTo>
                  <a:cubicBezTo>
                    <a:pt x="527" y="5031"/>
                    <a:pt x="1027" y="6732"/>
                    <a:pt x="1594" y="8366"/>
                  </a:cubicBezTo>
                  <a:cubicBezTo>
                    <a:pt x="1561" y="8433"/>
                    <a:pt x="1561" y="8567"/>
                    <a:pt x="1694" y="8567"/>
                  </a:cubicBezTo>
                  <a:cubicBezTo>
                    <a:pt x="3295" y="8633"/>
                    <a:pt x="4930" y="8633"/>
                    <a:pt x="6564" y="8633"/>
                  </a:cubicBezTo>
                  <a:cubicBezTo>
                    <a:pt x="7332" y="8667"/>
                    <a:pt x="8099" y="8667"/>
                    <a:pt x="8866" y="8667"/>
                  </a:cubicBezTo>
                  <a:cubicBezTo>
                    <a:pt x="9453" y="8667"/>
                    <a:pt x="10040" y="8709"/>
                    <a:pt x="10627" y="8709"/>
                  </a:cubicBezTo>
                  <a:cubicBezTo>
                    <a:pt x="10774" y="8709"/>
                    <a:pt x="10921" y="8707"/>
                    <a:pt x="11068" y="8700"/>
                  </a:cubicBezTo>
                  <a:lnTo>
                    <a:pt x="11068" y="8733"/>
                  </a:lnTo>
                  <a:cubicBezTo>
                    <a:pt x="11068" y="8817"/>
                    <a:pt x="11134" y="8858"/>
                    <a:pt x="11201" y="8858"/>
                  </a:cubicBezTo>
                  <a:cubicBezTo>
                    <a:pt x="11268" y="8858"/>
                    <a:pt x="11335" y="8817"/>
                    <a:pt x="11335" y="8733"/>
                  </a:cubicBezTo>
                  <a:lnTo>
                    <a:pt x="11335" y="8667"/>
                  </a:lnTo>
                  <a:lnTo>
                    <a:pt x="11401" y="8667"/>
                  </a:lnTo>
                  <a:cubicBezTo>
                    <a:pt x="11568" y="8667"/>
                    <a:pt x="11568" y="8466"/>
                    <a:pt x="11401" y="8433"/>
                  </a:cubicBezTo>
                  <a:lnTo>
                    <a:pt x="11335" y="8433"/>
                  </a:lnTo>
                  <a:cubicBezTo>
                    <a:pt x="11335" y="6732"/>
                    <a:pt x="11301" y="5064"/>
                    <a:pt x="11301" y="3396"/>
                  </a:cubicBezTo>
                  <a:cubicBezTo>
                    <a:pt x="11301" y="3307"/>
                    <a:pt x="11227" y="3248"/>
                    <a:pt x="11158" y="3248"/>
                  </a:cubicBezTo>
                  <a:cubicBezTo>
                    <a:pt x="11123" y="3248"/>
                    <a:pt x="11090" y="3263"/>
                    <a:pt x="11068" y="3296"/>
                  </a:cubicBezTo>
                  <a:cubicBezTo>
                    <a:pt x="10567" y="3696"/>
                    <a:pt x="10067" y="4097"/>
                    <a:pt x="9567" y="4497"/>
                  </a:cubicBezTo>
                  <a:cubicBezTo>
                    <a:pt x="9361" y="4651"/>
                    <a:pt x="9075" y="5004"/>
                    <a:pt x="8803" y="5004"/>
                  </a:cubicBezTo>
                  <a:cubicBezTo>
                    <a:pt x="8722" y="5004"/>
                    <a:pt x="8642" y="4973"/>
                    <a:pt x="8566" y="4897"/>
                  </a:cubicBezTo>
                  <a:cubicBezTo>
                    <a:pt x="8366" y="4697"/>
                    <a:pt x="8266" y="4130"/>
                    <a:pt x="8199" y="3897"/>
                  </a:cubicBezTo>
                  <a:cubicBezTo>
                    <a:pt x="7732" y="2629"/>
                    <a:pt x="7265" y="1361"/>
                    <a:pt x="6798" y="94"/>
                  </a:cubicBezTo>
                  <a:cubicBezTo>
                    <a:pt x="6779" y="36"/>
                    <a:pt x="6714" y="0"/>
                    <a:pt x="6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36;p72"/>
            <p:cNvSpPr/>
            <p:nvPr/>
          </p:nvSpPr>
          <p:spPr>
            <a:xfrm>
              <a:off x="3099743" y="2136140"/>
              <a:ext cx="152466" cy="162999"/>
            </a:xfrm>
            <a:custGeom>
              <a:avLst/>
              <a:gdLst/>
              <a:ahLst/>
              <a:cxnLst/>
              <a:rect l="l" t="t" r="r" b="b"/>
              <a:pathLst>
                <a:path w="8207" h="8774" extrusionOk="0">
                  <a:moveTo>
                    <a:pt x="7940" y="1"/>
                  </a:moveTo>
                  <a:cubicBezTo>
                    <a:pt x="7906" y="34"/>
                    <a:pt x="7873" y="101"/>
                    <a:pt x="7840" y="134"/>
                  </a:cubicBezTo>
                  <a:cubicBezTo>
                    <a:pt x="7773" y="134"/>
                    <a:pt x="7740" y="134"/>
                    <a:pt x="7673" y="201"/>
                  </a:cubicBezTo>
                  <a:cubicBezTo>
                    <a:pt x="7339" y="468"/>
                    <a:pt x="6339" y="368"/>
                    <a:pt x="5905" y="434"/>
                  </a:cubicBezTo>
                  <a:lnTo>
                    <a:pt x="4137" y="634"/>
                  </a:lnTo>
                  <a:cubicBezTo>
                    <a:pt x="2903" y="768"/>
                    <a:pt x="1635" y="901"/>
                    <a:pt x="368" y="1068"/>
                  </a:cubicBezTo>
                  <a:cubicBezTo>
                    <a:pt x="134" y="1101"/>
                    <a:pt x="1" y="1302"/>
                    <a:pt x="101" y="1502"/>
                  </a:cubicBezTo>
                  <a:cubicBezTo>
                    <a:pt x="1468" y="3903"/>
                    <a:pt x="2836" y="6439"/>
                    <a:pt x="4504" y="8640"/>
                  </a:cubicBezTo>
                  <a:cubicBezTo>
                    <a:pt x="4571" y="8707"/>
                    <a:pt x="4604" y="8740"/>
                    <a:pt x="4671" y="8774"/>
                  </a:cubicBezTo>
                  <a:lnTo>
                    <a:pt x="5038" y="8707"/>
                  </a:lnTo>
                  <a:cubicBezTo>
                    <a:pt x="5038" y="8640"/>
                    <a:pt x="5004" y="8607"/>
                    <a:pt x="4971" y="8573"/>
                  </a:cubicBezTo>
                  <a:cubicBezTo>
                    <a:pt x="4971" y="8507"/>
                    <a:pt x="4971" y="8473"/>
                    <a:pt x="4938" y="8407"/>
                  </a:cubicBezTo>
                  <a:cubicBezTo>
                    <a:pt x="3670" y="6105"/>
                    <a:pt x="2169" y="3903"/>
                    <a:pt x="835" y="1602"/>
                  </a:cubicBezTo>
                  <a:cubicBezTo>
                    <a:pt x="2269" y="1435"/>
                    <a:pt x="3703" y="1268"/>
                    <a:pt x="5171" y="1101"/>
                  </a:cubicBezTo>
                  <a:cubicBezTo>
                    <a:pt x="5872" y="1035"/>
                    <a:pt x="7239" y="1135"/>
                    <a:pt x="7840" y="601"/>
                  </a:cubicBezTo>
                  <a:cubicBezTo>
                    <a:pt x="7873" y="601"/>
                    <a:pt x="7906" y="568"/>
                    <a:pt x="7906" y="568"/>
                  </a:cubicBezTo>
                  <a:cubicBezTo>
                    <a:pt x="8006" y="468"/>
                    <a:pt x="8106" y="368"/>
                    <a:pt x="8207" y="268"/>
                  </a:cubicBezTo>
                  <a:lnTo>
                    <a:pt x="79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" name="Picture 12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4" t="20080" r="13323" b="52216"/>
          <a:stretch/>
        </p:blipFill>
        <p:spPr bwMode="auto">
          <a:xfrm>
            <a:off x="5003021" y="1001355"/>
            <a:ext cx="2881088" cy="144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8" descr="Вопрос GIFs - Get the best gif on GIFER">
            <a:extLst>
              <a:ext uri="{FF2B5EF4-FFF2-40B4-BE49-F238E27FC236}">
                <a16:creationId xmlns="" xmlns:a16="http://schemas.microsoft.com/office/drawing/2014/main" id="{C6404D7F-92A1-4030-8476-14C4CF8396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64920" y="77051"/>
            <a:ext cx="1856334" cy="20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855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20168" y="2947672"/>
            <a:ext cx="6895068" cy="994013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="" xmlns:a16="http://schemas.microsoft.com/office/drawing/2014/main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560" y="15162"/>
            <a:ext cx="1160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10224" y="2770904"/>
            <a:ext cx="6895066" cy="1276066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23" y="-2856"/>
            <a:ext cx="1721878" cy="686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6824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934B1-A212-4DE7-B844-3E79B1ADF54A}"/>
              </a:ext>
            </a:extLst>
          </p:cNvPr>
          <p:cNvSpPr/>
          <p:nvPr/>
        </p:nvSpPr>
        <p:spPr>
          <a:xfrm>
            <a:off x="578485" y="452120"/>
            <a:ext cx="7752080" cy="589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Download Kristoff Frozen Elsa Anna Olaf Disney HQ PNG Image | FreePNGImg">
            <a:extLst>
              <a:ext uri="{FF2B5EF4-FFF2-40B4-BE49-F238E27FC236}">
                <a16:creationId xmlns:a16="http://schemas.microsoft.com/office/drawing/2014/main" xmlns="" id="{B3EBE632-B05D-4FD7-BFBF-27A70E1E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98" y="2381045"/>
            <a:ext cx="4010129" cy="394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ransparent Background Frozen Snowflake , Transparent Cartoon, Free  Cliparts &amp; Silhouettes - NetClipart">
            <a:extLst>
              <a:ext uri="{FF2B5EF4-FFF2-40B4-BE49-F238E27FC236}">
                <a16:creationId xmlns:a16="http://schemas.microsoft.com/office/drawing/2014/main" xmlns="" id="{55D53594-3595-47C7-966C-7B2D0ABB3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530" y="3231255"/>
            <a:ext cx="1821514" cy="129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wnload hd Disney Frozen Snowflake Png - Transparent Background Frozen  Snowflake Clipart and use the… | Frozen snowflake, Frozen backdrop, Frozen  party decorations">
            <a:extLst>
              <a:ext uri="{FF2B5EF4-FFF2-40B4-BE49-F238E27FC236}">
                <a16:creationId xmlns:a16="http://schemas.microsoft.com/office/drawing/2014/main" xmlns="" id="{0619F23E-64F8-4A6A-8AF8-1AEF0E56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222" y="3213945"/>
            <a:ext cx="1483555" cy="92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You Can Get Other Frozen Characters Png Images For - Frozen Personajes Olaf  - Free Transparent PNG Clipart Images Download">
            <a:extLst>
              <a:ext uri="{FF2B5EF4-FFF2-40B4-BE49-F238E27FC236}">
                <a16:creationId xmlns:a16="http://schemas.microsoft.com/office/drawing/2014/main" xmlns="" id="{218B100B-D6CB-4421-B717-4723AAD49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01" b="95924" l="2024" r="92738">
                        <a14:foregroundMark x1="47738" y1="25543" x2="47738" y2="25543"/>
                        <a14:foregroundMark x1="66905" y1="18931" x2="64405" y2="18750"/>
                        <a14:foregroundMark x1="75714" y1="22192" x2="69643" y2="23822"/>
                        <a14:foregroundMark x1="48571" y1="23460" x2="39944" y2="32465"/>
                        <a14:foregroundMark x1="27666" y1="51396" x2="20000" y2="59058"/>
                        <a14:foregroundMark x1="20000" y1="59058" x2="8452" y2="81431"/>
                        <a14:foregroundMark x1="8452" y1="81431" x2="8452" y2="83333"/>
                        <a14:foregroundMark x1="25238" y1="93478" x2="19167" y2="88225"/>
                        <a14:foregroundMark x1="48333" y1="93025" x2="47738" y2="94746"/>
                        <a14:foregroundMark x1="15595" y1="91757" x2="21071" y2="95109"/>
                        <a14:foregroundMark x1="6835" y1="82591" x2="4978" y2="77739"/>
                        <a14:foregroundMark x1="11948" y1="87700" x2="15595" y2="89221"/>
                        <a14:foregroundMark x1="15595" y1="89221" x2="17262" y2="89221"/>
                        <a14:foregroundMark x1="57143" y1="20290" x2="55476" y2="22373"/>
                        <a14:foregroundMark x1="25261" y1="52319" x2="23571" y2="55072"/>
                        <a14:foregroundMark x1="42976" y1="23460" x2="41491" y2="25879"/>
                        <a14:foregroundMark x1="88810" y1="8243" x2="88810" y2="8243"/>
                        <a14:foregroundMark x1="75714" y1="4891" x2="75714" y2="4891"/>
                        <a14:foregroundMark x1="80476" y1="15217" x2="80476" y2="15217"/>
                        <a14:foregroundMark x1="84643" y1="13768" x2="84643" y2="13768"/>
                        <a14:foregroundMark x1="85238" y1="16486" x2="85238" y2="16486"/>
                        <a14:foregroundMark x1="35740" y1="45500" x2="35595" y2="46196"/>
                        <a14:foregroundMark x1="38010" y1="34588" x2="36814" y2="40337"/>
                        <a14:foregroundMark x1="82857" y1="14221" x2="82857" y2="14221"/>
                        <a14:foregroundMark x1="81548" y1="14674" x2="81548" y2="14674"/>
                        <a14:foregroundMark x1="90000" y1="8062" x2="90000" y2="8062"/>
                        <a14:foregroundMark x1="92976" y1="7518" x2="92976" y2="7518"/>
                        <a14:foregroundMark x1="87024" y1="8877" x2="87024" y2="8877"/>
                        <a14:foregroundMark x1="82500" y1="15670" x2="82500" y2="15670"/>
                        <a14:foregroundMark x1="76548" y1="16938" x2="76548" y2="16938"/>
                        <a14:foregroundMark x1="78095" y1="16123" x2="78095" y2="16123"/>
                        <a14:foregroundMark x1="15476" y1="35417" x2="15476" y2="35417"/>
                        <a14:foregroundMark x1="24405" y1="49366" x2="24405" y2="49366"/>
                        <a14:foregroundMark x1="53571" y1="35870" x2="36190" y2="57609"/>
                        <a14:foregroundMark x1="47500" y1="95652" x2="47500" y2="95652"/>
                        <a14:foregroundMark x1="24286" y1="95924" x2="24286" y2="95924"/>
                        <a14:foregroundMark x1="20000" y1="62138" x2="17143" y2="62319"/>
                        <a14:foregroundMark x1="24643" y1="50181" x2="24643" y2="50181"/>
                        <a14:foregroundMark x1="26310" y1="50362" x2="26310" y2="50362"/>
                        <a14:foregroundMark x1="25952" y1="50362" x2="25952" y2="50362"/>
                        <a14:foregroundMark x1="24881" y1="49547" x2="26786" y2="54529"/>
                        <a14:backgroundMark x1="26548" y1="46286" x2="26548" y2="46286"/>
                        <a14:backgroundMark x1="28214" y1="47464" x2="28214" y2="47464"/>
                        <a14:backgroundMark x1="26310" y1="48732" x2="32024" y2="43025"/>
                        <a14:backgroundMark x1="35777" y1="33314" x2="36190" y2="32246"/>
                        <a14:backgroundMark x1="32024" y1="43025" x2="35637" y2="33678"/>
                        <a14:backgroundMark x1="33382" y1="44519" x2="32857" y2="46105"/>
                        <a14:backgroundMark x1="37381" y1="32428" x2="37038" y2="33464"/>
                        <a14:backgroundMark x1="32857" y1="46105" x2="25678" y2="49366"/>
                        <a14:backgroundMark x1="31190" y1="40489" x2="30833" y2="45471"/>
                        <a14:backgroundMark x1="37857" y1="31703" x2="37857" y2="31703"/>
                        <a14:backgroundMark x1="37857" y1="31703" x2="36310" y2="33967"/>
                        <a14:backgroundMark x1="40119" y1="25543" x2="36548" y2="33696"/>
                        <a14:backgroundMark x1="34286" y1="40036" x2="33214" y2="45199"/>
                        <a14:backgroundMark x1="22862" y1="51160" x2="18095" y2="52989"/>
                        <a14:backgroundMark x1="32262" y1="47554" x2="27459" y2="49397"/>
                        <a14:backgroundMark x1="29643" y1="49004" x2="29643" y2="49004"/>
                        <a14:backgroundMark x1="7857" y1="66486" x2="7857" y2="66486"/>
                        <a14:backgroundMark x1="32262" y1="49275" x2="32262" y2="49275"/>
                        <a14:backgroundMark x1="3810" y1="72645" x2="3810" y2="72645"/>
                        <a14:backgroundMark x1="3333" y1="76087" x2="3333" y2="76087"/>
                        <a14:backgroundMark x1="2738" y1="78895" x2="2738" y2="78895"/>
                        <a14:backgroundMark x1="2381" y1="81341" x2="2381" y2="81341"/>
                        <a14:backgroundMark x1="2500" y1="73188" x2="2381" y2="83424"/>
                        <a14:backgroundMark x1="3452" y1="80616" x2="6429" y2="85145"/>
                        <a14:backgroundMark x1="5238" y1="83424" x2="10595" y2="88406"/>
                        <a14:backgroundMark x1="5952" y1="68388" x2="3333" y2="75453"/>
                        <a14:backgroundMark x1="3333" y1="75453" x2="3333" y2="76630"/>
                        <a14:backgroundMark x1="10833" y1="63043" x2="3690" y2="7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928" y="4869118"/>
            <a:ext cx="1280954" cy="174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BDDFB1B6-8BDB-43E7-8D07-46AAC13FFC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7342" y="-723306"/>
            <a:ext cx="6392960" cy="8273242"/>
          </a:xfrm>
          <a:prstGeom prst="rect">
            <a:avLst/>
          </a:prstGeom>
        </p:spPr>
      </p:pic>
      <p:sp>
        <p:nvSpPr>
          <p:cNvPr id="13" name="Rectangle: Rounded Corners 21">
            <a:extLst>
              <a:ext uri="{FF2B5EF4-FFF2-40B4-BE49-F238E27FC236}">
                <a16:creationId xmlns="" xmlns:a16="http://schemas.microsoft.com/office/drawing/2014/main" id="{2C5FA8F5-A351-4406-8BC7-D3B18E8AA0F2}"/>
              </a:ext>
            </a:extLst>
          </p:cNvPr>
          <p:cNvSpPr/>
          <p:nvPr/>
        </p:nvSpPr>
        <p:spPr>
          <a:xfrm>
            <a:off x="5711488" y="878394"/>
            <a:ext cx="2253997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ألسا</a:t>
            </a:r>
            <a:endParaRPr lang="ar-AE" sz="20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14" name="Rectangle: Rounded Corners 22">
            <a:extLst>
              <a:ext uri="{FF2B5EF4-FFF2-40B4-BE49-F238E27FC236}">
                <a16:creationId xmlns="" xmlns:a16="http://schemas.microsoft.com/office/drawing/2014/main" id="{96669135-4A61-4ACA-A423-D7DE384345F7}"/>
              </a:ext>
            </a:extLst>
          </p:cNvPr>
          <p:cNvSpPr/>
          <p:nvPr/>
        </p:nvSpPr>
        <p:spPr>
          <a:xfrm>
            <a:off x="5712185" y="2052373"/>
            <a:ext cx="2220171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فروزن</a:t>
            </a:r>
            <a:endParaRPr lang="ar-AE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>
            <a:off x="581489" y="1183342"/>
            <a:ext cx="4045102" cy="2030603"/>
            <a:chOff x="7395754" y="610198"/>
            <a:chExt cx="3627342" cy="3920533"/>
          </a:xfrm>
          <a:solidFill>
            <a:schemeClr val="bg1"/>
          </a:solidFill>
        </p:grpSpPr>
        <p:sp>
          <p:nvSpPr>
            <p:cNvPr id="16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7395754" y="610198"/>
              <a:ext cx="3627342" cy="3920533"/>
            </a:xfrm>
            <a:prstGeom prst="wedgeEllipseCallout">
              <a:avLst>
                <a:gd name="adj1" fmla="val 40212"/>
                <a:gd name="adj2" fmla="val 88740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>
              <a:off x="7708184" y="1947662"/>
              <a:ext cx="2945483" cy="13579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ar-SA" sz="2000" b="0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اختلفت فروزن والسا من لديها عدد قطع حلوى </a:t>
              </a:r>
              <a:r>
                <a:rPr lang="ar-SA" sz="2000" b="0" u="sng" kern="0" dirty="0" smtClean="0">
                  <a:solidFill>
                    <a:srgbClr val="C00000"/>
                  </a:solidFill>
                  <a:cs typeface="PT Bold Heading" pitchFamily="2" charset="-78"/>
                </a:rPr>
                <a:t>اكثر</a:t>
              </a:r>
              <a:r>
                <a:rPr lang="ar-SA" sz="2000" b="0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 هل يمكن مساعدتهم مستخدمة طريقة </a:t>
              </a:r>
              <a:r>
                <a:rPr lang="en-US" sz="2000" b="0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 </a:t>
              </a:r>
              <a:r>
                <a:rPr lang="ar-SA" sz="2000" b="0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 تقابل المجموعات لمعرفة من </a:t>
              </a:r>
              <a:r>
                <a:rPr lang="ar-SA" sz="2000" b="0" u="sng" kern="0" dirty="0" smtClean="0">
                  <a:solidFill>
                    <a:srgbClr val="C00000"/>
                  </a:solidFill>
                  <a:cs typeface="PT Bold Heading" pitchFamily="2" charset="-78"/>
                </a:rPr>
                <a:t>أكثر</a:t>
              </a:r>
              <a:endParaRPr kumimoji="0" lang="ar-SA" sz="2000" b="0" i="0" u="sng" strike="noStrike" kern="0" normalizeH="0" baseline="0" noProof="0" dirty="0">
                <a:solidFill>
                  <a:srgbClr val="C00000"/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xmlns="" id="{D6B1A82B-6EA6-4C82-9FEF-6610B71AF8AE}"/>
              </a:ext>
            </a:extLst>
          </p:cNvPr>
          <p:cNvSpPr/>
          <p:nvPr/>
        </p:nvSpPr>
        <p:spPr>
          <a:xfrm>
            <a:off x="9182002" y="1020030"/>
            <a:ext cx="29674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شغل عدل مدل</a:t>
            </a:r>
            <a:endParaRPr lang="ar-SA" sz="66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pic>
        <p:nvPicPr>
          <p:cNvPr id="23" name="Picture 8" descr="Вопрос GIFs - Get the best gif on GIFER">
            <a:extLst>
              <a:ext uri="{FF2B5EF4-FFF2-40B4-BE49-F238E27FC236}">
                <a16:creationId xmlns="" xmlns:a16="http://schemas.microsoft.com/office/drawing/2014/main" id="{C6404D7F-92A1-4030-8476-14C4CF8396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705" y="956267"/>
            <a:ext cx="1627771" cy="162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سكرابز ملكه الثلج , سكرابز فروزن &amp;#39; سكرابز ديزنى روعه - حياه الروح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565" y="4449110"/>
            <a:ext cx="28575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1" t="18221" r="44627" b="51213"/>
          <a:stretch/>
        </p:blipFill>
        <p:spPr bwMode="auto">
          <a:xfrm>
            <a:off x="6200145" y="4051268"/>
            <a:ext cx="1950763" cy="250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1523293" y="3878685"/>
            <a:ext cx="2097927" cy="2669689"/>
            <a:chOff x="1127366" y="3277609"/>
            <a:chExt cx="2097927" cy="2669689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1" t="18221" r="44514" b="51213"/>
            <a:stretch/>
          </p:blipFill>
          <p:spPr bwMode="auto">
            <a:xfrm>
              <a:off x="1127366" y="3277609"/>
              <a:ext cx="2097927" cy="2669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5" t="32723" r="48450" b="62528"/>
            <a:stretch/>
          </p:blipFill>
          <p:spPr bwMode="auto">
            <a:xfrm rot="976988">
              <a:off x="2170296" y="3957061"/>
              <a:ext cx="491432" cy="438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5" t="32723" r="48358" b="62538"/>
            <a:stretch/>
          </p:blipFill>
          <p:spPr bwMode="auto">
            <a:xfrm rot="3920601">
              <a:off x="1718456" y="4329191"/>
              <a:ext cx="506476" cy="437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2685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20168" y="2947672"/>
            <a:ext cx="6895068" cy="994013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="" xmlns:a16="http://schemas.microsoft.com/office/drawing/2014/main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560" y="15162"/>
            <a:ext cx="1160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10224" y="2770904"/>
            <a:ext cx="6895066" cy="1276066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23" y="-2856"/>
            <a:ext cx="1721878" cy="686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FFF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6824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934B1-A212-4DE7-B844-3E79B1ADF54A}"/>
              </a:ext>
            </a:extLst>
          </p:cNvPr>
          <p:cNvSpPr/>
          <p:nvPr/>
        </p:nvSpPr>
        <p:spPr>
          <a:xfrm>
            <a:off x="578485" y="452120"/>
            <a:ext cx="7752080" cy="589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BDDFB1B6-8BDB-43E7-8D07-46AAC13FF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7342" y="-755771"/>
            <a:ext cx="6392960" cy="8273242"/>
          </a:xfrm>
          <a:prstGeom prst="rect">
            <a:avLst/>
          </a:prstGeom>
        </p:spPr>
      </p:pic>
      <p:sp>
        <p:nvSpPr>
          <p:cNvPr id="13" name="Rectangle: Rounded Corners 21">
            <a:extLst>
              <a:ext uri="{FF2B5EF4-FFF2-40B4-BE49-F238E27FC236}">
                <a16:creationId xmlns="" xmlns:a16="http://schemas.microsoft.com/office/drawing/2014/main" id="{2C5FA8F5-A351-4406-8BC7-D3B18E8AA0F2}"/>
              </a:ext>
            </a:extLst>
          </p:cNvPr>
          <p:cNvSpPr/>
          <p:nvPr/>
        </p:nvSpPr>
        <p:spPr>
          <a:xfrm>
            <a:off x="5711488" y="878394"/>
            <a:ext cx="2253997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أقل من</a:t>
            </a:r>
            <a:endParaRPr lang="ar-AE" sz="20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14" name="Rectangle: Rounded Corners 22">
            <a:extLst>
              <a:ext uri="{FF2B5EF4-FFF2-40B4-BE49-F238E27FC236}">
                <a16:creationId xmlns="" xmlns:a16="http://schemas.microsoft.com/office/drawing/2014/main" id="{96669135-4A61-4ACA-A423-D7DE384345F7}"/>
              </a:ext>
            </a:extLst>
          </p:cNvPr>
          <p:cNvSpPr/>
          <p:nvPr/>
        </p:nvSpPr>
        <p:spPr>
          <a:xfrm>
            <a:off x="5712185" y="2052373"/>
            <a:ext cx="2220171" cy="82296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متساوي</a:t>
            </a:r>
            <a:endParaRPr lang="ar-AE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>
            <a:off x="784553" y="846681"/>
            <a:ext cx="4045101" cy="2030603"/>
            <a:chOff x="8215715" y="-95978"/>
            <a:chExt cx="3627342" cy="3920533"/>
          </a:xfrm>
          <a:solidFill>
            <a:schemeClr val="bg1"/>
          </a:solidFill>
        </p:grpSpPr>
        <p:sp>
          <p:nvSpPr>
            <p:cNvPr id="16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8215715" y="-95978"/>
              <a:ext cx="3627342" cy="3920533"/>
            </a:xfrm>
            <a:prstGeom prst="wedgeEllipseCallout">
              <a:avLst>
                <a:gd name="adj1" fmla="val -34384"/>
                <a:gd name="adj2" fmla="val 90241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>
              <a:off x="8500814" y="1300329"/>
              <a:ext cx="2945483" cy="1357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ar-SA" sz="2000" b="0" kern="0" noProof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اهدت تيانا صديقها الضفدع عنب وتفاح , بالملاحظة صفي المجموعتين هل هي أقل من أو أكثر من أو متساوية</a:t>
              </a:r>
              <a:endParaRPr kumimoji="0" lang="ar-SA" sz="2000" b="0" i="0" u="sng" strike="noStrike" kern="0" normalizeH="0" baseline="0" noProof="0" dirty="0">
                <a:solidFill>
                  <a:srgbClr val="C00000"/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xmlns="" id="{D6B1A82B-6EA6-4C82-9FEF-6610B71AF8AE}"/>
              </a:ext>
            </a:extLst>
          </p:cNvPr>
          <p:cNvSpPr/>
          <p:nvPr/>
        </p:nvSpPr>
        <p:spPr>
          <a:xfrm>
            <a:off x="9394470" y="1004790"/>
            <a:ext cx="27254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0" cap="none" spc="0" dirty="0" smtClean="0">
                <a:ln w="0"/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ترفعين الرأس</a:t>
            </a:r>
            <a:endParaRPr lang="ar-SA" sz="7200" b="0" cap="none" spc="0" dirty="0">
              <a:ln w="0"/>
              <a:solidFill>
                <a:srgbClr val="99FF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pic>
        <p:nvPicPr>
          <p:cNvPr id="23" name="Picture 8" descr="Вопрос GIFs - Get the best gif on GIFER">
            <a:extLst>
              <a:ext uri="{FF2B5EF4-FFF2-40B4-BE49-F238E27FC236}">
                <a16:creationId xmlns="" xmlns:a16="http://schemas.microsoft.com/office/drawing/2014/main" id="{C6404D7F-92A1-4030-8476-14C4CF8396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duotone>
              <a:prstClr val="black"/>
              <a:srgbClr val="00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14" y="1877488"/>
            <a:ext cx="2342525" cy="234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مجموعة 29"/>
          <p:cNvGrpSpPr/>
          <p:nvPr/>
        </p:nvGrpSpPr>
        <p:grpSpPr>
          <a:xfrm flipH="1">
            <a:off x="9136647" y="3998779"/>
            <a:ext cx="3166154" cy="2797591"/>
            <a:chOff x="-3789304" y="2560928"/>
            <a:chExt cx="2428596" cy="2496786"/>
          </a:xfrm>
        </p:grpSpPr>
        <p:pic>
          <p:nvPicPr>
            <p:cNvPr id="31" name="Picture 4" descr="La princesse et la grenouille - lilou ouistiti">
              <a:extLst>
                <a:ext uri="{FF2B5EF4-FFF2-40B4-BE49-F238E27FC236}">
                  <a16:creationId xmlns:a16="http://schemas.microsoft.com/office/drawing/2014/main" xmlns="" id="{79130A13-79E5-4A62-AAF6-EC6CF374E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89304" y="2560928"/>
              <a:ext cx="2428596" cy="2496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Download hd Disney Frozen Snowflake Png - Transparent Background Frozen  Snowflake Clipart and use the… | Frozen snowflake, Frozen backdrop, Frozen  party decorations">
              <a:extLst>
                <a:ext uri="{FF2B5EF4-FFF2-40B4-BE49-F238E27FC236}">
                  <a16:creationId xmlns:a16="http://schemas.microsoft.com/office/drawing/2014/main" xmlns="" id="{F9C67493-B19C-42FD-8F13-8770B5695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59351" y="3354160"/>
              <a:ext cx="740090" cy="730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Download hd Disney Frozen Snowflake Png - Transparent Background Frozen  Snowflake Clipart and use the… | Frozen snowflake, Frozen backdrop, Frozen  party decorations">
              <a:extLst>
                <a:ext uri="{FF2B5EF4-FFF2-40B4-BE49-F238E27FC236}">
                  <a16:creationId xmlns:a16="http://schemas.microsoft.com/office/drawing/2014/main" xmlns="" id="{0706148F-65D0-4084-8444-FC5F684D8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48483" y="3354160"/>
              <a:ext cx="569676" cy="423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مجموعة 33"/>
          <p:cNvGrpSpPr/>
          <p:nvPr/>
        </p:nvGrpSpPr>
        <p:grpSpPr>
          <a:xfrm flipH="1">
            <a:off x="-723164" y="2979760"/>
            <a:ext cx="4102343" cy="3628863"/>
            <a:chOff x="7231222" y="-98847"/>
            <a:chExt cx="4926360" cy="4050562"/>
          </a:xfrm>
        </p:grpSpPr>
        <p:pic>
          <p:nvPicPr>
            <p:cNvPr id="35" name="Picture 2" descr="Princesse Tiana avec grenouille sur sa main PNG transparents - StickPNG">
              <a:extLst>
                <a:ext uri="{FF2B5EF4-FFF2-40B4-BE49-F238E27FC236}">
                  <a16:creationId xmlns:a16="http://schemas.microsoft.com/office/drawing/2014/main" xmlns="" id="{C1D9A6C6-3516-4D02-88E0-D22FD71F3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1222" y="-98847"/>
              <a:ext cx="4926360" cy="4050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Download hd Disney Frozen Snowflake Png - Transparent Background Frozen  Snowflake Clipart and use the… | Frozen snowflake, Frozen backdrop, Frozen  party decorations">
              <a:extLst>
                <a:ext uri="{FF2B5EF4-FFF2-40B4-BE49-F238E27FC236}">
                  <a16:creationId xmlns:a16="http://schemas.microsoft.com/office/drawing/2014/main" xmlns="" id="{F9C67493-B19C-42FD-8F13-8770B5695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prstClr val="black"/>
                <a:srgbClr val="D6FAD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576" y="891329"/>
              <a:ext cx="740090" cy="550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Download hd Disney Frozen Snowflake Png - Transparent Background Frozen  Snowflake Clipart and use the… | Frozen snowflake, Frozen backdrop, Frozen  party decorations">
              <a:extLst>
                <a:ext uri="{FF2B5EF4-FFF2-40B4-BE49-F238E27FC236}">
                  <a16:creationId xmlns:a16="http://schemas.microsoft.com/office/drawing/2014/main" xmlns="" id="{0706148F-65D0-4084-8444-FC5F684D8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prstClr val="black"/>
                <a:srgbClr val="D6FAD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170" y="742773"/>
              <a:ext cx="569676" cy="423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مجموعة 24"/>
          <p:cNvGrpSpPr/>
          <p:nvPr/>
        </p:nvGrpSpPr>
        <p:grpSpPr>
          <a:xfrm>
            <a:off x="7463123" y="4642018"/>
            <a:ext cx="2064471" cy="2318703"/>
            <a:chOff x="13899759" y="1521436"/>
            <a:chExt cx="4208079" cy="4028535"/>
          </a:xfrm>
        </p:grpSpPr>
        <p:sp>
          <p:nvSpPr>
            <p:cNvPr id="8" name="شكل بيضاوي 7"/>
            <p:cNvSpPr/>
            <p:nvPr/>
          </p:nvSpPr>
          <p:spPr>
            <a:xfrm>
              <a:off x="16003798" y="2463853"/>
              <a:ext cx="676119" cy="916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7174" name="Picture 6" descr="The Princess and the Frog (2009)"/>
            <p:cNvPicPr>
              <a:picLocks noChangeAspect="1" noChangeArrowheads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9759" y="1521436"/>
              <a:ext cx="4208079" cy="4028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8" t="29701" r="17161" b="27205"/>
          <a:stretch/>
        </p:blipFill>
        <p:spPr bwMode="auto">
          <a:xfrm>
            <a:off x="2926959" y="3307683"/>
            <a:ext cx="4695188" cy="269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896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B04A312E-F456-431B-9872-D8A3DBF4A8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542" y="12223"/>
            <a:ext cx="3438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id="{99496DA5-011F-462B-BD6B-2022CC010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6276" y="907852"/>
            <a:ext cx="6858000" cy="5042293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22A68575-FF46-4282-9808-90C9565D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74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593" y="332430"/>
            <a:ext cx="11040813" cy="5943932"/>
          </a:xfrm>
          <a:prstGeom prst="rect">
            <a:avLst/>
          </a:prstGeom>
        </p:spPr>
      </p:pic>
      <p:pic>
        <p:nvPicPr>
          <p:cNvPr id="27" name="BE0C18F9-FDEC-46D3-8EC0-84918E30E11B-L0-001.jpeg">
            <a:extLst>
              <a:ext uri="{FF2B5EF4-FFF2-40B4-BE49-F238E27FC236}">
                <a16:creationId xmlns:a16="http://schemas.microsoft.com/office/drawing/2014/main" xmlns="" id="{65FF3042-6E2E-4F55-BE76-3701B6319C7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44" r="4" b="7796"/>
          <a:stretch>
            <a:fillRect/>
          </a:stretch>
        </p:blipFill>
        <p:spPr>
          <a:xfrm rot="20522056" flipH="1">
            <a:off x="2126579" y="3213104"/>
            <a:ext cx="1827875" cy="1797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6" descr="Get In Touch – Growth Mindset by K.J Walton">
            <a:extLst>
              <a:ext uri="{FF2B5EF4-FFF2-40B4-BE49-F238E27FC236}">
                <a16:creationId xmlns:a16="http://schemas.microsoft.com/office/drawing/2014/main" xmlns="" id="{BEEA28EA-C90A-43CC-AA9F-5E8B02E2C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2100974">
            <a:off x="8639718" y="2460736"/>
            <a:ext cx="932337" cy="10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قصة❤ذات الرداء الأحمر❤الجزء الخامس والأخير+ خبر مفرح | Miraculous / Arabic  Amino">
            <a:extLst>
              <a:ext uri="{FF2B5EF4-FFF2-40B4-BE49-F238E27FC236}">
                <a16:creationId xmlns:a16="http://schemas.microsoft.com/office/drawing/2014/main" xmlns="" id="{23EEA202-3746-402D-A9EA-DD61879CDF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4" y="3490466"/>
            <a:ext cx="4350720" cy="24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8821387" y="-1905000"/>
            <a:ext cx="961102" cy="1989610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4255392" y="-2"/>
            <a:ext cx="1481416" cy="2426243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9914889" y="2630259"/>
            <a:ext cx="1188985" cy="2461359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1829291" y="488946"/>
            <a:ext cx="1832668" cy="3001520"/>
          </a:xfrm>
          <a:prstGeom prst="rect">
            <a:avLst/>
          </a:prstGeom>
        </p:spPr>
      </p:pic>
      <p:pic>
        <p:nvPicPr>
          <p:cNvPr id="35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567307" y="2267333"/>
            <a:ext cx="1454048" cy="3010074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7178129" y="-622208"/>
            <a:ext cx="2241228" cy="3670654"/>
          </a:xfrm>
          <a:prstGeom prst="rect">
            <a:avLst/>
          </a:prstGeom>
        </p:spPr>
      </p:pic>
      <p:pic>
        <p:nvPicPr>
          <p:cNvPr id="37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8680134" y="4256807"/>
            <a:ext cx="1454048" cy="3010074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33CC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491044" y="4149949"/>
            <a:ext cx="2241228" cy="3670654"/>
          </a:xfrm>
          <a:prstGeom prst="rect">
            <a:avLst/>
          </a:prstGeom>
        </p:spPr>
      </p:pic>
      <p:pic>
        <p:nvPicPr>
          <p:cNvPr id="39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10025447" y="-1905000"/>
            <a:ext cx="1454048" cy="3010074"/>
          </a:xfrm>
          <a:prstGeom prst="rect">
            <a:avLst/>
          </a:prstGeom>
        </p:spPr>
      </p:pic>
      <p:pic>
        <p:nvPicPr>
          <p:cNvPr id="40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1836357" y="-2011858"/>
            <a:ext cx="2241228" cy="3670654"/>
          </a:xfrm>
          <a:prstGeom prst="rect">
            <a:avLst/>
          </a:prstGeom>
        </p:spPr>
      </p:pic>
      <p:sp>
        <p:nvSpPr>
          <p:cNvPr id="41" name="Rectangle 8">
            <a:extLst>
              <a:ext uri="{FF2B5EF4-FFF2-40B4-BE49-F238E27FC236}">
                <a16:creationId xmlns="" xmlns:a16="http://schemas.microsoft.com/office/drawing/2014/main" id="{E490BC45-A25D-4D00-9FE5-5D9B5C43A00E}"/>
              </a:ext>
            </a:extLst>
          </p:cNvPr>
          <p:cNvSpPr/>
          <p:nvPr/>
        </p:nvSpPr>
        <p:spPr>
          <a:xfrm>
            <a:off x="4329414" y="2596520"/>
            <a:ext cx="4391868" cy="707876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cs typeface="PT Bold Heading" pitchFamily="2" charset="-78"/>
              </a:rPr>
              <a:t>رائع يا صفي العجيب</a:t>
            </a:r>
            <a:endParaRPr lang="en-US" sz="4000" dirty="0">
              <a:solidFill>
                <a:schemeClr val="bg1"/>
              </a:solidFill>
              <a:cs typeface="PT Bold Heading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441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9F7E4CBA-6979-481B-8ED4-132A8D7E9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650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ACA57843-F5AA-49F9-9C3B-1D6D4781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0" y="0"/>
            <a:ext cx="70740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531" y="2312955"/>
            <a:ext cx="6895068" cy="2195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2" y="-2"/>
            <a:ext cx="2562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اختاري الخدمه التي تحتاجين اليها لتحصلي على السؤال"/>
          <p:cNvSpPr txBox="1">
            <a:spLocks noGrp="1"/>
          </p:cNvSpPr>
          <p:nvPr>
            <p:ph type="subTitle" sz="half" idx="1"/>
          </p:nvPr>
        </p:nvSpPr>
        <p:spPr>
          <a:xfrm>
            <a:off x="67084" y="672986"/>
            <a:ext cx="4911017" cy="3560445"/>
          </a:xfrm>
          <a:prstGeom prst="rect">
            <a:avLst/>
          </a:prstGeom>
          <a:solidFill>
            <a:schemeClr val="bg1">
              <a:alpha val="48000"/>
            </a:schemeClr>
          </a:solidFill>
          <a:ln w="9525">
            <a:round/>
          </a:ln>
        </p:spPr>
        <p:txBody>
          <a:bodyPr lIns="38100" tIns="38100" rIns="38100" bIns="38100" anchor="ctr">
            <a:normAutofit fontScale="92500"/>
          </a:bodyPr>
          <a:lstStyle>
            <a:lvl1pPr algn="ctr" rtl="1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ar-SA" dirty="0" smtClean="0">
                <a:solidFill>
                  <a:srgbClr val="C00000"/>
                </a:solidFill>
              </a:rPr>
              <a:t>انتهت رحلتنا الممتعة اراكم في رحلة احلا واجمل</a:t>
            </a:r>
            <a:endParaRPr dirty="0">
              <a:solidFill>
                <a:srgbClr val="C00000"/>
              </a:solidFill>
            </a:endParaRPr>
          </a:p>
        </p:txBody>
      </p:sp>
      <p:grpSp>
        <p:nvGrpSpPr>
          <p:cNvPr id="14" name="مجموعة 13"/>
          <p:cNvGrpSpPr/>
          <p:nvPr/>
        </p:nvGrpSpPr>
        <p:grpSpPr>
          <a:xfrm>
            <a:off x="6432904" y="1034429"/>
            <a:ext cx="6025796" cy="5905499"/>
            <a:chOff x="6432904" y="1034429"/>
            <a:chExt cx="6025796" cy="5905499"/>
          </a:xfrm>
        </p:grpSpPr>
        <p:grpSp>
          <p:nvGrpSpPr>
            <p:cNvPr id="10" name="مجموعة 9"/>
            <p:cNvGrpSpPr/>
            <p:nvPr/>
          </p:nvGrpSpPr>
          <p:grpSpPr>
            <a:xfrm>
              <a:off x="7751012" y="1579287"/>
              <a:ext cx="3389579" cy="3777006"/>
              <a:chOff x="-3106186" y="733736"/>
              <a:chExt cx="3389579" cy="3777006"/>
            </a:xfrm>
          </p:grpSpPr>
          <p:sp>
            <p:nvSpPr>
              <p:cNvPr id="13" name="شكل بيضاوي 12"/>
              <p:cNvSpPr/>
              <p:nvPr/>
            </p:nvSpPr>
            <p:spPr>
              <a:xfrm rot="769830">
                <a:off x="-2455278" y="3768413"/>
                <a:ext cx="566786" cy="742329"/>
              </a:xfrm>
              <a:prstGeom prst="ellipse">
                <a:avLst/>
              </a:prstGeom>
              <a:solidFill>
                <a:srgbClr val="FFFFCC">
                  <a:alpha val="756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" name="شكل بيضاوي 2"/>
              <p:cNvSpPr/>
              <p:nvPr/>
            </p:nvSpPr>
            <p:spPr>
              <a:xfrm rot="769830">
                <a:off x="-2248936" y="3191185"/>
                <a:ext cx="566786" cy="742329"/>
              </a:xfrm>
              <a:prstGeom prst="ellipse">
                <a:avLst/>
              </a:prstGeom>
              <a:solidFill>
                <a:srgbClr val="FFFFCC">
                  <a:alpha val="756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شكل بيضاوي 10"/>
              <p:cNvSpPr/>
              <p:nvPr/>
            </p:nvSpPr>
            <p:spPr>
              <a:xfrm rot="769830">
                <a:off x="-3106186" y="733736"/>
                <a:ext cx="566786" cy="742329"/>
              </a:xfrm>
              <a:prstGeom prst="ellipse">
                <a:avLst/>
              </a:prstGeom>
              <a:solidFill>
                <a:srgbClr val="FFFFCC">
                  <a:alpha val="756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شكل بيضاوي 11"/>
              <p:cNvSpPr/>
              <p:nvPr/>
            </p:nvSpPr>
            <p:spPr>
              <a:xfrm rot="769830">
                <a:off x="-283393" y="1526245"/>
                <a:ext cx="566786" cy="742329"/>
              </a:xfrm>
              <a:prstGeom prst="ellipse">
                <a:avLst/>
              </a:prstGeom>
              <a:solidFill>
                <a:srgbClr val="FFFFCC">
                  <a:alpha val="756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pic>
          <p:nvPicPr>
            <p:cNvPr id="9" name="Picture 2" descr="إلسا سندريلا أميرة ديزني شركة والت ديزني ، الأميرات, ملصق, مرآة png">
              <a:extLst>
                <a:ext uri="{FF2B5EF4-FFF2-40B4-BE49-F238E27FC236}">
                  <a16:creationId xmlns:a16="http://schemas.microsoft.com/office/drawing/2014/main" xmlns="" id="{2D0F9DE8-1E2E-41A6-AAD7-EA4564D45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904" y="1034429"/>
              <a:ext cx="6025796" cy="5905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688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067231"/>
            <a:ext cx="9571472" cy="2588329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2677966" y="4783108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3510689" y="5312266"/>
            <a:ext cx="1071448" cy="1018041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37" y="74070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1641843" y="144243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 smtClean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</a:t>
            </a: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1679510" y="2163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98" name="Google Shape;1395;p47"/>
          <p:cNvGrpSpPr/>
          <p:nvPr/>
        </p:nvGrpSpPr>
        <p:grpSpPr>
          <a:xfrm rot="-1127070">
            <a:off x="5547617" y="564179"/>
            <a:ext cx="490424" cy="401440"/>
            <a:chOff x="7194125" y="2470757"/>
            <a:chExt cx="235750" cy="192975"/>
          </a:xfrm>
        </p:grpSpPr>
        <p:sp>
          <p:nvSpPr>
            <p:cNvPr id="99" name="Google Shape;1396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397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1" name="Google Shape;1398;p47"/>
          <p:cNvGrpSpPr/>
          <p:nvPr/>
        </p:nvGrpSpPr>
        <p:grpSpPr>
          <a:xfrm rot="1840858">
            <a:off x="6226337" y="562308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3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18" t="13895" r="31362" b="56052"/>
          <a:stretch>
            <a:fillRect/>
          </a:stretch>
        </p:blipFill>
        <p:spPr bwMode="auto">
          <a:xfrm>
            <a:off x="13499" y="4342575"/>
            <a:ext cx="2589356" cy="259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4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29801" y="128627"/>
            <a:ext cx="8205673" cy="3374869"/>
            <a:chOff x="711958" y="2131325"/>
            <a:chExt cx="11348666" cy="4667535"/>
          </a:xfrm>
        </p:grpSpPr>
        <p:sp>
          <p:nvSpPr>
            <p:cNvPr id="85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86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8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8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1" y="3388576"/>
            <a:ext cx="8205673" cy="3374869"/>
            <a:chOff x="711958" y="2131325"/>
            <a:chExt cx="11348666" cy="4667535"/>
          </a:xfrm>
        </p:grpSpPr>
        <p:sp>
          <p:nvSpPr>
            <p:cNvPr id="89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90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8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8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 b="24512"/>
          <a:stretch>
            <a:fillRect/>
          </a:stretch>
        </p:blipFill>
        <p:spPr>
          <a:xfrm>
            <a:off x="9683354" y="395190"/>
            <a:ext cx="1324731" cy="1083187"/>
          </a:xfrm>
          <a:prstGeom prst="rect">
            <a:avLst/>
          </a:prstGeom>
        </p:spPr>
      </p:pic>
      <p:pic>
        <p:nvPicPr>
          <p:cNvPr id="93" name="Picture 1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08383" y="1977363"/>
            <a:ext cx="398538" cy="571420"/>
          </a:xfrm>
          <a:prstGeom prst="rect">
            <a:avLst/>
          </a:prstGeom>
        </p:spPr>
      </p:pic>
      <p:pic>
        <p:nvPicPr>
          <p:cNvPr id="94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44443" y="1457722"/>
            <a:ext cx="398538" cy="57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176201" y="855490"/>
            <a:ext cx="8192284" cy="1557860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8" name="Google Shape;1198;p44"/>
          <p:cNvSpPr/>
          <p:nvPr/>
        </p:nvSpPr>
        <p:spPr>
          <a:xfrm rot="173206">
            <a:off x="9705967" y="2361455"/>
            <a:ext cx="2252875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>
              <a:alpha val="51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9" name="Google Shape;1199;p44"/>
          <p:cNvSpPr/>
          <p:nvPr/>
        </p:nvSpPr>
        <p:spPr>
          <a:xfrm>
            <a:off x="4346967" y="4724653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0430734" y="2481950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6939346" y="2705643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626052" y="76158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256673" y="2568494"/>
            <a:ext cx="6775246" cy="954103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الاستعداد والتحضير للفصل 2</a:t>
            </a:r>
            <a:endParaRPr lang="ar-S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0" name="Picture 2" descr="C:\Users\Mohammed\Desktop\ديباجة رياضيات1\واجب اليوم يابنات.jpg">
            <a:extLst>
              <a:ext uri="{FF2B5EF4-FFF2-40B4-BE49-F238E27FC236}">
                <a16:creationId xmlns:a16="http://schemas.microsoft.com/office/drawing/2014/main" xmlns="" id="{DBACF4A6-3F39-4941-98D2-F505B9B2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BBB7"/>
              </a:clrFrom>
              <a:clrTo>
                <a:srgbClr val="F6BBB7">
                  <a:alpha val="0"/>
                </a:srgbClr>
              </a:clrTo>
            </a:clrChange>
            <a:lum bright="20000" contrast="20000"/>
          </a:blip>
          <a:srcRect/>
          <a:stretch>
            <a:fillRect/>
          </a:stretch>
        </p:blipFill>
        <p:spPr bwMode="auto">
          <a:xfrm>
            <a:off x="2579766" y="1017643"/>
            <a:ext cx="5827091" cy="906952"/>
          </a:xfrm>
          <a:prstGeom prst="rect">
            <a:avLst/>
          </a:prstGeom>
          <a:noFill/>
        </p:spPr>
      </p:pic>
      <p:pic>
        <p:nvPicPr>
          <p:cNvPr id="76" name="Picture 3" descr="C:\Users\سبحانك ربي\Desktop\giphy (1).gif">
            <a:extLst>
              <a:ext uri="{FF2B5EF4-FFF2-40B4-BE49-F238E27FC236}">
                <a16:creationId xmlns:a16="http://schemas.microsoft.com/office/drawing/2014/main" xmlns="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770" y="3698554"/>
            <a:ext cx="2171220" cy="232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2" t="43971" r="52291" b="34302"/>
          <a:stretch>
            <a:fillRect/>
          </a:stretch>
        </p:blipFill>
        <p:spPr bwMode="auto">
          <a:xfrm>
            <a:off x="8246265" y="-130381"/>
            <a:ext cx="1486075" cy="135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2415">
            <a:off x="7460275" y="3241964"/>
            <a:ext cx="2078908" cy="2940861"/>
          </a:xfrm>
          <a:prstGeom prst="rect">
            <a:avLst/>
          </a:prstGeom>
        </p:spPr>
      </p:pic>
      <p:pic>
        <p:nvPicPr>
          <p:cNvPr id="65" name="Google Shape;18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97989" y="4224368"/>
            <a:ext cx="3238267" cy="236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23" y="-35131"/>
            <a:ext cx="3733024" cy="279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سبحانك ربي\Desktop\giphy.gif">
            <a:extLst>
              <a:ext uri="{FF2B5EF4-FFF2-40B4-BE49-F238E27FC236}">
                <a16:creationId xmlns:a16="http://schemas.microsoft.com/office/drawing/2014/main" xmlns="" id="{5F9E3F2E-9507-4B65-90A5-E9F28273A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7746" y="4457992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مربع نص 70"/>
          <p:cNvSpPr txBox="1"/>
          <p:nvPr/>
        </p:nvSpPr>
        <p:spPr>
          <a:xfrm>
            <a:off x="3205679" y="4869113"/>
            <a:ext cx="4012991" cy="1436291"/>
          </a:xfrm>
          <a:prstGeom prst="rect">
            <a:avLst/>
          </a:prstGeom>
          <a:noFill/>
        </p:spPr>
        <p:txBody>
          <a:bodyPr wrap="square" lIns="121917" tIns="60958" rIns="121917" bIns="60958" rtlCol="1">
            <a:spAutoFit/>
          </a:bodyPr>
          <a:lstStyle/>
          <a:p>
            <a:pPr algn="ctr"/>
            <a:r>
              <a:rPr lang="ar-SA" sz="43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459" y="4457992"/>
            <a:ext cx="1549605" cy="1510865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419718" y="2106452"/>
            <a:ext cx="7330029" cy="2231865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0" name="Picture 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76" t="56616" r="45307" b="23769"/>
          <a:stretch>
            <a:fillRect/>
          </a:stretch>
        </p:blipFill>
        <p:spPr bwMode="auto">
          <a:xfrm>
            <a:off x="-252721" y="4039158"/>
            <a:ext cx="2721401" cy="282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1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98100" y="113387"/>
            <a:ext cx="8205673" cy="3374869"/>
            <a:chOff x="711958" y="2131325"/>
            <a:chExt cx="11348666" cy="4667535"/>
          </a:xfrm>
        </p:grpSpPr>
        <p:sp>
          <p:nvSpPr>
            <p:cNvPr id="182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83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8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8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776432" y="3363966"/>
            <a:ext cx="8205673" cy="3374869"/>
            <a:chOff x="711958" y="2131325"/>
            <a:chExt cx="11348666" cy="4667535"/>
          </a:xfrm>
        </p:grpSpPr>
        <p:sp>
          <p:nvSpPr>
            <p:cNvPr id="186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87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8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8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71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141" y="1530764"/>
            <a:ext cx="6655209" cy="4157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302" y="562369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51">
            <a:hlinkClick r:id="" action="ppaction://noaction"/>
          </p:cNvPr>
          <p:cNvSpPr/>
          <p:nvPr/>
        </p:nvSpPr>
        <p:spPr>
          <a:xfrm>
            <a:off x="10090533" y="2950468"/>
            <a:ext cx="2307200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0376935" y="3119218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80" name="Google Shape;680;p51">
            <a:hlinkClick r:id="rId5" action="ppaction://hlinksldjump"/>
          </p:cNvPr>
          <p:cNvSpPr/>
          <p:nvPr/>
        </p:nvSpPr>
        <p:spPr>
          <a:xfrm>
            <a:off x="10090533" y="3687600"/>
            <a:ext cx="2307200" cy="654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82" name="Google Shape;682;p51">
            <a:hlinkClick r:id="rId5" action="ppaction://hlinksldjump"/>
          </p:cNvPr>
          <p:cNvSpPr/>
          <p:nvPr/>
        </p:nvSpPr>
        <p:spPr>
          <a:xfrm rot="-5400000">
            <a:off x="10376935" y="3856353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83" name="Google Shape;683;p51">
            <a:hlinkClick r:id="" action="ppaction://noaction"/>
          </p:cNvPr>
          <p:cNvSpPr/>
          <p:nvPr/>
        </p:nvSpPr>
        <p:spPr>
          <a:xfrm>
            <a:off x="10090533" y="4424733"/>
            <a:ext cx="2307200" cy="654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0376935" y="4593486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6">
            <a:alphaModFix/>
          </a:blip>
          <a:srcRect l="32006" t="19826" r="52023" b="9790"/>
          <a:stretch/>
        </p:blipFill>
        <p:spPr>
          <a:xfrm rot="5400000">
            <a:off x="11072652" y="4976650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2" y="6357613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1775520" y="3114381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 err="1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حلووووو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2280196" y="2538316"/>
            <a:ext cx="6180532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ابلتكم </a:t>
            </a:r>
            <a:r>
              <a:rPr lang="ar-SA" sz="27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فخورة </a:t>
            </a:r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فيكم...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3695945" y="3161853"/>
            <a:ext cx="732763" cy="563661"/>
          </a:xfrm>
          <a:prstGeom prst="rect">
            <a:avLst/>
          </a:prstGeom>
        </p:spPr>
      </p:pic>
      <p:grpSp>
        <p:nvGrpSpPr>
          <p:cNvPr id="59" name="مجموعة 58">
            <a:extLst>
              <a:ext uri="{FF2B5EF4-FFF2-40B4-BE49-F238E27FC236}">
                <a16:creationId xmlns:a16="http://schemas.microsoft.com/office/drawing/2014/main" xmlns="" id="{AF478062-02BA-4D22-9BE1-29DD54ED7C62}"/>
              </a:ext>
            </a:extLst>
          </p:cNvPr>
          <p:cNvGrpSpPr/>
          <p:nvPr/>
        </p:nvGrpSpPr>
        <p:grpSpPr>
          <a:xfrm>
            <a:off x="106040" y="5359400"/>
            <a:ext cx="1271560" cy="923683"/>
            <a:chOff x="1571898" y="7663473"/>
            <a:chExt cx="2543120" cy="1847363"/>
          </a:xfrm>
        </p:grpSpPr>
        <p:grpSp>
          <p:nvGrpSpPr>
            <p:cNvPr id="60" name="Group 6">
              <a:extLst>
                <a:ext uri="{FF2B5EF4-FFF2-40B4-BE49-F238E27FC236}">
                  <a16:creationId xmlns:a16="http://schemas.microsoft.com/office/drawing/2014/main" xmlns="" id="{941196DB-5113-4879-9779-ABAE2CDE85D7}"/>
                </a:ext>
              </a:extLst>
            </p:cNvPr>
            <p:cNvGrpSpPr/>
            <p:nvPr/>
          </p:nvGrpSpPr>
          <p:grpSpPr>
            <a:xfrm rot="610634">
              <a:off x="1571898" y="7663473"/>
              <a:ext cx="2543120" cy="1847363"/>
              <a:chOff x="-198927" y="548467"/>
              <a:chExt cx="2878515" cy="1950298"/>
            </a:xfrm>
          </p:grpSpPr>
          <p:pic>
            <p:nvPicPr>
              <p:cNvPr id="62" name="Picture 7">
                <a:extLst>
                  <a:ext uri="{FF2B5EF4-FFF2-40B4-BE49-F238E27FC236}">
                    <a16:creationId xmlns:a16="http://schemas.microsoft.com/office/drawing/2014/main" xmlns="" id="{4BB8AC39-23EC-4B17-A12A-3520E94C1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 rot="21371278">
                <a:off x="-198927" y="551982"/>
                <a:ext cx="2618052" cy="1946783"/>
              </a:xfrm>
              <a:prstGeom prst="rect">
                <a:avLst/>
              </a:prstGeom>
              <a:effectLst>
                <a:reflection blurRad="6350" stA="50000" endA="300" endPos="55000" dir="5400000" sy="-100000" algn="bl" rotWithShape="0"/>
              </a:effectLst>
            </p:spPr>
          </p:pic>
          <p:pic>
            <p:nvPicPr>
              <p:cNvPr id="63" name="Picture 8">
                <a:extLst>
                  <a:ext uri="{FF2B5EF4-FFF2-40B4-BE49-F238E27FC236}">
                    <a16:creationId xmlns:a16="http://schemas.microsoft.com/office/drawing/2014/main" xmlns="" id="{40E0295B-A758-4A45-A02C-4BF8C9A03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>
              <a:xfrm rot="2107769">
                <a:off x="1499382" y="548467"/>
                <a:ext cx="1180206" cy="400778"/>
              </a:xfrm>
              <a:prstGeom prst="rect">
                <a:avLst/>
              </a:prstGeom>
            </p:spPr>
          </p:pic>
        </p:grpSp>
        <p:pic>
          <p:nvPicPr>
            <p:cNvPr id="61" name="Picture 31">
              <a:extLst>
                <a:ext uri="{FF2B5EF4-FFF2-40B4-BE49-F238E27FC236}">
                  <a16:creationId xmlns:a16="http://schemas.microsoft.com/office/drawing/2014/main" xmlns="" id="{BA68D249-DBD7-401E-AFEC-E32A46BE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20912676">
              <a:off x="2290294" y="8092402"/>
              <a:ext cx="1006923" cy="86412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-63288" y="5763083"/>
            <a:ext cx="1155648" cy="109130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5039883" y="4055112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54"/>
            <a:r>
              <a:rPr lang="ar-SA" sz="2800" dirty="0">
                <a:solidFill>
                  <a:srgbClr val="CC0099"/>
                </a:solidFill>
                <a:cs typeface="PT Bold Heading" pitchFamily="2" charset="-78"/>
              </a:rPr>
              <a:t>انتهت حصتنا بالتوفيق </a:t>
            </a:r>
          </a:p>
          <a:p>
            <a:pPr algn="ctr" defTabSz="914354"/>
            <a:r>
              <a:rPr lang="ar-SA" sz="2800" dirty="0">
                <a:solidFill>
                  <a:srgbClr val="CC0099"/>
                </a:solidFill>
                <a:cs typeface="PT Bold Heading" pitchFamily="2" charset="-78"/>
              </a:rPr>
              <a:t>والتيسير</a:t>
            </a:r>
            <a:endParaRPr lang="en-US" sz="28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2927649" y="3909054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9802" t="78057" r="35493" b="17140"/>
          <a:stretch/>
        </p:blipFill>
        <p:spPr>
          <a:xfrm>
            <a:off x="1867173" y="537229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812800" y="6249445"/>
            <a:ext cx="8636000" cy="42056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6831059" y="520700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1151122" y="4482908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2100" b="1" dirty="0">
                <a:solidFill>
                  <a:srgbClr val="C400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الرحمن ورعايته</a:t>
            </a:r>
          </a:p>
        </p:txBody>
      </p:sp>
      <p:sp>
        <p:nvSpPr>
          <p:cNvPr id="676" name="Google Shape;676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706101" y="3215217"/>
            <a:ext cx="1485900" cy="480483"/>
          </a:xfrm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/>
              <a:t>ننجز </a:t>
            </a:r>
            <a:r>
              <a:rPr lang="ar-SA" sz="1600"/>
              <a:t>العمل بإتقان</a:t>
            </a:r>
            <a:endParaRPr sz="1600" dirty="0"/>
          </a:p>
        </p:txBody>
      </p:sp>
      <p:sp>
        <p:nvSpPr>
          <p:cNvPr id="681" name="Google Shape;681;p51">
            <a:hlinkClick r:id="rId5" action="ppaction://hlinksldjump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706101" y="3953934"/>
            <a:ext cx="1485900" cy="478367"/>
          </a:xfrm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/>
              <a:t>نستمتع باقي اليوم</a:t>
            </a:r>
            <a:endParaRPr sz="1600" dirty="0"/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873700" y="4621259"/>
            <a:ext cx="1221316" cy="478367"/>
          </a:xfrm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/>
              <a:t>ندعو الله دائماً</a:t>
            </a:r>
            <a:endParaRPr sz="1600" dirty="0"/>
          </a:p>
        </p:txBody>
      </p:sp>
      <p:grpSp>
        <p:nvGrpSpPr>
          <p:cNvPr id="37" name="Google Shape;3294;p72"/>
          <p:cNvGrpSpPr/>
          <p:nvPr/>
        </p:nvGrpSpPr>
        <p:grpSpPr>
          <a:xfrm>
            <a:off x="3551851" y="2034314"/>
            <a:ext cx="589175" cy="595713"/>
            <a:chOff x="3643841" y="2577894"/>
            <a:chExt cx="449297" cy="451080"/>
          </a:xfrm>
        </p:grpSpPr>
        <p:sp>
          <p:nvSpPr>
            <p:cNvPr id="38" name="Google Shape;3295;p72"/>
            <p:cNvSpPr/>
            <p:nvPr/>
          </p:nvSpPr>
          <p:spPr>
            <a:xfrm>
              <a:off x="3770874" y="2727127"/>
              <a:ext cx="197014" cy="184270"/>
            </a:xfrm>
            <a:custGeom>
              <a:avLst/>
              <a:gdLst/>
              <a:ahLst/>
              <a:cxnLst/>
              <a:rect l="l" t="t" r="r" b="b"/>
              <a:pathLst>
                <a:path w="10605" h="9919" extrusionOk="0">
                  <a:moveTo>
                    <a:pt x="2189" y="0"/>
                  </a:moveTo>
                  <a:cubicBezTo>
                    <a:pt x="730" y="0"/>
                    <a:pt x="0" y="1765"/>
                    <a:pt x="0" y="3080"/>
                  </a:cubicBezTo>
                  <a:cubicBezTo>
                    <a:pt x="0" y="4648"/>
                    <a:pt x="768" y="6049"/>
                    <a:pt x="1735" y="7250"/>
                  </a:cubicBezTo>
                  <a:cubicBezTo>
                    <a:pt x="2602" y="8284"/>
                    <a:pt x="3603" y="9418"/>
                    <a:pt x="4904" y="9852"/>
                  </a:cubicBezTo>
                  <a:cubicBezTo>
                    <a:pt x="4937" y="9852"/>
                    <a:pt x="4971" y="9885"/>
                    <a:pt x="4971" y="9919"/>
                  </a:cubicBezTo>
                  <a:cubicBezTo>
                    <a:pt x="4971" y="9919"/>
                    <a:pt x="4971" y="9919"/>
                    <a:pt x="4971" y="9885"/>
                  </a:cubicBezTo>
                  <a:cubicBezTo>
                    <a:pt x="7739" y="9018"/>
                    <a:pt x="10475" y="6449"/>
                    <a:pt x="10541" y="3381"/>
                  </a:cubicBezTo>
                  <a:cubicBezTo>
                    <a:pt x="10604" y="1936"/>
                    <a:pt x="9602" y="225"/>
                    <a:pt x="8037" y="225"/>
                  </a:cubicBezTo>
                  <a:cubicBezTo>
                    <a:pt x="7940" y="225"/>
                    <a:pt x="7841" y="231"/>
                    <a:pt x="7739" y="245"/>
                  </a:cubicBezTo>
                  <a:cubicBezTo>
                    <a:pt x="6205" y="412"/>
                    <a:pt x="5538" y="2113"/>
                    <a:pt x="5438" y="3447"/>
                  </a:cubicBezTo>
                  <a:cubicBezTo>
                    <a:pt x="5438" y="3539"/>
                    <a:pt x="5367" y="3590"/>
                    <a:pt x="5298" y="3590"/>
                  </a:cubicBezTo>
                  <a:cubicBezTo>
                    <a:pt x="5241" y="3590"/>
                    <a:pt x="5186" y="3556"/>
                    <a:pt x="5171" y="3481"/>
                  </a:cubicBezTo>
                  <a:cubicBezTo>
                    <a:pt x="4771" y="2113"/>
                    <a:pt x="4203" y="378"/>
                    <a:pt x="2602" y="45"/>
                  </a:cubicBezTo>
                  <a:cubicBezTo>
                    <a:pt x="2459" y="14"/>
                    <a:pt x="2321" y="0"/>
                    <a:pt x="2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296;p72"/>
            <p:cNvSpPr/>
            <p:nvPr/>
          </p:nvSpPr>
          <p:spPr>
            <a:xfrm>
              <a:off x="4009446" y="2734763"/>
              <a:ext cx="83692" cy="270823"/>
            </a:xfrm>
            <a:custGeom>
              <a:avLst/>
              <a:gdLst/>
              <a:ahLst/>
              <a:cxnLst/>
              <a:rect l="l" t="t" r="r" b="b"/>
              <a:pathLst>
                <a:path w="4505" h="14578" extrusionOk="0">
                  <a:moveTo>
                    <a:pt x="4271" y="1"/>
                  </a:moveTo>
                  <a:lnTo>
                    <a:pt x="3937" y="134"/>
                  </a:lnTo>
                  <a:cubicBezTo>
                    <a:pt x="2603" y="2202"/>
                    <a:pt x="1335" y="4371"/>
                    <a:pt x="68" y="6472"/>
                  </a:cubicBezTo>
                  <a:cubicBezTo>
                    <a:pt x="1" y="6572"/>
                    <a:pt x="1" y="6672"/>
                    <a:pt x="68" y="6739"/>
                  </a:cubicBezTo>
                  <a:cubicBezTo>
                    <a:pt x="68" y="6739"/>
                    <a:pt x="68" y="6739"/>
                    <a:pt x="68" y="6772"/>
                  </a:cubicBezTo>
                  <a:cubicBezTo>
                    <a:pt x="68" y="9341"/>
                    <a:pt x="68" y="11943"/>
                    <a:pt x="168" y="14511"/>
                  </a:cubicBezTo>
                  <a:lnTo>
                    <a:pt x="601" y="14578"/>
                  </a:lnTo>
                  <a:cubicBezTo>
                    <a:pt x="935" y="12043"/>
                    <a:pt x="902" y="9274"/>
                    <a:pt x="568" y="6739"/>
                  </a:cubicBezTo>
                  <a:cubicBezTo>
                    <a:pt x="568" y="6739"/>
                    <a:pt x="568" y="6706"/>
                    <a:pt x="568" y="6706"/>
                  </a:cubicBezTo>
                  <a:cubicBezTo>
                    <a:pt x="2002" y="4737"/>
                    <a:pt x="3403" y="2603"/>
                    <a:pt x="4437" y="401"/>
                  </a:cubicBezTo>
                  <a:cubicBezTo>
                    <a:pt x="4504" y="234"/>
                    <a:pt x="4404" y="67"/>
                    <a:pt x="4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3297;p72"/>
            <p:cNvSpPr/>
            <p:nvPr/>
          </p:nvSpPr>
          <p:spPr>
            <a:xfrm>
              <a:off x="3791328" y="2577894"/>
              <a:ext cx="297463" cy="159376"/>
            </a:xfrm>
            <a:custGeom>
              <a:avLst/>
              <a:gdLst/>
              <a:ahLst/>
              <a:cxnLst/>
              <a:rect l="l" t="t" r="r" b="b"/>
              <a:pathLst>
                <a:path w="16012" h="8579" extrusionOk="0">
                  <a:moveTo>
                    <a:pt x="4375" y="1"/>
                  </a:moveTo>
                  <a:cubicBezTo>
                    <a:pt x="4296" y="1"/>
                    <a:pt x="4218" y="43"/>
                    <a:pt x="4170" y="139"/>
                  </a:cubicBezTo>
                  <a:cubicBezTo>
                    <a:pt x="2902" y="2007"/>
                    <a:pt x="1468" y="3708"/>
                    <a:pt x="0" y="5443"/>
                  </a:cubicBezTo>
                  <a:lnTo>
                    <a:pt x="300" y="5676"/>
                  </a:lnTo>
                  <a:cubicBezTo>
                    <a:pt x="1802" y="4175"/>
                    <a:pt x="3136" y="2474"/>
                    <a:pt x="4370" y="739"/>
                  </a:cubicBezTo>
                  <a:cubicBezTo>
                    <a:pt x="5571" y="2507"/>
                    <a:pt x="6738" y="4409"/>
                    <a:pt x="8106" y="6043"/>
                  </a:cubicBezTo>
                  <a:cubicBezTo>
                    <a:pt x="8073" y="6176"/>
                    <a:pt x="8106" y="6310"/>
                    <a:pt x="8273" y="6377"/>
                  </a:cubicBezTo>
                  <a:cubicBezTo>
                    <a:pt x="10641" y="7177"/>
                    <a:pt x="13210" y="8111"/>
                    <a:pt x="15678" y="8578"/>
                  </a:cubicBezTo>
                  <a:lnTo>
                    <a:pt x="16012" y="8445"/>
                  </a:lnTo>
                  <a:lnTo>
                    <a:pt x="15978" y="8445"/>
                  </a:lnTo>
                  <a:cubicBezTo>
                    <a:pt x="16012" y="8345"/>
                    <a:pt x="16012" y="8211"/>
                    <a:pt x="15878" y="8145"/>
                  </a:cubicBezTo>
                  <a:cubicBezTo>
                    <a:pt x="13577" y="7177"/>
                    <a:pt x="10975" y="6543"/>
                    <a:pt x="8573" y="5910"/>
                  </a:cubicBezTo>
                  <a:cubicBezTo>
                    <a:pt x="8540" y="5876"/>
                    <a:pt x="8540" y="5876"/>
                    <a:pt x="8540" y="5843"/>
                  </a:cubicBezTo>
                  <a:cubicBezTo>
                    <a:pt x="7439" y="3875"/>
                    <a:pt x="5938" y="1973"/>
                    <a:pt x="4604" y="139"/>
                  </a:cubicBezTo>
                  <a:cubicBezTo>
                    <a:pt x="4551" y="52"/>
                    <a:pt x="4463" y="1"/>
                    <a:pt x="43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3298;p72"/>
            <p:cNvSpPr/>
            <p:nvPr/>
          </p:nvSpPr>
          <p:spPr>
            <a:xfrm>
              <a:off x="3659947" y="2590991"/>
              <a:ext cx="422657" cy="423901"/>
            </a:xfrm>
            <a:custGeom>
              <a:avLst/>
              <a:gdLst/>
              <a:ahLst/>
              <a:cxnLst/>
              <a:rect l="l" t="t" r="r" b="b"/>
              <a:pathLst>
                <a:path w="22751" h="22818" extrusionOk="0">
                  <a:moveTo>
                    <a:pt x="8194" y="7066"/>
                  </a:moveTo>
                  <a:cubicBezTo>
                    <a:pt x="8370" y="7066"/>
                    <a:pt x="8552" y="7089"/>
                    <a:pt x="8740" y="7139"/>
                  </a:cubicBezTo>
                  <a:cubicBezTo>
                    <a:pt x="10141" y="7506"/>
                    <a:pt x="10808" y="8841"/>
                    <a:pt x="11209" y="10108"/>
                  </a:cubicBezTo>
                  <a:cubicBezTo>
                    <a:pt x="11442" y="8907"/>
                    <a:pt x="12109" y="7706"/>
                    <a:pt x="13310" y="7339"/>
                  </a:cubicBezTo>
                  <a:cubicBezTo>
                    <a:pt x="13522" y="7278"/>
                    <a:pt x="13734" y="7249"/>
                    <a:pt x="13942" y="7249"/>
                  </a:cubicBezTo>
                  <a:cubicBezTo>
                    <a:pt x="15205" y="7249"/>
                    <a:pt x="16335" y="8305"/>
                    <a:pt x="16679" y="9508"/>
                  </a:cubicBezTo>
                  <a:cubicBezTo>
                    <a:pt x="17179" y="11242"/>
                    <a:pt x="16346" y="13144"/>
                    <a:pt x="15311" y="14545"/>
                  </a:cubicBezTo>
                  <a:cubicBezTo>
                    <a:pt x="14211" y="15946"/>
                    <a:pt x="12710" y="16980"/>
                    <a:pt x="11042" y="17513"/>
                  </a:cubicBezTo>
                  <a:cubicBezTo>
                    <a:pt x="11024" y="17518"/>
                    <a:pt x="11007" y="17520"/>
                    <a:pt x="10992" y="17520"/>
                  </a:cubicBezTo>
                  <a:cubicBezTo>
                    <a:pt x="10892" y="17520"/>
                    <a:pt x="10846" y="17433"/>
                    <a:pt x="10875" y="17347"/>
                  </a:cubicBezTo>
                  <a:lnTo>
                    <a:pt x="10842" y="17347"/>
                  </a:lnTo>
                  <a:cubicBezTo>
                    <a:pt x="9240" y="16980"/>
                    <a:pt x="7973" y="15445"/>
                    <a:pt x="7072" y="14178"/>
                  </a:cubicBezTo>
                  <a:cubicBezTo>
                    <a:pt x="6072" y="12810"/>
                    <a:pt x="5404" y="11109"/>
                    <a:pt x="5805" y="9374"/>
                  </a:cubicBezTo>
                  <a:cubicBezTo>
                    <a:pt x="6067" y="8207"/>
                    <a:pt x="6968" y="7066"/>
                    <a:pt x="8194" y="7066"/>
                  </a:cubicBezTo>
                  <a:close/>
                  <a:moveTo>
                    <a:pt x="11442" y="1"/>
                  </a:moveTo>
                  <a:cubicBezTo>
                    <a:pt x="10208" y="1769"/>
                    <a:pt x="8874" y="3470"/>
                    <a:pt x="7372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39" y="5305"/>
                    <a:pt x="7006" y="5338"/>
                    <a:pt x="7006" y="5338"/>
                  </a:cubicBezTo>
                  <a:cubicBezTo>
                    <a:pt x="6372" y="5872"/>
                    <a:pt x="5037" y="5738"/>
                    <a:pt x="4304" y="5838"/>
                  </a:cubicBezTo>
                  <a:cubicBezTo>
                    <a:pt x="2869" y="6005"/>
                    <a:pt x="1435" y="6172"/>
                    <a:pt x="1" y="6339"/>
                  </a:cubicBezTo>
                  <a:cubicBezTo>
                    <a:pt x="1301" y="8607"/>
                    <a:pt x="2803" y="10809"/>
                    <a:pt x="4103" y="13110"/>
                  </a:cubicBezTo>
                  <a:cubicBezTo>
                    <a:pt x="4137" y="13177"/>
                    <a:pt x="4137" y="13244"/>
                    <a:pt x="4137" y="13310"/>
                  </a:cubicBezTo>
                  <a:cubicBezTo>
                    <a:pt x="4170" y="13344"/>
                    <a:pt x="4204" y="13377"/>
                    <a:pt x="4204" y="13410"/>
                  </a:cubicBezTo>
                  <a:cubicBezTo>
                    <a:pt x="4204" y="13444"/>
                    <a:pt x="4204" y="13444"/>
                    <a:pt x="4204" y="13444"/>
                  </a:cubicBezTo>
                  <a:cubicBezTo>
                    <a:pt x="4370" y="15045"/>
                    <a:pt x="4070" y="16780"/>
                    <a:pt x="3903" y="18347"/>
                  </a:cubicBezTo>
                  <a:cubicBezTo>
                    <a:pt x="3803" y="19848"/>
                    <a:pt x="3636" y="21316"/>
                    <a:pt x="3503" y="22817"/>
                  </a:cubicBezTo>
                  <a:cubicBezTo>
                    <a:pt x="4771" y="22217"/>
                    <a:pt x="6072" y="21583"/>
                    <a:pt x="7339" y="20949"/>
                  </a:cubicBezTo>
                  <a:cubicBezTo>
                    <a:pt x="8173" y="20516"/>
                    <a:pt x="9207" y="19682"/>
                    <a:pt x="10174" y="19415"/>
                  </a:cubicBezTo>
                  <a:cubicBezTo>
                    <a:pt x="10199" y="19366"/>
                    <a:pt x="10259" y="19335"/>
                    <a:pt x="10316" y="19335"/>
                  </a:cubicBezTo>
                  <a:cubicBezTo>
                    <a:pt x="10336" y="19335"/>
                    <a:pt x="10357" y="19339"/>
                    <a:pt x="10375" y="19348"/>
                  </a:cubicBezTo>
                  <a:lnTo>
                    <a:pt x="10541" y="19348"/>
                  </a:lnTo>
                  <a:cubicBezTo>
                    <a:pt x="10561" y="19342"/>
                    <a:pt x="10578" y="19339"/>
                    <a:pt x="10595" y="19339"/>
                  </a:cubicBezTo>
                  <a:cubicBezTo>
                    <a:pt x="10666" y="19339"/>
                    <a:pt x="10715" y="19388"/>
                    <a:pt x="10742" y="19415"/>
                  </a:cubicBezTo>
                  <a:cubicBezTo>
                    <a:pt x="12209" y="19748"/>
                    <a:pt x="13677" y="20349"/>
                    <a:pt x="15111" y="20849"/>
                  </a:cubicBezTo>
                  <a:cubicBezTo>
                    <a:pt x="16379" y="21283"/>
                    <a:pt x="17713" y="21683"/>
                    <a:pt x="18981" y="22250"/>
                  </a:cubicBezTo>
                  <a:cubicBezTo>
                    <a:pt x="18881" y="19682"/>
                    <a:pt x="18881" y="17046"/>
                    <a:pt x="18847" y="14478"/>
                  </a:cubicBezTo>
                  <a:lnTo>
                    <a:pt x="18881" y="14478"/>
                  </a:lnTo>
                  <a:cubicBezTo>
                    <a:pt x="18814" y="14411"/>
                    <a:pt x="18814" y="14311"/>
                    <a:pt x="18847" y="14211"/>
                  </a:cubicBezTo>
                  <a:cubicBezTo>
                    <a:pt x="20148" y="12110"/>
                    <a:pt x="21416" y="9941"/>
                    <a:pt x="22750" y="7873"/>
                  </a:cubicBezTo>
                  <a:cubicBezTo>
                    <a:pt x="20282" y="7406"/>
                    <a:pt x="17713" y="6472"/>
                    <a:pt x="15345" y="5672"/>
                  </a:cubicBezTo>
                  <a:cubicBezTo>
                    <a:pt x="15178" y="5605"/>
                    <a:pt x="15145" y="5471"/>
                    <a:pt x="15178" y="5338"/>
                  </a:cubicBezTo>
                  <a:cubicBezTo>
                    <a:pt x="13810" y="3704"/>
                    <a:pt x="12610" y="1802"/>
                    <a:pt x="11442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3299;p72"/>
            <p:cNvSpPr/>
            <p:nvPr/>
          </p:nvSpPr>
          <p:spPr>
            <a:xfrm>
              <a:off x="3712763" y="2840729"/>
              <a:ext cx="310634" cy="188246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27" y="1535"/>
                    <a:pt x="660" y="3170"/>
                    <a:pt x="527" y="4671"/>
                  </a:cubicBezTo>
                  <a:cubicBezTo>
                    <a:pt x="360" y="6405"/>
                    <a:pt x="193" y="8140"/>
                    <a:pt x="26" y="9841"/>
                  </a:cubicBezTo>
                  <a:cubicBezTo>
                    <a:pt x="1" y="10045"/>
                    <a:pt x="150" y="10132"/>
                    <a:pt x="312" y="10132"/>
                  </a:cubicBezTo>
                  <a:cubicBezTo>
                    <a:pt x="362" y="10132"/>
                    <a:pt x="413" y="10124"/>
                    <a:pt x="460" y="10108"/>
                  </a:cubicBezTo>
                  <a:cubicBezTo>
                    <a:pt x="1761" y="9508"/>
                    <a:pt x="3062" y="8874"/>
                    <a:pt x="4363" y="8240"/>
                  </a:cubicBezTo>
                  <a:cubicBezTo>
                    <a:pt x="5463" y="7673"/>
                    <a:pt x="6698" y="7173"/>
                    <a:pt x="7698" y="6472"/>
                  </a:cubicBezTo>
                  <a:cubicBezTo>
                    <a:pt x="8966" y="7006"/>
                    <a:pt x="10334" y="7373"/>
                    <a:pt x="11635" y="7806"/>
                  </a:cubicBezTo>
                  <a:cubicBezTo>
                    <a:pt x="13202" y="8340"/>
                    <a:pt x="14737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38" y="8941"/>
                    <a:pt x="16538" y="8907"/>
                    <a:pt x="16571" y="8840"/>
                  </a:cubicBezTo>
                  <a:lnTo>
                    <a:pt x="16138" y="8807"/>
                  </a:lnTo>
                  <a:cubicBezTo>
                    <a:pt x="14870" y="8240"/>
                    <a:pt x="13536" y="7840"/>
                    <a:pt x="12268" y="7406"/>
                  </a:cubicBezTo>
                  <a:cubicBezTo>
                    <a:pt x="10834" y="6906"/>
                    <a:pt x="9366" y="6339"/>
                    <a:pt x="7899" y="5972"/>
                  </a:cubicBezTo>
                  <a:cubicBezTo>
                    <a:pt x="7872" y="5945"/>
                    <a:pt x="7823" y="5896"/>
                    <a:pt x="7752" y="5896"/>
                  </a:cubicBezTo>
                  <a:cubicBezTo>
                    <a:pt x="7735" y="5896"/>
                    <a:pt x="7718" y="5899"/>
                    <a:pt x="7698" y="5905"/>
                  </a:cubicBezTo>
                  <a:lnTo>
                    <a:pt x="7532" y="5905"/>
                  </a:lnTo>
                  <a:cubicBezTo>
                    <a:pt x="7505" y="5896"/>
                    <a:pt x="7480" y="5892"/>
                    <a:pt x="7458" y="5892"/>
                  </a:cubicBezTo>
                  <a:cubicBezTo>
                    <a:pt x="7398" y="5892"/>
                    <a:pt x="7356" y="5923"/>
                    <a:pt x="7331" y="5972"/>
                  </a:cubicBezTo>
                  <a:cubicBezTo>
                    <a:pt x="6364" y="6239"/>
                    <a:pt x="5330" y="7073"/>
                    <a:pt x="4496" y="7506"/>
                  </a:cubicBezTo>
                  <a:cubicBezTo>
                    <a:pt x="3229" y="8140"/>
                    <a:pt x="1928" y="8774"/>
                    <a:pt x="660" y="9374"/>
                  </a:cubicBezTo>
                  <a:cubicBezTo>
                    <a:pt x="793" y="7873"/>
                    <a:pt x="960" y="6405"/>
                    <a:pt x="1060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3300;p72"/>
            <p:cNvSpPr/>
            <p:nvPr/>
          </p:nvSpPr>
          <p:spPr>
            <a:xfrm>
              <a:off x="3760340" y="2721628"/>
              <a:ext cx="218769" cy="194506"/>
            </a:xfrm>
            <a:custGeom>
              <a:avLst/>
              <a:gdLst/>
              <a:ahLst/>
              <a:cxnLst/>
              <a:rect l="l" t="t" r="r" b="b"/>
              <a:pathLst>
                <a:path w="11776" h="10470" extrusionOk="0">
                  <a:moveTo>
                    <a:pt x="2756" y="296"/>
                  </a:moveTo>
                  <a:cubicBezTo>
                    <a:pt x="2888" y="296"/>
                    <a:pt x="3026" y="310"/>
                    <a:pt x="3169" y="341"/>
                  </a:cubicBezTo>
                  <a:cubicBezTo>
                    <a:pt x="4770" y="674"/>
                    <a:pt x="5338" y="2409"/>
                    <a:pt x="5738" y="3777"/>
                  </a:cubicBezTo>
                  <a:cubicBezTo>
                    <a:pt x="5753" y="3852"/>
                    <a:pt x="5808" y="3886"/>
                    <a:pt x="5865" y="3886"/>
                  </a:cubicBezTo>
                  <a:cubicBezTo>
                    <a:pt x="5934" y="3886"/>
                    <a:pt x="6005" y="3835"/>
                    <a:pt x="6005" y="3743"/>
                  </a:cubicBezTo>
                  <a:cubicBezTo>
                    <a:pt x="6105" y="2409"/>
                    <a:pt x="6772" y="708"/>
                    <a:pt x="8306" y="541"/>
                  </a:cubicBezTo>
                  <a:cubicBezTo>
                    <a:pt x="8408" y="527"/>
                    <a:pt x="8507" y="521"/>
                    <a:pt x="8604" y="521"/>
                  </a:cubicBezTo>
                  <a:cubicBezTo>
                    <a:pt x="10169" y="521"/>
                    <a:pt x="11171" y="2232"/>
                    <a:pt x="11108" y="3677"/>
                  </a:cubicBezTo>
                  <a:cubicBezTo>
                    <a:pt x="11042" y="6745"/>
                    <a:pt x="8306" y="9314"/>
                    <a:pt x="5538" y="10181"/>
                  </a:cubicBezTo>
                  <a:cubicBezTo>
                    <a:pt x="5538" y="10215"/>
                    <a:pt x="5538" y="10215"/>
                    <a:pt x="5538" y="10215"/>
                  </a:cubicBezTo>
                  <a:cubicBezTo>
                    <a:pt x="5538" y="10181"/>
                    <a:pt x="5504" y="10148"/>
                    <a:pt x="5471" y="10148"/>
                  </a:cubicBezTo>
                  <a:cubicBezTo>
                    <a:pt x="4170" y="9714"/>
                    <a:pt x="3169" y="8580"/>
                    <a:pt x="2302" y="7546"/>
                  </a:cubicBezTo>
                  <a:cubicBezTo>
                    <a:pt x="1335" y="6345"/>
                    <a:pt x="567" y="4944"/>
                    <a:pt x="567" y="3376"/>
                  </a:cubicBezTo>
                  <a:cubicBezTo>
                    <a:pt x="567" y="2061"/>
                    <a:pt x="1297" y="296"/>
                    <a:pt x="2756" y="296"/>
                  </a:cubicBezTo>
                  <a:close/>
                  <a:moveTo>
                    <a:pt x="2791" y="0"/>
                  </a:moveTo>
                  <a:cubicBezTo>
                    <a:pt x="1564" y="0"/>
                    <a:pt x="663" y="1146"/>
                    <a:pt x="401" y="2342"/>
                  </a:cubicBezTo>
                  <a:cubicBezTo>
                    <a:pt x="0" y="4043"/>
                    <a:pt x="668" y="5778"/>
                    <a:pt x="1668" y="7146"/>
                  </a:cubicBezTo>
                  <a:cubicBezTo>
                    <a:pt x="2569" y="8380"/>
                    <a:pt x="3836" y="9948"/>
                    <a:pt x="5438" y="10315"/>
                  </a:cubicBezTo>
                  <a:lnTo>
                    <a:pt x="5471" y="10315"/>
                  </a:lnTo>
                  <a:cubicBezTo>
                    <a:pt x="5445" y="10392"/>
                    <a:pt x="5479" y="10470"/>
                    <a:pt x="5558" y="10470"/>
                  </a:cubicBezTo>
                  <a:cubicBezTo>
                    <a:pt x="5581" y="10470"/>
                    <a:pt x="5608" y="10463"/>
                    <a:pt x="5638" y="10448"/>
                  </a:cubicBezTo>
                  <a:cubicBezTo>
                    <a:pt x="7306" y="9914"/>
                    <a:pt x="8807" y="8914"/>
                    <a:pt x="9907" y="7479"/>
                  </a:cubicBezTo>
                  <a:cubicBezTo>
                    <a:pt x="10942" y="6112"/>
                    <a:pt x="11775" y="4210"/>
                    <a:pt x="11275" y="2476"/>
                  </a:cubicBezTo>
                  <a:cubicBezTo>
                    <a:pt x="10931" y="1273"/>
                    <a:pt x="9801" y="217"/>
                    <a:pt x="8538" y="217"/>
                  </a:cubicBezTo>
                  <a:cubicBezTo>
                    <a:pt x="8330" y="217"/>
                    <a:pt x="8118" y="246"/>
                    <a:pt x="7906" y="307"/>
                  </a:cubicBezTo>
                  <a:cubicBezTo>
                    <a:pt x="6672" y="641"/>
                    <a:pt x="6038" y="1875"/>
                    <a:pt x="5805" y="3076"/>
                  </a:cubicBezTo>
                  <a:cubicBezTo>
                    <a:pt x="5404" y="1775"/>
                    <a:pt x="4737" y="441"/>
                    <a:pt x="3336" y="74"/>
                  </a:cubicBezTo>
                  <a:cubicBezTo>
                    <a:pt x="3148" y="24"/>
                    <a:pt x="2966" y="0"/>
                    <a:pt x="27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3301;p72"/>
            <p:cNvSpPr/>
            <p:nvPr/>
          </p:nvSpPr>
          <p:spPr>
            <a:xfrm>
              <a:off x="3643841" y="2678993"/>
              <a:ext cx="153079" cy="162999"/>
            </a:xfrm>
            <a:custGeom>
              <a:avLst/>
              <a:gdLst/>
              <a:ahLst/>
              <a:cxnLst/>
              <a:rect l="l" t="t" r="r" b="b"/>
              <a:pathLst>
                <a:path w="8240" h="8774" extrusionOk="0">
                  <a:moveTo>
                    <a:pt x="7939" y="1"/>
                  </a:moveTo>
                  <a:cubicBezTo>
                    <a:pt x="7906" y="34"/>
                    <a:pt x="7873" y="101"/>
                    <a:pt x="7839" y="134"/>
                  </a:cubicBezTo>
                  <a:cubicBezTo>
                    <a:pt x="7806" y="134"/>
                    <a:pt x="7739" y="134"/>
                    <a:pt x="7706" y="167"/>
                  </a:cubicBezTo>
                  <a:cubicBezTo>
                    <a:pt x="7372" y="468"/>
                    <a:pt x="6371" y="368"/>
                    <a:pt x="5938" y="434"/>
                  </a:cubicBezTo>
                  <a:cubicBezTo>
                    <a:pt x="5337" y="501"/>
                    <a:pt x="4770" y="568"/>
                    <a:pt x="4170" y="634"/>
                  </a:cubicBezTo>
                  <a:cubicBezTo>
                    <a:pt x="2902" y="768"/>
                    <a:pt x="1635" y="901"/>
                    <a:pt x="401" y="1068"/>
                  </a:cubicBezTo>
                  <a:cubicBezTo>
                    <a:pt x="167" y="1101"/>
                    <a:pt x="0" y="1302"/>
                    <a:pt x="134" y="1502"/>
                  </a:cubicBezTo>
                  <a:cubicBezTo>
                    <a:pt x="1501" y="3903"/>
                    <a:pt x="2836" y="6439"/>
                    <a:pt x="4537" y="8640"/>
                  </a:cubicBezTo>
                  <a:cubicBezTo>
                    <a:pt x="4570" y="8707"/>
                    <a:pt x="4637" y="8740"/>
                    <a:pt x="4704" y="8774"/>
                  </a:cubicBezTo>
                  <a:lnTo>
                    <a:pt x="5071" y="8740"/>
                  </a:lnTo>
                  <a:cubicBezTo>
                    <a:pt x="5071" y="8707"/>
                    <a:pt x="5071" y="8707"/>
                    <a:pt x="5071" y="8707"/>
                  </a:cubicBezTo>
                  <a:cubicBezTo>
                    <a:pt x="5071" y="8640"/>
                    <a:pt x="5037" y="8607"/>
                    <a:pt x="5004" y="8573"/>
                  </a:cubicBezTo>
                  <a:cubicBezTo>
                    <a:pt x="5004" y="8507"/>
                    <a:pt x="5004" y="8473"/>
                    <a:pt x="4970" y="8407"/>
                  </a:cubicBezTo>
                  <a:cubicBezTo>
                    <a:pt x="3670" y="6072"/>
                    <a:pt x="2202" y="3903"/>
                    <a:pt x="868" y="1602"/>
                  </a:cubicBezTo>
                  <a:cubicBezTo>
                    <a:pt x="2302" y="1435"/>
                    <a:pt x="3736" y="1268"/>
                    <a:pt x="5171" y="1101"/>
                  </a:cubicBezTo>
                  <a:cubicBezTo>
                    <a:pt x="5904" y="1001"/>
                    <a:pt x="7239" y="1135"/>
                    <a:pt x="7873" y="601"/>
                  </a:cubicBezTo>
                  <a:cubicBezTo>
                    <a:pt x="7873" y="601"/>
                    <a:pt x="7906" y="568"/>
                    <a:pt x="7939" y="568"/>
                  </a:cubicBezTo>
                  <a:cubicBezTo>
                    <a:pt x="8039" y="468"/>
                    <a:pt x="8139" y="368"/>
                    <a:pt x="8239" y="267"/>
                  </a:cubicBezTo>
                  <a:lnTo>
                    <a:pt x="79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" name="Google Shape;3329;p72"/>
          <p:cNvGrpSpPr/>
          <p:nvPr/>
        </p:nvGrpSpPr>
        <p:grpSpPr>
          <a:xfrm>
            <a:off x="5281921" y="2101423"/>
            <a:ext cx="563711" cy="559492"/>
            <a:chOff x="3099743" y="2035283"/>
            <a:chExt cx="449297" cy="450839"/>
          </a:xfrm>
        </p:grpSpPr>
        <p:sp>
          <p:nvSpPr>
            <p:cNvPr id="49" name="Google Shape;3330;p72"/>
            <p:cNvSpPr/>
            <p:nvPr/>
          </p:nvSpPr>
          <p:spPr>
            <a:xfrm>
              <a:off x="3213772" y="2191296"/>
              <a:ext cx="198315" cy="146261"/>
            </a:xfrm>
            <a:custGeom>
              <a:avLst/>
              <a:gdLst/>
              <a:ahLst/>
              <a:cxnLst/>
              <a:rect l="l" t="t" r="r" b="b"/>
              <a:pathLst>
                <a:path w="10675" h="7873" extrusionOk="0">
                  <a:moveTo>
                    <a:pt x="6238" y="0"/>
                  </a:moveTo>
                  <a:lnTo>
                    <a:pt x="3736" y="5571"/>
                  </a:lnTo>
                  <a:cubicBezTo>
                    <a:pt x="3718" y="5626"/>
                    <a:pt x="3669" y="5651"/>
                    <a:pt x="3618" y="5651"/>
                  </a:cubicBezTo>
                  <a:cubicBezTo>
                    <a:pt x="3576" y="5651"/>
                    <a:pt x="3533" y="5634"/>
                    <a:pt x="3503" y="5604"/>
                  </a:cubicBezTo>
                  <a:cubicBezTo>
                    <a:pt x="2369" y="4704"/>
                    <a:pt x="1201" y="3870"/>
                    <a:pt x="0" y="3103"/>
                  </a:cubicBezTo>
                  <a:lnTo>
                    <a:pt x="0" y="3103"/>
                  </a:lnTo>
                  <a:cubicBezTo>
                    <a:pt x="467" y="4670"/>
                    <a:pt x="968" y="6238"/>
                    <a:pt x="1401" y="7806"/>
                  </a:cubicBezTo>
                  <a:cubicBezTo>
                    <a:pt x="1861" y="7796"/>
                    <a:pt x="2323" y="7792"/>
                    <a:pt x="2786" y="7792"/>
                  </a:cubicBezTo>
                  <a:cubicBezTo>
                    <a:pt x="3904" y="7792"/>
                    <a:pt x="5030" y="7816"/>
                    <a:pt x="6138" y="7839"/>
                  </a:cubicBezTo>
                  <a:cubicBezTo>
                    <a:pt x="6972" y="7839"/>
                    <a:pt x="7773" y="7839"/>
                    <a:pt x="8573" y="7873"/>
                  </a:cubicBezTo>
                  <a:cubicBezTo>
                    <a:pt x="9040" y="7873"/>
                    <a:pt x="9507" y="7858"/>
                    <a:pt x="9974" y="7858"/>
                  </a:cubicBezTo>
                  <a:cubicBezTo>
                    <a:pt x="10208" y="7858"/>
                    <a:pt x="10441" y="7862"/>
                    <a:pt x="10675" y="7873"/>
                  </a:cubicBezTo>
                  <a:cubicBezTo>
                    <a:pt x="10641" y="6305"/>
                    <a:pt x="10641" y="4737"/>
                    <a:pt x="10608" y="3169"/>
                  </a:cubicBezTo>
                  <a:cubicBezTo>
                    <a:pt x="10008" y="3670"/>
                    <a:pt x="9374" y="4170"/>
                    <a:pt x="8740" y="4670"/>
                  </a:cubicBezTo>
                  <a:cubicBezTo>
                    <a:pt x="8573" y="4819"/>
                    <a:pt x="8426" y="4937"/>
                    <a:pt x="8289" y="4937"/>
                  </a:cubicBezTo>
                  <a:cubicBezTo>
                    <a:pt x="8180" y="4937"/>
                    <a:pt x="8076" y="4862"/>
                    <a:pt x="7973" y="4670"/>
                  </a:cubicBezTo>
                  <a:cubicBezTo>
                    <a:pt x="7572" y="3970"/>
                    <a:pt x="7372" y="3036"/>
                    <a:pt x="7072" y="2269"/>
                  </a:cubicBezTo>
                  <a:cubicBezTo>
                    <a:pt x="6805" y="1502"/>
                    <a:pt x="6538" y="734"/>
                    <a:pt x="6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3331;p72"/>
            <p:cNvSpPr/>
            <p:nvPr/>
          </p:nvSpPr>
          <p:spPr>
            <a:xfrm>
              <a:off x="3464754" y="2192541"/>
              <a:ext cx="84286" cy="270191"/>
            </a:xfrm>
            <a:custGeom>
              <a:avLst/>
              <a:gdLst/>
              <a:ahLst/>
              <a:cxnLst/>
              <a:rect l="l" t="t" r="r" b="b"/>
              <a:pathLst>
                <a:path w="4537" h="14544" extrusionOk="0">
                  <a:moveTo>
                    <a:pt x="4270" y="0"/>
                  </a:moveTo>
                  <a:lnTo>
                    <a:pt x="3970" y="100"/>
                  </a:lnTo>
                  <a:cubicBezTo>
                    <a:pt x="2602" y="2168"/>
                    <a:pt x="1368" y="4337"/>
                    <a:pt x="67" y="6438"/>
                  </a:cubicBezTo>
                  <a:cubicBezTo>
                    <a:pt x="0" y="6538"/>
                    <a:pt x="0" y="6638"/>
                    <a:pt x="67" y="6705"/>
                  </a:cubicBezTo>
                  <a:lnTo>
                    <a:pt x="67" y="6738"/>
                  </a:lnTo>
                  <a:cubicBezTo>
                    <a:pt x="100" y="9307"/>
                    <a:pt x="67" y="11909"/>
                    <a:pt x="167" y="14477"/>
                  </a:cubicBezTo>
                  <a:lnTo>
                    <a:pt x="600" y="14544"/>
                  </a:lnTo>
                  <a:cubicBezTo>
                    <a:pt x="967" y="12009"/>
                    <a:pt x="901" y="9240"/>
                    <a:pt x="600" y="6738"/>
                  </a:cubicBezTo>
                  <a:cubicBezTo>
                    <a:pt x="567" y="6705"/>
                    <a:pt x="567" y="6672"/>
                    <a:pt x="567" y="6672"/>
                  </a:cubicBezTo>
                  <a:cubicBezTo>
                    <a:pt x="2001" y="4737"/>
                    <a:pt x="3402" y="2569"/>
                    <a:pt x="4437" y="367"/>
                  </a:cubicBezTo>
                  <a:cubicBezTo>
                    <a:pt x="4537" y="200"/>
                    <a:pt x="4437" y="34"/>
                    <a:pt x="4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3332;p72"/>
            <p:cNvSpPr/>
            <p:nvPr/>
          </p:nvSpPr>
          <p:spPr>
            <a:xfrm>
              <a:off x="3247230" y="2035283"/>
              <a:ext cx="297482" cy="159135"/>
            </a:xfrm>
            <a:custGeom>
              <a:avLst/>
              <a:gdLst/>
              <a:ahLst/>
              <a:cxnLst/>
              <a:rect l="l" t="t" r="r" b="b"/>
              <a:pathLst>
                <a:path w="16013" h="8566" extrusionOk="0">
                  <a:moveTo>
                    <a:pt x="4370" y="1"/>
                  </a:moveTo>
                  <a:cubicBezTo>
                    <a:pt x="4287" y="1"/>
                    <a:pt x="4204" y="42"/>
                    <a:pt x="4137" y="126"/>
                  </a:cubicBezTo>
                  <a:cubicBezTo>
                    <a:pt x="2869" y="1994"/>
                    <a:pt x="1435" y="3695"/>
                    <a:pt x="1" y="5430"/>
                  </a:cubicBezTo>
                  <a:lnTo>
                    <a:pt x="268" y="5697"/>
                  </a:lnTo>
                  <a:cubicBezTo>
                    <a:pt x="1802" y="4162"/>
                    <a:pt x="3103" y="2461"/>
                    <a:pt x="4337" y="726"/>
                  </a:cubicBezTo>
                  <a:cubicBezTo>
                    <a:pt x="5538" y="2494"/>
                    <a:pt x="6705" y="4396"/>
                    <a:pt x="8073" y="6030"/>
                  </a:cubicBezTo>
                  <a:cubicBezTo>
                    <a:pt x="8040" y="6164"/>
                    <a:pt x="8073" y="6297"/>
                    <a:pt x="8240" y="6364"/>
                  </a:cubicBezTo>
                  <a:cubicBezTo>
                    <a:pt x="10642" y="7164"/>
                    <a:pt x="13210" y="8098"/>
                    <a:pt x="15679" y="8565"/>
                  </a:cubicBezTo>
                  <a:lnTo>
                    <a:pt x="15979" y="8465"/>
                  </a:lnTo>
                  <a:cubicBezTo>
                    <a:pt x="15979" y="8432"/>
                    <a:pt x="15945" y="8432"/>
                    <a:pt x="15945" y="8432"/>
                  </a:cubicBezTo>
                  <a:cubicBezTo>
                    <a:pt x="16012" y="8332"/>
                    <a:pt x="16012" y="8198"/>
                    <a:pt x="15879" y="8132"/>
                  </a:cubicBezTo>
                  <a:cubicBezTo>
                    <a:pt x="13544" y="7164"/>
                    <a:pt x="10975" y="6530"/>
                    <a:pt x="8540" y="5897"/>
                  </a:cubicBezTo>
                  <a:cubicBezTo>
                    <a:pt x="8540" y="5863"/>
                    <a:pt x="8540" y="5863"/>
                    <a:pt x="8540" y="5863"/>
                  </a:cubicBezTo>
                  <a:cubicBezTo>
                    <a:pt x="7439" y="3862"/>
                    <a:pt x="5938" y="1961"/>
                    <a:pt x="4604" y="126"/>
                  </a:cubicBezTo>
                  <a:cubicBezTo>
                    <a:pt x="4537" y="42"/>
                    <a:pt x="4454" y="1"/>
                    <a:pt x="4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3333;p72"/>
            <p:cNvSpPr/>
            <p:nvPr/>
          </p:nvSpPr>
          <p:spPr>
            <a:xfrm>
              <a:off x="3115237" y="2048770"/>
              <a:ext cx="423270" cy="423270"/>
            </a:xfrm>
            <a:custGeom>
              <a:avLst/>
              <a:gdLst/>
              <a:ahLst/>
              <a:cxnLst/>
              <a:rect l="l" t="t" r="r" b="b"/>
              <a:pathLst>
                <a:path w="22784" h="22784" extrusionOk="0">
                  <a:moveTo>
                    <a:pt x="11561" y="7145"/>
                  </a:moveTo>
                  <a:cubicBezTo>
                    <a:pt x="11625" y="7145"/>
                    <a:pt x="11690" y="7181"/>
                    <a:pt x="11709" y="7239"/>
                  </a:cubicBezTo>
                  <a:lnTo>
                    <a:pt x="13110" y="11042"/>
                  </a:lnTo>
                  <a:cubicBezTo>
                    <a:pt x="13177" y="11275"/>
                    <a:pt x="13277" y="11842"/>
                    <a:pt x="13477" y="12042"/>
                  </a:cubicBezTo>
                  <a:cubicBezTo>
                    <a:pt x="13553" y="12118"/>
                    <a:pt x="13633" y="12149"/>
                    <a:pt x="13714" y="12149"/>
                  </a:cubicBezTo>
                  <a:cubicBezTo>
                    <a:pt x="13986" y="12149"/>
                    <a:pt x="14272" y="11796"/>
                    <a:pt x="14478" y="11642"/>
                  </a:cubicBezTo>
                  <a:cubicBezTo>
                    <a:pt x="14978" y="11242"/>
                    <a:pt x="15478" y="10841"/>
                    <a:pt x="15945" y="10441"/>
                  </a:cubicBezTo>
                  <a:cubicBezTo>
                    <a:pt x="15979" y="10419"/>
                    <a:pt x="16019" y="10408"/>
                    <a:pt x="16059" y="10408"/>
                  </a:cubicBezTo>
                  <a:cubicBezTo>
                    <a:pt x="16138" y="10408"/>
                    <a:pt x="16212" y="10452"/>
                    <a:pt x="16212" y="10541"/>
                  </a:cubicBezTo>
                  <a:cubicBezTo>
                    <a:pt x="16212" y="12209"/>
                    <a:pt x="16246" y="13910"/>
                    <a:pt x="16246" y="15578"/>
                  </a:cubicBezTo>
                  <a:lnTo>
                    <a:pt x="16312" y="15578"/>
                  </a:lnTo>
                  <a:cubicBezTo>
                    <a:pt x="16479" y="15611"/>
                    <a:pt x="16479" y="15812"/>
                    <a:pt x="16312" y="15812"/>
                  </a:cubicBezTo>
                  <a:lnTo>
                    <a:pt x="16246" y="15812"/>
                  </a:lnTo>
                  <a:lnTo>
                    <a:pt x="16246" y="15878"/>
                  </a:lnTo>
                  <a:cubicBezTo>
                    <a:pt x="16246" y="15962"/>
                    <a:pt x="16179" y="16003"/>
                    <a:pt x="16112" y="16003"/>
                  </a:cubicBezTo>
                  <a:cubicBezTo>
                    <a:pt x="16045" y="16003"/>
                    <a:pt x="15979" y="15962"/>
                    <a:pt x="15979" y="15878"/>
                  </a:cubicBezTo>
                  <a:lnTo>
                    <a:pt x="15979" y="15845"/>
                  </a:lnTo>
                  <a:cubicBezTo>
                    <a:pt x="15832" y="15852"/>
                    <a:pt x="15685" y="15854"/>
                    <a:pt x="15538" y="15854"/>
                  </a:cubicBezTo>
                  <a:cubicBezTo>
                    <a:pt x="14951" y="15854"/>
                    <a:pt x="14364" y="15812"/>
                    <a:pt x="13777" y="15812"/>
                  </a:cubicBezTo>
                  <a:cubicBezTo>
                    <a:pt x="13010" y="15812"/>
                    <a:pt x="12243" y="15812"/>
                    <a:pt x="11442" y="15778"/>
                  </a:cubicBezTo>
                  <a:cubicBezTo>
                    <a:pt x="9841" y="15778"/>
                    <a:pt x="8206" y="15778"/>
                    <a:pt x="6572" y="15712"/>
                  </a:cubicBezTo>
                  <a:cubicBezTo>
                    <a:pt x="6472" y="15712"/>
                    <a:pt x="6472" y="15578"/>
                    <a:pt x="6505" y="15511"/>
                  </a:cubicBezTo>
                  <a:cubicBezTo>
                    <a:pt x="5938" y="13877"/>
                    <a:pt x="5438" y="12176"/>
                    <a:pt x="4937" y="10508"/>
                  </a:cubicBezTo>
                  <a:cubicBezTo>
                    <a:pt x="4911" y="10404"/>
                    <a:pt x="4987" y="10320"/>
                    <a:pt x="5069" y="10320"/>
                  </a:cubicBezTo>
                  <a:cubicBezTo>
                    <a:pt x="5092" y="10320"/>
                    <a:pt x="5116" y="10326"/>
                    <a:pt x="5138" y="10341"/>
                  </a:cubicBezTo>
                  <a:cubicBezTo>
                    <a:pt x="6439" y="11142"/>
                    <a:pt x="7673" y="12009"/>
                    <a:pt x="8874" y="12976"/>
                  </a:cubicBezTo>
                  <a:cubicBezTo>
                    <a:pt x="9741" y="11042"/>
                    <a:pt x="10608" y="9140"/>
                    <a:pt x="11442" y="7205"/>
                  </a:cubicBezTo>
                  <a:cubicBezTo>
                    <a:pt x="11470" y="7164"/>
                    <a:pt x="11516" y="7145"/>
                    <a:pt x="11561" y="7145"/>
                  </a:cubicBezTo>
                  <a:close/>
                  <a:moveTo>
                    <a:pt x="11442" y="0"/>
                  </a:moveTo>
                  <a:cubicBezTo>
                    <a:pt x="10208" y="1735"/>
                    <a:pt x="8907" y="3436"/>
                    <a:pt x="7373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72" y="5304"/>
                    <a:pt x="7039" y="5304"/>
                    <a:pt x="7006" y="5304"/>
                  </a:cubicBezTo>
                  <a:cubicBezTo>
                    <a:pt x="6405" y="5838"/>
                    <a:pt x="5038" y="5738"/>
                    <a:pt x="4337" y="5804"/>
                  </a:cubicBezTo>
                  <a:cubicBezTo>
                    <a:pt x="2869" y="5971"/>
                    <a:pt x="1435" y="6138"/>
                    <a:pt x="1" y="6305"/>
                  </a:cubicBezTo>
                  <a:cubicBezTo>
                    <a:pt x="1335" y="8606"/>
                    <a:pt x="2836" y="10808"/>
                    <a:pt x="4104" y="13110"/>
                  </a:cubicBezTo>
                  <a:cubicBezTo>
                    <a:pt x="4137" y="13176"/>
                    <a:pt x="4137" y="13210"/>
                    <a:pt x="4137" y="13276"/>
                  </a:cubicBezTo>
                  <a:cubicBezTo>
                    <a:pt x="4170" y="13310"/>
                    <a:pt x="4204" y="13343"/>
                    <a:pt x="4204" y="13410"/>
                  </a:cubicBezTo>
                  <a:cubicBezTo>
                    <a:pt x="4204" y="13410"/>
                    <a:pt x="4204" y="13410"/>
                    <a:pt x="4204" y="13443"/>
                  </a:cubicBezTo>
                  <a:cubicBezTo>
                    <a:pt x="4370" y="15011"/>
                    <a:pt x="4070" y="16746"/>
                    <a:pt x="3937" y="18347"/>
                  </a:cubicBezTo>
                  <a:cubicBezTo>
                    <a:pt x="3803" y="19814"/>
                    <a:pt x="3670" y="21282"/>
                    <a:pt x="3503" y="22783"/>
                  </a:cubicBezTo>
                  <a:cubicBezTo>
                    <a:pt x="4804" y="22183"/>
                    <a:pt x="6072" y="21582"/>
                    <a:pt x="7339" y="20915"/>
                  </a:cubicBezTo>
                  <a:cubicBezTo>
                    <a:pt x="8173" y="20482"/>
                    <a:pt x="9241" y="19648"/>
                    <a:pt x="10175" y="19381"/>
                  </a:cubicBezTo>
                  <a:cubicBezTo>
                    <a:pt x="10241" y="19347"/>
                    <a:pt x="10308" y="19314"/>
                    <a:pt x="10408" y="19314"/>
                  </a:cubicBezTo>
                  <a:lnTo>
                    <a:pt x="10575" y="19314"/>
                  </a:lnTo>
                  <a:cubicBezTo>
                    <a:pt x="10675" y="19314"/>
                    <a:pt x="10742" y="19347"/>
                    <a:pt x="10775" y="19414"/>
                  </a:cubicBezTo>
                  <a:cubicBezTo>
                    <a:pt x="12243" y="19748"/>
                    <a:pt x="13710" y="20315"/>
                    <a:pt x="15145" y="20815"/>
                  </a:cubicBezTo>
                  <a:cubicBezTo>
                    <a:pt x="16412" y="21249"/>
                    <a:pt x="17747" y="21649"/>
                    <a:pt x="18981" y="22216"/>
                  </a:cubicBezTo>
                  <a:cubicBezTo>
                    <a:pt x="18881" y="19648"/>
                    <a:pt x="18914" y="17046"/>
                    <a:pt x="18881" y="14477"/>
                  </a:cubicBezTo>
                  <a:lnTo>
                    <a:pt x="18881" y="14444"/>
                  </a:lnTo>
                  <a:cubicBezTo>
                    <a:pt x="18814" y="14377"/>
                    <a:pt x="18814" y="14277"/>
                    <a:pt x="18881" y="14177"/>
                  </a:cubicBezTo>
                  <a:cubicBezTo>
                    <a:pt x="20182" y="12076"/>
                    <a:pt x="21416" y="9907"/>
                    <a:pt x="22784" y="7839"/>
                  </a:cubicBezTo>
                  <a:cubicBezTo>
                    <a:pt x="20282" y="7372"/>
                    <a:pt x="17747" y="6438"/>
                    <a:pt x="15345" y="5638"/>
                  </a:cubicBezTo>
                  <a:cubicBezTo>
                    <a:pt x="15178" y="5571"/>
                    <a:pt x="15145" y="5438"/>
                    <a:pt x="15178" y="5304"/>
                  </a:cubicBezTo>
                  <a:cubicBezTo>
                    <a:pt x="13810" y="3670"/>
                    <a:pt x="12643" y="1768"/>
                    <a:pt x="11442" y="0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3334;p72"/>
            <p:cNvSpPr/>
            <p:nvPr/>
          </p:nvSpPr>
          <p:spPr>
            <a:xfrm>
              <a:off x="3168052" y="2297876"/>
              <a:ext cx="310634" cy="188246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60" y="1535"/>
                    <a:pt x="660" y="3170"/>
                    <a:pt x="527" y="4671"/>
                  </a:cubicBezTo>
                  <a:cubicBezTo>
                    <a:pt x="393" y="6405"/>
                    <a:pt x="193" y="8140"/>
                    <a:pt x="26" y="9841"/>
                  </a:cubicBezTo>
                  <a:cubicBezTo>
                    <a:pt x="1" y="10045"/>
                    <a:pt x="170" y="10132"/>
                    <a:pt x="326" y="10132"/>
                  </a:cubicBezTo>
                  <a:cubicBezTo>
                    <a:pt x="374" y="10132"/>
                    <a:pt x="421" y="10124"/>
                    <a:pt x="460" y="10108"/>
                  </a:cubicBezTo>
                  <a:cubicBezTo>
                    <a:pt x="1794" y="9508"/>
                    <a:pt x="3095" y="8874"/>
                    <a:pt x="4363" y="8240"/>
                  </a:cubicBezTo>
                  <a:cubicBezTo>
                    <a:pt x="5464" y="7706"/>
                    <a:pt x="6698" y="7173"/>
                    <a:pt x="7698" y="6472"/>
                  </a:cubicBezTo>
                  <a:cubicBezTo>
                    <a:pt x="8999" y="7006"/>
                    <a:pt x="10367" y="7373"/>
                    <a:pt x="11668" y="7806"/>
                  </a:cubicBezTo>
                  <a:cubicBezTo>
                    <a:pt x="13202" y="8340"/>
                    <a:pt x="14770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71" y="8941"/>
                    <a:pt x="16571" y="8907"/>
                    <a:pt x="16571" y="8841"/>
                  </a:cubicBezTo>
                  <a:lnTo>
                    <a:pt x="16138" y="8807"/>
                  </a:lnTo>
                  <a:cubicBezTo>
                    <a:pt x="14904" y="8240"/>
                    <a:pt x="13569" y="7840"/>
                    <a:pt x="12268" y="7406"/>
                  </a:cubicBezTo>
                  <a:cubicBezTo>
                    <a:pt x="10867" y="6906"/>
                    <a:pt x="9400" y="6305"/>
                    <a:pt x="7932" y="5972"/>
                  </a:cubicBezTo>
                  <a:cubicBezTo>
                    <a:pt x="7878" y="5945"/>
                    <a:pt x="7846" y="5896"/>
                    <a:pt x="7783" y="5896"/>
                  </a:cubicBezTo>
                  <a:cubicBezTo>
                    <a:pt x="7768" y="5896"/>
                    <a:pt x="7751" y="5899"/>
                    <a:pt x="7732" y="5905"/>
                  </a:cubicBezTo>
                  <a:lnTo>
                    <a:pt x="7565" y="5905"/>
                  </a:lnTo>
                  <a:cubicBezTo>
                    <a:pt x="7538" y="5896"/>
                    <a:pt x="7514" y="5892"/>
                    <a:pt x="7491" y="5892"/>
                  </a:cubicBezTo>
                  <a:cubicBezTo>
                    <a:pt x="7429" y="5892"/>
                    <a:pt x="7380" y="5923"/>
                    <a:pt x="7332" y="5972"/>
                  </a:cubicBezTo>
                  <a:cubicBezTo>
                    <a:pt x="6398" y="6239"/>
                    <a:pt x="5330" y="7073"/>
                    <a:pt x="4496" y="7506"/>
                  </a:cubicBezTo>
                  <a:cubicBezTo>
                    <a:pt x="3229" y="8140"/>
                    <a:pt x="1961" y="8774"/>
                    <a:pt x="660" y="9374"/>
                  </a:cubicBezTo>
                  <a:cubicBezTo>
                    <a:pt x="827" y="7873"/>
                    <a:pt x="960" y="6405"/>
                    <a:pt x="1094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3335;p72"/>
            <p:cNvSpPr/>
            <p:nvPr/>
          </p:nvSpPr>
          <p:spPr>
            <a:xfrm>
              <a:off x="3206471" y="2181506"/>
              <a:ext cx="214923" cy="164578"/>
            </a:xfrm>
            <a:custGeom>
              <a:avLst/>
              <a:gdLst/>
              <a:ahLst/>
              <a:cxnLst/>
              <a:rect l="l" t="t" r="r" b="b"/>
              <a:pathLst>
                <a:path w="11569" h="8859" extrusionOk="0">
                  <a:moveTo>
                    <a:pt x="6665" y="527"/>
                  </a:moveTo>
                  <a:cubicBezTo>
                    <a:pt x="6931" y="1261"/>
                    <a:pt x="7198" y="2029"/>
                    <a:pt x="7498" y="2796"/>
                  </a:cubicBezTo>
                  <a:cubicBezTo>
                    <a:pt x="7765" y="3563"/>
                    <a:pt x="7965" y="4497"/>
                    <a:pt x="8366" y="5197"/>
                  </a:cubicBezTo>
                  <a:cubicBezTo>
                    <a:pt x="8469" y="5389"/>
                    <a:pt x="8573" y="5464"/>
                    <a:pt x="8682" y="5464"/>
                  </a:cubicBezTo>
                  <a:cubicBezTo>
                    <a:pt x="8819" y="5464"/>
                    <a:pt x="8966" y="5346"/>
                    <a:pt x="9133" y="5197"/>
                  </a:cubicBezTo>
                  <a:cubicBezTo>
                    <a:pt x="9767" y="4697"/>
                    <a:pt x="10401" y="4197"/>
                    <a:pt x="11001" y="3696"/>
                  </a:cubicBezTo>
                  <a:cubicBezTo>
                    <a:pt x="11034" y="5264"/>
                    <a:pt x="11034" y="6832"/>
                    <a:pt x="11068" y="8400"/>
                  </a:cubicBezTo>
                  <a:cubicBezTo>
                    <a:pt x="10834" y="8389"/>
                    <a:pt x="10601" y="8385"/>
                    <a:pt x="10368" y="8385"/>
                  </a:cubicBezTo>
                  <a:cubicBezTo>
                    <a:pt x="9904" y="8385"/>
                    <a:pt x="9444" y="8400"/>
                    <a:pt x="9000" y="8400"/>
                  </a:cubicBezTo>
                  <a:cubicBezTo>
                    <a:pt x="8166" y="8366"/>
                    <a:pt x="7365" y="8366"/>
                    <a:pt x="6564" y="8366"/>
                  </a:cubicBezTo>
                  <a:cubicBezTo>
                    <a:pt x="5432" y="8343"/>
                    <a:pt x="4300" y="8319"/>
                    <a:pt x="3180" y="8319"/>
                  </a:cubicBezTo>
                  <a:cubicBezTo>
                    <a:pt x="2716" y="8319"/>
                    <a:pt x="2254" y="8323"/>
                    <a:pt x="1794" y="8333"/>
                  </a:cubicBezTo>
                  <a:cubicBezTo>
                    <a:pt x="1394" y="6765"/>
                    <a:pt x="894" y="5197"/>
                    <a:pt x="393" y="3630"/>
                  </a:cubicBezTo>
                  <a:lnTo>
                    <a:pt x="393" y="3630"/>
                  </a:lnTo>
                  <a:cubicBezTo>
                    <a:pt x="1628" y="4397"/>
                    <a:pt x="2795" y="5231"/>
                    <a:pt x="3929" y="6131"/>
                  </a:cubicBezTo>
                  <a:cubicBezTo>
                    <a:pt x="3959" y="6161"/>
                    <a:pt x="3996" y="6178"/>
                    <a:pt x="4030" y="6178"/>
                  </a:cubicBezTo>
                  <a:cubicBezTo>
                    <a:pt x="4072" y="6178"/>
                    <a:pt x="4111" y="6153"/>
                    <a:pt x="4129" y="6098"/>
                  </a:cubicBezTo>
                  <a:lnTo>
                    <a:pt x="6665" y="527"/>
                  </a:lnTo>
                  <a:close/>
                  <a:moveTo>
                    <a:pt x="6657" y="0"/>
                  </a:moveTo>
                  <a:cubicBezTo>
                    <a:pt x="6616" y="0"/>
                    <a:pt x="6578" y="19"/>
                    <a:pt x="6564" y="60"/>
                  </a:cubicBezTo>
                  <a:cubicBezTo>
                    <a:pt x="5697" y="1995"/>
                    <a:pt x="4830" y="3897"/>
                    <a:pt x="3963" y="5798"/>
                  </a:cubicBezTo>
                  <a:cubicBezTo>
                    <a:pt x="2762" y="4864"/>
                    <a:pt x="1528" y="3997"/>
                    <a:pt x="227" y="3196"/>
                  </a:cubicBezTo>
                  <a:cubicBezTo>
                    <a:pt x="205" y="3181"/>
                    <a:pt x="181" y="3175"/>
                    <a:pt x="158" y="3175"/>
                  </a:cubicBezTo>
                  <a:cubicBezTo>
                    <a:pt x="76" y="3175"/>
                    <a:pt x="0" y="3259"/>
                    <a:pt x="26" y="3363"/>
                  </a:cubicBezTo>
                  <a:cubicBezTo>
                    <a:pt x="527" y="5031"/>
                    <a:pt x="1027" y="6732"/>
                    <a:pt x="1594" y="8366"/>
                  </a:cubicBezTo>
                  <a:cubicBezTo>
                    <a:pt x="1561" y="8433"/>
                    <a:pt x="1561" y="8567"/>
                    <a:pt x="1694" y="8567"/>
                  </a:cubicBezTo>
                  <a:cubicBezTo>
                    <a:pt x="3295" y="8633"/>
                    <a:pt x="4930" y="8633"/>
                    <a:pt x="6564" y="8633"/>
                  </a:cubicBezTo>
                  <a:cubicBezTo>
                    <a:pt x="7332" y="8667"/>
                    <a:pt x="8099" y="8667"/>
                    <a:pt x="8866" y="8667"/>
                  </a:cubicBezTo>
                  <a:cubicBezTo>
                    <a:pt x="9453" y="8667"/>
                    <a:pt x="10040" y="8709"/>
                    <a:pt x="10627" y="8709"/>
                  </a:cubicBezTo>
                  <a:cubicBezTo>
                    <a:pt x="10774" y="8709"/>
                    <a:pt x="10921" y="8707"/>
                    <a:pt x="11068" y="8700"/>
                  </a:cubicBezTo>
                  <a:lnTo>
                    <a:pt x="11068" y="8733"/>
                  </a:lnTo>
                  <a:cubicBezTo>
                    <a:pt x="11068" y="8817"/>
                    <a:pt x="11134" y="8858"/>
                    <a:pt x="11201" y="8858"/>
                  </a:cubicBezTo>
                  <a:cubicBezTo>
                    <a:pt x="11268" y="8858"/>
                    <a:pt x="11335" y="8817"/>
                    <a:pt x="11335" y="8733"/>
                  </a:cubicBezTo>
                  <a:lnTo>
                    <a:pt x="11335" y="8667"/>
                  </a:lnTo>
                  <a:lnTo>
                    <a:pt x="11401" y="8667"/>
                  </a:lnTo>
                  <a:cubicBezTo>
                    <a:pt x="11568" y="8667"/>
                    <a:pt x="11568" y="8466"/>
                    <a:pt x="11401" y="8433"/>
                  </a:cubicBezTo>
                  <a:lnTo>
                    <a:pt x="11335" y="8433"/>
                  </a:lnTo>
                  <a:cubicBezTo>
                    <a:pt x="11335" y="6732"/>
                    <a:pt x="11301" y="5064"/>
                    <a:pt x="11301" y="3396"/>
                  </a:cubicBezTo>
                  <a:cubicBezTo>
                    <a:pt x="11301" y="3307"/>
                    <a:pt x="11227" y="3248"/>
                    <a:pt x="11158" y="3248"/>
                  </a:cubicBezTo>
                  <a:cubicBezTo>
                    <a:pt x="11123" y="3248"/>
                    <a:pt x="11090" y="3263"/>
                    <a:pt x="11068" y="3296"/>
                  </a:cubicBezTo>
                  <a:cubicBezTo>
                    <a:pt x="10567" y="3696"/>
                    <a:pt x="10067" y="4097"/>
                    <a:pt x="9567" y="4497"/>
                  </a:cubicBezTo>
                  <a:cubicBezTo>
                    <a:pt x="9361" y="4651"/>
                    <a:pt x="9075" y="5004"/>
                    <a:pt x="8803" y="5004"/>
                  </a:cubicBezTo>
                  <a:cubicBezTo>
                    <a:pt x="8722" y="5004"/>
                    <a:pt x="8642" y="4973"/>
                    <a:pt x="8566" y="4897"/>
                  </a:cubicBezTo>
                  <a:cubicBezTo>
                    <a:pt x="8366" y="4697"/>
                    <a:pt x="8266" y="4130"/>
                    <a:pt x="8199" y="3897"/>
                  </a:cubicBezTo>
                  <a:cubicBezTo>
                    <a:pt x="7732" y="2629"/>
                    <a:pt x="7265" y="1361"/>
                    <a:pt x="6798" y="94"/>
                  </a:cubicBezTo>
                  <a:cubicBezTo>
                    <a:pt x="6779" y="36"/>
                    <a:pt x="6714" y="0"/>
                    <a:pt x="6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3336;p72"/>
            <p:cNvSpPr/>
            <p:nvPr/>
          </p:nvSpPr>
          <p:spPr>
            <a:xfrm>
              <a:off x="3099743" y="2136140"/>
              <a:ext cx="152466" cy="162999"/>
            </a:xfrm>
            <a:custGeom>
              <a:avLst/>
              <a:gdLst/>
              <a:ahLst/>
              <a:cxnLst/>
              <a:rect l="l" t="t" r="r" b="b"/>
              <a:pathLst>
                <a:path w="8207" h="8774" extrusionOk="0">
                  <a:moveTo>
                    <a:pt x="7940" y="1"/>
                  </a:moveTo>
                  <a:cubicBezTo>
                    <a:pt x="7906" y="34"/>
                    <a:pt x="7873" y="101"/>
                    <a:pt x="7840" y="134"/>
                  </a:cubicBezTo>
                  <a:cubicBezTo>
                    <a:pt x="7773" y="134"/>
                    <a:pt x="7740" y="134"/>
                    <a:pt x="7673" y="201"/>
                  </a:cubicBezTo>
                  <a:cubicBezTo>
                    <a:pt x="7339" y="468"/>
                    <a:pt x="6339" y="368"/>
                    <a:pt x="5905" y="434"/>
                  </a:cubicBezTo>
                  <a:lnTo>
                    <a:pt x="4137" y="634"/>
                  </a:lnTo>
                  <a:cubicBezTo>
                    <a:pt x="2903" y="768"/>
                    <a:pt x="1635" y="901"/>
                    <a:pt x="368" y="1068"/>
                  </a:cubicBezTo>
                  <a:cubicBezTo>
                    <a:pt x="134" y="1101"/>
                    <a:pt x="1" y="1302"/>
                    <a:pt x="101" y="1502"/>
                  </a:cubicBezTo>
                  <a:cubicBezTo>
                    <a:pt x="1468" y="3903"/>
                    <a:pt x="2836" y="6439"/>
                    <a:pt x="4504" y="8640"/>
                  </a:cubicBezTo>
                  <a:cubicBezTo>
                    <a:pt x="4571" y="8707"/>
                    <a:pt x="4604" y="8740"/>
                    <a:pt x="4671" y="8774"/>
                  </a:cubicBezTo>
                  <a:lnTo>
                    <a:pt x="5038" y="8707"/>
                  </a:lnTo>
                  <a:cubicBezTo>
                    <a:pt x="5038" y="8640"/>
                    <a:pt x="5004" y="8607"/>
                    <a:pt x="4971" y="8573"/>
                  </a:cubicBezTo>
                  <a:cubicBezTo>
                    <a:pt x="4971" y="8507"/>
                    <a:pt x="4971" y="8473"/>
                    <a:pt x="4938" y="8407"/>
                  </a:cubicBezTo>
                  <a:cubicBezTo>
                    <a:pt x="3670" y="6105"/>
                    <a:pt x="2169" y="3903"/>
                    <a:pt x="835" y="1602"/>
                  </a:cubicBezTo>
                  <a:cubicBezTo>
                    <a:pt x="2269" y="1435"/>
                    <a:pt x="3703" y="1268"/>
                    <a:pt x="5171" y="1101"/>
                  </a:cubicBezTo>
                  <a:cubicBezTo>
                    <a:pt x="5872" y="1035"/>
                    <a:pt x="7239" y="1135"/>
                    <a:pt x="7840" y="601"/>
                  </a:cubicBezTo>
                  <a:cubicBezTo>
                    <a:pt x="7873" y="601"/>
                    <a:pt x="7906" y="568"/>
                    <a:pt x="7906" y="568"/>
                  </a:cubicBezTo>
                  <a:cubicBezTo>
                    <a:pt x="8006" y="468"/>
                    <a:pt x="8106" y="368"/>
                    <a:pt x="8207" y="268"/>
                  </a:cubicBezTo>
                  <a:lnTo>
                    <a:pt x="79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4" name="Google Shape;3337;p72"/>
          <p:cNvGrpSpPr/>
          <p:nvPr/>
        </p:nvGrpSpPr>
        <p:grpSpPr>
          <a:xfrm>
            <a:off x="2964930" y="3114381"/>
            <a:ext cx="695905" cy="698663"/>
            <a:chOff x="2382412" y="2772194"/>
            <a:chExt cx="521929" cy="523997"/>
          </a:xfrm>
        </p:grpSpPr>
        <p:sp>
          <p:nvSpPr>
            <p:cNvPr id="75" name="Google Shape;3338;p72"/>
            <p:cNvSpPr/>
            <p:nvPr/>
          </p:nvSpPr>
          <p:spPr>
            <a:xfrm>
              <a:off x="2506242" y="3041524"/>
              <a:ext cx="182135" cy="86493"/>
            </a:xfrm>
            <a:custGeom>
              <a:avLst/>
              <a:gdLst/>
              <a:ahLst/>
              <a:cxnLst/>
              <a:rect l="l" t="t" r="r" b="b"/>
              <a:pathLst>
                <a:path w="8440" h="4008" extrusionOk="0">
                  <a:moveTo>
                    <a:pt x="2068" y="1"/>
                  </a:moveTo>
                  <a:cubicBezTo>
                    <a:pt x="1234" y="234"/>
                    <a:pt x="0" y="635"/>
                    <a:pt x="0" y="1702"/>
                  </a:cubicBezTo>
                  <a:cubicBezTo>
                    <a:pt x="33" y="2569"/>
                    <a:pt x="967" y="3036"/>
                    <a:pt x="1635" y="3270"/>
                  </a:cubicBezTo>
                  <a:cubicBezTo>
                    <a:pt x="3108" y="3823"/>
                    <a:pt x="4695" y="4008"/>
                    <a:pt x="6265" y="4008"/>
                  </a:cubicBezTo>
                  <a:cubicBezTo>
                    <a:pt x="6400" y="4008"/>
                    <a:pt x="6536" y="4006"/>
                    <a:pt x="6672" y="4004"/>
                  </a:cubicBezTo>
                  <a:cubicBezTo>
                    <a:pt x="7272" y="4004"/>
                    <a:pt x="7872" y="3937"/>
                    <a:pt x="8439" y="3870"/>
                  </a:cubicBezTo>
                  <a:lnTo>
                    <a:pt x="8373" y="3303"/>
                  </a:lnTo>
                  <a:cubicBezTo>
                    <a:pt x="7972" y="3337"/>
                    <a:pt x="7539" y="3337"/>
                    <a:pt x="7139" y="3337"/>
                  </a:cubicBezTo>
                  <a:cubicBezTo>
                    <a:pt x="6438" y="3303"/>
                    <a:pt x="5738" y="3237"/>
                    <a:pt x="5037" y="3103"/>
                  </a:cubicBezTo>
                  <a:cubicBezTo>
                    <a:pt x="4503" y="2970"/>
                    <a:pt x="3836" y="2870"/>
                    <a:pt x="3369" y="2536"/>
                  </a:cubicBezTo>
                  <a:cubicBezTo>
                    <a:pt x="3102" y="2369"/>
                    <a:pt x="2869" y="2036"/>
                    <a:pt x="2936" y="1702"/>
                  </a:cubicBezTo>
                  <a:cubicBezTo>
                    <a:pt x="3002" y="1402"/>
                    <a:pt x="3202" y="1235"/>
                    <a:pt x="3469" y="1102"/>
                  </a:cubicBezTo>
                  <a:cubicBezTo>
                    <a:pt x="2969" y="802"/>
                    <a:pt x="2469" y="435"/>
                    <a:pt x="2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3339;p72"/>
            <p:cNvSpPr/>
            <p:nvPr/>
          </p:nvSpPr>
          <p:spPr>
            <a:xfrm>
              <a:off x="2686917" y="3042257"/>
              <a:ext cx="100800" cy="82802"/>
            </a:xfrm>
            <a:custGeom>
              <a:avLst/>
              <a:gdLst/>
              <a:ahLst/>
              <a:cxnLst/>
              <a:rect l="l" t="t" r="r" b="b"/>
              <a:pathLst>
                <a:path w="4671" h="3837" extrusionOk="0">
                  <a:moveTo>
                    <a:pt x="1268" y="0"/>
                  </a:moveTo>
                  <a:cubicBezTo>
                    <a:pt x="1102" y="234"/>
                    <a:pt x="901" y="467"/>
                    <a:pt x="668" y="667"/>
                  </a:cubicBezTo>
                  <a:lnTo>
                    <a:pt x="701" y="667"/>
                  </a:lnTo>
                  <a:cubicBezTo>
                    <a:pt x="729" y="665"/>
                    <a:pt x="756" y="664"/>
                    <a:pt x="783" y="664"/>
                  </a:cubicBezTo>
                  <a:cubicBezTo>
                    <a:pt x="1595" y="664"/>
                    <a:pt x="1989" y="1625"/>
                    <a:pt x="1602" y="2335"/>
                  </a:cubicBezTo>
                  <a:cubicBezTo>
                    <a:pt x="1268" y="2902"/>
                    <a:pt x="635" y="3169"/>
                    <a:pt x="1" y="3269"/>
                  </a:cubicBezTo>
                  <a:lnTo>
                    <a:pt x="67" y="3836"/>
                  </a:lnTo>
                  <a:cubicBezTo>
                    <a:pt x="368" y="3803"/>
                    <a:pt x="668" y="3770"/>
                    <a:pt x="935" y="3703"/>
                  </a:cubicBezTo>
                  <a:cubicBezTo>
                    <a:pt x="1769" y="3570"/>
                    <a:pt x="2703" y="3469"/>
                    <a:pt x="3437" y="3002"/>
                  </a:cubicBezTo>
                  <a:cubicBezTo>
                    <a:pt x="4237" y="2535"/>
                    <a:pt x="4671" y="1535"/>
                    <a:pt x="3937" y="768"/>
                  </a:cubicBezTo>
                  <a:cubicBezTo>
                    <a:pt x="3270" y="34"/>
                    <a:pt x="2236" y="34"/>
                    <a:pt x="1335" y="34"/>
                  </a:cubicBezTo>
                  <a:cubicBezTo>
                    <a:pt x="1302" y="34"/>
                    <a:pt x="1302" y="34"/>
                    <a:pt x="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3340;p72"/>
            <p:cNvSpPr/>
            <p:nvPr/>
          </p:nvSpPr>
          <p:spPr>
            <a:xfrm>
              <a:off x="2575344" y="3058098"/>
              <a:ext cx="146787" cy="50821"/>
            </a:xfrm>
            <a:custGeom>
              <a:avLst/>
              <a:gdLst/>
              <a:ahLst/>
              <a:cxnLst/>
              <a:rect l="l" t="t" r="r" b="b"/>
              <a:pathLst>
                <a:path w="6802" h="2355" extrusionOk="0">
                  <a:moveTo>
                    <a:pt x="5771" y="0"/>
                  </a:moveTo>
                  <a:cubicBezTo>
                    <a:pt x="4982" y="698"/>
                    <a:pt x="4027" y="1148"/>
                    <a:pt x="2932" y="1148"/>
                  </a:cubicBezTo>
                  <a:cubicBezTo>
                    <a:pt x="2823" y="1148"/>
                    <a:pt x="2714" y="1143"/>
                    <a:pt x="2602" y="1134"/>
                  </a:cubicBezTo>
                  <a:cubicBezTo>
                    <a:pt x="1868" y="1034"/>
                    <a:pt x="1101" y="801"/>
                    <a:pt x="401" y="434"/>
                  </a:cubicBezTo>
                  <a:cubicBezTo>
                    <a:pt x="267" y="467"/>
                    <a:pt x="134" y="534"/>
                    <a:pt x="100" y="634"/>
                  </a:cubicBezTo>
                  <a:cubicBezTo>
                    <a:pt x="67" y="867"/>
                    <a:pt x="34" y="1101"/>
                    <a:pt x="0" y="1301"/>
                  </a:cubicBezTo>
                  <a:cubicBezTo>
                    <a:pt x="67" y="1435"/>
                    <a:pt x="167" y="1535"/>
                    <a:pt x="301" y="1601"/>
                  </a:cubicBezTo>
                  <a:cubicBezTo>
                    <a:pt x="601" y="1835"/>
                    <a:pt x="1034" y="1902"/>
                    <a:pt x="1368" y="2002"/>
                  </a:cubicBezTo>
                  <a:cubicBezTo>
                    <a:pt x="2135" y="2168"/>
                    <a:pt x="2869" y="2302"/>
                    <a:pt x="3636" y="2335"/>
                  </a:cubicBezTo>
                  <a:cubicBezTo>
                    <a:pt x="3848" y="2345"/>
                    <a:pt x="4077" y="2354"/>
                    <a:pt x="4311" y="2354"/>
                  </a:cubicBezTo>
                  <a:cubicBezTo>
                    <a:pt x="4887" y="2354"/>
                    <a:pt x="5497" y="2296"/>
                    <a:pt x="5971" y="2035"/>
                  </a:cubicBezTo>
                  <a:cubicBezTo>
                    <a:pt x="6272" y="1868"/>
                    <a:pt x="6572" y="1568"/>
                    <a:pt x="6672" y="1234"/>
                  </a:cubicBezTo>
                  <a:cubicBezTo>
                    <a:pt x="6801" y="716"/>
                    <a:pt x="6427" y="166"/>
                    <a:pt x="5916" y="166"/>
                  </a:cubicBezTo>
                  <a:cubicBezTo>
                    <a:pt x="5901" y="166"/>
                    <a:pt x="5886" y="166"/>
                    <a:pt x="5871" y="167"/>
                  </a:cubicBezTo>
                  <a:cubicBezTo>
                    <a:pt x="5771" y="167"/>
                    <a:pt x="5738" y="100"/>
                    <a:pt x="57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3341;p72"/>
            <p:cNvSpPr/>
            <p:nvPr/>
          </p:nvSpPr>
          <p:spPr>
            <a:xfrm>
              <a:off x="2532139" y="2954445"/>
              <a:ext cx="200154" cy="29802"/>
            </a:xfrm>
            <a:custGeom>
              <a:avLst/>
              <a:gdLst/>
              <a:ahLst/>
              <a:cxnLst/>
              <a:rect l="l" t="t" r="r" b="b"/>
              <a:pathLst>
                <a:path w="9275" h="1381" extrusionOk="0">
                  <a:moveTo>
                    <a:pt x="5598" y="1"/>
                  </a:moveTo>
                  <a:cubicBezTo>
                    <a:pt x="5255" y="1"/>
                    <a:pt x="4912" y="11"/>
                    <a:pt x="4571" y="33"/>
                  </a:cubicBezTo>
                  <a:cubicBezTo>
                    <a:pt x="3003" y="133"/>
                    <a:pt x="1502" y="500"/>
                    <a:pt x="1" y="934"/>
                  </a:cubicBezTo>
                  <a:cubicBezTo>
                    <a:pt x="802" y="967"/>
                    <a:pt x="1602" y="1234"/>
                    <a:pt x="2369" y="1301"/>
                  </a:cubicBezTo>
                  <a:cubicBezTo>
                    <a:pt x="2931" y="1350"/>
                    <a:pt x="3510" y="1380"/>
                    <a:pt x="4082" y="1380"/>
                  </a:cubicBezTo>
                  <a:cubicBezTo>
                    <a:pt x="4291" y="1380"/>
                    <a:pt x="4499" y="1376"/>
                    <a:pt x="4704" y="1367"/>
                  </a:cubicBezTo>
                  <a:cubicBezTo>
                    <a:pt x="6272" y="1267"/>
                    <a:pt x="7807" y="934"/>
                    <a:pt x="9274" y="400"/>
                  </a:cubicBezTo>
                  <a:cubicBezTo>
                    <a:pt x="8074" y="139"/>
                    <a:pt x="6833" y="1"/>
                    <a:pt x="55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3342;p72"/>
            <p:cNvSpPr/>
            <p:nvPr/>
          </p:nvSpPr>
          <p:spPr>
            <a:xfrm>
              <a:off x="2527111" y="2966659"/>
              <a:ext cx="210211" cy="110382"/>
            </a:xfrm>
            <a:custGeom>
              <a:avLst/>
              <a:gdLst/>
              <a:ahLst/>
              <a:cxnLst/>
              <a:rect l="l" t="t" r="r" b="b"/>
              <a:pathLst>
                <a:path w="9741" h="5115" extrusionOk="0">
                  <a:moveTo>
                    <a:pt x="9741" y="1"/>
                  </a:moveTo>
                  <a:lnTo>
                    <a:pt x="9741" y="1"/>
                  </a:lnTo>
                  <a:cubicBezTo>
                    <a:pt x="8206" y="601"/>
                    <a:pt x="6605" y="968"/>
                    <a:pt x="4937" y="1035"/>
                  </a:cubicBezTo>
                  <a:cubicBezTo>
                    <a:pt x="4729" y="1043"/>
                    <a:pt x="4518" y="1047"/>
                    <a:pt x="4307" y="1047"/>
                  </a:cubicBezTo>
                  <a:cubicBezTo>
                    <a:pt x="3672" y="1047"/>
                    <a:pt x="3028" y="1010"/>
                    <a:pt x="2402" y="935"/>
                  </a:cubicBezTo>
                  <a:cubicBezTo>
                    <a:pt x="1668" y="868"/>
                    <a:pt x="768" y="801"/>
                    <a:pt x="134" y="401"/>
                  </a:cubicBezTo>
                  <a:lnTo>
                    <a:pt x="101" y="401"/>
                  </a:lnTo>
                  <a:cubicBezTo>
                    <a:pt x="67" y="401"/>
                    <a:pt x="34" y="434"/>
                    <a:pt x="0" y="434"/>
                  </a:cubicBezTo>
                  <a:cubicBezTo>
                    <a:pt x="134" y="2936"/>
                    <a:pt x="2536" y="4904"/>
                    <a:pt x="4937" y="5104"/>
                  </a:cubicBezTo>
                  <a:cubicBezTo>
                    <a:pt x="5028" y="5111"/>
                    <a:pt x="5118" y="5115"/>
                    <a:pt x="5207" y="5115"/>
                  </a:cubicBezTo>
                  <a:cubicBezTo>
                    <a:pt x="6408" y="5115"/>
                    <a:pt x="7528" y="4504"/>
                    <a:pt x="8273" y="3603"/>
                  </a:cubicBezTo>
                  <a:cubicBezTo>
                    <a:pt x="8573" y="3270"/>
                    <a:pt x="8773" y="2903"/>
                    <a:pt x="8974" y="2536"/>
                  </a:cubicBezTo>
                  <a:cubicBezTo>
                    <a:pt x="8940" y="2536"/>
                    <a:pt x="8940" y="2536"/>
                    <a:pt x="8907" y="2503"/>
                  </a:cubicBezTo>
                  <a:cubicBezTo>
                    <a:pt x="8851" y="2447"/>
                    <a:pt x="8912" y="2320"/>
                    <a:pt x="8992" y="2320"/>
                  </a:cubicBezTo>
                  <a:cubicBezTo>
                    <a:pt x="9008" y="2320"/>
                    <a:pt x="9024" y="2325"/>
                    <a:pt x="9040" y="2336"/>
                  </a:cubicBezTo>
                  <a:lnTo>
                    <a:pt x="9074" y="2369"/>
                  </a:lnTo>
                  <a:cubicBezTo>
                    <a:pt x="9274" y="1835"/>
                    <a:pt x="9441" y="1302"/>
                    <a:pt x="9574" y="768"/>
                  </a:cubicBezTo>
                  <a:cubicBezTo>
                    <a:pt x="9541" y="768"/>
                    <a:pt x="9541" y="735"/>
                    <a:pt x="9574" y="701"/>
                  </a:cubicBezTo>
                  <a:cubicBezTo>
                    <a:pt x="9574" y="668"/>
                    <a:pt x="9607" y="635"/>
                    <a:pt x="9607" y="601"/>
                  </a:cubicBezTo>
                  <a:cubicBezTo>
                    <a:pt x="9674" y="401"/>
                    <a:pt x="9707" y="201"/>
                    <a:pt x="97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3343;p72"/>
            <p:cNvSpPr/>
            <p:nvPr/>
          </p:nvSpPr>
          <p:spPr>
            <a:xfrm>
              <a:off x="2732992" y="2989017"/>
              <a:ext cx="25702" cy="23911"/>
            </a:xfrm>
            <a:custGeom>
              <a:avLst/>
              <a:gdLst/>
              <a:ahLst/>
              <a:cxnLst/>
              <a:rect l="l" t="t" r="r" b="b"/>
              <a:pathLst>
                <a:path w="1191" h="1108" extrusionOk="0">
                  <a:moveTo>
                    <a:pt x="6" y="949"/>
                  </a:moveTo>
                  <a:lnTo>
                    <a:pt x="6" y="949"/>
                  </a:lnTo>
                  <a:cubicBezTo>
                    <a:pt x="3" y="954"/>
                    <a:pt x="1" y="960"/>
                    <a:pt x="1" y="966"/>
                  </a:cubicBezTo>
                  <a:cubicBezTo>
                    <a:pt x="3" y="960"/>
                    <a:pt x="4" y="955"/>
                    <a:pt x="6" y="949"/>
                  </a:cubicBezTo>
                  <a:close/>
                  <a:moveTo>
                    <a:pt x="471" y="0"/>
                  </a:moveTo>
                  <a:cubicBezTo>
                    <a:pt x="402" y="0"/>
                    <a:pt x="333" y="10"/>
                    <a:pt x="267" y="32"/>
                  </a:cubicBezTo>
                  <a:cubicBezTo>
                    <a:pt x="202" y="359"/>
                    <a:pt x="105" y="654"/>
                    <a:pt x="6" y="949"/>
                  </a:cubicBezTo>
                  <a:lnTo>
                    <a:pt x="6" y="949"/>
                  </a:lnTo>
                  <a:cubicBezTo>
                    <a:pt x="17" y="932"/>
                    <a:pt x="42" y="919"/>
                    <a:pt x="65" y="919"/>
                  </a:cubicBezTo>
                  <a:cubicBezTo>
                    <a:pt x="78" y="919"/>
                    <a:pt x="91" y="923"/>
                    <a:pt x="101" y="933"/>
                  </a:cubicBezTo>
                  <a:cubicBezTo>
                    <a:pt x="208" y="1053"/>
                    <a:pt x="364" y="1108"/>
                    <a:pt x="521" y="1108"/>
                  </a:cubicBezTo>
                  <a:cubicBezTo>
                    <a:pt x="803" y="1108"/>
                    <a:pt x="1092" y="932"/>
                    <a:pt x="1135" y="633"/>
                  </a:cubicBezTo>
                  <a:cubicBezTo>
                    <a:pt x="1191" y="270"/>
                    <a:pt x="826" y="0"/>
                    <a:pt x="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3344;p72"/>
            <p:cNvSpPr/>
            <p:nvPr/>
          </p:nvSpPr>
          <p:spPr>
            <a:xfrm>
              <a:off x="2727964" y="2972486"/>
              <a:ext cx="55676" cy="55072"/>
            </a:xfrm>
            <a:custGeom>
              <a:avLst/>
              <a:gdLst/>
              <a:ahLst/>
              <a:cxnLst/>
              <a:rect l="l" t="t" r="r" b="b"/>
              <a:pathLst>
                <a:path w="2580" h="2552" extrusionOk="0">
                  <a:moveTo>
                    <a:pt x="1238" y="1"/>
                  </a:moveTo>
                  <a:cubicBezTo>
                    <a:pt x="1028" y="1"/>
                    <a:pt x="817" y="62"/>
                    <a:pt x="634" y="198"/>
                  </a:cubicBezTo>
                  <a:cubicBezTo>
                    <a:pt x="634" y="298"/>
                    <a:pt x="601" y="431"/>
                    <a:pt x="567" y="565"/>
                  </a:cubicBezTo>
                  <a:cubicBezTo>
                    <a:pt x="616" y="555"/>
                    <a:pt x="665" y="550"/>
                    <a:pt x="715" y="550"/>
                  </a:cubicBezTo>
                  <a:cubicBezTo>
                    <a:pt x="1172" y="550"/>
                    <a:pt x="1628" y="950"/>
                    <a:pt x="1568" y="1432"/>
                  </a:cubicBezTo>
                  <a:cubicBezTo>
                    <a:pt x="1503" y="1797"/>
                    <a:pt x="1134" y="2038"/>
                    <a:pt x="773" y="2038"/>
                  </a:cubicBezTo>
                  <a:cubicBezTo>
                    <a:pt x="573" y="2038"/>
                    <a:pt x="376" y="1965"/>
                    <a:pt x="234" y="1799"/>
                  </a:cubicBezTo>
                  <a:cubicBezTo>
                    <a:pt x="200" y="1799"/>
                    <a:pt x="200" y="1766"/>
                    <a:pt x="234" y="1732"/>
                  </a:cubicBezTo>
                  <a:lnTo>
                    <a:pt x="200" y="1732"/>
                  </a:lnTo>
                  <a:cubicBezTo>
                    <a:pt x="134" y="1899"/>
                    <a:pt x="67" y="2066"/>
                    <a:pt x="0" y="2233"/>
                  </a:cubicBezTo>
                  <a:cubicBezTo>
                    <a:pt x="293" y="2428"/>
                    <a:pt x="622" y="2552"/>
                    <a:pt x="973" y="2552"/>
                  </a:cubicBezTo>
                  <a:cubicBezTo>
                    <a:pt x="1102" y="2552"/>
                    <a:pt x="1234" y="2535"/>
                    <a:pt x="1368" y="2499"/>
                  </a:cubicBezTo>
                  <a:cubicBezTo>
                    <a:pt x="1901" y="2366"/>
                    <a:pt x="2302" y="1966"/>
                    <a:pt x="2402" y="1432"/>
                  </a:cubicBezTo>
                  <a:cubicBezTo>
                    <a:pt x="2579" y="620"/>
                    <a:pt x="1908" y="1"/>
                    <a:pt x="1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3345;p72"/>
            <p:cNvSpPr/>
            <p:nvPr/>
          </p:nvSpPr>
          <p:spPr>
            <a:xfrm>
              <a:off x="2806432" y="2954423"/>
              <a:ext cx="97908" cy="313881"/>
            </a:xfrm>
            <a:custGeom>
              <a:avLst/>
              <a:gdLst/>
              <a:ahLst/>
              <a:cxnLst/>
              <a:rect l="l" t="t" r="r" b="b"/>
              <a:pathLst>
                <a:path w="4537" h="14545" extrusionOk="0">
                  <a:moveTo>
                    <a:pt x="4270" y="1"/>
                  </a:moveTo>
                  <a:lnTo>
                    <a:pt x="3970" y="134"/>
                  </a:lnTo>
                  <a:cubicBezTo>
                    <a:pt x="2602" y="2202"/>
                    <a:pt x="1368" y="4371"/>
                    <a:pt x="67" y="6472"/>
                  </a:cubicBezTo>
                  <a:cubicBezTo>
                    <a:pt x="0" y="6572"/>
                    <a:pt x="0" y="6672"/>
                    <a:pt x="67" y="6739"/>
                  </a:cubicBezTo>
                  <a:cubicBezTo>
                    <a:pt x="100" y="9307"/>
                    <a:pt x="67" y="11943"/>
                    <a:pt x="167" y="14511"/>
                  </a:cubicBezTo>
                  <a:lnTo>
                    <a:pt x="600" y="14544"/>
                  </a:lnTo>
                  <a:cubicBezTo>
                    <a:pt x="967" y="12043"/>
                    <a:pt x="901" y="9274"/>
                    <a:pt x="600" y="6739"/>
                  </a:cubicBezTo>
                  <a:cubicBezTo>
                    <a:pt x="567" y="6739"/>
                    <a:pt x="567" y="6706"/>
                    <a:pt x="567" y="6706"/>
                  </a:cubicBezTo>
                  <a:cubicBezTo>
                    <a:pt x="2001" y="4737"/>
                    <a:pt x="3402" y="2603"/>
                    <a:pt x="4437" y="401"/>
                  </a:cubicBezTo>
                  <a:cubicBezTo>
                    <a:pt x="4537" y="234"/>
                    <a:pt x="4437" y="67"/>
                    <a:pt x="4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3346;p72"/>
            <p:cNvSpPr/>
            <p:nvPr/>
          </p:nvSpPr>
          <p:spPr>
            <a:xfrm>
              <a:off x="2553742" y="2772194"/>
              <a:ext cx="345561" cy="185135"/>
            </a:xfrm>
            <a:custGeom>
              <a:avLst/>
              <a:gdLst/>
              <a:ahLst/>
              <a:cxnLst/>
              <a:rect l="l" t="t" r="r" b="b"/>
              <a:pathLst>
                <a:path w="16013" h="8579" extrusionOk="0">
                  <a:moveTo>
                    <a:pt x="4359" y="1"/>
                  </a:moveTo>
                  <a:cubicBezTo>
                    <a:pt x="4280" y="1"/>
                    <a:pt x="4201" y="43"/>
                    <a:pt x="4137" y="139"/>
                  </a:cubicBezTo>
                  <a:cubicBezTo>
                    <a:pt x="2869" y="2007"/>
                    <a:pt x="1435" y="3708"/>
                    <a:pt x="1" y="5443"/>
                  </a:cubicBezTo>
                  <a:lnTo>
                    <a:pt x="268" y="5676"/>
                  </a:lnTo>
                  <a:cubicBezTo>
                    <a:pt x="1802" y="4175"/>
                    <a:pt x="3103" y="2474"/>
                    <a:pt x="4337" y="739"/>
                  </a:cubicBezTo>
                  <a:cubicBezTo>
                    <a:pt x="5538" y="2507"/>
                    <a:pt x="6705" y="4409"/>
                    <a:pt x="8073" y="6043"/>
                  </a:cubicBezTo>
                  <a:cubicBezTo>
                    <a:pt x="8040" y="6176"/>
                    <a:pt x="8073" y="6310"/>
                    <a:pt x="8240" y="6377"/>
                  </a:cubicBezTo>
                  <a:cubicBezTo>
                    <a:pt x="10642" y="7177"/>
                    <a:pt x="13210" y="8111"/>
                    <a:pt x="15679" y="8578"/>
                  </a:cubicBezTo>
                  <a:lnTo>
                    <a:pt x="15979" y="8445"/>
                  </a:lnTo>
                  <a:lnTo>
                    <a:pt x="15945" y="8445"/>
                  </a:lnTo>
                  <a:cubicBezTo>
                    <a:pt x="16012" y="8345"/>
                    <a:pt x="16012" y="8211"/>
                    <a:pt x="15879" y="8145"/>
                  </a:cubicBezTo>
                  <a:cubicBezTo>
                    <a:pt x="13544" y="7177"/>
                    <a:pt x="10975" y="6543"/>
                    <a:pt x="8540" y="5910"/>
                  </a:cubicBezTo>
                  <a:cubicBezTo>
                    <a:pt x="8540" y="5876"/>
                    <a:pt x="8540" y="5876"/>
                    <a:pt x="8540" y="5843"/>
                  </a:cubicBezTo>
                  <a:cubicBezTo>
                    <a:pt x="7439" y="3875"/>
                    <a:pt x="5938" y="1973"/>
                    <a:pt x="4604" y="139"/>
                  </a:cubicBezTo>
                  <a:cubicBezTo>
                    <a:pt x="4534" y="52"/>
                    <a:pt x="4446" y="1"/>
                    <a:pt x="4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3347;p72"/>
            <p:cNvSpPr/>
            <p:nvPr/>
          </p:nvSpPr>
          <p:spPr>
            <a:xfrm>
              <a:off x="2400410" y="2787408"/>
              <a:ext cx="491679" cy="492412"/>
            </a:xfrm>
            <a:custGeom>
              <a:avLst/>
              <a:gdLst/>
              <a:ahLst/>
              <a:cxnLst/>
              <a:rect l="l" t="t" r="r" b="b"/>
              <a:pathLst>
                <a:path w="22784" h="22818" extrusionOk="0">
                  <a:moveTo>
                    <a:pt x="11682" y="7509"/>
                  </a:moveTo>
                  <a:cubicBezTo>
                    <a:pt x="13028" y="7509"/>
                    <a:pt x="14371" y="7661"/>
                    <a:pt x="15645" y="7940"/>
                  </a:cubicBezTo>
                  <a:cubicBezTo>
                    <a:pt x="15678" y="7940"/>
                    <a:pt x="15712" y="7973"/>
                    <a:pt x="15712" y="8007"/>
                  </a:cubicBezTo>
                  <a:cubicBezTo>
                    <a:pt x="15779" y="8007"/>
                    <a:pt x="15845" y="8107"/>
                    <a:pt x="15812" y="8173"/>
                  </a:cubicBezTo>
                  <a:cubicBezTo>
                    <a:pt x="15845" y="8207"/>
                    <a:pt x="15879" y="8240"/>
                    <a:pt x="15879" y="8273"/>
                  </a:cubicBezTo>
                  <a:cubicBezTo>
                    <a:pt x="15845" y="8374"/>
                    <a:pt x="15845" y="8474"/>
                    <a:pt x="15845" y="8574"/>
                  </a:cubicBezTo>
                  <a:cubicBezTo>
                    <a:pt x="16034" y="8451"/>
                    <a:pt x="16248" y="8394"/>
                    <a:pt x="16465" y="8394"/>
                  </a:cubicBezTo>
                  <a:cubicBezTo>
                    <a:pt x="17132" y="8394"/>
                    <a:pt x="17822" y="8928"/>
                    <a:pt x="17847" y="9708"/>
                  </a:cubicBezTo>
                  <a:cubicBezTo>
                    <a:pt x="17847" y="10750"/>
                    <a:pt x="16988" y="11355"/>
                    <a:pt x="16097" y="11355"/>
                  </a:cubicBezTo>
                  <a:cubicBezTo>
                    <a:pt x="15733" y="11355"/>
                    <a:pt x="15364" y="11255"/>
                    <a:pt x="15045" y="11042"/>
                  </a:cubicBezTo>
                  <a:cubicBezTo>
                    <a:pt x="14945" y="11209"/>
                    <a:pt x="14845" y="11409"/>
                    <a:pt x="14678" y="11576"/>
                  </a:cubicBezTo>
                  <a:cubicBezTo>
                    <a:pt x="15545" y="11576"/>
                    <a:pt x="16446" y="11609"/>
                    <a:pt x="17146" y="12176"/>
                  </a:cubicBezTo>
                  <a:cubicBezTo>
                    <a:pt x="17647" y="12543"/>
                    <a:pt x="17947" y="13177"/>
                    <a:pt x="17780" y="13811"/>
                  </a:cubicBezTo>
                  <a:cubicBezTo>
                    <a:pt x="17413" y="15379"/>
                    <a:pt x="15278" y="15612"/>
                    <a:pt x="13977" y="15812"/>
                  </a:cubicBezTo>
                  <a:cubicBezTo>
                    <a:pt x="13074" y="15954"/>
                    <a:pt x="12151" y="16030"/>
                    <a:pt x="11225" y="16030"/>
                  </a:cubicBezTo>
                  <a:cubicBezTo>
                    <a:pt x="10407" y="16030"/>
                    <a:pt x="9587" y="15971"/>
                    <a:pt x="8774" y="15846"/>
                  </a:cubicBezTo>
                  <a:cubicBezTo>
                    <a:pt x="7539" y="15645"/>
                    <a:pt x="5404" y="15345"/>
                    <a:pt x="4804" y="14011"/>
                  </a:cubicBezTo>
                  <a:cubicBezTo>
                    <a:pt x="4170" y="12643"/>
                    <a:pt x="5805" y="11909"/>
                    <a:pt x="6872" y="11676"/>
                  </a:cubicBezTo>
                  <a:cubicBezTo>
                    <a:pt x="6172" y="10875"/>
                    <a:pt x="5738" y="9875"/>
                    <a:pt x="5771" y="8740"/>
                  </a:cubicBezTo>
                  <a:cubicBezTo>
                    <a:pt x="5738" y="8740"/>
                    <a:pt x="5738" y="8674"/>
                    <a:pt x="5771" y="8640"/>
                  </a:cubicBezTo>
                  <a:cubicBezTo>
                    <a:pt x="7599" y="7857"/>
                    <a:pt x="9644" y="7509"/>
                    <a:pt x="11682" y="7509"/>
                  </a:cubicBezTo>
                  <a:close/>
                  <a:moveTo>
                    <a:pt x="11442" y="1"/>
                  </a:moveTo>
                  <a:cubicBezTo>
                    <a:pt x="10208" y="1769"/>
                    <a:pt x="8907" y="3470"/>
                    <a:pt x="7373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72" y="5305"/>
                    <a:pt x="7039" y="5338"/>
                    <a:pt x="7006" y="5338"/>
                  </a:cubicBezTo>
                  <a:cubicBezTo>
                    <a:pt x="6405" y="5872"/>
                    <a:pt x="5038" y="5738"/>
                    <a:pt x="4337" y="5838"/>
                  </a:cubicBezTo>
                  <a:cubicBezTo>
                    <a:pt x="2869" y="6005"/>
                    <a:pt x="1435" y="6172"/>
                    <a:pt x="1" y="6339"/>
                  </a:cubicBezTo>
                  <a:cubicBezTo>
                    <a:pt x="1335" y="8607"/>
                    <a:pt x="2836" y="10809"/>
                    <a:pt x="4104" y="13110"/>
                  </a:cubicBezTo>
                  <a:cubicBezTo>
                    <a:pt x="4137" y="13177"/>
                    <a:pt x="4137" y="13244"/>
                    <a:pt x="4137" y="13310"/>
                  </a:cubicBezTo>
                  <a:cubicBezTo>
                    <a:pt x="4170" y="13344"/>
                    <a:pt x="4204" y="13377"/>
                    <a:pt x="4204" y="13410"/>
                  </a:cubicBezTo>
                  <a:cubicBezTo>
                    <a:pt x="4204" y="13444"/>
                    <a:pt x="4204" y="13444"/>
                    <a:pt x="4204" y="13444"/>
                  </a:cubicBezTo>
                  <a:cubicBezTo>
                    <a:pt x="4370" y="15045"/>
                    <a:pt x="4070" y="16780"/>
                    <a:pt x="3937" y="18347"/>
                  </a:cubicBezTo>
                  <a:cubicBezTo>
                    <a:pt x="3803" y="19848"/>
                    <a:pt x="3670" y="21316"/>
                    <a:pt x="3503" y="22817"/>
                  </a:cubicBezTo>
                  <a:cubicBezTo>
                    <a:pt x="4804" y="22217"/>
                    <a:pt x="6072" y="21583"/>
                    <a:pt x="7339" y="20949"/>
                  </a:cubicBezTo>
                  <a:cubicBezTo>
                    <a:pt x="8173" y="20516"/>
                    <a:pt x="9241" y="19682"/>
                    <a:pt x="10175" y="19415"/>
                  </a:cubicBezTo>
                  <a:cubicBezTo>
                    <a:pt x="10223" y="19366"/>
                    <a:pt x="10272" y="19335"/>
                    <a:pt x="10334" y="19335"/>
                  </a:cubicBezTo>
                  <a:cubicBezTo>
                    <a:pt x="10357" y="19335"/>
                    <a:pt x="10381" y="19339"/>
                    <a:pt x="10408" y="19348"/>
                  </a:cubicBezTo>
                  <a:lnTo>
                    <a:pt x="10575" y="19348"/>
                  </a:lnTo>
                  <a:cubicBezTo>
                    <a:pt x="10594" y="19342"/>
                    <a:pt x="10612" y="19339"/>
                    <a:pt x="10628" y="19339"/>
                  </a:cubicBezTo>
                  <a:cubicBezTo>
                    <a:pt x="10699" y="19339"/>
                    <a:pt x="10748" y="19388"/>
                    <a:pt x="10775" y="19415"/>
                  </a:cubicBezTo>
                  <a:cubicBezTo>
                    <a:pt x="12243" y="19748"/>
                    <a:pt x="13710" y="20349"/>
                    <a:pt x="15145" y="20849"/>
                  </a:cubicBezTo>
                  <a:cubicBezTo>
                    <a:pt x="16412" y="21283"/>
                    <a:pt x="17747" y="21683"/>
                    <a:pt x="18981" y="22250"/>
                  </a:cubicBezTo>
                  <a:cubicBezTo>
                    <a:pt x="18881" y="19682"/>
                    <a:pt x="18914" y="17046"/>
                    <a:pt x="18881" y="14478"/>
                  </a:cubicBezTo>
                  <a:cubicBezTo>
                    <a:pt x="18814" y="14411"/>
                    <a:pt x="18814" y="14311"/>
                    <a:pt x="18881" y="14211"/>
                  </a:cubicBezTo>
                  <a:cubicBezTo>
                    <a:pt x="20182" y="12110"/>
                    <a:pt x="21416" y="9941"/>
                    <a:pt x="22784" y="7873"/>
                  </a:cubicBezTo>
                  <a:cubicBezTo>
                    <a:pt x="20282" y="7406"/>
                    <a:pt x="17747" y="6472"/>
                    <a:pt x="15345" y="5672"/>
                  </a:cubicBezTo>
                  <a:cubicBezTo>
                    <a:pt x="15178" y="5605"/>
                    <a:pt x="15145" y="5471"/>
                    <a:pt x="15178" y="5338"/>
                  </a:cubicBezTo>
                  <a:cubicBezTo>
                    <a:pt x="13810" y="3704"/>
                    <a:pt x="12643" y="1802"/>
                    <a:pt x="11442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3348;p72"/>
            <p:cNvSpPr/>
            <p:nvPr/>
          </p:nvSpPr>
          <p:spPr>
            <a:xfrm>
              <a:off x="2461764" y="3077521"/>
              <a:ext cx="360839" cy="218670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60" y="1535"/>
                    <a:pt x="660" y="3170"/>
                    <a:pt x="527" y="4671"/>
                  </a:cubicBezTo>
                  <a:cubicBezTo>
                    <a:pt x="393" y="6405"/>
                    <a:pt x="193" y="8140"/>
                    <a:pt x="26" y="9841"/>
                  </a:cubicBezTo>
                  <a:cubicBezTo>
                    <a:pt x="1" y="10045"/>
                    <a:pt x="170" y="10132"/>
                    <a:pt x="326" y="10132"/>
                  </a:cubicBezTo>
                  <a:cubicBezTo>
                    <a:pt x="374" y="10132"/>
                    <a:pt x="421" y="10124"/>
                    <a:pt x="460" y="10108"/>
                  </a:cubicBezTo>
                  <a:cubicBezTo>
                    <a:pt x="1794" y="9508"/>
                    <a:pt x="3095" y="8874"/>
                    <a:pt x="4363" y="8240"/>
                  </a:cubicBezTo>
                  <a:cubicBezTo>
                    <a:pt x="5464" y="7673"/>
                    <a:pt x="6698" y="7173"/>
                    <a:pt x="7698" y="6472"/>
                  </a:cubicBezTo>
                  <a:cubicBezTo>
                    <a:pt x="8999" y="7006"/>
                    <a:pt x="10367" y="7373"/>
                    <a:pt x="11668" y="7806"/>
                  </a:cubicBezTo>
                  <a:cubicBezTo>
                    <a:pt x="13202" y="8340"/>
                    <a:pt x="14770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71" y="8941"/>
                    <a:pt x="16571" y="8907"/>
                    <a:pt x="16571" y="8840"/>
                  </a:cubicBezTo>
                  <a:lnTo>
                    <a:pt x="16138" y="8807"/>
                  </a:lnTo>
                  <a:cubicBezTo>
                    <a:pt x="14904" y="8240"/>
                    <a:pt x="13569" y="7840"/>
                    <a:pt x="12268" y="7406"/>
                  </a:cubicBezTo>
                  <a:cubicBezTo>
                    <a:pt x="10867" y="6906"/>
                    <a:pt x="9400" y="6339"/>
                    <a:pt x="7932" y="5972"/>
                  </a:cubicBezTo>
                  <a:cubicBezTo>
                    <a:pt x="7878" y="5945"/>
                    <a:pt x="7846" y="5896"/>
                    <a:pt x="7783" y="5896"/>
                  </a:cubicBezTo>
                  <a:cubicBezTo>
                    <a:pt x="7768" y="5896"/>
                    <a:pt x="7751" y="5899"/>
                    <a:pt x="7732" y="5905"/>
                  </a:cubicBezTo>
                  <a:lnTo>
                    <a:pt x="7565" y="5905"/>
                  </a:lnTo>
                  <a:cubicBezTo>
                    <a:pt x="7538" y="5896"/>
                    <a:pt x="7514" y="5892"/>
                    <a:pt x="7491" y="5892"/>
                  </a:cubicBezTo>
                  <a:cubicBezTo>
                    <a:pt x="7429" y="5892"/>
                    <a:pt x="7380" y="5923"/>
                    <a:pt x="7332" y="5972"/>
                  </a:cubicBezTo>
                  <a:cubicBezTo>
                    <a:pt x="6398" y="6239"/>
                    <a:pt x="5330" y="7073"/>
                    <a:pt x="4496" y="7506"/>
                  </a:cubicBezTo>
                  <a:cubicBezTo>
                    <a:pt x="3229" y="8140"/>
                    <a:pt x="1961" y="8774"/>
                    <a:pt x="660" y="9374"/>
                  </a:cubicBezTo>
                  <a:cubicBezTo>
                    <a:pt x="827" y="7873"/>
                    <a:pt x="960" y="6405"/>
                    <a:pt x="1094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3349;p72"/>
            <p:cNvSpPr/>
            <p:nvPr/>
          </p:nvSpPr>
          <p:spPr>
            <a:xfrm>
              <a:off x="2490402" y="2949459"/>
              <a:ext cx="297308" cy="183883"/>
            </a:xfrm>
            <a:custGeom>
              <a:avLst/>
              <a:gdLst/>
              <a:ahLst/>
              <a:cxnLst/>
              <a:rect l="l" t="t" r="r" b="b"/>
              <a:pathLst>
                <a:path w="13777" h="8521" extrusionOk="0">
                  <a:moveTo>
                    <a:pt x="7725" y="246"/>
                  </a:moveTo>
                  <a:cubicBezTo>
                    <a:pt x="8896" y="246"/>
                    <a:pt x="10070" y="384"/>
                    <a:pt x="11208" y="631"/>
                  </a:cubicBezTo>
                  <a:cubicBezTo>
                    <a:pt x="9741" y="1165"/>
                    <a:pt x="8206" y="1498"/>
                    <a:pt x="6638" y="1598"/>
                  </a:cubicBezTo>
                  <a:cubicBezTo>
                    <a:pt x="6433" y="1607"/>
                    <a:pt x="6225" y="1611"/>
                    <a:pt x="6016" y="1611"/>
                  </a:cubicBezTo>
                  <a:cubicBezTo>
                    <a:pt x="5444" y="1611"/>
                    <a:pt x="4865" y="1581"/>
                    <a:pt x="4303" y="1532"/>
                  </a:cubicBezTo>
                  <a:cubicBezTo>
                    <a:pt x="3536" y="1465"/>
                    <a:pt x="2736" y="1198"/>
                    <a:pt x="1935" y="1165"/>
                  </a:cubicBezTo>
                  <a:cubicBezTo>
                    <a:pt x="3436" y="731"/>
                    <a:pt x="4937" y="398"/>
                    <a:pt x="6505" y="297"/>
                  </a:cubicBezTo>
                  <a:cubicBezTo>
                    <a:pt x="6910" y="263"/>
                    <a:pt x="7317" y="246"/>
                    <a:pt x="7725" y="246"/>
                  </a:cubicBezTo>
                  <a:close/>
                  <a:moveTo>
                    <a:pt x="12246" y="1068"/>
                  </a:moveTo>
                  <a:cubicBezTo>
                    <a:pt x="12916" y="1068"/>
                    <a:pt x="13587" y="1687"/>
                    <a:pt x="13410" y="2499"/>
                  </a:cubicBezTo>
                  <a:cubicBezTo>
                    <a:pt x="13310" y="3033"/>
                    <a:pt x="12909" y="3433"/>
                    <a:pt x="12376" y="3566"/>
                  </a:cubicBezTo>
                  <a:cubicBezTo>
                    <a:pt x="12253" y="3599"/>
                    <a:pt x="12132" y="3614"/>
                    <a:pt x="12013" y="3614"/>
                  </a:cubicBezTo>
                  <a:cubicBezTo>
                    <a:pt x="11650" y="3614"/>
                    <a:pt x="11310" y="3476"/>
                    <a:pt x="11008" y="3300"/>
                  </a:cubicBezTo>
                  <a:cubicBezTo>
                    <a:pt x="11075" y="3133"/>
                    <a:pt x="11142" y="2966"/>
                    <a:pt x="11208" y="2799"/>
                  </a:cubicBezTo>
                  <a:cubicBezTo>
                    <a:pt x="11342" y="2466"/>
                    <a:pt x="11442" y="2165"/>
                    <a:pt x="11508" y="1865"/>
                  </a:cubicBezTo>
                  <a:cubicBezTo>
                    <a:pt x="11578" y="1842"/>
                    <a:pt x="11652" y="1831"/>
                    <a:pt x="11726" y="1831"/>
                  </a:cubicBezTo>
                  <a:cubicBezTo>
                    <a:pt x="12077" y="1831"/>
                    <a:pt x="12431" y="2080"/>
                    <a:pt x="12376" y="2466"/>
                  </a:cubicBezTo>
                  <a:cubicBezTo>
                    <a:pt x="12310" y="2749"/>
                    <a:pt x="12018" y="2918"/>
                    <a:pt x="11739" y="2918"/>
                  </a:cubicBezTo>
                  <a:cubicBezTo>
                    <a:pt x="11590" y="2918"/>
                    <a:pt x="11446" y="2870"/>
                    <a:pt x="11342" y="2766"/>
                  </a:cubicBezTo>
                  <a:cubicBezTo>
                    <a:pt x="11328" y="2752"/>
                    <a:pt x="11308" y="2744"/>
                    <a:pt x="11290" y="2744"/>
                  </a:cubicBezTo>
                  <a:cubicBezTo>
                    <a:pt x="11264" y="2744"/>
                    <a:pt x="11242" y="2760"/>
                    <a:pt x="11242" y="2799"/>
                  </a:cubicBezTo>
                  <a:cubicBezTo>
                    <a:pt x="11208" y="2799"/>
                    <a:pt x="11208" y="2833"/>
                    <a:pt x="11242" y="2866"/>
                  </a:cubicBezTo>
                  <a:cubicBezTo>
                    <a:pt x="11384" y="3021"/>
                    <a:pt x="11582" y="3090"/>
                    <a:pt x="11783" y="3090"/>
                  </a:cubicBezTo>
                  <a:cubicBezTo>
                    <a:pt x="12144" y="3090"/>
                    <a:pt x="12512" y="2864"/>
                    <a:pt x="12576" y="2499"/>
                  </a:cubicBezTo>
                  <a:cubicBezTo>
                    <a:pt x="12636" y="1991"/>
                    <a:pt x="12186" y="1616"/>
                    <a:pt x="11732" y="1616"/>
                  </a:cubicBezTo>
                  <a:cubicBezTo>
                    <a:pt x="11680" y="1616"/>
                    <a:pt x="11627" y="1621"/>
                    <a:pt x="11575" y="1632"/>
                  </a:cubicBezTo>
                  <a:cubicBezTo>
                    <a:pt x="11609" y="1498"/>
                    <a:pt x="11642" y="1365"/>
                    <a:pt x="11642" y="1265"/>
                  </a:cubicBezTo>
                  <a:cubicBezTo>
                    <a:pt x="11825" y="1129"/>
                    <a:pt x="12036" y="1068"/>
                    <a:pt x="12246" y="1068"/>
                  </a:cubicBezTo>
                  <a:close/>
                  <a:moveTo>
                    <a:pt x="11442" y="798"/>
                  </a:moveTo>
                  <a:cubicBezTo>
                    <a:pt x="11408" y="998"/>
                    <a:pt x="11375" y="1198"/>
                    <a:pt x="11308" y="1398"/>
                  </a:cubicBezTo>
                  <a:cubicBezTo>
                    <a:pt x="11308" y="1432"/>
                    <a:pt x="11275" y="1465"/>
                    <a:pt x="11275" y="1498"/>
                  </a:cubicBezTo>
                  <a:cubicBezTo>
                    <a:pt x="11242" y="1532"/>
                    <a:pt x="11242" y="1565"/>
                    <a:pt x="11275" y="1565"/>
                  </a:cubicBezTo>
                  <a:cubicBezTo>
                    <a:pt x="11142" y="2132"/>
                    <a:pt x="10975" y="2666"/>
                    <a:pt x="10775" y="3166"/>
                  </a:cubicBezTo>
                  <a:lnTo>
                    <a:pt x="10741" y="3166"/>
                  </a:lnTo>
                  <a:cubicBezTo>
                    <a:pt x="10722" y="3153"/>
                    <a:pt x="10703" y="3148"/>
                    <a:pt x="10685" y="3148"/>
                  </a:cubicBezTo>
                  <a:cubicBezTo>
                    <a:pt x="10610" y="3148"/>
                    <a:pt x="10560" y="3246"/>
                    <a:pt x="10641" y="3300"/>
                  </a:cubicBezTo>
                  <a:cubicBezTo>
                    <a:pt x="10641" y="3333"/>
                    <a:pt x="10675" y="3333"/>
                    <a:pt x="10675" y="3366"/>
                  </a:cubicBezTo>
                  <a:cubicBezTo>
                    <a:pt x="10508" y="3700"/>
                    <a:pt x="10274" y="4067"/>
                    <a:pt x="10007" y="4400"/>
                  </a:cubicBezTo>
                  <a:cubicBezTo>
                    <a:pt x="9231" y="5301"/>
                    <a:pt x="8109" y="5912"/>
                    <a:pt x="6908" y="5912"/>
                  </a:cubicBezTo>
                  <a:cubicBezTo>
                    <a:pt x="6819" y="5912"/>
                    <a:pt x="6729" y="5908"/>
                    <a:pt x="6638" y="5901"/>
                  </a:cubicBezTo>
                  <a:cubicBezTo>
                    <a:pt x="4237" y="5701"/>
                    <a:pt x="1835" y="3733"/>
                    <a:pt x="1735" y="1231"/>
                  </a:cubicBezTo>
                  <a:cubicBezTo>
                    <a:pt x="1768" y="1231"/>
                    <a:pt x="1768" y="1231"/>
                    <a:pt x="1802" y="1198"/>
                  </a:cubicBezTo>
                  <a:cubicBezTo>
                    <a:pt x="1802" y="1198"/>
                    <a:pt x="1802" y="1231"/>
                    <a:pt x="1835" y="1231"/>
                  </a:cubicBezTo>
                  <a:cubicBezTo>
                    <a:pt x="2469" y="1598"/>
                    <a:pt x="3403" y="1665"/>
                    <a:pt x="4137" y="1765"/>
                  </a:cubicBezTo>
                  <a:cubicBezTo>
                    <a:pt x="4747" y="1814"/>
                    <a:pt x="5357" y="1845"/>
                    <a:pt x="5968" y="1845"/>
                  </a:cubicBezTo>
                  <a:cubicBezTo>
                    <a:pt x="6191" y="1845"/>
                    <a:pt x="6415" y="1841"/>
                    <a:pt x="6638" y="1832"/>
                  </a:cubicBezTo>
                  <a:cubicBezTo>
                    <a:pt x="8273" y="1765"/>
                    <a:pt x="9907" y="1398"/>
                    <a:pt x="11442" y="798"/>
                  </a:cubicBezTo>
                  <a:close/>
                  <a:moveTo>
                    <a:pt x="9707" y="5068"/>
                  </a:moveTo>
                  <a:cubicBezTo>
                    <a:pt x="9674" y="5134"/>
                    <a:pt x="9707" y="5201"/>
                    <a:pt x="9807" y="5201"/>
                  </a:cubicBezTo>
                  <a:cubicBezTo>
                    <a:pt x="9823" y="5200"/>
                    <a:pt x="9839" y="5200"/>
                    <a:pt x="9855" y="5200"/>
                  </a:cubicBezTo>
                  <a:cubicBezTo>
                    <a:pt x="10395" y="5200"/>
                    <a:pt x="10737" y="5750"/>
                    <a:pt x="10608" y="6268"/>
                  </a:cubicBezTo>
                  <a:cubicBezTo>
                    <a:pt x="10508" y="6602"/>
                    <a:pt x="10208" y="6902"/>
                    <a:pt x="9907" y="7069"/>
                  </a:cubicBezTo>
                  <a:cubicBezTo>
                    <a:pt x="9433" y="7330"/>
                    <a:pt x="8823" y="7388"/>
                    <a:pt x="8247" y="7388"/>
                  </a:cubicBezTo>
                  <a:cubicBezTo>
                    <a:pt x="8013" y="7388"/>
                    <a:pt x="7784" y="7379"/>
                    <a:pt x="7572" y="7369"/>
                  </a:cubicBezTo>
                  <a:cubicBezTo>
                    <a:pt x="6805" y="7336"/>
                    <a:pt x="6038" y="7202"/>
                    <a:pt x="5304" y="7036"/>
                  </a:cubicBezTo>
                  <a:cubicBezTo>
                    <a:pt x="4970" y="6936"/>
                    <a:pt x="4537" y="6869"/>
                    <a:pt x="4237" y="6635"/>
                  </a:cubicBezTo>
                  <a:cubicBezTo>
                    <a:pt x="4103" y="6569"/>
                    <a:pt x="4003" y="6469"/>
                    <a:pt x="3936" y="6335"/>
                  </a:cubicBezTo>
                  <a:cubicBezTo>
                    <a:pt x="3970" y="6135"/>
                    <a:pt x="4003" y="5901"/>
                    <a:pt x="4036" y="5668"/>
                  </a:cubicBezTo>
                  <a:cubicBezTo>
                    <a:pt x="4070" y="5568"/>
                    <a:pt x="4203" y="5501"/>
                    <a:pt x="4337" y="5468"/>
                  </a:cubicBezTo>
                  <a:cubicBezTo>
                    <a:pt x="5037" y="5835"/>
                    <a:pt x="5804" y="6068"/>
                    <a:pt x="6538" y="6168"/>
                  </a:cubicBezTo>
                  <a:cubicBezTo>
                    <a:pt x="6656" y="6178"/>
                    <a:pt x="6772" y="6183"/>
                    <a:pt x="6887" y="6183"/>
                  </a:cubicBezTo>
                  <a:cubicBezTo>
                    <a:pt x="7974" y="6183"/>
                    <a:pt x="8923" y="5762"/>
                    <a:pt x="9707" y="5068"/>
                  </a:cubicBezTo>
                  <a:close/>
                  <a:moveTo>
                    <a:pt x="2802" y="4267"/>
                  </a:moveTo>
                  <a:cubicBezTo>
                    <a:pt x="3203" y="4701"/>
                    <a:pt x="3670" y="5068"/>
                    <a:pt x="4203" y="5368"/>
                  </a:cubicBezTo>
                  <a:cubicBezTo>
                    <a:pt x="3936" y="5501"/>
                    <a:pt x="3703" y="5668"/>
                    <a:pt x="3670" y="5968"/>
                  </a:cubicBezTo>
                  <a:cubicBezTo>
                    <a:pt x="3603" y="6302"/>
                    <a:pt x="3836" y="6635"/>
                    <a:pt x="4103" y="6802"/>
                  </a:cubicBezTo>
                  <a:cubicBezTo>
                    <a:pt x="4570" y="7136"/>
                    <a:pt x="5237" y="7236"/>
                    <a:pt x="5771" y="7369"/>
                  </a:cubicBezTo>
                  <a:cubicBezTo>
                    <a:pt x="6472" y="7503"/>
                    <a:pt x="7172" y="7569"/>
                    <a:pt x="7873" y="7603"/>
                  </a:cubicBezTo>
                  <a:cubicBezTo>
                    <a:pt x="8273" y="7603"/>
                    <a:pt x="8673" y="7603"/>
                    <a:pt x="9107" y="7569"/>
                  </a:cubicBezTo>
                  <a:cubicBezTo>
                    <a:pt x="9741" y="7469"/>
                    <a:pt x="10374" y="7236"/>
                    <a:pt x="10708" y="6635"/>
                  </a:cubicBezTo>
                  <a:cubicBezTo>
                    <a:pt x="11101" y="5914"/>
                    <a:pt x="10689" y="4967"/>
                    <a:pt x="9851" y="4967"/>
                  </a:cubicBezTo>
                  <a:cubicBezTo>
                    <a:pt x="9836" y="4967"/>
                    <a:pt x="9822" y="4967"/>
                    <a:pt x="9807" y="4967"/>
                  </a:cubicBezTo>
                  <a:lnTo>
                    <a:pt x="9774" y="4967"/>
                  </a:lnTo>
                  <a:cubicBezTo>
                    <a:pt x="10007" y="4767"/>
                    <a:pt x="10208" y="4534"/>
                    <a:pt x="10374" y="4300"/>
                  </a:cubicBezTo>
                  <a:cubicBezTo>
                    <a:pt x="10408" y="4334"/>
                    <a:pt x="10408" y="4334"/>
                    <a:pt x="10441" y="4334"/>
                  </a:cubicBezTo>
                  <a:cubicBezTo>
                    <a:pt x="11342" y="4334"/>
                    <a:pt x="12376" y="4334"/>
                    <a:pt x="13043" y="5068"/>
                  </a:cubicBezTo>
                  <a:cubicBezTo>
                    <a:pt x="13777" y="5835"/>
                    <a:pt x="13343" y="6835"/>
                    <a:pt x="12543" y="7302"/>
                  </a:cubicBezTo>
                  <a:cubicBezTo>
                    <a:pt x="11809" y="7769"/>
                    <a:pt x="10875" y="7870"/>
                    <a:pt x="10041" y="8003"/>
                  </a:cubicBezTo>
                  <a:cubicBezTo>
                    <a:pt x="9741" y="8070"/>
                    <a:pt x="9474" y="8103"/>
                    <a:pt x="9173" y="8136"/>
                  </a:cubicBezTo>
                  <a:cubicBezTo>
                    <a:pt x="8573" y="8203"/>
                    <a:pt x="8006" y="8270"/>
                    <a:pt x="7406" y="8270"/>
                  </a:cubicBezTo>
                  <a:cubicBezTo>
                    <a:pt x="7270" y="8272"/>
                    <a:pt x="7134" y="8274"/>
                    <a:pt x="6999" y="8274"/>
                  </a:cubicBezTo>
                  <a:cubicBezTo>
                    <a:pt x="5429" y="8274"/>
                    <a:pt x="3842" y="8089"/>
                    <a:pt x="2369" y="7536"/>
                  </a:cubicBezTo>
                  <a:cubicBezTo>
                    <a:pt x="1701" y="7302"/>
                    <a:pt x="767" y="6835"/>
                    <a:pt x="734" y="5968"/>
                  </a:cubicBezTo>
                  <a:cubicBezTo>
                    <a:pt x="734" y="4901"/>
                    <a:pt x="1968" y="4500"/>
                    <a:pt x="2802" y="4267"/>
                  </a:cubicBezTo>
                  <a:close/>
                  <a:moveTo>
                    <a:pt x="7521" y="0"/>
                  </a:moveTo>
                  <a:cubicBezTo>
                    <a:pt x="5490" y="0"/>
                    <a:pt x="3449" y="348"/>
                    <a:pt x="1601" y="1131"/>
                  </a:cubicBezTo>
                  <a:cubicBezTo>
                    <a:pt x="1568" y="1165"/>
                    <a:pt x="1568" y="1231"/>
                    <a:pt x="1601" y="1231"/>
                  </a:cubicBezTo>
                  <a:cubicBezTo>
                    <a:pt x="1568" y="2366"/>
                    <a:pt x="2035" y="3366"/>
                    <a:pt x="2736" y="4167"/>
                  </a:cubicBezTo>
                  <a:cubicBezTo>
                    <a:pt x="1668" y="4400"/>
                    <a:pt x="0" y="5134"/>
                    <a:pt x="634" y="6502"/>
                  </a:cubicBezTo>
                  <a:cubicBezTo>
                    <a:pt x="1268" y="7836"/>
                    <a:pt x="3369" y="8136"/>
                    <a:pt x="4604" y="8337"/>
                  </a:cubicBezTo>
                  <a:cubicBezTo>
                    <a:pt x="5417" y="8462"/>
                    <a:pt x="6237" y="8521"/>
                    <a:pt x="7055" y="8521"/>
                  </a:cubicBezTo>
                  <a:cubicBezTo>
                    <a:pt x="7981" y="8521"/>
                    <a:pt x="8904" y="8445"/>
                    <a:pt x="9807" y="8303"/>
                  </a:cubicBezTo>
                  <a:cubicBezTo>
                    <a:pt x="11142" y="8103"/>
                    <a:pt x="13243" y="7870"/>
                    <a:pt x="13643" y="6302"/>
                  </a:cubicBezTo>
                  <a:cubicBezTo>
                    <a:pt x="13777" y="5668"/>
                    <a:pt x="13477" y="5034"/>
                    <a:pt x="12976" y="4667"/>
                  </a:cubicBezTo>
                  <a:cubicBezTo>
                    <a:pt x="12276" y="4100"/>
                    <a:pt x="11375" y="4100"/>
                    <a:pt x="10541" y="4067"/>
                  </a:cubicBezTo>
                  <a:cubicBezTo>
                    <a:pt x="10675" y="3900"/>
                    <a:pt x="10775" y="3700"/>
                    <a:pt x="10875" y="3533"/>
                  </a:cubicBezTo>
                  <a:cubicBezTo>
                    <a:pt x="11189" y="3742"/>
                    <a:pt x="11551" y="3840"/>
                    <a:pt x="11909" y="3840"/>
                  </a:cubicBezTo>
                  <a:cubicBezTo>
                    <a:pt x="12807" y="3840"/>
                    <a:pt x="13677" y="3224"/>
                    <a:pt x="13677" y="2199"/>
                  </a:cubicBezTo>
                  <a:cubicBezTo>
                    <a:pt x="13652" y="1419"/>
                    <a:pt x="12962" y="885"/>
                    <a:pt x="12295" y="885"/>
                  </a:cubicBezTo>
                  <a:cubicBezTo>
                    <a:pt x="12078" y="885"/>
                    <a:pt x="11864" y="942"/>
                    <a:pt x="11675" y="1065"/>
                  </a:cubicBezTo>
                  <a:cubicBezTo>
                    <a:pt x="11675" y="965"/>
                    <a:pt x="11709" y="865"/>
                    <a:pt x="11709" y="764"/>
                  </a:cubicBezTo>
                  <a:cubicBezTo>
                    <a:pt x="11709" y="731"/>
                    <a:pt x="11675" y="698"/>
                    <a:pt x="11642" y="664"/>
                  </a:cubicBezTo>
                  <a:cubicBezTo>
                    <a:pt x="11675" y="598"/>
                    <a:pt x="11642" y="498"/>
                    <a:pt x="11542" y="498"/>
                  </a:cubicBezTo>
                  <a:cubicBezTo>
                    <a:pt x="11542" y="464"/>
                    <a:pt x="11508" y="431"/>
                    <a:pt x="11475" y="431"/>
                  </a:cubicBezTo>
                  <a:cubicBezTo>
                    <a:pt x="10201" y="152"/>
                    <a:pt x="8863" y="0"/>
                    <a:pt x="7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3350;p72"/>
            <p:cNvSpPr/>
            <p:nvPr/>
          </p:nvSpPr>
          <p:spPr>
            <a:xfrm>
              <a:off x="2382412" y="2889637"/>
              <a:ext cx="177107" cy="189343"/>
            </a:xfrm>
            <a:custGeom>
              <a:avLst/>
              <a:gdLst/>
              <a:ahLst/>
              <a:cxnLst/>
              <a:rect l="l" t="t" r="r" b="b"/>
              <a:pathLst>
                <a:path w="8207" h="8774" extrusionOk="0">
                  <a:moveTo>
                    <a:pt x="7940" y="1"/>
                  </a:moveTo>
                  <a:cubicBezTo>
                    <a:pt x="7906" y="34"/>
                    <a:pt x="7873" y="101"/>
                    <a:pt x="7840" y="134"/>
                  </a:cubicBezTo>
                  <a:cubicBezTo>
                    <a:pt x="7773" y="134"/>
                    <a:pt x="7740" y="134"/>
                    <a:pt x="7673" y="167"/>
                  </a:cubicBezTo>
                  <a:cubicBezTo>
                    <a:pt x="7339" y="468"/>
                    <a:pt x="6339" y="368"/>
                    <a:pt x="5905" y="434"/>
                  </a:cubicBezTo>
                  <a:lnTo>
                    <a:pt x="4137" y="634"/>
                  </a:lnTo>
                  <a:cubicBezTo>
                    <a:pt x="2903" y="768"/>
                    <a:pt x="1635" y="901"/>
                    <a:pt x="368" y="1068"/>
                  </a:cubicBezTo>
                  <a:cubicBezTo>
                    <a:pt x="134" y="1101"/>
                    <a:pt x="1" y="1302"/>
                    <a:pt x="101" y="1502"/>
                  </a:cubicBezTo>
                  <a:cubicBezTo>
                    <a:pt x="1468" y="3903"/>
                    <a:pt x="2836" y="6439"/>
                    <a:pt x="4504" y="8640"/>
                  </a:cubicBezTo>
                  <a:cubicBezTo>
                    <a:pt x="4571" y="8707"/>
                    <a:pt x="4604" y="8740"/>
                    <a:pt x="4671" y="8774"/>
                  </a:cubicBezTo>
                  <a:lnTo>
                    <a:pt x="5038" y="8740"/>
                  </a:lnTo>
                  <a:cubicBezTo>
                    <a:pt x="5038" y="8707"/>
                    <a:pt x="5038" y="8707"/>
                    <a:pt x="5038" y="8707"/>
                  </a:cubicBezTo>
                  <a:cubicBezTo>
                    <a:pt x="5038" y="8640"/>
                    <a:pt x="5004" y="8607"/>
                    <a:pt x="4971" y="8573"/>
                  </a:cubicBezTo>
                  <a:cubicBezTo>
                    <a:pt x="4971" y="8507"/>
                    <a:pt x="4971" y="8473"/>
                    <a:pt x="4938" y="8407"/>
                  </a:cubicBezTo>
                  <a:cubicBezTo>
                    <a:pt x="3670" y="6072"/>
                    <a:pt x="2169" y="3903"/>
                    <a:pt x="835" y="1602"/>
                  </a:cubicBezTo>
                  <a:cubicBezTo>
                    <a:pt x="2269" y="1435"/>
                    <a:pt x="3703" y="1268"/>
                    <a:pt x="5171" y="1101"/>
                  </a:cubicBezTo>
                  <a:cubicBezTo>
                    <a:pt x="5872" y="1001"/>
                    <a:pt x="7239" y="1135"/>
                    <a:pt x="7840" y="601"/>
                  </a:cubicBezTo>
                  <a:cubicBezTo>
                    <a:pt x="7873" y="601"/>
                    <a:pt x="7906" y="568"/>
                    <a:pt x="7906" y="568"/>
                  </a:cubicBezTo>
                  <a:cubicBezTo>
                    <a:pt x="8006" y="468"/>
                    <a:pt x="8106" y="368"/>
                    <a:pt x="8207" y="267"/>
                  </a:cubicBezTo>
                  <a:lnTo>
                    <a:pt x="79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8" name="Google Shape;2917;p71"/>
          <p:cNvGrpSpPr/>
          <p:nvPr/>
        </p:nvGrpSpPr>
        <p:grpSpPr>
          <a:xfrm flipH="1">
            <a:off x="1425405" y="1963722"/>
            <a:ext cx="1694264" cy="505172"/>
            <a:chOff x="1654700" y="2715707"/>
            <a:chExt cx="856150" cy="255275"/>
          </a:xfrm>
        </p:grpSpPr>
        <p:sp>
          <p:nvSpPr>
            <p:cNvPr id="89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7" name="Google Shape;2936;p71"/>
          <p:cNvGrpSpPr/>
          <p:nvPr/>
        </p:nvGrpSpPr>
        <p:grpSpPr>
          <a:xfrm rot="1110450">
            <a:off x="7668537" y="1611870"/>
            <a:ext cx="1694264" cy="505172"/>
            <a:chOff x="1654700" y="2715707"/>
            <a:chExt cx="856150" cy="255275"/>
          </a:xfrm>
        </p:grpSpPr>
        <p:sp>
          <p:nvSpPr>
            <p:cNvPr id="108" name="Google Shape;2937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938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939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940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941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942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943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944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945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946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947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948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949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950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951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952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953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954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6" name="Google Shape;3165;p72"/>
          <p:cNvGrpSpPr/>
          <p:nvPr/>
        </p:nvGrpSpPr>
        <p:grpSpPr>
          <a:xfrm>
            <a:off x="10928027" y="2559838"/>
            <a:ext cx="515452" cy="571564"/>
            <a:chOff x="4245566" y="3661836"/>
            <a:chExt cx="332779" cy="369005"/>
          </a:xfrm>
        </p:grpSpPr>
        <p:sp>
          <p:nvSpPr>
            <p:cNvPr id="127" name="Google Shape;3166;p72"/>
            <p:cNvSpPr/>
            <p:nvPr/>
          </p:nvSpPr>
          <p:spPr>
            <a:xfrm>
              <a:off x="4274677" y="3672982"/>
              <a:ext cx="270823" cy="258023"/>
            </a:xfrm>
            <a:custGeom>
              <a:avLst/>
              <a:gdLst/>
              <a:ahLst/>
              <a:cxnLst/>
              <a:rect l="l" t="t" r="r" b="b"/>
              <a:pathLst>
                <a:path w="14578" h="13889" extrusionOk="0">
                  <a:moveTo>
                    <a:pt x="12009" y="2035"/>
                  </a:moveTo>
                  <a:cubicBezTo>
                    <a:pt x="12210" y="2035"/>
                    <a:pt x="12210" y="2369"/>
                    <a:pt x="12009" y="2369"/>
                  </a:cubicBezTo>
                  <a:cubicBezTo>
                    <a:pt x="9834" y="2434"/>
                    <a:pt x="7658" y="2470"/>
                    <a:pt x="5492" y="2470"/>
                  </a:cubicBezTo>
                  <a:cubicBezTo>
                    <a:pt x="4303" y="2470"/>
                    <a:pt x="3117" y="2459"/>
                    <a:pt x="1936" y="2436"/>
                  </a:cubicBezTo>
                  <a:cubicBezTo>
                    <a:pt x="1802" y="2436"/>
                    <a:pt x="1802" y="2269"/>
                    <a:pt x="1936" y="2269"/>
                  </a:cubicBezTo>
                  <a:cubicBezTo>
                    <a:pt x="5271" y="2102"/>
                    <a:pt x="8640" y="2035"/>
                    <a:pt x="12009" y="2035"/>
                  </a:cubicBezTo>
                  <a:close/>
                  <a:moveTo>
                    <a:pt x="10110" y="4261"/>
                  </a:moveTo>
                  <a:cubicBezTo>
                    <a:pt x="10700" y="4261"/>
                    <a:pt x="11288" y="4264"/>
                    <a:pt x="11876" y="4270"/>
                  </a:cubicBezTo>
                  <a:cubicBezTo>
                    <a:pt x="12109" y="4270"/>
                    <a:pt x="12109" y="4604"/>
                    <a:pt x="11876" y="4604"/>
                  </a:cubicBezTo>
                  <a:cubicBezTo>
                    <a:pt x="10445" y="4694"/>
                    <a:pt x="8995" y="4730"/>
                    <a:pt x="7539" y="4730"/>
                  </a:cubicBezTo>
                  <a:cubicBezTo>
                    <a:pt x="5769" y="4730"/>
                    <a:pt x="3992" y="4677"/>
                    <a:pt x="2236" y="4604"/>
                  </a:cubicBezTo>
                  <a:cubicBezTo>
                    <a:pt x="2102" y="4604"/>
                    <a:pt x="2102" y="4370"/>
                    <a:pt x="2236" y="4370"/>
                  </a:cubicBezTo>
                  <a:cubicBezTo>
                    <a:pt x="4850" y="4316"/>
                    <a:pt x="7487" y="4261"/>
                    <a:pt x="10110" y="4261"/>
                  </a:cubicBezTo>
                  <a:close/>
                  <a:moveTo>
                    <a:pt x="3585" y="6554"/>
                  </a:moveTo>
                  <a:cubicBezTo>
                    <a:pt x="4652" y="6554"/>
                    <a:pt x="5746" y="6648"/>
                    <a:pt x="6806" y="6672"/>
                  </a:cubicBezTo>
                  <a:cubicBezTo>
                    <a:pt x="7640" y="6711"/>
                    <a:pt x="8586" y="6828"/>
                    <a:pt x="9508" y="6828"/>
                  </a:cubicBezTo>
                  <a:cubicBezTo>
                    <a:pt x="10172" y="6828"/>
                    <a:pt x="10822" y="6767"/>
                    <a:pt x="11409" y="6572"/>
                  </a:cubicBezTo>
                  <a:cubicBezTo>
                    <a:pt x="11425" y="6565"/>
                    <a:pt x="11441" y="6562"/>
                    <a:pt x="11457" y="6562"/>
                  </a:cubicBezTo>
                  <a:cubicBezTo>
                    <a:pt x="11599" y="6562"/>
                    <a:pt x="11693" y="6815"/>
                    <a:pt x="11542" y="6906"/>
                  </a:cubicBezTo>
                  <a:cubicBezTo>
                    <a:pt x="10983" y="7170"/>
                    <a:pt x="10352" y="7247"/>
                    <a:pt x="9704" y="7247"/>
                  </a:cubicBezTo>
                  <a:cubicBezTo>
                    <a:pt x="8884" y="7247"/>
                    <a:pt x="8037" y="7124"/>
                    <a:pt x="7273" y="7106"/>
                  </a:cubicBezTo>
                  <a:cubicBezTo>
                    <a:pt x="5638" y="7039"/>
                    <a:pt x="3937" y="7072"/>
                    <a:pt x="2336" y="6772"/>
                  </a:cubicBezTo>
                  <a:cubicBezTo>
                    <a:pt x="2236" y="6772"/>
                    <a:pt x="2269" y="6639"/>
                    <a:pt x="2369" y="6605"/>
                  </a:cubicBezTo>
                  <a:cubicBezTo>
                    <a:pt x="2768" y="6568"/>
                    <a:pt x="3175" y="6554"/>
                    <a:pt x="3585" y="6554"/>
                  </a:cubicBezTo>
                  <a:close/>
                  <a:moveTo>
                    <a:pt x="9039" y="9204"/>
                  </a:moveTo>
                  <a:cubicBezTo>
                    <a:pt x="9990" y="9204"/>
                    <a:pt x="10938" y="9224"/>
                    <a:pt x="11876" y="9274"/>
                  </a:cubicBezTo>
                  <a:cubicBezTo>
                    <a:pt x="12109" y="9307"/>
                    <a:pt x="12109" y="9607"/>
                    <a:pt x="11876" y="9607"/>
                  </a:cubicBezTo>
                  <a:cubicBezTo>
                    <a:pt x="10458" y="9713"/>
                    <a:pt x="9019" y="9750"/>
                    <a:pt x="7579" y="9750"/>
                  </a:cubicBezTo>
                  <a:cubicBezTo>
                    <a:pt x="5834" y="9750"/>
                    <a:pt x="4087" y="9696"/>
                    <a:pt x="2369" y="9641"/>
                  </a:cubicBezTo>
                  <a:cubicBezTo>
                    <a:pt x="2202" y="9641"/>
                    <a:pt x="2202" y="9407"/>
                    <a:pt x="2369" y="9407"/>
                  </a:cubicBezTo>
                  <a:cubicBezTo>
                    <a:pt x="4566" y="9314"/>
                    <a:pt x="6813" y="9204"/>
                    <a:pt x="9039" y="9204"/>
                  </a:cubicBezTo>
                  <a:close/>
                  <a:moveTo>
                    <a:pt x="7239" y="1"/>
                  </a:moveTo>
                  <a:cubicBezTo>
                    <a:pt x="4838" y="1"/>
                    <a:pt x="2403" y="201"/>
                    <a:pt x="1" y="201"/>
                  </a:cubicBezTo>
                  <a:cubicBezTo>
                    <a:pt x="34" y="234"/>
                    <a:pt x="34" y="267"/>
                    <a:pt x="34" y="301"/>
                  </a:cubicBezTo>
                  <a:cubicBezTo>
                    <a:pt x="101" y="2336"/>
                    <a:pt x="234" y="4370"/>
                    <a:pt x="368" y="6405"/>
                  </a:cubicBezTo>
                  <a:cubicBezTo>
                    <a:pt x="368" y="6405"/>
                    <a:pt x="368" y="6439"/>
                    <a:pt x="368" y="6472"/>
                  </a:cubicBezTo>
                  <a:cubicBezTo>
                    <a:pt x="434" y="7573"/>
                    <a:pt x="501" y="8640"/>
                    <a:pt x="568" y="9741"/>
                  </a:cubicBezTo>
                  <a:cubicBezTo>
                    <a:pt x="568" y="9774"/>
                    <a:pt x="568" y="9774"/>
                    <a:pt x="568" y="9808"/>
                  </a:cubicBezTo>
                  <a:cubicBezTo>
                    <a:pt x="1302" y="10308"/>
                    <a:pt x="2002" y="10842"/>
                    <a:pt x="2736" y="11342"/>
                  </a:cubicBezTo>
                  <a:cubicBezTo>
                    <a:pt x="3837" y="12109"/>
                    <a:pt x="5038" y="13143"/>
                    <a:pt x="6305" y="13710"/>
                  </a:cubicBezTo>
                  <a:cubicBezTo>
                    <a:pt x="6578" y="13834"/>
                    <a:pt x="6851" y="13888"/>
                    <a:pt x="7124" y="13888"/>
                  </a:cubicBezTo>
                  <a:cubicBezTo>
                    <a:pt x="8618" y="13888"/>
                    <a:pt x="10080" y="12250"/>
                    <a:pt x="11209" y="11375"/>
                  </a:cubicBezTo>
                  <a:cubicBezTo>
                    <a:pt x="11909" y="10808"/>
                    <a:pt x="12610" y="10275"/>
                    <a:pt x="13310" y="9708"/>
                  </a:cubicBezTo>
                  <a:cubicBezTo>
                    <a:pt x="13277" y="9708"/>
                    <a:pt x="13277" y="9674"/>
                    <a:pt x="13277" y="9641"/>
                  </a:cubicBezTo>
                  <a:cubicBezTo>
                    <a:pt x="13377" y="8106"/>
                    <a:pt x="13577" y="6605"/>
                    <a:pt x="13777" y="5104"/>
                  </a:cubicBezTo>
                  <a:cubicBezTo>
                    <a:pt x="14011" y="3536"/>
                    <a:pt x="14144" y="1869"/>
                    <a:pt x="14578" y="367"/>
                  </a:cubicBezTo>
                  <a:lnTo>
                    <a:pt x="14545" y="367"/>
                  </a:lnTo>
                  <a:cubicBezTo>
                    <a:pt x="12109" y="301"/>
                    <a:pt x="9674" y="34"/>
                    <a:pt x="7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3167;p72"/>
            <p:cNvSpPr/>
            <p:nvPr/>
          </p:nvSpPr>
          <p:spPr>
            <a:xfrm>
              <a:off x="4528130" y="3813651"/>
              <a:ext cx="24820" cy="34721"/>
            </a:xfrm>
            <a:custGeom>
              <a:avLst/>
              <a:gdLst/>
              <a:ahLst/>
              <a:cxnLst/>
              <a:rect l="l" t="t" r="r" b="b"/>
              <a:pathLst>
                <a:path w="1336" h="1869" extrusionOk="0">
                  <a:moveTo>
                    <a:pt x="301" y="1"/>
                  </a:moveTo>
                  <a:cubicBezTo>
                    <a:pt x="234" y="634"/>
                    <a:pt x="134" y="1235"/>
                    <a:pt x="1" y="1869"/>
                  </a:cubicBezTo>
                  <a:cubicBezTo>
                    <a:pt x="435" y="1535"/>
                    <a:pt x="835" y="1202"/>
                    <a:pt x="1268" y="868"/>
                  </a:cubicBezTo>
                  <a:cubicBezTo>
                    <a:pt x="1268" y="868"/>
                    <a:pt x="1302" y="835"/>
                    <a:pt x="1335" y="835"/>
                  </a:cubicBezTo>
                  <a:cubicBezTo>
                    <a:pt x="935" y="668"/>
                    <a:pt x="568" y="368"/>
                    <a:pt x="30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3168;p72"/>
            <p:cNvSpPr/>
            <p:nvPr/>
          </p:nvSpPr>
          <p:spPr>
            <a:xfrm>
              <a:off x="4471134" y="3842780"/>
              <a:ext cx="91717" cy="164857"/>
            </a:xfrm>
            <a:custGeom>
              <a:avLst/>
              <a:gdLst/>
              <a:ahLst/>
              <a:cxnLst/>
              <a:rect l="l" t="t" r="r" b="b"/>
              <a:pathLst>
                <a:path w="4937" h="8874" extrusionOk="0">
                  <a:moveTo>
                    <a:pt x="4437" y="0"/>
                  </a:moveTo>
                  <a:cubicBezTo>
                    <a:pt x="2969" y="1168"/>
                    <a:pt x="1468" y="2335"/>
                    <a:pt x="0" y="3503"/>
                  </a:cubicBezTo>
                  <a:cubicBezTo>
                    <a:pt x="967" y="4670"/>
                    <a:pt x="1901" y="5871"/>
                    <a:pt x="2902" y="7005"/>
                  </a:cubicBezTo>
                  <a:cubicBezTo>
                    <a:pt x="3402" y="7573"/>
                    <a:pt x="3936" y="8106"/>
                    <a:pt x="4470" y="8673"/>
                  </a:cubicBezTo>
                  <a:cubicBezTo>
                    <a:pt x="4537" y="8740"/>
                    <a:pt x="4603" y="8807"/>
                    <a:pt x="4670" y="8873"/>
                  </a:cubicBezTo>
                  <a:cubicBezTo>
                    <a:pt x="4803" y="8607"/>
                    <a:pt x="4870" y="8240"/>
                    <a:pt x="4870" y="7839"/>
                  </a:cubicBezTo>
                  <a:cubicBezTo>
                    <a:pt x="4937" y="5238"/>
                    <a:pt x="4603" y="2602"/>
                    <a:pt x="4437" y="0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3169;p72"/>
            <p:cNvSpPr/>
            <p:nvPr/>
          </p:nvSpPr>
          <p:spPr>
            <a:xfrm>
              <a:off x="4264775" y="3912186"/>
              <a:ext cx="286929" cy="107842"/>
            </a:xfrm>
            <a:custGeom>
              <a:avLst/>
              <a:gdLst/>
              <a:ahLst/>
              <a:cxnLst/>
              <a:rect l="l" t="t" r="r" b="b"/>
              <a:pathLst>
                <a:path w="15445" h="5805" extrusionOk="0">
                  <a:moveTo>
                    <a:pt x="10808" y="0"/>
                  </a:moveTo>
                  <a:cubicBezTo>
                    <a:pt x="10053" y="661"/>
                    <a:pt x="8911" y="1916"/>
                    <a:pt x="7889" y="1916"/>
                  </a:cubicBezTo>
                  <a:cubicBezTo>
                    <a:pt x="7827" y="1916"/>
                    <a:pt x="7766" y="1911"/>
                    <a:pt x="7706" y="1902"/>
                  </a:cubicBezTo>
                  <a:cubicBezTo>
                    <a:pt x="7038" y="1835"/>
                    <a:pt x="6271" y="1168"/>
                    <a:pt x="5738" y="834"/>
                  </a:cubicBezTo>
                  <a:cubicBezTo>
                    <a:pt x="5471" y="634"/>
                    <a:pt x="5204" y="467"/>
                    <a:pt x="4970" y="301"/>
                  </a:cubicBezTo>
                  <a:cubicBezTo>
                    <a:pt x="4303" y="1235"/>
                    <a:pt x="3403" y="2002"/>
                    <a:pt x="2602" y="2836"/>
                  </a:cubicBezTo>
                  <a:cubicBezTo>
                    <a:pt x="1735" y="3703"/>
                    <a:pt x="901" y="4637"/>
                    <a:pt x="0" y="5471"/>
                  </a:cubicBezTo>
                  <a:cubicBezTo>
                    <a:pt x="467" y="5805"/>
                    <a:pt x="1268" y="5805"/>
                    <a:pt x="1935" y="5805"/>
                  </a:cubicBezTo>
                  <a:cubicBezTo>
                    <a:pt x="2635" y="5805"/>
                    <a:pt x="3336" y="5805"/>
                    <a:pt x="4003" y="5771"/>
                  </a:cubicBezTo>
                  <a:lnTo>
                    <a:pt x="14644" y="5771"/>
                  </a:lnTo>
                  <a:cubicBezTo>
                    <a:pt x="14977" y="5738"/>
                    <a:pt x="15244" y="5671"/>
                    <a:pt x="15411" y="5571"/>
                  </a:cubicBezTo>
                  <a:cubicBezTo>
                    <a:pt x="15411" y="5538"/>
                    <a:pt x="15444" y="5504"/>
                    <a:pt x="15444" y="5504"/>
                  </a:cubicBezTo>
                  <a:cubicBezTo>
                    <a:pt x="15211" y="5104"/>
                    <a:pt x="14277" y="4370"/>
                    <a:pt x="14043" y="4103"/>
                  </a:cubicBezTo>
                  <a:cubicBezTo>
                    <a:pt x="13610" y="3670"/>
                    <a:pt x="13210" y="3203"/>
                    <a:pt x="12809" y="2702"/>
                  </a:cubicBezTo>
                  <a:cubicBezTo>
                    <a:pt x="12109" y="1835"/>
                    <a:pt x="11408" y="934"/>
                    <a:pt x="10808" y="0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3170;p72"/>
            <p:cNvSpPr/>
            <p:nvPr/>
          </p:nvSpPr>
          <p:spPr>
            <a:xfrm>
              <a:off x="4253610" y="3841536"/>
              <a:ext cx="96696" cy="167959"/>
            </a:xfrm>
            <a:custGeom>
              <a:avLst/>
              <a:gdLst/>
              <a:ahLst/>
              <a:cxnLst/>
              <a:rect l="l" t="t" r="r" b="b"/>
              <a:pathLst>
                <a:path w="5205" h="9041" extrusionOk="0">
                  <a:moveTo>
                    <a:pt x="34" y="1"/>
                  </a:moveTo>
                  <a:lnTo>
                    <a:pt x="34" y="1"/>
                  </a:lnTo>
                  <a:cubicBezTo>
                    <a:pt x="167" y="2769"/>
                    <a:pt x="1" y="5571"/>
                    <a:pt x="167" y="8340"/>
                  </a:cubicBezTo>
                  <a:cubicBezTo>
                    <a:pt x="167" y="8640"/>
                    <a:pt x="234" y="8874"/>
                    <a:pt x="368" y="9041"/>
                  </a:cubicBezTo>
                  <a:cubicBezTo>
                    <a:pt x="1135" y="8073"/>
                    <a:pt x="2002" y="7173"/>
                    <a:pt x="2836" y="6272"/>
                  </a:cubicBezTo>
                  <a:cubicBezTo>
                    <a:pt x="3603" y="5471"/>
                    <a:pt x="4337" y="4537"/>
                    <a:pt x="5204" y="3870"/>
                  </a:cubicBezTo>
                  <a:cubicBezTo>
                    <a:pt x="4804" y="3603"/>
                    <a:pt x="4370" y="3303"/>
                    <a:pt x="3970" y="3036"/>
                  </a:cubicBezTo>
                  <a:cubicBezTo>
                    <a:pt x="2603" y="2069"/>
                    <a:pt x="1268" y="1102"/>
                    <a:pt x="34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3171;p72"/>
            <p:cNvSpPr/>
            <p:nvPr/>
          </p:nvSpPr>
          <p:spPr>
            <a:xfrm>
              <a:off x="4252365" y="3803731"/>
              <a:ext cx="25433" cy="45886"/>
            </a:xfrm>
            <a:custGeom>
              <a:avLst/>
              <a:gdLst/>
              <a:ahLst/>
              <a:cxnLst/>
              <a:rect l="l" t="t" r="r" b="b"/>
              <a:pathLst>
                <a:path w="1369" h="2470" extrusionOk="0">
                  <a:moveTo>
                    <a:pt x="1068" y="1"/>
                  </a:moveTo>
                  <a:cubicBezTo>
                    <a:pt x="902" y="201"/>
                    <a:pt x="701" y="435"/>
                    <a:pt x="535" y="635"/>
                  </a:cubicBezTo>
                  <a:cubicBezTo>
                    <a:pt x="368" y="902"/>
                    <a:pt x="234" y="1269"/>
                    <a:pt x="1" y="1502"/>
                  </a:cubicBezTo>
                  <a:cubicBezTo>
                    <a:pt x="1" y="1502"/>
                    <a:pt x="34" y="1535"/>
                    <a:pt x="34" y="1535"/>
                  </a:cubicBezTo>
                  <a:cubicBezTo>
                    <a:pt x="501" y="1836"/>
                    <a:pt x="935" y="2136"/>
                    <a:pt x="1369" y="2469"/>
                  </a:cubicBezTo>
                  <a:cubicBezTo>
                    <a:pt x="1269" y="1669"/>
                    <a:pt x="1168" y="835"/>
                    <a:pt x="1068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3172;p72"/>
            <p:cNvSpPr/>
            <p:nvPr/>
          </p:nvSpPr>
          <p:spPr>
            <a:xfrm>
              <a:off x="4245566" y="3661836"/>
              <a:ext cx="332779" cy="369005"/>
            </a:xfrm>
            <a:custGeom>
              <a:avLst/>
              <a:gdLst/>
              <a:ahLst/>
              <a:cxnLst/>
              <a:rect l="l" t="t" r="r" b="b"/>
              <a:pathLst>
                <a:path w="17913" h="19863" extrusionOk="0">
                  <a:moveTo>
                    <a:pt x="15511" y="8173"/>
                  </a:moveTo>
                  <a:cubicBezTo>
                    <a:pt x="15778" y="8540"/>
                    <a:pt x="16145" y="8840"/>
                    <a:pt x="16545" y="9007"/>
                  </a:cubicBezTo>
                  <a:cubicBezTo>
                    <a:pt x="16512" y="9007"/>
                    <a:pt x="16512" y="9040"/>
                    <a:pt x="16478" y="9040"/>
                  </a:cubicBezTo>
                  <a:cubicBezTo>
                    <a:pt x="16045" y="9374"/>
                    <a:pt x="15645" y="9707"/>
                    <a:pt x="15211" y="10041"/>
                  </a:cubicBezTo>
                  <a:cubicBezTo>
                    <a:pt x="15344" y="9407"/>
                    <a:pt x="15411" y="8806"/>
                    <a:pt x="15511" y="8173"/>
                  </a:cubicBezTo>
                  <a:close/>
                  <a:moveTo>
                    <a:pt x="1434" y="7639"/>
                  </a:moveTo>
                  <a:cubicBezTo>
                    <a:pt x="1534" y="8473"/>
                    <a:pt x="1635" y="9273"/>
                    <a:pt x="1735" y="10107"/>
                  </a:cubicBezTo>
                  <a:cubicBezTo>
                    <a:pt x="1301" y="9807"/>
                    <a:pt x="867" y="9474"/>
                    <a:pt x="434" y="9173"/>
                  </a:cubicBezTo>
                  <a:lnTo>
                    <a:pt x="400" y="9173"/>
                  </a:lnTo>
                  <a:cubicBezTo>
                    <a:pt x="400" y="9173"/>
                    <a:pt x="400" y="9140"/>
                    <a:pt x="367" y="9140"/>
                  </a:cubicBezTo>
                  <a:cubicBezTo>
                    <a:pt x="600" y="8907"/>
                    <a:pt x="734" y="8540"/>
                    <a:pt x="934" y="8306"/>
                  </a:cubicBezTo>
                  <a:cubicBezTo>
                    <a:pt x="1101" y="8073"/>
                    <a:pt x="1268" y="7839"/>
                    <a:pt x="1434" y="7639"/>
                  </a:cubicBezTo>
                  <a:close/>
                  <a:moveTo>
                    <a:pt x="8806" y="601"/>
                  </a:moveTo>
                  <a:cubicBezTo>
                    <a:pt x="11241" y="634"/>
                    <a:pt x="13676" y="901"/>
                    <a:pt x="16112" y="967"/>
                  </a:cubicBezTo>
                  <a:lnTo>
                    <a:pt x="16178" y="967"/>
                  </a:lnTo>
                  <a:cubicBezTo>
                    <a:pt x="15711" y="2469"/>
                    <a:pt x="15578" y="4136"/>
                    <a:pt x="15344" y="5671"/>
                  </a:cubicBezTo>
                  <a:cubicBezTo>
                    <a:pt x="15144" y="7205"/>
                    <a:pt x="14944" y="8706"/>
                    <a:pt x="14844" y="10207"/>
                  </a:cubicBezTo>
                  <a:cubicBezTo>
                    <a:pt x="14844" y="10274"/>
                    <a:pt x="14844" y="10274"/>
                    <a:pt x="14877" y="10308"/>
                  </a:cubicBezTo>
                  <a:cubicBezTo>
                    <a:pt x="14177" y="10875"/>
                    <a:pt x="13476" y="11408"/>
                    <a:pt x="12776" y="11975"/>
                  </a:cubicBezTo>
                  <a:cubicBezTo>
                    <a:pt x="11676" y="12850"/>
                    <a:pt x="10193" y="14488"/>
                    <a:pt x="8693" y="14488"/>
                  </a:cubicBezTo>
                  <a:cubicBezTo>
                    <a:pt x="8419" y="14488"/>
                    <a:pt x="8145" y="14434"/>
                    <a:pt x="7872" y="14310"/>
                  </a:cubicBezTo>
                  <a:cubicBezTo>
                    <a:pt x="6605" y="13743"/>
                    <a:pt x="5404" y="12709"/>
                    <a:pt x="4303" y="11942"/>
                  </a:cubicBezTo>
                  <a:cubicBezTo>
                    <a:pt x="3569" y="11442"/>
                    <a:pt x="2869" y="10908"/>
                    <a:pt x="2135" y="10408"/>
                  </a:cubicBezTo>
                  <a:cubicBezTo>
                    <a:pt x="2135" y="10374"/>
                    <a:pt x="2168" y="10374"/>
                    <a:pt x="2168" y="10341"/>
                  </a:cubicBezTo>
                  <a:cubicBezTo>
                    <a:pt x="2102" y="9240"/>
                    <a:pt x="2001" y="8173"/>
                    <a:pt x="1935" y="7072"/>
                  </a:cubicBezTo>
                  <a:cubicBezTo>
                    <a:pt x="1935" y="7039"/>
                    <a:pt x="1935" y="7005"/>
                    <a:pt x="1935" y="7005"/>
                  </a:cubicBezTo>
                  <a:cubicBezTo>
                    <a:pt x="1801" y="4970"/>
                    <a:pt x="1668" y="2936"/>
                    <a:pt x="1601" y="901"/>
                  </a:cubicBezTo>
                  <a:cubicBezTo>
                    <a:pt x="1601" y="867"/>
                    <a:pt x="1601" y="834"/>
                    <a:pt x="1568" y="801"/>
                  </a:cubicBezTo>
                  <a:cubicBezTo>
                    <a:pt x="4003" y="801"/>
                    <a:pt x="6405" y="601"/>
                    <a:pt x="8806" y="601"/>
                  </a:cubicBezTo>
                  <a:close/>
                  <a:moveTo>
                    <a:pt x="16579" y="9740"/>
                  </a:moveTo>
                  <a:cubicBezTo>
                    <a:pt x="16745" y="12342"/>
                    <a:pt x="17046" y="14978"/>
                    <a:pt x="17012" y="17579"/>
                  </a:cubicBezTo>
                  <a:cubicBezTo>
                    <a:pt x="17012" y="17980"/>
                    <a:pt x="16945" y="18347"/>
                    <a:pt x="16845" y="18613"/>
                  </a:cubicBezTo>
                  <a:cubicBezTo>
                    <a:pt x="16745" y="18547"/>
                    <a:pt x="16679" y="18480"/>
                    <a:pt x="16612" y="18413"/>
                  </a:cubicBezTo>
                  <a:cubicBezTo>
                    <a:pt x="16078" y="17846"/>
                    <a:pt x="15578" y="17313"/>
                    <a:pt x="15044" y="16745"/>
                  </a:cubicBezTo>
                  <a:cubicBezTo>
                    <a:pt x="14043" y="15611"/>
                    <a:pt x="13109" y="14410"/>
                    <a:pt x="12142" y="13243"/>
                  </a:cubicBezTo>
                  <a:cubicBezTo>
                    <a:pt x="13610" y="12075"/>
                    <a:pt x="15111" y="10908"/>
                    <a:pt x="16579" y="9740"/>
                  </a:cubicBezTo>
                  <a:close/>
                  <a:moveTo>
                    <a:pt x="467" y="9674"/>
                  </a:moveTo>
                  <a:lnTo>
                    <a:pt x="467" y="9674"/>
                  </a:lnTo>
                  <a:cubicBezTo>
                    <a:pt x="1701" y="10775"/>
                    <a:pt x="3036" y="11742"/>
                    <a:pt x="4403" y="12709"/>
                  </a:cubicBezTo>
                  <a:cubicBezTo>
                    <a:pt x="4803" y="12976"/>
                    <a:pt x="5237" y="13276"/>
                    <a:pt x="5637" y="13543"/>
                  </a:cubicBezTo>
                  <a:cubicBezTo>
                    <a:pt x="4770" y="14210"/>
                    <a:pt x="4036" y="15144"/>
                    <a:pt x="3269" y="15945"/>
                  </a:cubicBezTo>
                  <a:cubicBezTo>
                    <a:pt x="2435" y="16846"/>
                    <a:pt x="1568" y="17746"/>
                    <a:pt x="801" y="18714"/>
                  </a:cubicBezTo>
                  <a:cubicBezTo>
                    <a:pt x="701" y="18547"/>
                    <a:pt x="600" y="18313"/>
                    <a:pt x="600" y="18013"/>
                  </a:cubicBezTo>
                  <a:cubicBezTo>
                    <a:pt x="434" y="15244"/>
                    <a:pt x="600" y="12442"/>
                    <a:pt x="467" y="9674"/>
                  </a:cubicBezTo>
                  <a:close/>
                  <a:moveTo>
                    <a:pt x="11875" y="13476"/>
                  </a:moveTo>
                  <a:cubicBezTo>
                    <a:pt x="12476" y="14410"/>
                    <a:pt x="13143" y="15311"/>
                    <a:pt x="13843" y="16178"/>
                  </a:cubicBezTo>
                  <a:cubicBezTo>
                    <a:pt x="14244" y="16679"/>
                    <a:pt x="14677" y="17146"/>
                    <a:pt x="15077" y="17579"/>
                  </a:cubicBezTo>
                  <a:cubicBezTo>
                    <a:pt x="15311" y="17846"/>
                    <a:pt x="16245" y="18580"/>
                    <a:pt x="16478" y="18980"/>
                  </a:cubicBezTo>
                  <a:cubicBezTo>
                    <a:pt x="16478" y="19014"/>
                    <a:pt x="16445" y="19014"/>
                    <a:pt x="16445" y="19047"/>
                  </a:cubicBezTo>
                  <a:cubicBezTo>
                    <a:pt x="16278" y="19147"/>
                    <a:pt x="16011" y="19214"/>
                    <a:pt x="15678" y="19247"/>
                  </a:cubicBezTo>
                  <a:lnTo>
                    <a:pt x="5037" y="19247"/>
                  </a:lnTo>
                  <a:cubicBezTo>
                    <a:pt x="4370" y="19247"/>
                    <a:pt x="3669" y="19281"/>
                    <a:pt x="2969" y="19281"/>
                  </a:cubicBezTo>
                  <a:cubicBezTo>
                    <a:pt x="2302" y="19281"/>
                    <a:pt x="1501" y="19281"/>
                    <a:pt x="1034" y="18947"/>
                  </a:cubicBezTo>
                  <a:cubicBezTo>
                    <a:pt x="1935" y="18113"/>
                    <a:pt x="2769" y="17179"/>
                    <a:pt x="3636" y="16312"/>
                  </a:cubicBezTo>
                  <a:cubicBezTo>
                    <a:pt x="4437" y="15478"/>
                    <a:pt x="5337" y="14711"/>
                    <a:pt x="6004" y="13777"/>
                  </a:cubicBezTo>
                  <a:cubicBezTo>
                    <a:pt x="6271" y="13943"/>
                    <a:pt x="6505" y="14110"/>
                    <a:pt x="6772" y="14277"/>
                  </a:cubicBezTo>
                  <a:cubicBezTo>
                    <a:pt x="7305" y="14644"/>
                    <a:pt x="8072" y="15311"/>
                    <a:pt x="8740" y="15378"/>
                  </a:cubicBezTo>
                  <a:cubicBezTo>
                    <a:pt x="8802" y="15387"/>
                    <a:pt x="8865" y="15392"/>
                    <a:pt x="8928" y="15392"/>
                  </a:cubicBezTo>
                  <a:cubicBezTo>
                    <a:pt x="9975" y="15392"/>
                    <a:pt x="11089" y="14137"/>
                    <a:pt x="11875" y="13476"/>
                  </a:cubicBezTo>
                  <a:close/>
                  <a:moveTo>
                    <a:pt x="8806" y="0"/>
                  </a:moveTo>
                  <a:cubicBezTo>
                    <a:pt x="6338" y="0"/>
                    <a:pt x="3836" y="33"/>
                    <a:pt x="1434" y="467"/>
                  </a:cubicBezTo>
                  <a:cubicBezTo>
                    <a:pt x="1334" y="500"/>
                    <a:pt x="1301" y="567"/>
                    <a:pt x="1301" y="667"/>
                  </a:cubicBezTo>
                  <a:cubicBezTo>
                    <a:pt x="1168" y="667"/>
                    <a:pt x="1067" y="734"/>
                    <a:pt x="1067" y="901"/>
                  </a:cubicBezTo>
                  <a:cubicBezTo>
                    <a:pt x="1101" y="2936"/>
                    <a:pt x="1201" y="4970"/>
                    <a:pt x="1401" y="7005"/>
                  </a:cubicBezTo>
                  <a:cubicBezTo>
                    <a:pt x="1067" y="7305"/>
                    <a:pt x="801" y="7639"/>
                    <a:pt x="567" y="8006"/>
                  </a:cubicBezTo>
                  <a:cubicBezTo>
                    <a:pt x="367" y="8306"/>
                    <a:pt x="33" y="8773"/>
                    <a:pt x="100" y="9173"/>
                  </a:cubicBezTo>
                  <a:lnTo>
                    <a:pt x="133" y="9173"/>
                  </a:lnTo>
                  <a:cubicBezTo>
                    <a:pt x="100" y="9207"/>
                    <a:pt x="100" y="9240"/>
                    <a:pt x="100" y="9273"/>
                  </a:cubicBezTo>
                  <a:cubicBezTo>
                    <a:pt x="0" y="11141"/>
                    <a:pt x="33" y="13043"/>
                    <a:pt x="33" y="14944"/>
                  </a:cubicBezTo>
                  <a:cubicBezTo>
                    <a:pt x="33" y="15945"/>
                    <a:pt x="0" y="16979"/>
                    <a:pt x="67" y="18013"/>
                  </a:cubicBezTo>
                  <a:cubicBezTo>
                    <a:pt x="67" y="18413"/>
                    <a:pt x="67" y="18880"/>
                    <a:pt x="300" y="19214"/>
                  </a:cubicBezTo>
                  <a:cubicBezTo>
                    <a:pt x="641" y="19754"/>
                    <a:pt x="1317" y="19862"/>
                    <a:pt x="1991" y="19862"/>
                  </a:cubicBezTo>
                  <a:cubicBezTo>
                    <a:pt x="2440" y="19862"/>
                    <a:pt x="2889" y="19814"/>
                    <a:pt x="3236" y="19814"/>
                  </a:cubicBezTo>
                  <a:lnTo>
                    <a:pt x="14911" y="19814"/>
                  </a:lnTo>
                  <a:cubicBezTo>
                    <a:pt x="15114" y="19814"/>
                    <a:pt x="15321" y="19820"/>
                    <a:pt x="15525" y="19820"/>
                  </a:cubicBezTo>
                  <a:cubicBezTo>
                    <a:pt x="16288" y="19820"/>
                    <a:pt x="17010" y="19737"/>
                    <a:pt x="17379" y="18947"/>
                  </a:cubicBezTo>
                  <a:cubicBezTo>
                    <a:pt x="17913" y="17846"/>
                    <a:pt x="17546" y="16278"/>
                    <a:pt x="17479" y="15144"/>
                  </a:cubicBezTo>
                  <a:cubicBezTo>
                    <a:pt x="17346" y="13176"/>
                    <a:pt x="17246" y="11208"/>
                    <a:pt x="17112" y="9273"/>
                  </a:cubicBezTo>
                  <a:cubicBezTo>
                    <a:pt x="17079" y="9173"/>
                    <a:pt x="17046" y="9107"/>
                    <a:pt x="16979" y="9073"/>
                  </a:cubicBezTo>
                  <a:cubicBezTo>
                    <a:pt x="17046" y="9007"/>
                    <a:pt x="17046" y="8907"/>
                    <a:pt x="16945" y="8840"/>
                  </a:cubicBezTo>
                  <a:cubicBezTo>
                    <a:pt x="16478" y="8540"/>
                    <a:pt x="16112" y="8206"/>
                    <a:pt x="15811" y="7739"/>
                  </a:cubicBezTo>
                  <a:cubicBezTo>
                    <a:pt x="15778" y="7672"/>
                    <a:pt x="15678" y="7639"/>
                    <a:pt x="15611" y="7639"/>
                  </a:cubicBezTo>
                  <a:cubicBezTo>
                    <a:pt x="15745" y="6872"/>
                    <a:pt x="15845" y="6105"/>
                    <a:pt x="15978" y="5337"/>
                  </a:cubicBezTo>
                  <a:cubicBezTo>
                    <a:pt x="16212" y="3836"/>
                    <a:pt x="16579" y="2335"/>
                    <a:pt x="16645" y="834"/>
                  </a:cubicBezTo>
                  <a:cubicBezTo>
                    <a:pt x="16645" y="695"/>
                    <a:pt x="16553" y="626"/>
                    <a:pt x="16445" y="626"/>
                  </a:cubicBezTo>
                  <a:cubicBezTo>
                    <a:pt x="16423" y="626"/>
                    <a:pt x="16401" y="628"/>
                    <a:pt x="16378" y="634"/>
                  </a:cubicBezTo>
                  <a:cubicBezTo>
                    <a:pt x="16345" y="534"/>
                    <a:pt x="16312" y="467"/>
                    <a:pt x="16212" y="434"/>
                  </a:cubicBezTo>
                  <a:cubicBezTo>
                    <a:pt x="13777" y="33"/>
                    <a:pt x="11241" y="33"/>
                    <a:pt x="88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3173;p72"/>
            <p:cNvSpPr/>
            <p:nvPr/>
          </p:nvSpPr>
          <p:spPr>
            <a:xfrm>
              <a:off x="4308154" y="3710787"/>
              <a:ext cx="193355" cy="8100"/>
            </a:xfrm>
            <a:custGeom>
              <a:avLst/>
              <a:gdLst/>
              <a:ahLst/>
              <a:cxnLst/>
              <a:rect l="l" t="t" r="r" b="b"/>
              <a:pathLst>
                <a:path w="10408" h="436" extrusionOk="0">
                  <a:moveTo>
                    <a:pt x="10207" y="0"/>
                  </a:moveTo>
                  <a:cubicBezTo>
                    <a:pt x="6838" y="0"/>
                    <a:pt x="3469" y="67"/>
                    <a:pt x="134" y="234"/>
                  </a:cubicBezTo>
                  <a:cubicBezTo>
                    <a:pt x="0" y="234"/>
                    <a:pt x="0" y="401"/>
                    <a:pt x="134" y="401"/>
                  </a:cubicBezTo>
                  <a:cubicBezTo>
                    <a:pt x="1315" y="424"/>
                    <a:pt x="2501" y="435"/>
                    <a:pt x="3690" y="435"/>
                  </a:cubicBezTo>
                  <a:cubicBezTo>
                    <a:pt x="5856" y="435"/>
                    <a:pt x="8032" y="399"/>
                    <a:pt x="10207" y="334"/>
                  </a:cubicBezTo>
                  <a:cubicBezTo>
                    <a:pt x="10408" y="334"/>
                    <a:pt x="10408" y="0"/>
                    <a:pt x="10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3174;p72"/>
            <p:cNvSpPr/>
            <p:nvPr/>
          </p:nvSpPr>
          <p:spPr>
            <a:xfrm>
              <a:off x="4313727" y="3752141"/>
              <a:ext cx="185924" cy="8731"/>
            </a:xfrm>
            <a:custGeom>
              <a:avLst/>
              <a:gdLst/>
              <a:ahLst/>
              <a:cxnLst/>
              <a:rect l="l" t="t" r="r" b="b"/>
              <a:pathLst>
                <a:path w="10008" h="470" extrusionOk="0">
                  <a:moveTo>
                    <a:pt x="8008" y="0"/>
                  </a:moveTo>
                  <a:cubicBezTo>
                    <a:pt x="5385" y="0"/>
                    <a:pt x="2748" y="55"/>
                    <a:pt x="134" y="109"/>
                  </a:cubicBezTo>
                  <a:cubicBezTo>
                    <a:pt x="0" y="109"/>
                    <a:pt x="0" y="343"/>
                    <a:pt x="134" y="343"/>
                  </a:cubicBezTo>
                  <a:cubicBezTo>
                    <a:pt x="1890" y="416"/>
                    <a:pt x="3667" y="469"/>
                    <a:pt x="5437" y="469"/>
                  </a:cubicBezTo>
                  <a:cubicBezTo>
                    <a:pt x="6893" y="469"/>
                    <a:pt x="8343" y="433"/>
                    <a:pt x="9774" y="343"/>
                  </a:cubicBezTo>
                  <a:cubicBezTo>
                    <a:pt x="10007" y="343"/>
                    <a:pt x="10007" y="9"/>
                    <a:pt x="9774" y="9"/>
                  </a:cubicBezTo>
                  <a:cubicBezTo>
                    <a:pt x="9186" y="3"/>
                    <a:pt x="8598" y="0"/>
                    <a:pt x="80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3175;p72"/>
            <p:cNvSpPr/>
            <p:nvPr/>
          </p:nvSpPr>
          <p:spPr>
            <a:xfrm>
              <a:off x="4315585" y="3843951"/>
              <a:ext cx="184066" cy="10292"/>
            </a:xfrm>
            <a:custGeom>
              <a:avLst/>
              <a:gdLst/>
              <a:ahLst/>
              <a:cxnLst/>
              <a:rect l="l" t="t" r="r" b="b"/>
              <a:pathLst>
                <a:path w="9908" h="554" extrusionOk="0">
                  <a:moveTo>
                    <a:pt x="6837" y="1"/>
                  </a:moveTo>
                  <a:cubicBezTo>
                    <a:pt x="4611" y="1"/>
                    <a:pt x="2364" y="111"/>
                    <a:pt x="167" y="204"/>
                  </a:cubicBezTo>
                  <a:cubicBezTo>
                    <a:pt x="0" y="204"/>
                    <a:pt x="0" y="438"/>
                    <a:pt x="167" y="438"/>
                  </a:cubicBezTo>
                  <a:cubicBezTo>
                    <a:pt x="1978" y="496"/>
                    <a:pt x="3821" y="553"/>
                    <a:pt x="5660" y="553"/>
                  </a:cubicBezTo>
                  <a:cubicBezTo>
                    <a:pt x="7006" y="553"/>
                    <a:pt x="8349" y="522"/>
                    <a:pt x="9674" y="438"/>
                  </a:cubicBezTo>
                  <a:cubicBezTo>
                    <a:pt x="9907" y="404"/>
                    <a:pt x="9907" y="104"/>
                    <a:pt x="9674" y="71"/>
                  </a:cubicBezTo>
                  <a:cubicBezTo>
                    <a:pt x="8736" y="21"/>
                    <a:pt x="7788" y="1"/>
                    <a:pt x="68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3176;p72"/>
            <p:cNvSpPr/>
            <p:nvPr/>
          </p:nvSpPr>
          <p:spPr>
            <a:xfrm>
              <a:off x="4316198" y="3794628"/>
              <a:ext cx="175650" cy="12577"/>
            </a:xfrm>
            <a:custGeom>
              <a:avLst/>
              <a:gdLst/>
              <a:ahLst/>
              <a:cxnLst/>
              <a:rect l="l" t="t" r="r" b="b"/>
              <a:pathLst>
                <a:path w="9455" h="677" extrusionOk="0">
                  <a:moveTo>
                    <a:pt x="1492" y="0"/>
                  </a:moveTo>
                  <a:cubicBezTo>
                    <a:pt x="1033" y="0"/>
                    <a:pt x="579" y="16"/>
                    <a:pt x="134" y="57"/>
                  </a:cubicBezTo>
                  <a:cubicBezTo>
                    <a:pt x="34" y="91"/>
                    <a:pt x="1" y="191"/>
                    <a:pt x="101" y="224"/>
                  </a:cubicBezTo>
                  <a:cubicBezTo>
                    <a:pt x="1702" y="524"/>
                    <a:pt x="3403" y="458"/>
                    <a:pt x="5038" y="524"/>
                  </a:cubicBezTo>
                  <a:cubicBezTo>
                    <a:pt x="5785" y="561"/>
                    <a:pt x="6611" y="677"/>
                    <a:pt x="7409" y="677"/>
                  </a:cubicBezTo>
                  <a:cubicBezTo>
                    <a:pt x="8071" y="677"/>
                    <a:pt x="8714" y="597"/>
                    <a:pt x="9274" y="324"/>
                  </a:cubicBezTo>
                  <a:cubicBezTo>
                    <a:pt x="9454" y="264"/>
                    <a:pt x="9364" y="14"/>
                    <a:pt x="9198" y="14"/>
                  </a:cubicBezTo>
                  <a:cubicBezTo>
                    <a:pt x="9180" y="14"/>
                    <a:pt x="9160" y="17"/>
                    <a:pt x="9141" y="24"/>
                  </a:cubicBezTo>
                  <a:cubicBezTo>
                    <a:pt x="8568" y="219"/>
                    <a:pt x="7925" y="280"/>
                    <a:pt x="7266" y="280"/>
                  </a:cubicBezTo>
                  <a:cubicBezTo>
                    <a:pt x="6351" y="280"/>
                    <a:pt x="5405" y="163"/>
                    <a:pt x="4571" y="124"/>
                  </a:cubicBezTo>
                  <a:cubicBezTo>
                    <a:pt x="3558" y="78"/>
                    <a:pt x="2514" y="0"/>
                    <a:pt x="14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2" name="Google_teacher"/>
          <p:cNvSpPr/>
          <p:nvPr/>
        </p:nvSpPr>
        <p:spPr>
          <a:xfrm>
            <a:off x="9009923" y="5451926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97" tIns="101597" rIns="101597" bIns="101597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7" y="5253203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4" y="5157193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" name="Picture 2">
            <a:extLst>
              <a:ext uri="{FF2B5EF4-FFF2-40B4-BE49-F238E27FC236}">
                <a16:creationId xmlns:a16="http://schemas.microsoft.com/office/drawing/2014/main" xmlns="" id="{DE8992CB-877B-4719-BA56-A7C2B03F8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/>
          </a:blip>
          <a:srcRect/>
          <a:stretch>
            <a:fillRect/>
          </a:stretch>
        </p:blipFill>
        <p:spPr bwMode="auto">
          <a:xfrm>
            <a:off x="1422400" y="483094"/>
            <a:ext cx="7435243" cy="78402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672;p51">
            <a:hlinkClick r:id="" action="ppaction://noaction"/>
          </p:cNvPr>
          <p:cNvSpPr/>
          <p:nvPr/>
        </p:nvSpPr>
        <p:spPr>
          <a:xfrm>
            <a:off x="4701836" y="362695"/>
            <a:ext cx="1850173" cy="1024816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39" name="Picture 7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568150" y="2391930"/>
            <a:ext cx="1657309" cy="211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875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9F7E4CBA-6979-481B-8ED4-132A8D7E9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34"/>
            <a:ext cx="16650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xmlns="" id="{ACA57843-F5AA-49F9-9C3B-1D6D4781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0" y="18534"/>
            <a:ext cx="70740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5A38A788-8F6C-41CC-A7E1-66F344B8F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531" y="2331489"/>
            <a:ext cx="6895068" cy="2195022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xmlns="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2" y="18532"/>
            <a:ext cx="2562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22A68575-FF46-4282-9808-90C9565D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856" y="0"/>
            <a:ext cx="37728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93" y="332430"/>
            <a:ext cx="11040813" cy="5838606"/>
          </a:xfrm>
          <a:prstGeom prst="rect">
            <a:avLst/>
          </a:prstGeom>
        </p:spPr>
      </p:pic>
      <p:pic>
        <p:nvPicPr>
          <p:cNvPr id="15362" name="Picture 2" descr="صور انمي ديزني متحركة - تعب">
            <a:extLst>
              <a:ext uri="{FF2B5EF4-FFF2-40B4-BE49-F238E27FC236}">
                <a16:creationId xmlns:a16="http://schemas.microsoft.com/office/drawing/2014/main" xmlns="" id="{C044DC1F-2AE9-4F25-A6FF-AF3C300FB2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93" y="2322017"/>
            <a:ext cx="3772819" cy="3772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عرض مشروع التخرج">
            <a:extLst>
              <a:ext uri="{FF2B5EF4-FFF2-40B4-BE49-F238E27FC236}">
                <a16:creationId xmlns:a16="http://schemas.microsoft.com/office/drawing/2014/main" xmlns="" id="{0AA968F2-F6B8-492B-BE5E-6BDD871C1C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55" y="18534"/>
            <a:ext cx="2385387" cy="323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xmlns="" id="{E2546A40-98D5-4ADF-8A9B-9681E03B9761}"/>
              </a:ext>
            </a:extLst>
          </p:cNvPr>
          <p:cNvSpPr/>
          <p:nvPr/>
        </p:nvSpPr>
        <p:spPr>
          <a:xfrm>
            <a:off x="3493330" y="811260"/>
            <a:ext cx="50722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 smtClean="0">
                <a:ln w="0"/>
                <a:solidFill>
                  <a:srgbClr val="009900"/>
                </a:solidFill>
                <a:latin typeface="A Massir Ballpoint" panose="00000100000000000000" pitchFamily="2" charset="-78"/>
                <a:cs typeface="PT Bold Heading" pitchFamily="2" charset="-78"/>
              </a:rPr>
              <a:t>استأنست </a:t>
            </a:r>
            <a:r>
              <a:rPr lang="ar-SA" sz="4400" b="1" dirty="0" err="1" smtClean="0">
                <a:ln w="0"/>
                <a:solidFill>
                  <a:srgbClr val="009900"/>
                </a:solidFill>
                <a:latin typeface="A Massir Ballpoint" panose="00000100000000000000" pitchFamily="2" charset="-78"/>
                <a:cs typeface="PT Bold Heading" pitchFamily="2" charset="-78"/>
              </a:rPr>
              <a:t>معاكم</a:t>
            </a:r>
            <a:r>
              <a:rPr lang="ar-SA" sz="4400" b="1" dirty="0" smtClean="0">
                <a:ln w="0"/>
                <a:solidFill>
                  <a:srgbClr val="009900"/>
                </a:solidFill>
                <a:latin typeface="A Massir Ballpoint" panose="00000100000000000000" pitchFamily="2" charset="-78"/>
                <a:cs typeface="PT Bold Heading" pitchFamily="2" charset="-78"/>
              </a:rPr>
              <a:t> اليوم </a:t>
            </a:r>
          </a:p>
          <a:p>
            <a:pPr algn="ctr"/>
            <a:r>
              <a:rPr lang="ar-SA" sz="4400" b="1" dirty="0" smtClean="0">
                <a:ln w="0"/>
                <a:solidFill>
                  <a:srgbClr val="009900"/>
                </a:solidFill>
                <a:latin typeface="A Massir Ballpoint" panose="00000100000000000000" pitchFamily="2" charset="-78"/>
                <a:cs typeface="PT Bold Heading" pitchFamily="2" charset="-78"/>
              </a:rPr>
              <a:t>ابلتكم فخورة فيكم</a:t>
            </a:r>
            <a:endParaRPr lang="ar-SA" sz="4400" b="1" cap="none" spc="0" dirty="0">
              <a:ln w="0"/>
              <a:solidFill>
                <a:srgbClr val="009900"/>
              </a:solidFill>
              <a:latin typeface="A Massir Ballpoint" panose="00000100000000000000" pitchFamily="2" charset="-78"/>
              <a:cs typeface="PT Bold Heading" pitchFamily="2" charset="-78"/>
            </a:endParaRPr>
          </a:p>
        </p:txBody>
      </p:sp>
      <p:pic>
        <p:nvPicPr>
          <p:cNvPr id="30" name="Picture 2" descr="9 صفات مميزة تتعلمها الفتيات من أميرات ديزني - مجلة رجيم">
            <a:extLst>
              <a:ext uri="{FF2B5EF4-FFF2-40B4-BE49-F238E27FC236}">
                <a16:creationId xmlns:a16="http://schemas.microsoft.com/office/drawing/2014/main" xmlns="" id="{8941A9E4-70F1-4124-AF5B-36F6B2163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06" y="2078549"/>
            <a:ext cx="7095229" cy="398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EA448139-F224-4B6A-A0DE-44C74A28F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221" y="481504"/>
            <a:ext cx="1808014" cy="2154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293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260C4E5-726D-4BE6-90C5-3560E9A8C859}"/>
              </a:ext>
            </a:extLst>
          </p:cNvPr>
          <p:cNvGrpSpPr/>
          <p:nvPr/>
        </p:nvGrpSpPr>
        <p:grpSpPr>
          <a:xfrm>
            <a:off x="332278" y="301798"/>
            <a:ext cx="8273242" cy="6392960"/>
            <a:chOff x="332278" y="301798"/>
            <a:chExt cx="8273242" cy="63929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6B934B1-A212-4DE7-B844-3E79B1ADF54A}"/>
                </a:ext>
              </a:extLst>
            </p:cNvPr>
            <p:cNvSpPr/>
            <p:nvPr/>
          </p:nvSpPr>
          <p:spPr>
            <a:xfrm>
              <a:off x="578485" y="566420"/>
              <a:ext cx="7752080" cy="5892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BDDFB1B6-8BDB-43E7-8D07-46AAC13FF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2419" y="-638343"/>
              <a:ext cx="6392960" cy="8273242"/>
            </a:xfrm>
            <a:prstGeom prst="rect">
              <a:avLst/>
            </a:prstGeom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E3D3674-E95D-4E04-8C7E-B8289C735E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480" y="1025186"/>
            <a:ext cx="2039045" cy="2487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D8F4141F-418E-4CDF-93FE-CD96540C5C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43" y="769537"/>
            <a:ext cx="2095960" cy="2447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xmlns="" id="{EBD50AA6-B71E-4200-8AB8-639BB4A9D0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094" y="857120"/>
            <a:ext cx="2197471" cy="2109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6ED55C25-7313-48D9-88E4-9B98EA17A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" y="595375"/>
            <a:ext cx="1932521" cy="3008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E0F987E6-1046-44D5-BBE8-3561F6C9D0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163" y="3160696"/>
            <a:ext cx="1975470" cy="1975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BF7FDD1A-9608-4713-99E2-1CF8A058C0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49554" y="3298667"/>
            <a:ext cx="2137727" cy="3038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AB7902F0-9570-428B-BC95-D87D15F5E7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84" y="3904355"/>
            <a:ext cx="2053018" cy="2463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7827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 FPS Footage Background 'Darkened Stage'">
            <a:hlinkClick r:id="" action="ppaction://media"/>
            <a:extLst>
              <a:ext uri="{FF2B5EF4-FFF2-40B4-BE49-F238E27FC236}">
                <a16:creationId xmlns:a16="http://schemas.microsoft.com/office/drawing/2014/main" xmlns="" id="{550F3243-C736-418E-92F2-9FFB9A1467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96F6EDB-1F79-41F9-9B16-2AFFD5064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746" y="1793784"/>
            <a:ext cx="7383254" cy="5512829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CFFDDA74-10EC-4304-A105-34D84D821CDE}"/>
              </a:ext>
            </a:extLst>
          </p:cNvPr>
          <p:cNvSpPr/>
          <p:nvPr/>
        </p:nvSpPr>
        <p:spPr>
          <a:xfrm>
            <a:off x="4398658" y="2776463"/>
            <a:ext cx="1203856" cy="1554272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ar-SA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اهلاً</a:t>
            </a:r>
            <a:endParaRPr lang="ar-SA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05BD7EEE-763E-49C3-89E1-F4272193ABC3}"/>
              </a:ext>
            </a:extLst>
          </p:cNvPr>
          <p:cNvSpPr/>
          <p:nvPr/>
        </p:nvSpPr>
        <p:spPr>
          <a:xfrm>
            <a:off x="4623865" y="2832300"/>
            <a:ext cx="1248739" cy="1554272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ar-SA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صفي</a:t>
            </a:r>
            <a:endParaRPr lang="ar-SA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2F9DC652-AF5E-4796-BE93-BDE880DD98B3}"/>
              </a:ext>
            </a:extLst>
          </p:cNvPr>
          <p:cNvSpPr/>
          <p:nvPr/>
        </p:nvSpPr>
        <p:spPr>
          <a:xfrm>
            <a:off x="3761604" y="2873343"/>
            <a:ext cx="3157356" cy="1554272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SA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العجيب</a:t>
            </a:r>
            <a:endParaRPr lang="ar-SA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pic>
        <p:nvPicPr>
          <p:cNvPr id="8" name="Picture 2" descr="Fireworks Gif - ID: 84299 - Gif Abyss">
            <a:extLst>
              <a:ext uri="{FF2B5EF4-FFF2-40B4-BE49-F238E27FC236}">
                <a16:creationId xmlns:a16="http://schemas.microsoft.com/office/drawing/2014/main" xmlns="" id="{58C60064-4C7E-459A-A761-637AA5E640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87" y="-303644"/>
            <a:ext cx="38100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ireworks - Jitter.Bug.Girl, firework , red , gif - PicMix">
            <a:extLst>
              <a:ext uri="{FF2B5EF4-FFF2-40B4-BE49-F238E27FC236}">
                <a16:creationId xmlns:a16="http://schemas.microsoft.com/office/drawing/2014/main" xmlns="" id="{FC063C68-69B1-49F5-8509-38D2EDD5B8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144" y="101168"/>
            <a:ext cx="3300484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4th of july, fireworks, and aillen image | Fireworks animation, Fireworks  clipart, Fireworks background">
            <a:extLst>
              <a:ext uri="{FF2B5EF4-FFF2-40B4-BE49-F238E27FC236}">
                <a16:creationId xmlns:a16="http://schemas.microsoft.com/office/drawing/2014/main" xmlns="" id="{B15230D6-E57B-4122-B61C-430305088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13" y="853643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نتيجة بحث الصور عن earth gif">
            <a:extLst>
              <a:ext uri="{FF2B5EF4-FFF2-40B4-BE49-F238E27FC236}">
                <a16:creationId xmlns="" xmlns:a16="http://schemas.microsoft.com/office/drawing/2014/main" id="{5615A5A2-6A2B-42C0-B50F-E620A5A98E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1365"/>
            <a:ext cx="2949915" cy="294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755728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260C4E5-726D-4BE6-90C5-3560E9A8C859}"/>
              </a:ext>
            </a:extLst>
          </p:cNvPr>
          <p:cNvGrpSpPr/>
          <p:nvPr/>
        </p:nvGrpSpPr>
        <p:grpSpPr>
          <a:xfrm>
            <a:off x="332278" y="301798"/>
            <a:ext cx="8273242" cy="6392960"/>
            <a:chOff x="332278" y="301798"/>
            <a:chExt cx="8273242" cy="63929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6B934B1-A212-4DE7-B844-3E79B1ADF54A}"/>
                </a:ext>
              </a:extLst>
            </p:cNvPr>
            <p:cNvSpPr/>
            <p:nvPr/>
          </p:nvSpPr>
          <p:spPr>
            <a:xfrm>
              <a:off x="578485" y="566420"/>
              <a:ext cx="7752080" cy="5892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BDDFB1B6-8BDB-43E7-8D07-46AAC13FF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2419" y="-638343"/>
              <a:ext cx="6392960" cy="8273242"/>
            </a:xfrm>
            <a:prstGeom prst="rect">
              <a:avLst/>
            </a:prstGeom>
          </p:spPr>
        </p:pic>
      </p:grpSp>
      <p:pic>
        <p:nvPicPr>
          <p:cNvPr id="9" name="Picture 2" descr="Plans weekend tangled GIF on GIFER - by Thordimath">
            <a:extLst>
              <a:ext uri="{FF2B5EF4-FFF2-40B4-BE49-F238E27FC236}">
                <a16:creationId xmlns:a16="http://schemas.microsoft.com/office/drawing/2014/main" xmlns="" id="{9AF06E99-8B64-4E7A-9369-30C8F8C1D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02" y="4076037"/>
            <a:ext cx="2909686" cy="205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080E4A65-75D7-4936-AF81-39E78889E2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" y="499590"/>
            <a:ext cx="2213333" cy="2213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6C1523EB-F59C-45CD-B90A-D8404055D1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06" y="691875"/>
            <a:ext cx="2859972" cy="1746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5639EA14-7E44-4052-8185-F531DAC0B5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45" y="1950310"/>
            <a:ext cx="3088292" cy="2148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598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259632" y="1744236"/>
            <a:ext cx="6463105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وقت الصلاة</a:t>
            </a:r>
          </a:p>
          <a:p>
            <a:pPr algn="ctr"/>
            <a:r>
              <a:rPr lang="ar-SA" sz="6600" dirty="0" smtClean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 الصلاة أهم</a:t>
            </a:r>
            <a:endParaRPr lang="ar-SA" sz="6600" dirty="0">
              <a:solidFill>
                <a:schemeClr val="bg2">
                  <a:lumMod val="75000"/>
                </a:schemeClr>
              </a:solidFill>
              <a:cs typeface="PT Bold Heading" pitchFamily="2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>
            <a:off x="769655" y="950335"/>
            <a:ext cx="9200426" cy="3438072"/>
            <a:chOff x="-529191" y="1713923"/>
            <a:chExt cx="9200426" cy="2559626"/>
          </a:xfrm>
        </p:grpSpPr>
        <p:grpSp>
          <p:nvGrpSpPr>
            <p:cNvPr id="7" name="Google Shape;1288;p46"/>
            <p:cNvGrpSpPr/>
            <p:nvPr/>
          </p:nvGrpSpPr>
          <p:grpSpPr>
            <a:xfrm>
              <a:off x="-529191" y="1713923"/>
              <a:ext cx="9200426" cy="2559626"/>
              <a:chOff x="7728915" y="1917859"/>
              <a:chExt cx="1034486" cy="222599"/>
            </a:xfrm>
          </p:grpSpPr>
          <p:sp>
            <p:nvSpPr>
              <p:cNvPr id="12" name="Google Shape;1289;p46"/>
              <p:cNvSpPr/>
              <p:nvPr/>
            </p:nvSpPr>
            <p:spPr>
              <a:xfrm>
                <a:off x="8619035" y="1957671"/>
                <a:ext cx="135129" cy="175206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3305" extrusionOk="0">
                    <a:moveTo>
                      <a:pt x="2549" y="0"/>
                    </a:moveTo>
                    <a:cubicBezTo>
                      <a:pt x="2549" y="0"/>
                      <a:pt x="2548" y="0"/>
                      <a:pt x="2548" y="1"/>
                    </a:cubicBezTo>
                    <a:lnTo>
                      <a:pt x="2548" y="1"/>
                    </a:lnTo>
                    <a:cubicBezTo>
                      <a:pt x="2548" y="0"/>
                      <a:pt x="2549" y="0"/>
                      <a:pt x="2549" y="0"/>
                    </a:cubicBezTo>
                    <a:close/>
                    <a:moveTo>
                      <a:pt x="999" y="255"/>
                    </a:moveTo>
                    <a:cubicBezTo>
                      <a:pt x="1054" y="255"/>
                      <a:pt x="1109" y="256"/>
                      <a:pt x="1163" y="259"/>
                    </a:cubicBezTo>
                    <a:cubicBezTo>
                      <a:pt x="1206" y="261"/>
                      <a:pt x="1206" y="322"/>
                      <a:pt x="1163" y="325"/>
                    </a:cubicBezTo>
                    <a:cubicBezTo>
                      <a:pt x="1109" y="327"/>
                      <a:pt x="1054" y="328"/>
                      <a:pt x="999" y="328"/>
                    </a:cubicBezTo>
                    <a:cubicBezTo>
                      <a:pt x="889" y="328"/>
                      <a:pt x="778" y="325"/>
                      <a:pt x="668" y="322"/>
                    </a:cubicBezTo>
                    <a:cubicBezTo>
                      <a:pt x="628" y="321"/>
                      <a:pt x="629" y="263"/>
                      <a:pt x="668" y="262"/>
                    </a:cubicBezTo>
                    <a:cubicBezTo>
                      <a:pt x="778" y="259"/>
                      <a:pt x="889" y="255"/>
                      <a:pt x="999" y="255"/>
                    </a:cubicBezTo>
                    <a:close/>
                    <a:moveTo>
                      <a:pt x="1958" y="347"/>
                    </a:moveTo>
                    <a:cubicBezTo>
                      <a:pt x="2042" y="347"/>
                      <a:pt x="2125" y="350"/>
                      <a:pt x="2207" y="360"/>
                    </a:cubicBezTo>
                    <a:cubicBezTo>
                      <a:pt x="2247" y="366"/>
                      <a:pt x="2247" y="417"/>
                      <a:pt x="2207" y="422"/>
                    </a:cubicBezTo>
                    <a:cubicBezTo>
                      <a:pt x="2127" y="432"/>
                      <a:pt x="2045" y="435"/>
                      <a:pt x="1963" y="435"/>
                    </a:cubicBezTo>
                    <a:cubicBezTo>
                      <a:pt x="1829" y="435"/>
                      <a:pt x="1694" y="427"/>
                      <a:pt x="1562" y="425"/>
                    </a:cubicBezTo>
                    <a:cubicBezTo>
                      <a:pt x="1517" y="425"/>
                      <a:pt x="1517" y="357"/>
                      <a:pt x="1562" y="357"/>
                    </a:cubicBezTo>
                    <a:cubicBezTo>
                      <a:pt x="1692" y="355"/>
                      <a:pt x="1825" y="347"/>
                      <a:pt x="1958" y="347"/>
                    </a:cubicBezTo>
                    <a:close/>
                    <a:moveTo>
                      <a:pt x="1261" y="2801"/>
                    </a:moveTo>
                    <a:cubicBezTo>
                      <a:pt x="1263" y="2801"/>
                      <a:pt x="1266" y="2802"/>
                      <a:pt x="1269" y="2802"/>
                    </a:cubicBezTo>
                    <a:cubicBezTo>
                      <a:pt x="1481" y="2855"/>
                      <a:pt x="1692" y="2877"/>
                      <a:pt x="1909" y="2894"/>
                    </a:cubicBezTo>
                    <a:cubicBezTo>
                      <a:pt x="1949" y="2897"/>
                      <a:pt x="1950" y="2955"/>
                      <a:pt x="1909" y="2957"/>
                    </a:cubicBezTo>
                    <a:cubicBezTo>
                      <a:pt x="1891" y="2958"/>
                      <a:pt x="1873" y="2958"/>
                      <a:pt x="1855" y="2958"/>
                    </a:cubicBezTo>
                    <a:cubicBezTo>
                      <a:pt x="1652" y="2958"/>
                      <a:pt x="1447" y="2920"/>
                      <a:pt x="1253" y="2864"/>
                    </a:cubicBezTo>
                    <a:cubicBezTo>
                      <a:pt x="1216" y="2853"/>
                      <a:pt x="1227" y="2801"/>
                      <a:pt x="1261" y="2801"/>
                    </a:cubicBezTo>
                    <a:close/>
                    <a:moveTo>
                      <a:pt x="2548" y="1"/>
                    </a:moveTo>
                    <a:cubicBezTo>
                      <a:pt x="2390" y="75"/>
                      <a:pt x="2206" y="93"/>
                      <a:pt x="2020" y="93"/>
                    </a:cubicBezTo>
                    <a:cubicBezTo>
                      <a:pt x="1861" y="93"/>
                      <a:pt x="1699" y="80"/>
                      <a:pt x="1549" y="77"/>
                    </a:cubicBezTo>
                    <a:cubicBezTo>
                      <a:pt x="1232" y="74"/>
                      <a:pt x="916" y="70"/>
                      <a:pt x="599" y="48"/>
                    </a:cubicBezTo>
                    <a:lnTo>
                      <a:pt x="599" y="48"/>
                    </a:lnTo>
                    <a:cubicBezTo>
                      <a:pt x="661" y="876"/>
                      <a:pt x="712" y="1715"/>
                      <a:pt x="658" y="2537"/>
                    </a:cubicBezTo>
                    <a:cubicBezTo>
                      <a:pt x="663" y="2549"/>
                      <a:pt x="663" y="2564"/>
                      <a:pt x="652" y="2579"/>
                    </a:cubicBezTo>
                    <a:cubicBezTo>
                      <a:pt x="574" y="2685"/>
                      <a:pt x="489" y="2787"/>
                      <a:pt x="401" y="2889"/>
                    </a:cubicBezTo>
                    <a:cubicBezTo>
                      <a:pt x="554" y="2867"/>
                      <a:pt x="709" y="2844"/>
                      <a:pt x="865" y="2841"/>
                    </a:cubicBezTo>
                    <a:cubicBezTo>
                      <a:pt x="895" y="2841"/>
                      <a:pt x="903" y="2889"/>
                      <a:pt x="873" y="2895"/>
                    </a:cubicBezTo>
                    <a:cubicBezTo>
                      <a:pt x="707" y="2928"/>
                      <a:pt x="537" y="2940"/>
                      <a:pt x="370" y="2955"/>
                    </a:cubicBezTo>
                    <a:cubicBezTo>
                      <a:pt x="368" y="2955"/>
                      <a:pt x="367" y="2955"/>
                      <a:pt x="366" y="2955"/>
                    </a:cubicBezTo>
                    <a:cubicBezTo>
                      <a:pt x="358" y="2955"/>
                      <a:pt x="353" y="2952"/>
                      <a:pt x="348" y="2949"/>
                    </a:cubicBezTo>
                    <a:cubicBezTo>
                      <a:pt x="236" y="3073"/>
                      <a:pt x="120" y="3192"/>
                      <a:pt x="0" y="3304"/>
                    </a:cubicBezTo>
                    <a:cubicBezTo>
                      <a:pt x="511" y="3250"/>
                      <a:pt x="1027" y="3229"/>
                      <a:pt x="1542" y="3229"/>
                    </a:cubicBezTo>
                    <a:cubicBezTo>
                      <a:pt x="1872" y="3229"/>
                      <a:pt x="2202" y="3238"/>
                      <a:pt x="2530" y="3252"/>
                    </a:cubicBezTo>
                    <a:cubicBezTo>
                      <a:pt x="2365" y="3054"/>
                      <a:pt x="2233" y="2833"/>
                      <a:pt x="2080" y="2626"/>
                    </a:cubicBezTo>
                    <a:cubicBezTo>
                      <a:pt x="1864" y="2331"/>
                      <a:pt x="1625" y="2061"/>
                      <a:pt x="1376" y="1793"/>
                    </a:cubicBezTo>
                    <a:cubicBezTo>
                      <a:pt x="1336" y="1751"/>
                      <a:pt x="1365" y="1698"/>
                      <a:pt x="1407" y="1685"/>
                    </a:cubicBezTo>
                    <a:cubicBezTo>
                      <a:pt x="1379" y="1670"/>
                      <a:pt x="1363" y="1630"/>
                      <a:pt x="1391" y="1598"/>
                    </a:cubicBezTo>
                    <a:cubicBezTo>
                      <a:pt x="1796" y="1111"/>
                      <a:pt x="2189" y="625"/>
                      <a:pt x="2534" y="93"/>
                    </a:cubicBezTo>
                    <a:cubicBezTo>
                      <a:pt x="2511" y="64"/>
                      <a:pt x="2507" y="20"/>
                      <a:pt x="254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290;p46"/>
              <p:cNvSpPr/>
              <p:nvPr/>
            </p:nvSpPr>
            <p:spPr>
              <a:xfrm>
                <a:off x="8615165" y="2098841"/>
                <a:ext cx="25234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4" extrusionOk="0">
                    <a:moveTo>
                      <a:pt x="476" y="0"/>
                    </a:moveTo>
                    <a:cubicBezTo>
                      <a:pt x="470" y="4"/>
                      <a:pt x="464" y="7"/>
                      <a:pt x="458" y="7"/>
                    </a:cubicBezTo>
                    <a:cubicBezTo>
                      <a:pt x="305" y="5"/>
                      <a:pt x="152" y="4"/>
                      <a:pt x="0" y="3"/>
                    </a:cubicBezTo>
                    <a:lnTo>
                      <a:pt x="0" y="3"/>
                    </a:lnTo>
                    <a:cubicBezTo>
                      <a:pt x="24" y="157"/>
                      <a:pt x="29" y="317"/>
                      <a:pt x="15" y="474"/>
                    </a:cubicBezTo>
                    <a:cubicBezTo>
                      <a:pt x="159" y="309"/>
                      <a:pt x="313" y="149"/>
                      <a:pt x="47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291;p46"/>
              <p:cNvSpPr/>
              <p:nvPr/>
            </p:nvSpPr>
            <p:spPr>
              <a:xfrm>
                <a:off x="7873160" y="2103135"/>
                <a:ext cx="41032" cy="2751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8" y="174"/>
                      <a:pt x="512" y="350"/>
                      <a:pt x="773" y="519"/>
                    </a:cubicBezTo>
                    <a:cubicBezTo>
                      <a:pt x="753" y="348"/>
                      <a:pt x="747" y="175"/>
                      <a:pt x="761" y="4"/>
                    </a:cubicBezTo>
                    <a:cubicBezTo>
                      <a:pt x="507" y="4"/>
                      <a:pt x="255" y="4"/>
                      <a:pt x="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292;p46"/>
              <p:cNvSpPr/>
              <p:nvPr/>
            </p:nvSpPr>
            <p:spPr>
              <a:xfrm>
                <a:off x="7869820" y="1922736"/>
                <a:ext cx="779814" cy="175047"/>
              </a:xfrm>
              <a:custGeom>
                <a:avLst/>
                <a:gdLst/>
                <a:ahLst/>
                <a:cxnLst/>
                <a:rect l="l" t="t" r="r" b="b"/>
                <a:pathLst>
                  <a:path w="14710" h="3302" extrusionOk="0">
                    <a:moveTo>
                      <a:pt x="1575" y="266"/>
                    </a:moveTo>
                    <a:cubicBezTo>
                      <a:pt x="1647" y="266"/>
                      <a:pt x="1718" y="267"/>
                      <a:pt x="1789" y="272"/>
                    </a:cubicBezTo>
                    <a:cubicBezTo>
                      <a:pt x="1832" y="276"/>
                      <a:pt x="1832" y="334"/>
                      <a:pt x="1789" y="338"/>
                    </a:cubicBezTo>
                    <a:cubicBezTo>
                      <a:pt x="1717" y="343"/>
                      <a:pt x="1644" y="344"/>
                      <a:pt x="1572" y="344"/>
                    </a:cubicBezTo>
                    <a:cubicBezTo>
                      <a:pt x="1462" y="344"/>
                      <a:pt x="1353" y="341"/>
                      <a:pt x="1243" y="339"/>
                    </a:cubicBezTo>
                    <a:cubicBezTo>
                      <a:pt x="1200" y="338"/>
                      <a:pt x="1200" y="272"/>
                      <a:pt x="1243" y="272"/>
                    </a:cubicBezTo>
                    <a:cubicBezTo>
                      <a:pt x="1353" y="270"/>
                      <a:pt x="1465" y="266"/>
                      <a:pt x="1575" y="266"/>
                    </a:cubicBezTo>
                    <a:close/>
                    <a:moveTo>
                      <a:pt x="4373" y="242"/>
                    </a:moveTo>
                    <a:cubicBezTo>
                      <a:pt x="4393" y="242"/>
                      <a:pt x="4409" y="273"/>
                      <a:pt x="4385" y="283"/>
                    </a:cubicBezTo>
                    <a:cubicBezTo>
                      <a:pt x="4284" y="328"/>
                      <a:pt x="4176" y="345"/>
                      <a:pt x="4067" y="345"/>
                    </a:cubicBezTo>
                    <a:cubicBezTo>
                      <a:pt x="4001" y="345"/>
                      <a:pt x="3934" y="338"/>
                      <a:pt x="3868" y="328"/>
                    </a:cubicBezTo>
                    <a:cubicBezTo>
                      <a:pt x="3834" y="323"/>
                      <a:pt x="3847" y="274"/>
                      <a:pt x="3878" y="274"/>
                    </a:cubicBezTo>
                    <a:cubicBezTo>
                      <a:pt x="3880" y="274"/>
                      <a:pt x="3881" y="274"/>
                      <a:pt x="3883" y="275"/>
                    </a:cubicBezTo>
                    <a:cubicBezTo>
                      <a:pt x="3928" y="281"/>
                      <a:pt x="3973" y="284"/>
                      <a:pt x="4017" y="284"/>
                    </a:cubicBezTo>
                    <a:cubicBezTo>
                      <a:pt x="4135" y="284"/>
                      <a:pt x="4250" y="264"/>
                      <a:pt x="4369" y="243"/>
                    </a:cubicBezTo>
                    <a:cubicBezTo>
                      <a:pt x="4370" y="242"/>
                      <a:pt x="4372" y="242"/>
                      <a:pt x="4373" y="242"/>
                    </a:cubicBezTo>
                    <a:close/>
                    <a:moveTo>
                      <a:pt x="2907" y="327"/>
                    </a:moveTo>
                    <a:cubicBezTo>
                      <a:pt x="2965" y="327"/>
                      <a:pt x="3023" y="328"/>
                      <a:pt x="3081" y="330"/>
                    </a:cubicBezTo>
                    <a:cubicBezTo>
                      <a:pt x="3113" y="331"/>
                      <a:pt x="3113" y="379"/>
                      <a:pt x="3081" y="379"/>
                    </a:cubicBezTo>
                    <a:cubicBezTo>
                      <a:pt x="3017" y="382"/>
                      <a:pt x="2955" y="383"/>
                      <a:pt x="2892" y="383"/>
                    </a:cubicBezTo>
                    <a:cubicBezTo>
                      <a:pt x="2806" y="383"/>
                      <a:pt x="2720" y="381"/>
                      <a:pt x="2634" y="379"/>
                    </a:cubicBezTo>
                    <a:cubicBezTo>
                      <a:pt x="2603" y="379"/>
                      <a:pt x="2603" y="331"/>
                      <a:pt x="2634" y="331"/>
                    </a:cubicBezTo>
                    <a:cubicBezTo>
                      <a:pt x="2726" y="329"/>
                      <a:pt x="2816" y="327"/>
                      <a:pt x="2907" y="327"/>
                    </a:cubicBezTo>
                    <a:close/>
                    <a:moveTo>
                      <a:pt x="5330" y="318"/>
                    </a:moveTo>
                    <a:cubicBezTo>
                      <a:pt x="5408" y="318"/>
                      <a:pt x="5486" y="320"/>
                      <a:pt x="5563" y="324"/>
                    </a:cubicBezTo>
                    <a:cubicBezTo>
                      <a:pt x="5605" y="325"/>
                      <a:pt x="5605" y="385"/>
                      <a:pt x="5563" y="387"/>
                    </a:cubicBezTo>
                    <a:cubicBezTo>
                      <a:pt x="5492" y="390"/>
                      <a:pt x="5421" y="392"/>
                      <a:pt x="5350" y="392"/>
                    </a:cubicBezTo>
                    <a:cubicBezTo>
                      <a:pt x="5273" y="392"/>
                      <a:pt x="5195" y="390"/>
                      <a:pt x="5117" y="388"/>
                    </a:cubicBezTo>
                    <a:cubicBezTo>
                      <a:pt x="5074" y="386"/>
                      <a:pt x="5074" y="324"/>
                      <a:pt x="5117" y="322"/>
                    </a:cubicBezTo>
                    <a:cubicBezTo>
                      <a:pt x="5188" y="320"/>
                      <a:pt x="5259" y="318"/>
                      <a:pt x="5330" y="318"/>
                    </a:cubicBezTo>
                    <a:close/>
                    <a:moveTo>
                      <a:pt x="9432" y="313"/>
                    </a:moveTo>
                    <a:cubicBezTo>
                      <a:pt x="9504" y="313"/>
                      <a:pt x="9577" y="318"/>
                      <a:pt x="9643" y="337"/>
                    </a:cubicBezTo>
                    <a:cubicBezTo>
                      <a:pt x="9668" y="343"/>
                      <a:pt x="9672" y="386"/>
                      <a:pt x="9643" y="389"/>
                    </a:cubicBezTo>
                    <a:cubicBezTo>
                      <a:pt x="9615" y="393"/>
                      <a:pt x="9586" y="395"/>
                      <a:pt x="9557" y="395"/>
                    </a:cubicBezTo>
                    <a:cubicBezTo>
                      <a:pt x="9449" y="395"/>
                      <a:pt x="9335" y="370"/>
                      <a:pt x="9231" y="356"/>
                    </a:cubicBezTo>
                    <a:cubicBezTo>
                      <a:pt x="9208" y="354"/>
                      <a:pt x="9215" y="317"/>
                      <a:pt x="9237" y="317"/>
                    </a:cubicBezTo>
                    <a:cubicBezTo>
                      <a:pt x="9299" y="317"/>
                      <a:pt x="9365" y="313"/>
                      <a:pt x="9432" y="313"/>
                    </a:cubicBezTo>
                    <a:close/>
                    <a:moveTo>
                      <a:pt x="8298" y="328"/>
                    </a:moveTo>
                    <a:cubicBezTo>
                      <a:pt x="8322" y="328"/>
                      <a:pt x="8327" y="371"/>
                      <a:pt x="8301" y="376"/>
                    </a:cubicBezTo>
                    <a:cubicBezTo>
                      <a:pt x="8135" y="402"/>
                      <a:pt x="7967" y="418"/>
                      <a:pt x="7799" y="435"/>
                    </a:cubicBezTo>
                    <a:cubicBezTo>
                      <a:pt x="7798" y="435"/>
                      <a:pt x="7797" y="435"/>
                      <a:pt x="7797" y="435"/>
                    </a:cubicBezTo>
                    <a:cubicBezTo>
                      <a:pt x="7772" y="435"/>
                      <a:pt x="7768" y="392"/>
                      <a:pt x="7793" y="388"/>
                    </a:cubicBezTo>
                    <a:cubicBezTo>
                      <a:pt x="7961" y="365"/>
                      <a:pt x="8127" y="341"/>
                      <a:pt x="8295" y="328"/>
                    </a:cubicBezTo>
                    <a:cubicBezTo>
                      <a:pt x="8296" y="328"/>
                      <a:pt x="8297" y="328"/>
                      <a:pt x="8298" y="328"/>
                    </a:cubicBezTo>
                    <a:close/>
                    <a:moveTo>
                      <a:pt x="10929" y="339"/>
                    </a:moveTo>
                    <a:cubicBezTo>
                      <a:pt x="10961" y="339"/>
                      <a:pt x="10968" y="392"/>
                      <a:pt x="10937" y="397"/>
                    </a:cubicBezTo>
                    <a:cubicBezTo>
                      <a:pt x="10770" y="424"/>
                      <a:pt x="10598" y="427"/>
                      <a:pt x="10431" y="440"/>
                    </a:cubicBezTo>
                    <a:cubicBezTo>
                      <a:pt x="10431" y="440"/>
                      <a:pt x="10430" y="440"/>
                      <a:pt x="10429" y="440"/>
                    </a:cubicBezTo>
                    <a:cubicBezTo>
                      <a:pt x="10399" y="440"/>
                      <a:pt x="10400" y="393"/>
                      <a:pt x="10431" y="389"/>
                    </a:cubicBezTo>
                    <a:cubicBezTo>
                      <a:pt x="10596" y="371"/>
                      <a:pt x="10763" y="343"/>
                      <a:pt x="10928" y="339"/>
                    </a:cubicBezTo>
                    <a:cubicBezTo>
                      <a:pt x="10929" y="339"/>
                      <a:pt x="10929" y="339"/>
                      <a:pt x="10929" y="339"/>
                    </a:cubicBezTo>
                    <a:close/>
                    <a:moveTo>
                      <a:pt x="11898" y="365"/>
                    </a:moveTo>
                    <a:cubicBezTo>
                      <a:pt x="11988" y="365"/>
                      <a:pt x="12078" y="367"/>
                      <a:pt x="12168" y="373"/>
                    </a:cubicBezTo>
                    <a:cubicBezTo>
                      <a:pt x="12209" y="376"/>
                      <a:pt x="12209" y="434"/>
                      <a:pt x="12168" y="436"/>
                    </a:cubicBezTo>
                    <a:cubicBezTo>
                      <a:pt x="12078" y="442"/>
                      <a:pt x="11988" y="444"/>
                      <a:pt x="11898" y="444"/>
                    </a:cubicBezTo>
                    <a:cubicBezTo>
                      <a:pt x="11790" y="444"/>
                      <a:pt x="11681" y="441"/>
                      <a:pt x="11572" y="440"/>
                    </a:cubicBezTo>
                    <a:cubicBezTo>
                      <a:pt x="11528" y="440"/>
                      <a:pt x="11528" y="370"/>
                      <a:pt x="11572" y="369"/>
                    </a:cubicBezTo>
                    <a:cubicBezTo>
                      <a:pt x="11681" y="367"/>
                      <a:pt x="11790" y="365"/>
                      <a:pt x="11898" y="365"/>
                    </a:cubicBezTo>
                    <a:close/>
                    <a:moveTo>
                      <a:pt x="6306" y="365"/>
                    </a:moveTo>
                    <a:cubicBezTo>
                      <a:pt x="6307" y="365"/>
                      <a:pt x="6308" y="365"/>
                      <a:pt x="6309" y="365"/>
                    </a:cubicBezTo>
                    <a:cubicBezTo>
                      <a:pt x="6510" y="378"/>
                      <a:pt x="6716" y="381"/>
                      <a:pt x="6915" y="409"/>
                    </a:cubicBezTo>
                    <a:cubicBezTo>
                      <a:pt x="6957" y="414"/>
                      <a:pt x="6947" y="482"/>
                      <a:pt x="6906" y="482"/>
                    </a:cubicBezTo>
                    <a:cubicBezTo>
                      <a:pt x="6906" y="482"/>
                      <a:pt x="6905" y="482"/>
                      <a:pt x="6905" y="482"/>
                    </a:cubicBezTo>
                    <a:cubicBezTo>
                      <a:pt x="6707" y="478"/>
                      <a:pt x="6507" y="447"/>
                      <a:pt x="6309" y="426"/>
                    </a:cubicBezTo>
                    <a:cubicBezTo>
                      <a:pt x="6271" y="422"/>
                      <a:pt x="6271" y="365"/>
                      <a:pt x="6306" y="365"/>
                    </a:cubicBezTo>
                    <a:close/>
                    <a:moveTo>
                      <a:pt x="14278" y="413"/>
                    </a:moveTo>
                    <a:cubicBezTo>
                      <a:pt x="14353" y="413"/>
                      <a:pt x="14428" y="415"/>
                      <a:pt x="14503" y="424"/>
                    </a:cubicBezTo>
                    <a:cubicBezTo>
                      <a:pt x="14541" y="428"/>
                      <a:pt x="14541" y="481"/>
                      <a:pt x="14503" y="485"/>
                    </a:cubicBezTo>
                    <a:cubicBezTo>
                      <a:pt x="14429" y="493"/>
                      <a:pt x="14355" y="496"/>
                      <a:pt x="14280" y="496"/>
                    </a:cubicBezTo>
                    <a:cubicBezTo>
                      <a:pt x="14188" y="496"/>
                      <a:pt x="14096" y="492"/>
                      <a:pt x="14006" y="491"/>
                    </a:cubicBezTo>
                    <a:cubicBezTo>
                      <a:pt x="13958" y="490"/>
                      <a:pt x="13958" y="418"/>
                      <a:pt x="14006" y="418"/>
                    </a:cubicBezTo>
                    <a:cubicBezTo>
                      <a:pt x="14096" y="417"/>
                      <a:pt x="14187" y="413"/>
                      <a:pt x="14278" y="413"/>
                    </a:cubicBezTo>
                    <a:close/>
                    <a:moveTo>
                      <a:pt x="12862" y="459"/>
                    </a:moveTo>
                    <a:cubicBezTo>
                      <a:pt x="12863" y="459"/>
                      <a:pt x="12863" y="459"/>
                      <a:pt x="12864" y="459"/>
                    </a:cubicBezTo>
                    <a:cubicBezTo>
                      <a:pt x="13066" y="474"/>
                      <a:pt x="13269" y="486"/>
                      <a:pt x="13469" y="515"/>
                    </a:cubicBezTo>
                    <a:cubicBezTo>
                      <a:pt x="13502" y="520"/>
                      <a:pt x="13494" y="575"/>
                      <a:pt x="13461" y="575"/>
                    </a:cubicBezTo>
                    <a:cubicBezTo>
                      <a:pt x="13461" y="575"/>
                      <a:pt x="13460" y="575"/>
                      <a:pt x="13460" y="575"/>
                    </a:cubicBezTo>
                    <a:cubicBezTo>
                      <a:pt x="13261" y="570"/>
                      <a:pt x="13063" y="549"/>
                      <a:pt x="12864" y="530"/>
                    </a:cubicBezTo>
                    <a:cubicBezTo>
                      <a:pt x="12822" y="525"/>
                      <a:pt x="12819" y="459"/>
                      <a:pt x="12862" y="459"/>
                    </a:cubicBezTo>
                    <a:close/>
                    <a:moveTo>
                      <a:pt x="12989" y="2701"/>
                    </a:moveTo>
                    <a:cubicBezTo>
                      <a:pt x="13063" y="2701"/>
                      <a:pt x="13137" y="2704"/>
                      <a:pt x="13211" y="2710"/>
                    </a:cubicBezTo>
                    <a:cubicBezTo>
                      <a:pt x="13247" y="2713"/>
                      <a:pt x="13247" y="2763"/>
                      <a:pt x="13211" y="2766"/>
                    </a:cubicBezTo>
                    <a:cubicBezTo>
                      <a:pt x="13139" y="2773"/>
                      <a:pt x="13066" y="2775"/>
                      <a:pt x="12993" y="2775"/>
                    </a:cubicBezTo>
                    <a:cubicBezTo>
                      <a:pt x="12901" y="2775"/>
                      <a:pt x="12808" y="2771"/>
                      <a:pt x="12715" y="2769"/>
                    </a:cubicBezTo>
                    <a:cubicBezTo>
                      <a:pt x="12674" y="2769"/>
                      <a:pt x="12675" y="2708"/>
                      <a:pt x="12715" y="2707"/>
                    </a:cubicBezTo>
                    <a:cubicBezTo>
                      <a:pt x="12806" y="2705"/>
                      <a:pt x="12898" y="2701"/>
                      <a:pt x="12989" y="2701"/>
                    </a:cubicBezTo>
                    <a:close/>
                    <a:moveTo>
                      <a:pt x="13704" y="2700"/>
                    </a:moveTo>
                    <a:cubicBezTo>
                      <a:pt x="13705" y="2700"/>
                      <a:pt x="13707" y="2701"/>
                      <a:pt x="13708" y="2701"/>
                    </a:cubicBezTo>
                    <a:cubicBezTo>
                      <a:pt x="13859" y="2716"/>
                      <a:pt x="14017" y="2724"/>
                      <a:pt x="14163" y="2764"/>
                    </a:cubicBezTo>
                    <a:cubicBezTo>
                      <a:pt x="14201" y="2773"/>
                      <a:pt x="14193" y="2831"/>
                      <a:pt x="14155" y="2831"/>
                    </a:cubicBezTo>
                    <a:cubicBezTo>
                      <a:pt x="14155" y="2831"/>
                      <a:pt x="14155" y="2831"/>
                      <a:pt x="14154" y="2831"/>
                    </a:cubicBezTo>
                    <a:cubicBezTo>
                      <a:pt x="14003" y="2830"/>
                      <a:pt x="13848" y="2796"/>
                      <a:pt x="13699" y="2770"/>
                    </a:cubicBezTo>
                    <a:cubicBezTo>
                      <a:pt x="13661" y="2764"/>
                      <a:pt x="13668" y="2700"/>
                      <a:pt x="13704" y="2700"/>
                    </a:cubicBezTo>
                    <a:close/>
                    <a:moveTo>
                      <a:pt x="7797" y="2812"/>
                    </a:moveTo>
                    <a:cubicBezTo>
                      <a:pt x="7831" y="2812"/>
                      <a:pt x="7864" y="2813"/>
                      <a:pt x="7897" y="2816"/>
                    </a:cubicBezTo>
                    <a:cubicBezTo>
                      <a:pt x="7925" y="2818"/>
                      <a:pt x="7925" y="2857"/>
                      <a:pt x="7897" y="2860"/>
                    </a:cubicBezTo>
                    <a:cubicBezTo>
                      <a:pt x="7863" y="2863"/>
                      <a:pt x="7828" y="2864"/>
                      <a:pt x="7792" y="2864"/>
                    </a:cubicBezTo>
                    <a:cubicBezTo>
                      <a:pt x="7695" y="2864"/>
                      <a:pt x="7596" y="2855"/>
                      <a:pt x="7500" y="2852"/>
                    </a:cubicBezTo>
                    <a:cubicBezTo>
                      <a:pt x="7483" y="2851"/>
                      <a:pt x="7483" y="2825"/>
                      <a:pt x="7500" y="2825"/>
                    </a:cubicBezTo>
                    <a:cubicBezTo>
                      <a:pt x="7598" y="2821"/>
                      <a:pt x="7698" y="2812"/>
                      <a:pt x="7797" y="2812"/>
                    </a:cubicBezTo>
                    <a:close/>
                    <a:moveTo>
                      <a:pt x="9936" y="2762"/>
                    </a:moveTo>
                    <a:cubicBezTo>
                      <a:pt x="9964" y="2762"/>
                      <a:pt x="9971" y="2804"/>
                      <a:pt x="9942" y="2816"/>
                    </a:cubicBezTo>
                    <a:cubicBezTo>
                      <a:pt x="9845" y="2857"/>
                      <a:pt x="9744" y="2873"/>
                      <a:pt x="9641" y="2873"/>
                    </a:cubicBezTo>
                    <a:cubicBezTo>
                      <a:pt x="9588" y="2873"/>
                      <a:pt x="9534" y="2869"/>
                      <a:pt x="9481" y="2861"/>
                    </a:cubicBezTo>
                    <a:cubicBezTo>
                      <a:pt x="9453" y="2857"/>
                      <a:pt x="9458" y="2809"/>
                      <a:pt x="9484" y="2809"/>
                    </a:cubicBezTo>
                    <a:cubicBezTo>
                      <a:pt x="9485" y="2809"/>
                      <a:pt x="9486" y="2810"/>
                      <a:pt x="9487" y="2810"/>
                    </a:cubicBezTo>
                    <a:cubicBezTo>
                      <a:pt x="9523" y="2814"/>
                      <a:pt x="9558" y="2816"/>
                      <a:pt x="9593" y="2816"/>
                    </a:cubicBezTo>
                    <a:cubicBezTo>
                      <a:pt x="9706" y="2816"/>
                      <a:pt x="9815" y="2795"/>
                      <a:pt x="9926" y="2764"/>
                    </a:cubicBezTo>
                    <a:cubicBezTo>
                      <a:pt x="9930" y="2763"/>
                      <a:pt x="9933" y="2762"/>
                      <a:pt x="9936" y="2762"/>
                    </a:cubicBezTo>
                    <a:close/>
                    <a:moveTo>
                      <a:pt x="11620" y="2766"/>
                    </a:moveTo>
                    <a:cubicBezTo>
                      <a:pt x="11622" y="2766"/>
                      <a:pt x="11625" y="2766"/>
                      <a:pt x="11628" y="2767"/>
                    </a:cubicBezTo>
                    <a:cubicBezTo>
                      <a:pt x="11742" y="2801"/>
                      <a:pt x="11857" y="2813"/>
                      <a:pt x="11974" y="2813"/>
                    </a:cubicBezTo>
                    <a:cubicBezTo>
                      <a:pt x="12021" y="2813"/>
                      <a:pt x="12070" y="2811"/>
                      <a:pt x="12118" y="2807"/>
                    </a:cubicBezTo>
                    <a:cubicBezTo>
                      <a:pt x="12119" y="2807"/>
                      <a:pt x="12120" y="2807"/>
                      <a:pt x="12120" y="2807"/>
                    </a:cubicBezTo>
                    <a:cubicBezTo>
                      <a:pt x="12148" y="2807"/>
                      <a:pt x="12154" y="2854"/>
                      <a:pt x="12126" y="2860"/>
                    </a:cubicBezTo>
                    <a:cubicBezTo>
                      <a:pt x="12063" y="2874"/>
                      <a:pt x="12000" y="2880"/>
                      <a:pt x="11937" y="2880"/>
                    </a:cubicBezTo>
                    <a:cubicBezTo>
                      <a:pt x="11827" y="2880"/>
                      <a:pt x="11718" y="2860"/>
                      <a:pt x="11611" y="2828"/>
                    </a:cubicBezTo>
                    <a:cubicBezTo>
                      <a:pt x="11575" y="2817"/>
                      <a:pt x="11587" y="2766"/>
                      <a:pt x="11620" y="2766"/>
                    </a:cubicBezTo>
                    <a:close/>
                    <a:moveTo>
                      <a:pt x="10709" y="2805"/>
                    </a:moveTo>
                    <a:cubicBezTo>
                      <a:pt x="10803" y="2805"/>
                      <a:pt x="10894" y="2823"/>
                      <a:pt x="10985" y="2860"/>
                    </a:cubicBezTo>
                    <a:cubicBezTo>
                      <a:pt x="11012" y="2870"/>
                      <a:pt x="11004" y="2910"/>
                      <a:pt x="10981" y="2910"/>
                    </a:cubicBezTo>
                    <a:cubicBezTo>
                      <a:pt x="10978" y="2910"/>
                      <a:pt x="10975" y="2909"/>
                      <a:pt x="10972" y="2908"/>
                    </a:cubicBezTo>
                    <a:cubicBezTo>
                      <a:pt x="10880" y="2873"/>
                      <a:pt x="10784" y="2856"/>
                      <a:pt x="10686" y="2856"/>
                    </a:cubicBezTo>
                    <a:cubicBezTo>
                      <a:pt x="10651" y="2856"/>
                      <a:pt x="10615" y="2858"/>
                      <a:pt x="10579" y="2863"/>
                    </a:cubicBezTo>
                    <a:cubicBezTo>
                      <a:pt x="10578" y="2863"/>
                      <a:pt x="10577" y="2863"/>
                      <a:pt x="10576" y="2863"/>
                    </a:cubicBezTo>
                    <a:cubicBezTo>
                      <a:pt x="10553" y="2863"/>
                      <a:pt x="10548" y="2820"/>
                      <a:pt x="10572" y="2817"/>
                    </a:cubicBezTo>
                    <a:cubicBezTo>
                      <a:pt x="10619" y="2809"/>
                      <a:pt x="10664" y="2805"/>
                      <a:pt x="10709" y="2805"/>
                    </a:cubicBezTo>
                    <a:close/>
                    <a:moveTo>
                      <a:pt x="2656" y="2863"/>
                    </a:moveTo>
                    <a:cubicBezTo>
                      <a:pt x="2682" y="2863"/>
                      <a:pt x="2708" y="2863"/>
                      <a:pt x="2733" y="2864"/>
                    </a:cubicBezTo>
                    <a:cubicBezTo>
                      <a:pt x="2763" y="2865"/>
                      <a:pt x="2763" y="2910"/>
                      <a:pt x="2733" y="2911"/>
                    </a:cubicBezTo>
                    <a:cubicBezTo>
                      <a:pt x="2707" y="2912"/>
                      <a:pt x="2681" y="2912"/>
                      <a:pt x="2655" y="2912"/>
                    </a:cubicBezTo>
                    <a:cubicBezTo>
                      <a:pt x="2548" y="2912"/>
                      <a:pt x="2442" y="2908"/>
                      <a:pt x="2336" y="2907"/>
                    </a:cubicBezTo>
                    <a:cubicBezTo>
                      <a:pt x="2311" y="2906"/>
                      <a:pt x="2311" y="2869"/>
                      <a:pt x="2336" y="2869"/>
                    </a:cubicBezTo>
                    <a:cubicBezTo>
                      <a:pt x="2442" y="2868"/>
                      <a:pt x="2549" y="2863"/>
                      <a:pt x="2656" y="2863"/>
                    </a:cubicBezTo>
                    <a:close/>
                    <a:moveTo>
                      <a:pt x="8732" y="2860"/>
                    </a:moveTo>
                    <a:cubicBezTo>
                      <a:pt x="8818" y="2860"/>
                      <a:pt x="8904" y="2862"/>
                      <a:pt x="8990" y="2868"/>
                    </a:cubicBezTo>
                    <a:cubicBezTo>
                      <a:pt x="9015" y="2869"/>
                      <a:pt x="9015" y="2905"/>
                      <a:pt x="8990" y="2907"/>
                    </a:cubicBezTo>
                    <a:cubicBezTo>
                      <a:pt x="8900" y="2913"/>
                      <a:pt x="8810" y="2914"/>
                      <a:pt x="8720" y="2914"/>
                    </a:cubicBezTo>
                    <a:cubicBezTo>
                      <a:pt x="8645" y="2914"/>
                      <a:pt x="8569" y="2913"/>
                      <a:pt x="8494" y="2912"/>
                    </a:cubicBezTo>
                    <a:cubicBezTo>
                      <a:pt x="8462" y="2912"/>
                      <a:pt x="8462" y="2863"/>
                      <a:pt x="8494" y="2863"/>
                    </a:cubicBezTo>
                    <a:cubicBezTo>
                      <a:pt x="8573" y="2862"/>
                      <a:pt x="8653" y="2860"/>
                      <a:pt x="8732" y="2860"/>
                    </a:cubicBezTo>
                    <a:close/>
                    <a:moveTo>
                      <a:pt x="3513" y="2854"/>
                    </a:moveTo>
                    <a:cubicBezTo>
                      <a:pt x="3584" y="2854"/>
                      <a:pt x="3655" y="2856"/>
                      <a:pt x="3726" y="2861"/>
                    </a:cubicBezTo>
                    <a:cubicBezTo>
                      <a:pt x="3761" y="2863"/>
                      <a:pt x="3761" y="2911"/>
                      <a:pt x="3726" y="2914"/>
                    </a:cubicBezTo>
                    <a:cubicBezTo>
                      <a:pt x="3657" y="2919"/>
                      <a:pt x="3589" y="2921"/>
                      <a:pt x="3521" y="2921"/>
                    </a:cubicBezTo>
                    <a:cubicBezTo>
                      <a:pt x="3440" y="2921"/>
                      <a:pt x="3360" y="2919"/>
                      <a:pt x="3279" y="2918"/>
                    </a:cubicBezTo>
                    <a:cubicBezTo>
                      <a:pt x="3241" y="2918"/>
                      <a:pt x="3241" y="2858"/>
                      <a:pt x="3279" y="2857"/>
                    </a:cubicBezTo>
                    <a:cubicBezTo>
                      <a:pt x="3357" y="2856"/>
                      <a:pt x="3435" y="2854"/>
                      <a:pt x="3513" y="2854"/>
                    </a:cubicBezTo>
                    <a:close/>
                    <a:moveTo>
                      <a:pt x="5734" y="2850"/>
                    </a:moveTo>
                    <a:cubicBezTo>
                      <a:pt x="5778" y="2850"/>
                      <a:pt x="5820" y="2851"/>
                      <a:pt x="5862" y="2857"/>
                    </a:cubicBezTo>
                    <a:cubicBezTo>
                      <a:pt x="5901" y="2862"/>
                      <a:pt x="5901" y="2913"/>
                      <a:pt x="5862" y="2918"/>
                    </a:cubicBezTo>
                    <a:cubicBezTo>
                      <a:pt x="5819" y="2923"/>
                      <a:pt x="5774" y="2925"/>
                      <a:pt x="5729" y="2925"/>
                    </a:cubicBezTo>
                    <a:cubicBezTo>
                      <a:pt x="5641" y="2925"/>
                      <a:pt x="5551" y="2918"/>
                      <a:pt x="5464" y="2915"/>
                    </a:cubicBezTo>
                    <a:cubicBezTo>
                      <a:pt x="5429" y="2914"/>
                      <a:pt x="5429" y="2860"/>
                      <a:pt x="5464" y="2860"/>
                    </a:cubicBezTo>
                    <a:cubicBezTo>
                      <a:pt x="5553" y="2858"/>
                      <a:pt x="5644" y="2850"/>
                      <a:pt x="5734" y="2850"/>
                    </a:cubicBezTo>
                    <a:close/>
                    <a:moveTo>
                      <a:pt x="4222" y="2815"/>
                    </a:moveTo>
                    <a:cubicBezTo>
                      <a:pt x="4224" y="2815"/>
                      <a:pt x="4226" y="2815"/>
                      <a:pt x="4229" y="2816"/>
                    </a:cubicBezTo>
                    <a:cubicBezTo>
                      <a:pt x="4351" y="2848"/>
                      <a:pt x="4472" y="2861"/>
                      <a:pt x="4596" y="2861"/>
                    </a:cubicBezTo>
                    <a:cubicBezTo>
                      <a:pt x="4653" y="2861"/>
                      <a:pt x="4710" y="2858"/>
                      <a:pt x="4768" y="2853"/>
                    </a:cubicBezTo>
                    <a:cubicBezTo>
                      <a:pt x="4769" y="2853"/>
                      <a:pt x="4770" y="2853"/>
                      <a:pt x="4771" y="2853"/>
                    </a:cubicBezTo>
                    <a:cubicBezTo>
                      <a:pt x="4804" y="2853"/>
                      <a:pt x="4811" y="2911"/>
                      <a:pt x="4777" y="2915"/>
                    </a:cubicBezTo>
                    <a:cubicBezTo>
                      <a:pt x="4719" y="2924"/>
                      <a:pt x="4661" y="2928"/>
                      <a:pt x="4603" y="2928"/>
                    </a:cubicBezTo>
                    <a:cubicBezTo>
                      <a:pt x="4472" y="2928"/>
                      <a:pt x="4342" y="2907"/>
                      <a:pt x="4214" y="2868"/>
                    </a:cubicBezTo>
                    <a:cubicBezTo>
                      <a:pt x="4183" y="2859"/>
                      <a:pt x="4193" y="2815"/>
                      <a:pt x="4222" y="2815"/>
                    </a:cubicBezTo>
                    <a:close/>
                    <a:moveTo>
                      <a:pt x="1378" y="2817"/>
                    </a:moveTo>
                    <a:cubicBezTo>
                      <a:pt x="1486" y="2817"/>
                      <a:pt x="1594" y="2834"/>
                      <a:pt x="1693" y="2874"/>
                    </a:cubicBezTo>
                    <a:cubicBezTo>
                      <a:pt x="1724" y="2885"/>
                      <a:pt x="1716" y="2928"/>
                      <a:pt x="1688" y="2928"/>
                    </a:cubicBezTo>
                    <a:cubicBezTo>
                      <a:pt x="1685" y="2928"/>
                      <a:pt x="1682" y="2928"/>
                      <a:pt x="1679" y="2927"/>
                    </a:cubicBezTo>
                    <a:cubicBezTo>
                      <a:pt x="1552" y="2898"/>
                      <a:pt x="1434" y="2880"/>
                      <a:pt x="1310" y="2880"/>
                    </a:cubicBezTo>
                    <a:cubicBezTo>
                      <a:pt x="1257" y="2880"/>
                      <a:pt x="1202" y="2883"/>
                      <a:pt x="1146" y="2891"/>
                    </a:cubicBezTo>
                    <a:cubicBezTo>
                      <a:pt x="1145" y="2891"/>
                      <a:pt x="1144" y="2891"/>
                      <a:pt x="1143" y="2891"/>
                    </a:cubicBezTo>
                    <a:cubicBezTo>
                      <a:pt x="1117" y="2891"/>
                      <a:pt x="1105" y="2853"/>
                      <a:pt x="1134" y="2846"/>
                    </a:cubicBezTo>
                    <a:cubicBezTo>
                      <a:pt x="1213" y="2827"/>
                      <a:pt x="1296" y="2817"/>
                      <a:pt x="1378" y="2817"/>
                    </a:cubicBezTo>
                    <a:close/>
                    <a:moveTo>
                      <a:pt x="6410" y="2856"/>
                    </a:moveTo>
                    <a:cubicBezTo>
                      <a:pt x="6412" y="2856"/>
                      <a:pt x="6414" y="2856"/>
                      <a:pt x="6416" y="2857"/>
                    </a:cubicBezTo>
                    <a:cubicBezTo>
                      <a:pt x="6595" y="2894"/>
                      <a:pt x="6773" y="2901"/>
                      <a:pt x="6954" y="2910"/>
                    </a:cubicBezTo>
                    <a:cubicBezTo>
                      <a:pt x="6992" y="2911"/>
                      <a:pt x="6991" y="2962"/>
                      <a:pt x="6954" y="2967"/>
                    </a:cubicBezTo>
                    <a:cubicBezTo>
                      <a:pt x="6911" y="2972"/>
                      <a:pt x="6869" y="2974"/>
                      <a:pt x="6826" y="2974"/>
                    </a:cubicBezTo>
                    <a:cubicBezTo>
                      <a:pt x="6683" y="2974"/>
                      <a:pt x="6540" y="2949"/>
                      <a:pt x="6401" y="2913"/>
                    </a:cubicBezTo>
                    <a:cubicBezTo>
                      <a:pt x="6367" y="2904"/>
                      <a:pt x="6379" y="2856"/>
                      <a:pt x="6410" y="2856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4" y="6"/>
                      <a:pt x="7" y="12"/>
                      <a:pt x="7" y="20"/>
                    </a:cubicBezTo>
                    <a:cubicBezTo>
                      <a:pt x="16" y="90"/>
                      <a:pt x="23" y="160"/>
                      <a:pt x="31" y="231"/>
                    </a:cubicBezTo>
                    <a:cubicBezTo>
                      <a:pt x="35" y="220"/>
                      <a:pt x="43" y="214"/>
                      <a:pt x="55" y="214"/>
                    </a:cubicBezTo>
                    <a:cubicBezTo>
                      <a:pt x="58" y="214"/>
                      <a:pt x="61" y="214"/>
                      <a:pt x="64" y="215"/>
                    </a:cubicBezTo>
                    <a:cubicBezTo>
                      <a:pt x="186" y="248"/>
                      <a:pt x="309" y="265"/>
                      <a:pt x="432" y="265"/>
                    </a:cubicBezTo>
                    <a:cubicBezTo>
                      <a:pt x="518" y="265"/>
                      <a:pt x="605" y="257"/>
                      <a:pt x="692" y="240"/>
                    </a:cubicBezTo>
                    <a:cubicBezTo>
                      <a:pt x="695" y="240"/>
                      <a:pt x="697" y="240"/>
                      <a:pt x="700" y="240"/>
                    </a:cubicBezTo>
                    <a:cubicBezTo>
                      <a:pt x="735" y="240"/>
                      <a:pt x="747" y="291"/>
                      <a:pt x="709" y="301"/>
                    </a:cubicBezTo>
                    <a:cubicBezTo>
                      <a:pt x="615" y="326"/>
                      <a:pt x="520" y="339"/>
                      <a:pt x="426" y="339"/>
                    </a:cubicBezTo>
                    <a:cubicBezTo>
                      <a:pt x="299" y="339"/>
                      <a:pt x="173" y="316"/>
                      <a:pt x="49" y="271"/>
                    </a:cubicBezTo>
                    <a:cubicBezTo>
                      <a:pt x="42" y="269"/>
                      <a:pt x="37" y="266"/>
                      <a:pt x="34" y="261"/>
                    </a:cubicBezTo>
                    <a:lnTo>
                      <a:pt x="34" y="261"/>
                    </a:lnTo>
                    <a:cubicBezTo>
                      <a:pt x="126" y="1122"/>
                      <a:pt x="181" y="2046"/>
                      <a:pt x="66" y="2910"/>
                    </a:cubicBezTo>
                    <a:cubicBezTo>
                      <a:pt x="184" y="2907"/>
                      <a:pt x="301" y="2904"/>
                      <a:pt x="419" y="2904"/>
                    </a:cubicBezTo>
                    <a:cubicBezTo>
                      <a:pt x="495" y="2904"/>
                      <a:pt x="571" y="2905"/>
                      <a:pt x="647" y="2908"/>
                    </a:cubicBezTo>
                    <a:cubicBezTo>
                      <a:pt x="686" y="2908"/>
                      <a:pt x="686" y="2966"/>
                      <a:pt x="647" y="2968"/>
                    </a:cubicBezTo>
                    <a:cubicBezTo>
                      <a:pt x="575" y="2969"/>
                      <a:pt x="503" y="2970"/>
                      <a:pt x="431" y="2970"/>
                    </a:cubicBezTo>
                    <a:cubicBezTo>
                      <a:pt x="306" y="2970"/>
                      <a:pt x="182" y="2968"/>
                      <a:pt x="58" y="2965"/>
                    </a:cubicBezTo>
                    <a:cubicBezTo>
                      <a:pt x="42" y="3078"/>
                      <a:pt x="23" y="3191"/>
                      <a:pt x="1" y="3301"/>
                    </a:cubicBezTo>
                    <a:cubicBezTo>
                      <a:pt x="1465" y="3228"/>
                      <a:pt x="2933" y="3217"/>
                      <a:pt x="4402" y="3217"/>
                    </a:cubicBezTo>
                    <a:cubicBezTo>
                      <a:pt x="5078" y="3217"/>
                      <a:pt x="5753" y="3219"/>
                      <a:pt x="6429" y="3219"/>
                    </a:cubicBezTo>
                    <a:cubicBezTo>
                      <a:pt x="6697" y="3219"/>
                      <a:pt x="6964" y="3219"/>
                      <a:pt x="7232" y="3218"/>
                    </a:cubicBezTo>
                    <a:cubicBezTo>
                      <a:pt x="7778" y="3216"/>
                      <a:pt x="8323" y="3215"/>
                      <a:pt x="8869" y="3215"/>
                    </a:cubicBezTo>
                    <a:cubicBezTo>
                      <a:pt x="10559" y="3215"/>
                      <a:pt x="12249" y="3224"/>
                      <a:pt x="13939" y="3241"/>
                    </a:cubicBezTo>
                    <a:cubicBezTo>
                      <a:pt x="13952" y="3227"/>
                      <a:pt x="13972" y="3219"/>
                      <a:pt x="13992" y="3219"/>
                    </a:cubicBezTo>
                    <a:cubicBezTo>
                      <a:pt x="14012" y="3219"/>
                      <a:pt x="14031" y="3227"/>
                      <a:pt x="14042" y="3242"/>
                    </a:cubicBezTo>
                    <a:cubicBezTo>
                      <a:pt x="14185" y="3243"/>
                      <a:pt x="14330" y="3244"/>
                      <a:pt x="14474" y="3245"/>
                    </a:cubicBezTo>
                    <a:cubicBezTo>
                      <a:pt x="14477" y="3227"/>
                      <a:pt x="14492" y="3210"/>
                      <a:pt x="14518" y="3210"/>
                    </a:cubicBezTo>
                    <a:cubicBezTo>
                      <a:pt x="14559" y="3208"/>
                      <a:pt x="14601" y="3207"/>
                      <a:pt x="14642" y="3206"/>
                    </a:cubicBezTo>
                    <a:lnTo>
                      <a:pt x="14670" y="3206"/>
                    </a:lnTo>
                    <a:cubicBezTo>
                      <a:pt x="14682" y="3196"/>
                      <a:pt x="14693" y="3186"/>
                      <a:pt x="14705" y="3176"/>
                    </a:cubicBezTo>
                    <a:cubicBezTo>
                      <a:pt x="14707" y="3175"/>
                      <a:pt x="14708" y="3175"/>
                      <a:pt x="14710" y="3173"/>
                    </a:cubicBezTo>
                    <a:cubicBezTo>
                      <a:pt x="14632" y="2148"/>
                      <a:pt x="14635" y="1117"/>
                      <a:pt x="14546" y="92"/>
                    </a:cubicBezTo>
                    <a:lnTo>
                      <a:pt x="14543" y="92"/>
                    </a:lnTo>
                    <a:cubicBezTo>
                      <a:pt x="13978" y="99"/>
                      <a:pt x="13413" y="102"/>
                      <a:pt x="12848" y="102"/>
                    </a:cubicBezTo>
                    <a:cubicBezTo>
                      <a:pt x="10969" y="102"/>
                      <a:pt x="9088" y="71"/>
                      <a:pt x="7210" y="57"/>
                    </a:cubicBezTo>
                    <a:cubicBezTo>
                      <a:pt x="5992" y="47"/>
                      <a:pt x="4772" y="37"/>
                      <a:pt x="3553" y="30"/>
                    </a:cubicBezTo>
                    <a:cubicBezTo>
                      <a:pt x="3436" y="29"/>
                      <a:pt x="3319" y="29"/>
                      <a:pt x="3203" y="29"/>
                    </a:cubicBezTo>
                    <a:cubicBezTo>
                      <a:pt x="2689" y="29"/>
                      <a:pt x="2175" y="35"/>
                      <a:pt x="1660" y="35"/>
                    </a:cubicBezTo>
                    <a:cubicBezTo>
                      <a:pt x="1106" y="35"/>
                      <a:pt x="552" y="28"/>
                      <a:pt x="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93;p46"/>
              <p:cNvSpPr/>
              <p:nvPr/>
            </p:nvSpPr>
            <p:spPr>
              <a:xfrm>
                <a:off x="7737238" y="1961276"/>
                <a:ext cx="167201" cy="172927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3262" extrusionOk="0">
                    <a:moveTo>
                      <a:pt x="366" y="143"/>
                    </a:moveTo>
                    <a:cubicBezTo>
                      <a:pt x="369" y="143"/>
                      <a:pt x="372" y="143"/>
                      <a:pt x="376" y="144"/>
                    </a:cubicBezTo>
                    <a:cubicBezTo>
                      <a:pt x="514" y="178"/>
                      <a:pt x="652" y="186"/>
                      <a:pt x="792" y="186"/>
                    </a:cubicBezTo>
                    <a:cubicBezTo>
                      <a:pt x="832" y="186"/>
                      <a:pt x="872" y="185"/>
                      <a:pt x="913" y="184"/>
                    </a:cubicBezTo>
                    <a:cubicBezTo>
                      <a:pt x="914" y="184"/>
                      <a:pt x="914" y="184"/>
                      <a:pt x="914" y="184"/>
                    </a:cubicBezTo>
                    <a:cubicBezTo>
                      <a:pt x="955" y="184"/>
                      <a:pt x="963" y="248"/>
                      <a:pt x="924" y="257"/>
                    </a:cubicBezTo>
                    <a:cubicBezTo>
                      <a:pt x="859" y="271"/>
                      <a:pt x="795" y="277"/>
                      <a:pt x="730" y="277"/>
                    </a:cubicBezTo>
                    <a:cubicBezTo>
                      <a:pt x="604" y="277"/>
                      <a:pt x="478" y="253"/>
                      <a:pt x="357" y="214"/>
                    </a:cubicBezTo>
                    <a:cubicBezTo>
                      <a:pt x="316" y="200"/>
                      <a:pt x="328" y="143"/>
                      <a:pt x="366" y="143"/>
                    </a:cubicBezTo>
                    <a:close/>
                    <a:moveTo>
                      <a:pt x="1611" y="244"/>
                    </a:moveTo>
                    <a:cubicBezTo>
                      <a:pt x="1660" y="244"/>
                      <a:pt x="1709" y="246"/>
                      <a:pt x="1758" y="249"/>
                    </a:cubicBezTo>
                    <a:cubicBezTo>
                      <a:pt x="1790" y="252"/>
                      <a:pt x="1790" y="295"/>
                      <a:pt x="1758" y="299"/>
                    </a:cubicBezTo>
                    <a:cubicBezTo>
                      <a:pt x="1712" y="302"/>
                      <a:pt x="1667" y="303"/>
                      <a:pt x="1621" y="303"/>
                    </a:cubicBezTo>
                    <a:cubicBezTo>
                      <a:pt x="1517" y="303"/>
                      <a:pt x="1413" y="297"/>
                      <a:pt x="1311" y="293"/>
                    </a:cubicBezTo>
                    <a:cubicBezTo>
                      <a:pt x="1286" y="292"/>
                      <a:pt x="1286" y="255"/>
                      <a:pt x="1311" y="254"/>
                    </a:cubicBezTo>
                    <a:cubicBezTo>
                      <a:pt x="1410" y="250"/>
                      <a:pt x="1511" y="244"/>
                      <a:pt x="1611" y="244"/>
                    </a:cubicBezTo>
                    <a:close/>
                    <a:moveTo>
                      <a:pt x="2205" y="293"/>
                    </a:moveTo>
                    <a:cubicBezTo>
                      <a:pt x="2255" y="293"/>
                      <a:pt x="2304" y="295"/>
                      <a:pt x="2353" y="301"/>
                    </a:cubicBezTo>
                    <a:cubicBezTo>
                      <a:pt x="2382" y="305"/>
                      <a:pt x="2382" y="341"/>
                      <a:pt x="2353" y="346"/>
                    </a:cubicBezTo>
                    <a:cubicBezTo>
                      <a:pt x="2304" y="351"/>
                      <a:pt x="2255" y="353"/>
                      <a:pt x="2205" y="353"/>
                    </a:cubicBezTo>
                    <a:cubicBezTo>
                      <a:pt x="2156" y="353"/>
                      <a:pt x="2106" y="351"/>
                      <a:pt x="2056" y="351"/>
                    </a:cubicBezTo>
                    <a:cubicBezTo>
                      <a:pt x="2020" y="350"/>
                      <a:pt x="2020" y="295"/>
                      <a:pt x="2056" y="295"/>
                    </a:cubicBezTo>
                    <a:cubicBezTo>
                      <a:pt x="2106" y="295"/>
                      <a:pt x="2156" y="293"/>
                      <a:pt x="2205" y="293"/>
                    </a:cubicBezTo>
                    <a:close/>
                    <a:moveTo>
                      <a:pt x="1887" y="2866"/>
                    </a:moveTo>
                    <a:cubicBezTo>
                      <a:pt x="1927" y="2866"/>
                      <a:pt x="1967" y="2868"/>
                      <a:pt x="2006" y="2873"/>
                    </a:cubicBezTo>
                    <a:cubicBezTo>
                      <a:pt x="2048" y="2878"/>
                      <a:pt x="2048" y="2933"/>
                      <a:pt x="2006" y="2937"/>
                    </a:cubicBezTo>
                    <a:cubicBezTo>
                      <a:pt x="1965" y="2942"/>
                      <a:pt x="1924" y="2944"/>
                      <a:pt x="1883" y="2944"/>
                    </a:cubicBezTo>
                    <a:cubicBezTo>
                      <a:pt x="1792" y="2944"/>
                      <a:pt x="1699" y="2935"/>
                      <a:pt x="1610" y="2930"/>
                    </a:cubicBezTo>
                    <a:cubicBezTo>
                      <a:pt x="1578" y="2928"/>
                      <a:pt x="1578" y="2883"/>
                      <a:pt x="1610" y="2881"/>
                    </a:cubicBezTo>
                    <a:cubicBezTo>
                      <a:pt x="1701" y="2876"/>
                      <a:pt x="1794" y="2866"/>
                      <a:pt x="1887" y="2866"/>
                    </a:cubicBezTo>
                    <a:close/>
                    <a:moveTo>
                      <a:pt x="934" y="2918"/>
                    </a:moveTo>
                    <a:cubicBezTo>
                      <a:pt x="977" y="2918"/>
                      <a:pt x="1020" y="2920"/>
                      <a:pt x="1063" y="2923"/>
                    </a:cubicBezTo>
                    <a:cubicBezTo>
                      <a:pt x="1103" y="2928"/>
                      <a:pt x="1103" y="2983"/>
                      <a:pt x="1063" y="2986"/>
                    </a:cubicBezTo>
                    <a:cubicBezTo>
                      <a:pt x="1020" y="2990"/>
                      <a:pt x="977" y="2992"/>
                      <a:pt x="934" y="2992"/>
                    </a:cubicBezTo>
                    <a:cubicBezTo>
                      <a:pt x="844" y="2992"/>
                      <a:pt x="755" y="2985"/>
                      <a:pt x="665" y="2981"/>
                    </a:cubicBezTo>
                    <a:cubicBezTo>
                      <a:pt x="631" y="2980"/>
                      <a:pt x="631" y="2930"/>
                      <a:pt x="665" y="2929"/>
                    </a:cubicBezTo>
                    <a:cubicBezTo>
                      <a:pt x="755" y="2924"/>
                      <a:pt x="844" y="2918"/>
                      <a:pt x="934" y="2918"/>
                    </a:cubicBezTo>
                    <a:close/>
                    <a:moveTo>
                      <a:pt x="2588" y="2921"/>
                    </a:moveTo>
                    <a:cubicBezTo>
                      <a:pt x="2612" y="2921"/>
                      <a:pt x="2636" y="2925"/>
                      <a:pt x="2659" y="2933"/>
                    </a:cubicBezTo>
                    <a:cubicBezTo>
                      <a:pt x="2683" y="2942"/>
                      <a:pt x="2681" y="2982"/>
                      <a:pt x="2652" y="2982"/>
                    </a:cubicBezTo>
                    <a:cubicBezTo>
                      <a:pt x="2652" y="2982"/>
                      <a:pt x="2652" y="2982"/>
                      <a:pt x="2651" y="2982"/>
                    </a:cubicBezTo>
                    <a:cubicBezTo>
                      <a:pt x="2623" y="2982"/>
                      <a:pt x="2595" y="2978"/>
                      <a:pt x="2567" y="2978"/>
                    </a:cubicBezTo>
                    <a:cubicBezTo>
                      <a:pt x="2555" y="2978"/>
                      <a:pt x="2542" y="2979"/>
                      <a:pt x="2530" y="2981"/>
                    </a:cubicBezTo>
                    <a:cubicBezTo>
                      <a:pt x="2488" y="2989"/>
                      <a:pt x="2450" y="3003"/>
                      <a:pt x="2416" y="3026"/>
                    </a:cubicBezTo>
                    <a:cubicBezTo>
                      <a:pt x="2412" y="3028"/>
                      <a:pt x="2408" y="3030"/>
                      <a:pt x="2404" y="3030"/>
                    </a:cubicBezTo>
                    <a:cubicBezTo>
                      <a:pt x="2383" y="3030"/>
                      <a:pt x="2370" y="2999"/>
                      <a:pt x="2392" y="2985"/>
                    </a:cubicBezTo>
                    <a:cubicBezTo>
                      <a:pt x="2445" y="2950"/>
                      <a:pt x="2518" y="2921"/>
                      <a:pt x="2588" y="2921"/>
                    </a:cubicBezTo>
                    <a:close/>
                    <a:moveTo>
                      <a:pt x="2414" y="1"/>
                    </a:moveTo>
                    <a:lnTo>
                      <a:pt x="2396" y="2"/>
                    </a:lnTo>
                    <a:cubicBezTo>
                      <a:pt x="2396" y="27"/>
                      <a:pt x="2379" y="54"/>
                      <a:pt x="2341" y="56"/>
                    </a:cubicBezTo>
                    <a:cubicBezTo>
                      <a:pt x="2156" y="66"/>
                      <a:pt x="1968" y="70"/>
                      <a:pt x="1778" y="70"/>
                    </a:cubicBezTo>
                    <a:cubicBezTo>
                      <a:pt x="1257" y="70"/>
                      <a:pt x="728" y="39"/>
                      <a:pt x="217" y="5"/>
                    </a:cubicBezTo>
                    <a:lnTo>
                      <a:pt x="217" y="5"/>
                    </a:lnTo>
                    <a:cubicBezTo>
                      <a:pt x="557" y="614"/>
                      <a:pt x="989" y="1161"/>
                      <a:pt x="1436" y="1697"/>
                    </a:cubicBezTo>
                    <a:cubicBezTo>
                      <a:pt x="1452" y="1717"/>
                      <a:pt x="1453" y="1741"/>
                      <a:pt x="1445" y="1759"/>
                    </a:cubicBezTo>
                    <a:cubicBezTo>
                      <a:pt x="1459" y="1782"/>
                      <a:pt x="1461" y="1812"/>
                      <a:pt x="1437" y="1839"/>
                    </a:cubicBezTo>
                    <a:cubicBezTo>
                      <a:pt x="978" y="2327"/>
                      <a:pt x="493" y="2808"/>
                      <a:pt x="1" y="3262"/>
                    </a:cubicBezTo>
                    <a:cubicBezTo>
                      <a:pt x="1049" y="3216"/>
                      <a:pt x="2102" y="3225"/>
                      <a:pt x="3153" y="3218"/>
                    </a:cubicBezTo>
                    <a:cubicBezTo>
                      <a:pt x="2894" y="3064"/>
                      <a:pt x="2646" y="2893"/>
                      <a:pt x="2419" y="2690"/>
                    </a:cubicBezTo>
                    <a:cubicBezTo>
                      <a:pt x="2407" y="2680"/>
                      <a:pt x="2405" y="2666"/>
                      <a:pt x="2407" y="2652"/>
                    </a:cubicBezTo>
                    <a:cubicBezTo>
                      <a:pt x="2397" y="2634"/>
                      <a:pt x="2398" y="2610"/>
                      <a:pt x="2412" y="2594"/>
                    </a:cubicBezTo>
                    <a:cubicBezTo>
                      <a:pt x="2411" y="2590"/>
                      <a:pt x="2409" y="2586"/>
                      <a:pt x="2409" y="2580"/>
                    </a:cubicBezTo>
                    <a:cubicBezTo>
                      <a:pt x="2396" y="2033"/>
                      <a:pt x="2454" y="1485"/>
                      <a:pt x="2449" y="936"/>
                    </a:cubicBezTo>
                    <a:cubicBezTo>
                      <a:pt x="2448" y="623"/>
                      <a:pt x="2435" y="311"/>
                      <a:pt x="241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94;p46"/>
              <p:cNvSpPr/>
              <p:nvPr/>
            </p:nvSpPr>
            <p:spPr>
              <a:xfrm>
                <a:off x="7728915" y="1917859"/>
                <a:ext cx="1034486" cy="222599"/>
              </a:xfrm>
              <a:custGeom>
                <a:avLst/>
                <a:gdLst/>
                <a:ahLst/>
                <a:cxnLst/>
                <a:rect l="l" t="t" r="r" b="b"/>
                <a:pathLst>
                  <a:path w="19514" h="4199" extrusionOk="0">
                    <a:moveTo>
                      <a:pt x="2659" y="92"/>
                    </a:moveTo>
                    <a:lnTo>
                      <a:pt x="2659" y="92"/>
                    </a:lnTo>
                    <a:cubicBezTo>
                      <a:pt x="3210" y="120"/>
                      <a:pt x="3764" y="127"/>
                      <a:pt x="4318" y="127"/>
                    </a:cubicBezTo>
                    <a:cubicBezTo>
                      <a:pt x="4833" y="127"/>
                      <a:pt x="5347" y="121"/>
                      <a:pt x="5861" y="121"/>
                    </a:cubicBezTo>
                    <a:cubicBezTo>
                      <a:pt x="5977" y="121"/>
                      <a:pt x="6094" y="121"/>
                      <a:pt x="6211" y="122"/>
                    </a:cubicBezTo>
                    <a:cubicBezTo>
                      <a:pt x="7430" y="129"/>
                      <a:pt x="8650" y="139"/>
                      <a:pt x="9868" y="149"/>
                    </a:cubicBezTo>
                    <a:cubicBezTo>
                      <a:pt x="11746" y="163"/>
                      <a:pt x="13627" y="194"/>
                      <a:pt x="15506" y="194"/>
                    </a:cubicBezTo>
                    <a:cubicBezTo>
                      <a:pt x="16071" y="194"/>
                      <a:pt x="16636" y="191"/>
                      <a:pt x="17201" y="184"/>
                    </a:cubicBezTo>
                    <a:lnTo>
                      <a:pt x="17204" y="184"/>
                    </a:lnTo>
                    <a:cubicBezTo>
                      <a:pt x="17293" y="1209"/>
                      <a:pt x="17290" y="2240"/>
                      <a:pt x="17368" y="3265"/>
                    </a:cubicBezTo>
                    <a:cubicBezTo>
                      <a:pt x="17366" y="3267"/>
                      <a:pt x="17365" y="3267"/>
                      <a:pt x="17363" y="3268"/>
                    </a:cubicBezTo>
                    <a:cubicBezTo>
                      <a:pt x="17351" y="3278"/>
                      <a:pt x="17339" y="3288"/>
                      <a:pt x="17328" y="3298"/>
                    </a:cubicBezTo>
                    <a:lnTo>
                      <a:pt x="17300" y="3298"/>
                    </a:lnTo>
                    <a:cubicBezTo>
                      <a:pt x="17259" y="3298"/>
                      <a:pt x="17217" y="3300"/>
                      <a:pt x="17176" y="3301"/>
                    </a:cubicBezTo>
                    <a:cubicBezTo>
                      <a:pt x="17150" y="3302"/>
                      <a:pt x="17135" y="3319"/>
                      <a:pt x="17132" y="3337"/>
                    </a:cubicBezTo>
                    <a:cubicBezTo>
                      <a:pt x="16988" y="3336"/>
                      <a:pt x="16843" y="3335"/>
                      <a:pt x="16699" y="3333"/>
                    </a:cubicBezTo>
                    <a:cubicBezTo>
                      <a:pt x="16688" y="3318"/>
                      <a:pt x="16670" y="3311"/>
                      <a:pt x="16651" y="3311"/>
                    </a:cubicBezTo>
                    <a:cubicBezTo>
                      <a:pt x="16631" y="3311"/>
                      <a:pt x="16610" y="3319"/>
                      <a:pt x="16597" y="3333"/>
                    </a:cubicBezTo>
                    <a:cubicBezTo>
                      <a:pt x="14907" y="3316"/>
                      <a:pt x="13217" y="3307"/>
                      <a:pt x="11527" y="3307"/>
                    </a:cubicBezTo>
                    <a:cubicBezTo>
                      <a:pt x="10981" y="3307"/>
                      <a:pt x="10436" y="3308"/>
                      <a:pt x="9890" y="3310"/>
                    </a:cubicBezTo>
                    <a:cubicBezTo>
                      <a:pt x="9622" y="3311"/>
                      <a:pt x="9355" y="3311"/>
                      <a:pt x="9087" y="3311"/>
                    </a:cubicBezTo>
                    <a:cubicBezTo>
                      <a:pt x="8412" y="3311"/>
                      <a:pt x="7736" y="3309"/>
                      <a:pt x="7060" y="3309"/>
                    </a:cubicBezTo>
                    <a:cubicBezTo>
                      <a:pt x="5592" y="3309"/>
                      <a:pt x="4124" y="3320"/>
                      <a:pt x="2659" y="3393"/>
                    </a:cubicBezTo>
                    <a:cubicBezTo>
                      <a:pt x="2681" y="3283"/>
                      <a:pt x="2700" y="3171"/>
                      <a:pt x="2716" y="3057"/>
                    </a:cubicBezTo>
                    <a:cubicBezTo>
                      <a:pt x="2840" y="3060"/>
                      <a:pt x="2964" y="3062"/>
                      <a:pt x="3089" y="3062"/>
                    </a:cubicBezTo>
                    <a:cubicBezTo>
                      <a:pt x="3161" y="3062"/>
                      <a:pt x="3233" y="3061"/>
                      <a:pt x="3305" y="3060"/>
                    </a:cubicBezTo>
                    <a:cubicBezTo>
                      <a:pt x="3344" y="3058"/>
                      <a:pt x="3344" y="3000"/>
                      <a:pt x="3305" y="3000"/>
                    </a:cubicBezTo>
                    <a:cubicBezTo>
                      <a:pt x="3229" y="2997"/>
                      <a:pt x="3153" y="2996"/>
                      <a:pt x="3077" y="2996"/>
                    </a:cubicBezTo>
                    <a:cubicBezTo>
                      <a:pt x="2959" y="2996"/>
                      <a:pt x="2842" y="2999"/>
                      <a:pt x="2724" y="3002"/>
                    </a:cubicBezTo>
                    <a:cubicBezTo>
                      <a:pt x="2839" y="2138"/>
                      <a:pt x="2784" y="1214"/>
                      <a:pt x="2692" y="353"/>
                    </a:cubicBezTo>
                    <a:lnTo>
                      <a:pt x="2692" y="353"/>
                    </a:lnTo>
                    <a:cubicBezTo>
                      <a:pt x="2695" y="358"/>
                      <a:pt x="2700" y="361"/>
                      <a:pt x="2707" y="363"/>
                    </a:cubicBezTo>
                    <a:cubicBezTo>
                      <a:pt x="2830" y="408"/>
                      <a:pt x="2957" y="430"/>
                      <a:pt x="3083" y="430"/>
                    </a:cubicBezTo>
                    <a:cubicBezTo>
                      <a:pt x="3178" y="430"/>
                      <a:pt x="3273" y="418"/>
                      <a:pt x="3367" y="393"/>
                    </a:cubicBezTo>
                    <a:cubicBezTo>
                      <a:pt x="3405" y="383"/>
                      <a:pt x="3393" y="332"/>
                      <a:pt x="3358" y="332"/>
                    </a:cubicBezTo>
                    <a:cubicBezTo>
                      <a:pt x="3355" y="332"/>
                      <a:pt x="3353" y="332"/>
                      <a:pt x="3350" y="332"/>
                    </a:cubicBezTo>
                    <a:cubicBezTo>
                      <a:pt x="3263" y="349"/>
                      <a:pt x="3176" y="357"/>
                      <a:pt x="3090" y="357"/>
                    </a:cubicBezTo>
                    <a:cubicBezTo>
                      <a:pt x="2967" y="357"/>
                      <a:pt x="2844" y="340"/>
                      <a:pt x="2722" y="307"/>
                    </a:cubicBezTo>
                    <a:cubicBezTo>
                      <a:pt x="2719" y="306"/>
                      <a:pt x="2716" y="306"/>
                      <a:pt x="2713" y="306"/>
                    </a:cubicBezTo>
                    <a:cubicBezTo>
                      <a:pt x="2701" y="306"/>
                      <a:pt x="2693" y="312"/>
                      <a:pt x="2689" y="323"/>
                    </a:cubicBezTo>
                    <a:cubicBezTo>
                      <a:pt x="2681" y="252"/>
                      <a:pt x="2674" y="182"/>
                      <a:pt x="2665" y="112"/>
                    </a:cubicBezTo>
                    <a:cubicBezTo>
                      <a:pt x="2665" y="104"/>
                      <a:pt x="2662" y="98"/>
                      <a:pt x="2659" y="92"/>
                    </a:cubicBezTo>
                    <a:close/>
                    <a:moveTo>
                      <a:pt x="17194" y="3414"/>
                    </a:moveTo>
                    <a:cubicBezTo>
                      <a:pt x="17031" y="3563"/>
                      <a:pt x="16877" y="3724"/>
                      <a:pt x="16733" y="3888"/>
                    </a:cubicBezTo>
                    <a:cubicBezTo>
                      <a:pt x="16747" y="3730"/>
                      <a:pt x="16742" y="3571"/>
                      <a:pt x="16718" y="3417"/>
                    </a:cubicBezTo>
                    <a:lnTo>
                      <a:pt x="16718" y="3417"/>
                    </a:lnTo>
                    <a:cubicBezTo>
                      <a:pt x="16870" y="3418"/>
                      <a:pt x="17023" y="3419"/>
                      <a:pt x="17176" y="3421"/>
                    </a:cubicBezTo>
                    <a:cubicBezTo>
                      <a:pt x="17182" y="3421"/>
                      <a:pt x="17188" y="3418"/>
                      <a:pt x="17194" y="3414"/>
                    </a:cubicBezTo>
                    <a:close/>
                    <a:moveTo>
                      <a:pt x="2722" y="3496"/>
                    </a:moveTo>
                    <a:cubicBezTo>
                      <a:pt x="2883" y="3498"/>
                      <a:pt x="3043" y="3498"/>
                      <a:pt x="3204" y="3498"/>
                    </a:cubicBezTo>
                    <a:cubicBezTo>
                      <a:pt x="3297" y="3498"/>
                      <a:pt x="3389" y="3498"/>
                      <a:pt x="3482" y="3498"/>
                    </a:cubicBezTo>
                    <a:lnTo>
                      <a:pt x="3482" y="3498"/>
                    </a:lnTo>
                    <a:cubicBezTo>
                      <a:pt x="3468" y="3670"/>
                      <a:pt x="3474" y="3843"/>
                      <a:pt x="3494" y="4014"/>
                    </a:cubicBezTo>
                    <a:cubicBezTo>
                      <a:pt x="3233" y="3845"/>
                      <a:pt x="2979" y="3669"/>
                      <a:pt x="2722" y="3496"/>
                    </a:cubicBezTo>
                    <a:close/>
                    <a:moveTo>
                      <a:pt x="19339" y="752"/>
                    </a:moveTo>
                    <a:cubicBezTo>
                      <a:pt x="19298" y="771"/>
                      <a:pt x="19302" y="815"/>
                      <a:pt x="19325" y="844"/>
                    </a:cubicBezTo>
                    <a:cubicBezTo>
                      <a:pt x="18980" y="1376"/>
                      <a:pt x="18587" y="1862"/>
                      <a:pt x="18182" y="2349"/>
                    </a:cubicBezTo>
                    <a:cubicBezTo>
                      <a:pt x="18154" y="2381"/>
                      <a:pt x="18169" y="2421"/>
                      <a:pt x="18198" y="2436"/>
                    </a:cubicBezTo>
                    <a:cubicBezTo>
                      <a:pt x="18156" y="2449"/>
                      <a:pt x="18127" y="2502"/>
                      <a:pt x="18166" y="2544"/>
                    </a:cubicBezTo>
                    <a:cubicBezTo>
                      <a:pt x="18416" y="2812"/>
                      <a:pt x="18655" y="3082"/>
                      <a:pt x="18871" y="3377"/>
                    </a:cubicBezTo>
                    <a:cubicBezTo>
                      <a:pt x="19024" y="3584"/>
                      <a:pt x="19156" y="3805"/>
                      <a:pt x="19321" y="4003"/>
                    </a:cubicBezTo>
                    <a:cubicBezTo>
                      <a:pt x="18993" y="3989"/>
                      <a:pt x="18663" y="3980"/>
                      <a:pt x="18333" y="3980"/>
                    </a:cubicBezTo>
                    <a:cubicBezTo>
                      <a:pt x="17818" y="3980"/>
                      <a:pt x="17302" y="4001"/>
                      <a:pt x="16791" y="4055"/>
                    </a:cubicBezTo>
                    <a:cubicBezTo>
                      <a:pt x="16911" y="3943"/>
                      <a:pt x="17027" y="3822"/>
                      <a:pt x="17139" y="3700"/>
                    </a:cubicBezTo>
                    <a:cubicBezTo>
                      <a:pt x="17144" y="3703"/>
                      <a:pt x="17149" y="3706"/>
                      <a:pt x="17157" y="3706"/>
                    </a:cubicBezTo>
                    <a:cubicBezTo>
                      <a:pt x="17158" y="3706"/>
                      <a:pt x="17159" y="3706"/>
                      <a:pt x="17161" y="3706"/>
                    </a:cubicBezTo>
                    <a:cubicBezTo>
                      <a:pt x="17328" y="3691"/>
                      <a:pt x="17498" y="3679"/>
                      <a:pt x="17664" y="3646"/>
                    </a:cubicBezTo>
                    <a:cubicBezTo>
                      <a:pt x="17694" y="3640"/>
                      <a:pt x="17686" y="3592"/>
                      <a:pt x="17656" y="3592"/>
                    </a:cubicBezTo>
                    <a:cubicBezTo>
                      <a:pt x="17500" y="3595"/>
                      <a:pt x="17345" y="3618"/>
                      <a:pt x="17192" y="3640"/>
                    </a:cubicBezTo>
                    <a:cubicBezTo>
                      <a:pt x="17280" y="3538"/>
                      <a:pt x="17365" y="3436"/>
                      <a:pt x="17443" y="3330"/>
                    </a:cubicBezTo>
                    <a:cubicBezTo>
                      <a:pt x="17454" y="3315"/>
                      <a:pt x="17454" y="3300"/>
                      <a:pt x="17449" y="3288"/>
                    </a:cubicBezTo>
                    <a:cubicBezTo>
                      <a:pt x="17503" y="2466"/>
                      <a:pt x="17452" y="1627"/>
                      <a:pt x="17390" y="799"/>
                    </a:cubicBezTo>
                    <a:lnTo>
                      <a:pt x="17390" y="799"/>
                    </a:lnTo>
                    <a:cubicBezTo>
                      <a:pt x="17707" y="821"/>
                      <a:pt x="18023" y="825"/>
                      <a:pt x="18340" y="828"/>
                    </a:cubicBezTo>
                    <a:cubicBezTo>
                      <a:pt x="18490" y="831"/>
                      <a:pt x="18652" y="844"/>
                      <a:pt x="18811" y="844"/>
                    </a:cubicBezTo>
                    <a:cubicBezTo>
                      <a:pt x="18997" y="844"/>
                      <a:pt x="19181" y="826"/>
                      <a:pt x="19339" y="752"/>
                    </a:cubicBezTo>
                    <a:close/>
                    <a:moveTo>
                      <a:pt x="3781" y="1"/>
                    </a:moveTo>
                    <a:cubicBezTo>
                      <a:pt x="3380" y="1"/>
                      <a:pt x="2979" y="7"/>
                      <a:pt x="2580" y="25"/>
                    </a:cubicBezTo>
                    <a:cubicBezTo>
                      <a:pt x="2563" y="26"/>
                      <a:pt x="2553" y="36"/>
                      <a:pt x="2550" y="49"/>
                    </a:cubicBezTo>
                    <a:cubicBezTo>
                      <a:pt x="2528" y="59"/>
                      <a:pt x="2513" y="79"/>
                      <a:pt x="2516" y="112"/>
                    </a:cubicBezTo>
                    <a:cubicBezTo>
                      <a:pt x="2537" y="347"/>
                      <a:pt x="2556" y="583"/>
                      <a:pt x="2572" y="820"/>
                    </a:cubicBezTo>
                    <a:cubicBezTo>
                      <a:pt x="2592" y="1130"/>
                      <a:pt x="2605" y="1442"/>
                      <a:pt x="2607" y="1755"/>
                    </a:cubicBezTo>
                    <a:cubicBezTo>
                      <a:pt x="2611" y="2304"/>
                      <a:pt x="2553" y="2852"/>
                      <a:pt x="2566" y="3399"/>
                    </a:cubicBezTo>
                    <a:cubicBezTo>
                      <a:pt x="2566" y="3405"/>
                      <a:pt x="2568" y="3409"/>
                      <a:pt x="2569" y="3413"/>
                    </a:cubicBezTo>
                    <a:cubicBezTo>
                      <a:pt x="2556" y="3429"/>
                      <a:pt x="2554" y="3453"/>
                      <a:pt x="2564" y="3471"/>
                    </a:cubicBezTo>
                    <a:cubicBezTo>
                      <a:pt x="2562" y="3485"/>
                      <a:pt x="2564" y="3499"/>
                      <a:pt x="2576" y="3509"/>
                    </a:cubicBezTo>
                    <a:cubicBezTo>
                      <a:pt x="2803" y="3712"/>
                      <a:pt x="3051" y="3883"/>
                      <a:pt x="3310" y="4037"/>
                    </a:cubicBezTo>
                    <a:cubicBezTo>
                      <a:pt x="2260" y="4044"/>
                      <a:pt x="1207" y="4035"/>
                      <a:pt x="158" y="4081"/>
                    </a:cubicBezTo>
                    <a:cubicBezTo>
                      <a:pt x="650" y="3626"/>
                      <a:pt x="1136" y="3146"/>
                      <a:pt x="1594" y="2657"/>
                    </a:cubicBezTo>
                    <a:cubicBezTo>
                      <a:pt x="1619" y="2631"/>
                      <a:pt x="1616" y="2601"/>
                      <a:pt x="1602" y="2578"/>
                    </a:cubicBezTo>
                    <a:cubicBezTo>
                      <a:pt x="1610" y="2560"/>
                      <a:pt x="1610" y="2536"/>
                      <a:pt x="1593" y="2516"/>
                    </a:cubicBezTo>
                    <a:cubicBezTo>
                      <a:pt x="1146" y="1980"/>
                      <a:pt x="716" y="1433"/>
                      <a:pt x="374" y="823"/>
                    </a:cubicBezTo>
                    <a:lnTo>
                      <a:pt x="374" y="823"/>
                    </a:lnTo>
                    <a:cubicBezTo>
                      <a:pt x="883" y="857"/>
                      <a:pt x="1409" y="888"/>
                      <a:pt x="1927" y="888"/>
                    </a:cubicBezTo>
                    <a:cubicBezTo>
                      <a:pt x="2119" y="888"/>
                      <a:pt x="2310" y="884"/>
                      <a:pt x="2498" y="874"/>
                    </a:cubicBezTo>
                    <a:cubicBezTo>
                      <a:pt x="2536" y="873"/>
                      <a:pt x="2553" y="846"/>
                      <a:pt x="2553" y="820"/>
                    </a:cubicBezTo>
                    <a:cubicBezTo>
                      <a:pt x="2553" y="793"/>
                      <a:pt x="2535" y="765"/>
                      <a:pt x="2498" y="762"/>
                    </a:cubicBezTo>
                    <a:cubicBezTo>
                      <a:pt x="2051" y="717"/>
                      <a:pt x="1588" y="704"/>
                      <a:pt x="1128" y="704"/>
                    </a:cubicBezTo>
                    <a:cubicBezTo>
                      <a:pt x="861" y="704"/>
                      <a:pt x="595" y="709"/>
                      <a:pt x="333" y="714"/>
                    </a:cubicBezTo>
                    <a:cubicBezTo>
                      <a:pt x="320" y="715"/>
                      <a:pt x="311" y="719"/>
                      <a:pt x="301" y="726"/>
                    </a:cubicBezTo>
                    <a:cubicBezTo>
                      <a:pt x="296" y="724"/>
                      <a:pt x="291" y="723"/>
                      <a:pt x="286" y="723"/>
                    </a:cubicBezTo>
                    <a:cubicBezTo>
                      <a:pt x="248" y="723"/>
                      <a:pt x="208" y="764"/>
                      <a:pt x="233" y="809"/>
                    </a:cubicBezTo>
                    <a:cubicBezTo>
                      <a:pt x="582" y="1448"/>
                      <a:pt x="973" y="2057"/>
                      <a:pt x="1487" y="2577"/>
                    </a:cubicBezTo>
                    <a:cubicBezTo>
                      <a:pt x="989" y="3022"/>
                      <a:pt x="505" y="3514"/>
                      <a:pt x="67" y="4018"/>
                    </a:cubicBezTo>
                    <a:cubicBezTo>
                      <a:pt x="47" y="4041"/>
                      <a:pt x="50" y="4067"/>
                      <a:pt x="63" y="4085"/>
                    </a:cubicBezTo>
                    <a:cubicBezTo>
                      <a:pt x="1" y="4092"/>
                      <a:pt x="1" y="4185"/>
                      <a:pt x="66" y="4187"/>
                    </a:cubicBezTo>
                    <a:cubicBezTo>
                      <a:pt x="379" y="4195"/>
                      <a:pt x="693" y="4199"/>
                      <a:pt x="1007" y="4199"/>
                    </a:cubicBezTo>
                    <a:cubicBezTo>
                      <a:pt x="1843" y="4199"/>
                      <a:pt x="2679" y="4175"/>
                      <a:pt x="3514" y="4164"/>
                    </a:cubicBezTo>
                    <a:cubicBezTo>
                      <a:pt x="3556" y="4164"/>
                      <a:pt x="3576" y="4131"/>
                      <a:pt x="3575" y="4098"/>
                    </a:cubicBezTo>
                    <a:cubicBezTo>
                      <a:pt x="3598" y="4094"/>
                      <a:pt x="3616" y="4077"/>
                      <a:pt x="3614" y="4045"/>
                    </a:cubicBezTo>
                    <a:cubicBezTo>
                      <a:pt x="3601" y="3862"/>
                      <a:pt x="3600" y="3681"/>
                      <a:pt x="3601" y="3499"/>
                    </a:cubicBezTo>
                    <a:cubicBezTo>
                      <a:pt x="5697" y="3493"/>
                      <a:pt x="7794" y="3412"/>
                      <a:pt x="9890" y="3402"/>
                    </a:cubicBezTo>
                    <a:cubicBezTo>
                      <a:pt x="10674" y="3397"/>
                      <a:pt x="11459" y="3395"/>
                      <a:pt x="12243" y="3395"/>
                    </a:cubicBezTo>
                    <a:cubicBezTo>
                      <a:pt x="13691" y="3395"/>
                      <a:pt x="15139" y="3402"/>
                      <a:pt x="16586" y="3415"/>
                    </a:cubicBezTo>
                    <a:cubicBezTo>
                      <a:pt x="16600" y="3637"/>
                      <a:pt x="16604" y="3856"/>
                      <a:pt x="16603" y="4078"/>
                    </a:cubicBezTo>
                    <a:cubicBezTo>
                      <a:pt x="16562" y="4094"/>
                      <a:pt x="16561" y="4159"/>
                      <a:pt x="16611" y="4159"/>
                    </a:cubicBezTo>
                    <a:cubicBezTo>
                      <a:pt x="16612" y="4159"/>
                      <a:pt x="16612" y="4159"/>
                      <a:pt x="16613" y="4159"/>
                    </a:cubicBezTo>
                    <a:cubicBezTo>
                      <a:pt x="17330" y="4140"/>
                      <a:pt x="18044" y="4114"/>
                      <a:pt x="18760" y="4114"/>
                    </a:cubicBezTo>
                    <a:cubicBezTo>
                      <a:pt x="18953" y="4114"/>
                      <a:pt x="19147" y="4116"/>
                      <a:pt x="19341" y="4121"/>
                    </a:cubicBezTo>
                    <a:cubicBezTo>
                      <a:pt x="19342" y="4121"/>
                      <a:pt x="19343" y="4121"/>
                      <a:pt x="19343" y="4121"/>
                    </a:cubicBezTo>
                    <a:cubicBezTo>
                      <a:pt x="19374" y="4121"/>
                      <a:pt x="19391" y="4101"/>
                      <a:pt x="19396" y="4077"/>
                    </a:cubicBezTo>
                    <a:cubicBezTo>
                      <a:pt x="19396" y="4077"/>
                      <a:pt x="19397" y="4077"/>
                      <a:pt x="19398" y="4077"/>
                    </a:cubicBezTo>
                    <a:cubicBezTo>
                      <a:pt x="19427" y="4077"/>
                      <a:pt x="19456" y="4044"/>
                      <a:pt x="19437" y="4014"/>
                    </a:cubicBezTo>
                    <a:cubicBezTo>
                      <a:pt x="19103" y="3446"/>
                      <a:pt x="18737" y="2909"/>
                      <a:pt x="18260" y="2451"/>
                    </a:cubicBezTo>
                    <a:cubicBezTo>
                      <a:pt x="18254" y="2444"/>
                      <a:pt x="18247" y="2440"/>
                      <a:pt x="18240" y="2437"/>
                    </a:cubicBezTo>
                    <a:cubicBezTo>
                      <a:pt x="18246" y="2435"/>
                      <a:pt x="18252" y="2432"/>
                      <a:pt x="18258" y="2426"/>
                    </a:cubicBezTo>
                    <a:cubicBezTo>
                      <a:pt x="18751" y="1988"/>
                      <a:pt x="19157" y="1443"/>
                      <a:pt x="19491" y="876"/>
                    </a:cubicBezTo>
                    <a:cubicBezTo>
                      <a:pt x="19513" y="838"/>
                      <a:pt x="19498" y="802"/>
                      <a:pt x="19472" y="780"/>
                    </a:cubicBezTo>
                    <a:cubicBezTo>
                      <a:pt x="19475" y="746"/>
                      <a:pt x="19450" y="715"/>
                      <a:pt x="19418" y="703"/>
                    </a:cubicBezTo>
                    <a:cubicBezTo>
                      <a:pt x="19313" y="666"/>
                      <a:pt x="19189" y="655"/>
                      <a:pt x="19059" y="655"/>
                    </a:cubicBezTo>
                    <a:cubicBezTo>
                      <a:pt x="18865" y="655"/>
                      <a:pt x="18661" y="680"/>
                      <a:pt x="18495" y="681"/>
                    </a:cubicBezTo>
                    <a:cubicBezTo>
                      <a:pt x="18123" y="682"/>
                      <a:pt x="17753" y="683"/>
                      <a:pt x="17383" y="705"/>
                    </a:cubicBezTo>
                    <a:cubicBezTo>
                      <a:pt x="17369" y="516"/>
                      <a:pt x="17353" y="327"/>
                      <a:pt x="17339" y="139"/>
                    </a:cubicBezTo>
                    <a:cubicBezTo>
                      <a:pt x="17335" y="95"/>
                      <a:pt x="17299" y="73"/>
                      <a:pt x="17265" y="73"/>
                    </a:cubicBezTo>
                    <a:cubicBezTo>
                      <a:pt x="17249" y="73"/>
                      <a:pt x="17233" y="78"/>
                      <a:pt x="17222" y="88"/>
                    </a:cubicBezTo>
                    <a:cubicBezTo>
                      <a:pt x="17215" y="86"/>
                      <a:pt x="17209" y="85"/>
                      <a:pt x="17202" y="85"/>
                    </a:cubicBezTo>
                    <a:cubicBezTo>
                      <a:pt x="15550" y="46"/>
                      <a:pt x="13897" y="44"/>
                      <a:pt x="12243" y="44"/>
                    </a:cubicBezTo>
                    <a:cubicBezTo>
                      <a:pt x="11980" y="44"/>
                      <a:pt x="11716" y="44"/>
                      <a:pt x="11453" y="44"/>
                    </a:cubicBezTo>
                    <a:cubicBezTo>
                      <a:pt x="10924" y="44"/>
                      <a:pt x="10396" y="43"/>
                      <a:pt x="9868" y="42"/>
                    </a:cubicBezTo>
                    <a:cubicBezTo>
                      <a:pt x="8650" y="38"/>
                      <a:pt x="7431" y="34"/>
                      <a:pt x="6211" y="30"/>
                    </a:cubicBezTo>
                    <a:cubicBezTo>
                      <a:pt x="5404" y="26"/>
                      <a:pt x="4591" y="1"/>
                      <a:pt x="378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295;p46"/>
              <p:cNvSpPr/>
              <p:nvPr/>
            </p:nvSpPr>
            <p:spPr>
              <a:xfrm>
                <a:off x="8699454" y="1976013"/>
                <a:ext cx="38699" cy="471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89" extrusionOk="0">
                    <a:moveTo>
                      <a:pt x="438" y="1"/>
                    </a:moveTo>
                    <a:cubicBezTo>
                      <a:pt x="307" y="1"/>
                      <a:pt x="174" y="9"/>
                      <a:pt x="45" y="10"/>
                    </a:cubicBezTo>
                    <a:cubicBezTo>
                      <a:pt x="0" y="11"/>
                      <a:pt x="0" y="79"/>
                      <a:pt x="45" y="79"/>
                    </a:cubicBezTo>
                    <a:cubicBezTo>
                      <a:pt x="177" y="81"/>
                      <a:pt x="312" y="89"/>
                      <a:pt x="446" y="89"/>
                    </a:cubicBezTo>
                    <a:cubicBezTo>
                      <a:pt x="528" y="89"/>
                      <a:pt x="610" y="86"/>
                      <a:pt x="690" y="76"/>
                    </a:cubicBezTo>
                    <a:cubicBezTo>
                      <a:pt x="730" y="71"/>
                      <a:pt x="730" y="20"/>
                      <a:pt x="690" y="14"/>
                    </a:cubicBezTo>
                    <a:cubicBezTo>
                      <a:pt x="607" y="4"/>
                      <a:pt x="523" y="1"/>
                      <a:pt x="43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96;p46"/>
              <p:cNvSpPr/>
              <p:nvPr/>
            </p:nvSpPr>
            <p:spPr>
              <a:xfrm>
                <a:off x="8683444" y="2106157"/>
                <a:ext cx="38964" cy="8323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57" extrusionOk="0">
                    <a:moveTo>
                      <a:pt x="45" y="0"/>
                    </a:moveTo>
                    <a:cubicBezTo>
                      <a:pt x="12" y="0"/>
                      <a:pt x="1" y="52"/>
                      <a:pt x="38" y="63"/>
                    </a:cubicBezTo>
                    <a:cubicBezTo>
                      <a:pt x="230" y="119"/>
                      <a:pt x="432" y="156"/>
                      <a:pt x="634" y="156"/>
                    </a:cubicBezTo>
                    <a:cubicBezTo>
                      <a:pt x="654" y="156"/>
                      <a:pt x="674" y="156"/>
                      <a:pt x="694" y="155"/>
                    </a:cubicBezTo>
                    <a:cubicBezTo>
                      <a:pt x="735" y="154"/>
                      <a:pt x="734" y="96"/>
                      <a:pt x="694" y="93"/>
                    </a:cubicBezTo>
                    <a:cubicBezTo>
                      <a:pt x="477" y="76"/>
                      <a:pt x="266" y="54"/>
                      <a:pt x="54" y="1"/>
                    </a:cubicBezTo>
                    <a:cubicBezTo>
                      <a:pt x="51" y="0"/>
                      <a:pt x="48" y="0"/>
                      <a:pt x="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97;p46"/>
              <p:cNvSpPr/>
              <p:nvPr/>
            </p:nvSpPr>
            <p:spPr>
              <a:xfrm>
                <a:off x="8652326" y="1971136"/>
                <a:ext cx="30694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" extrusionOk="0">
                    <a:moveTo>
                      <a:pt x="371" y="1"/>
                    </a:moveTo>
                    <a:cubicBezTo>
                      <a:pt x="261" y="1"/>
                      <a:pt x="150" y="5"/>
                      <a:pt x="40" y="8"/>
                    </a:cubicBezTo>
                    <a:cubicBezTo>
                      <a:pt x="1" y="10"/>
                      <a:pt x="0" y="67"/>
                      <a:pt x="40" y="68"/>
                    </a:cubicBezTo>
                    <a:cubicBezTo>
                      <a:pt x="150" y="71"/>
                      <a:pt x="261" y="74"/>
                      <a:pt x="371" y="74"/>
                    </a:cubicBezTo>
                    <a:cubicBezTo>
                      <a:pt x="426" y="74"/>
                      <a:pt x="481" y="73"/>
                      <a:pt x="535" y="71"/>
                    </a:cubicBezTo>
                    <a:cubicBezTo>
                      <a:pt x="578" y="68"/>
                      <a:pt x="578" y="7"/>
                      <a:pt x="535" y="5"/>
                    </a:cubicBezTo>
                    <a:cubicBezTo>
                      <a:pt x="481" y="2"/>
                      <a:pt x="426" y="1"/>
                      <a:pt x="37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98;p46"/>
              <p:cNvSpPr/>
              <p:nvPr/>
            </p:nvSpPr>
            <p:spPr>
              <a:xfrm>
                <a:off x="8609705" y="1944577"/>
                <a:ext cx="31012" cy="4453"/>
              </a:xfrm>
              <a:custGeom>
                <a:avLst/>
                <a:gdLst/>
                <a:ahLst/>
                <a:cxnLst/>
                <a:rect l="l" t="t" r="r" b="b"/>
                <a:pathLst>
                  <a:path w="585" h="84" extrusionOk="0">
                    <a:moveTo>
                      <a:pt x="316" y="1"/>
                    </a:moveTo>
                    <a:cubicBezTo>
                      <a:pt x="227" y="1"/>
                      <a:pt x="137" y="4"/>
                      <a:pt x="49" y="5"/>
                    </a:cubicBezTo>
                    <a:cubicBezTo>
                      <a:pt x="1" y="6"/>
                      <a:pt x="1" y="78"/>
                      <a:pt x="49" y="78"/>
                    </a:cubicBezTo>
                    <a:cubicBezTo>
                      <a:pt x="141" y="80"/>
                      <a:pt x="234" y="83"/>
                      <a:pt x="327" y="83"/>
                    </a:cubicBezTo>
                    <a:cubicBezTo>
                      <a:pt x="401" y="83"/>
                      <a:pt x="474" y="81"/>
                      <a:pt x="546" y="73"/>
                    </a:cubicBezTo>
                    <a:cubicBezTo>
                      <a:pt x="584" y="69"/>
                      <a:pt x="584" y="16"/>
                      <a:pt x="546" y="12"/>
                    </a:cubicBezTo>
                    <a:cubicBezTo>
                      <a:pt x="470" y="3"/>
                      <a:pt x="393" y="1"/>
                      <a:pt x="31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99;p46"/>
              <p:cNvSpPr/>
              <p:nvPr/>
            </p:nvSpPr>
            <p:spPr>
              <a:xfrm>
                <a:off x="8594013" y="2065868"/>
                <a:ext cx="28680" cy="6945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31" extrusionOk="0">
                    <a:moveTo>
                      <a:pt x="43" y="0"/>
                    </a:moveTo>
                    <a:cubicBezTo>
                      <a:pt x="7" y="0"/>
                      <a:pt x="0" y="63"/>
                      <a:pt x="38" y="70"/>
                    </a:cubicBezTo>
                    <a:cubicBezTo>
                      <a:pt x="187" y="95"/>
                      <a:pt x="342" y="130"/>
                      <a:pt x="493" y="131"/>
                    </a:cubicBezTo>
                    <a:cubicBezTo>
                      <a:pt x="494" y="131"/>
                      <a:pt x="494" y="131"/>
                      <a:pt x="494" y="131"/>
                    </a:cubicBezTo>
                    <a:cubicBezTo>
                      <a:pt x="532" y="131"/>
                      <a:pt x="540" y="72"/>
                      <a:pt x="502" y="63"/>
                    </a:cubicBezTo>
                    <a:cubicBezTo>
                      <a:pt x="356" y="24"/>
                      <a:pt x="198" y="16"/>
                      <a:pt x="47" y="1"/>
                    </a:cubicBezTo>
                    <a:cubicBezTo>
                      <a:pt x="46" y="1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300;p46"/>
              <p:cNvSpPr/>
              <p:nvPr/>
            </p:nvSpPr>
            <p:spPr>
              <a:xfrm>
                <a:off x="8549378" y="1947069"/>
                <a:ext cx="36261" cy="614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16" extrusionOk="0">
                    <a:moveTo>
                      <a:pt x="43" y="0"/>
                    </a:moveTo>
                    <a:cubicBezTo>
                      <a:pt x="0" y="0"/>
                      <a:pt x="3" y="66"/>
                      <a:pt x="45" y="71"/>
                    </a:cubicBezTo>
                    <a:cubicBezTo>
                      <a:pt x="244" y="90"/>
                      <a:pt x="442" y="111"/>
                      <a:pt x="641" y="116"/>
                    </a:cubicBezTo>
                    <a:cubicBezTo>
                      <a:pt x="641" y="116"/>
                      <a:pt x="642" y="116"/>
                      <a:pt x="642" y="116"/>
                    </a:cubicBezTo>
                    <a:cubicBezTo>
                      <a:pt x="675" y="116"/>
                      <a:pt x="683" y="61"/>
                      <a:pt x="650" y="56"/>
                    </a:cubicBezTo>
                    <a:cubicBezTo>
                      <a:pt x="450" y="27"/>
                      <a:pt x="248" y="15"/>
                      <a:pt x="45" y="0"/>
                    </a:cubicBezTo>
                    <a:cubicBezTo>
                      <a:pt x="44" y="0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301;p46"/>
              <p:cNvSpPr/>
              <p:nvPr/>
            </p:nvSpPr>
            <p:spPr>
              <a:xfrm>
                <a:off x="8541638" y="2065921"/>
                <a:ext cx="30482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5" h="75" extrusionOk="0">
                    <a:moveTo>
                      <a:pt x="316" y="0"/>
                    </a:moveTo>
                    <a:cubicBezTo>
                      <a:pt x="225" y="0"/>
                      <a:pt x="133" y="4"/>
                      <a:pt x="42" y="6"/>
                    </a:cubicBezTo>
                    <a:cubicBezTo>
                      <a:pt x="2" y="7"/>
                      <a:pt x="1" y="68"/>
                      <a:pt x="42" y="68"/>
                    </a:cubicBezTo>
                    <a:cubicBezTo>
                      <a:pt x="135" y="70"/>
                      <a:pt x="228" y="74"/>
                      <a:pt x="320" y="74"/>
                    </a:cubicBezTo>
                    <a:cubicBezTo>
                      <a:pt x="393" y="74"/>
                      <a:pt x="466" y="72"/>
                      <a:pt x="538" y="65"/>
                    </a:cubicBezTo>
                    <a:cubicBezTo>
                      <a:pt x="574" y="62"/>
                      <a:pt x="574" y="12"/>
                      <a:pt x="538" y="9"/>
                    </a:cubicBezTo>
                    <a:cubicBezTo>
                      <a:pt x="464" y="3"/>
                      <a:pt x="390" y="0"/>
                      <a:pt x="31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302;p46"/>
              <p:cNvSpPr/>
              <p:nvPr/>
            </p:nvSpPr>
            <p:spPr>
              <a:xfrm>
                <a:off x="8480886" y="1942032"/>
                <a:ext cx="36208" cy="4294"/>
              </a:xfrm>
              <a:custGeom>
                <a:avLst/>
                <a:gdLst/>
                <a:ahLst/>
                <a:cxnLst/>
                <a:rect l="l" t="t" r="r" b="b"/>
                <a:pathLst>
                  <a:path w="683" h="81" extrusionOk="0">
                    <a:moveTo>
                      <a:pt x="378" y="1"/>
                    </a:moveTo>
                    <a:cubicBezTo>
                      <a:pt x="267" y="1"/>
                      <a:pt x="156" y="4"/>
                      <a:pt x="45" y="6"/>
                    </a:cubicBezTo>
                    <a:cubicBezTo>
                      <a:pt x="1" y="6"/>
                      <a:pt x="1" y="76"/>
                      <a:pt x="45" y="76"/>
                    </a:cubicBezTo>
                    <a:cubicBezTo>
                      <a:pt x="154" y="77"/>
                      <a:pt x="263" y="80"/>
                      <a:pt x="371" y="80"/>
                    </a:cubicBezTo>
                    <a:cubicBezTo>
                      <a:pt x="461" y="80"/>
                      <a:pt x="551" y="78"/>
                      <a:pt x="641" y="72"/>
                    </a:cubicBezTo>
                    <a:cubicBezTo>
                      <a:pt x="682" y="70"/>
                      <a:pt x="682" y="12"/>
                      <a:pt x="641" y="9"/>
                    </a:cubicBezTo>
                    <a:cubicBezTo>
                      <a:pt x="554" y="3"/>
                      <a:pt x="466" y="1"/>
                      <a:pt x="37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303;p46"/>
              <p:cNvSpPr/>
              <p:nvPr/>
            </p:nvSpPr>
            <p:spPr>
              <a:xfrm>
                <a:off x="8483431" y="2069314"/>
                <a:ext cx="30694" cy="609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15" extrusionOk="0">
                    <a:moveTo>
                      <a:pt x="44" y="1"/>
                    </a:moveTo>
                    <a:cubicBezTo>
                      <a:pt x="12" y="1"/>
                      <a:pt x="1" y="52"/>
                      <a:pt x="36" y="63"/>
                    </a:cubicBezTo>
                    <a:cubicBezTo>
                      <a:pt x="143" y="95"/>
                      <a:pt x="254" y="114"/>
                      <a:pt x="365" y="114"/>
                    </a:cubicBezTo>
                    <a:cubicBezTo>
                      <a:pt x="427" y="114"/>
                      <a:pt x="489" y="108"/>
                      <a:pt x="551" y="95"/>
                    </a:cubicBezTo>
                    <a:cubicBezTo>
                      <a:pt x="579" y="89"/>
                      <a:pt x="573" y="42"/>
                      <a:pt x="545" y="42"/>
                    </a:cubicBezTo>
                    <a:cubicBezTo>
                      <a:pt x="545" y="42"/>
                      <a:pt x="544" y="42"/>
                      <a:pt x="543" y="42"/>
                    </a:cubicBezTo>
                    <a:cubicBezTo>
                      <a:pt x="495" y="46"/>
                      <a:pt x="446" y="48"/>
                      <a:pt x="399" y="48"/>
                    </a:cubicBezTo>
                    <a:cubicBezTo>
                      <a:pt x="282" y="48"/>
                      <a:pt x="167" y="36"/>
                      <a:pt x="53" y="2"/>
                    </a:cubicBezTo>
                    <a:cubicBezTo>
                      <a:pt x="50" y="1"/>
                      <a:pt x="47" y="1"/>
                      <a:pt x="4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304;p46"/>
              <p:cNvSpPr/>
              <p:nvPr/>
            </p:nvSpPr>
            <p:spPr>
              <a:xfrm>
                <a:off x="8428935" y="2071434"/>
                <a:ext cx="24651" cy="556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05" extrusionOk="0">
                    <a:moveTo>
                      <a:pt x="162" y="0"/>
                    </a:moveTo>
                    <a:cubicBezTo>
                      <a:pt x="117" y="0"/>
                      <a:pt x="72" y="4"/>
                      <a:pt x="25" y="12"/>
                    </a:cubicBezTo>
                    <a:cubicBezTo>
                      <a:pt x="1" y="16"/>
                      <a:pt x="6" y="58"/>
                      <a:pt x="29" y="58"/>
                    </a:cubicBezTo>
                    <a:cubicBezTo>
                      <a:pt x="30" y="58"/>
                      <a:pt x="31" y="58"/>
                      <a:pt x="32" y="58"/>
                    </a:cubicBezTo>
                    <a:cubicBezTo>
                      <a:pt x="68" y="53"/>
                      <a:pt x="104" y="51"/>
                      <a:pt x="139" y="51"/>
                    </a:cubicBezTo>
                    <a:cubicBezTo>
                      <a:pt x="237" y="51"/>
                      <a:pt x="332" y="68"/>
                      <a:pt x="424" y="103"/>
                    </a:cubicBezTo>
                    <a:cubicBezTo>
                      <a:pt x="427" y="104"/>
                      <a:pt x="430" y="105"/>
                      <a:pt x="433" y="105"/>
                    </a:cubicBezTo>
                    <a:cubicBezTo>
                      <a:pt x="457" y="105"/>
                      <a:pt x="465" y="65"/>
                      <a:pt x="438" y="55"/>
                    </a:cubicBezTo>
                    <a:cubicBezTo>
                      <a:pt x="347" y="18"/>
                      <a:pt x="256" y="0"/>
                      <a:pt x="162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305;p46"/>
              <p:cNvSpPr/>
              <p:nvPr/>
            </p:nvSpPr>
            <p:spPr>
              <a:xfrm>
                <a:off x="8421089" y="1940654"/>
                <a:ext cx="30217" cy="5407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02" extrusionOk="0">
                    <a:moveTo>
                      <a:pt x="530" y="1"/>
                    </a:moveTo>
                    <a:cubicBezTo>
                      <a:pt x="530" y="1"/>
                      <a:pt x="530" y="1"/>
                      <a:pt x="529" y="1"/>
                    </a:cubicBezTo>
                    <a:cubicBezTo>
                      <a:pt x="364" y="5"/>
                      <a:pt x="197" y="33"/>
                      <a:pt x="32" y="51"/>
                    </a:cubicBezTo>
                    <a:cubicBezTo>
                      <a:pt x="1" y="55"/>
                      <a:pt x="0" y="101"/>
                      <a:pt x="30" y="101"/>
                    </a:cubicBezTo>
                    <a:cubicBezTo>
                      <a:pt x="30" y="101"/>
                      <a:pt x="31" y="101"/>
                      <a:pt x="32" y="101"/>
                    </a:cubicBezTo>
                    <a:cubicBezTo>
                      <a:pt x="200" y="89"/>
                      <a:pt x="371" y="85"/>
                      <a:pt x="538" y="59"/>
                    </a:cubicBezTo>
                    <a:cubicBezTo>
                      <a:pt x="569" y="53"/>
                      <a:pt x="562" y="1"/>
                      <a:pt x="530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306;p46"/>
              <p:cNvSpPr/>
              <p:nvPr/>
            </p:nvSpPr>
            <p:spPr>
              <a:xfrm>
                <a:off x="8370887" y="2069101"/>
                <a:ext cx="27566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3" extrusionOk="0">
                    <a:moveTo>
                      <a:pt x="483" y="0"/>
                    </a:moveTo>
                    <a:cubicBezTo>
                      <a:pt x="480" y="0"/>
                      <a:pt x="477" y="1"/>
                      <a:pt x="474" y="2"/>
                    </a:cubicBezTo>
                    <a:cubicBezTo>
                      <a:pt x="363" y="34"/>
                      <a:pt x="254" y="55"/>
                      <a:pt x="140" y="55"/>
                    </a:cubicBezTo>
                    <a:cubicBezTo>
                      <a:pt x="106" y="55"/>
                      <a:pt x="71" y="53"/>
                      <a:pt x="35" y="49"/>
                    </a:cubicBezTo>
                    <a:cubicBezTo>
                      <a:pt x="34" y="49"/>
                      <a:pt x="33" y="48"/>
                      <a:pt x="32" y="48"/>
                    </a:cubicBezTo>
                    <a:cubicBezTo>
                      <a:pt x="6" y="48"/>
                      <a:pt x="1" y="96"/>
                      <a:pt x="29" y="100"/>
                    </a:cubicBezTo>
                    <a:cubicBezTo>
                      <a:pt x="82" y="108"/>
                      <a:pt x="136" y="112"/>
                      <a:pt x="189" y="112"/>
                    </a:cubicBezTo>
                    <a:cubicBezTo>
                      <a:pt x="292" y="112"/>
                      <a:pt x="393" y="96"/>
                      <a:pt x="490" y="55"/>
                    </a:cubicBezTo>
                    <a:cubicBezTo>
                      <a:pt x="519" y="43"/>
                      <a:pt x="512" y="0"/>
                      <a:pt x="48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307;p46"/>
              <p:cNvSpPr/>
              <p:nvPr/>
            </p:nvSpPr>
            <p:spPr>
              <a:xfrm>
                <a:off x="8357952" y="1939276"/>
                <a:ext cx="24598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83" extrusionOk="0">
                    <a:moveTo>
                      <a:pt x="224" y="1"/>
                    </a:moveTo>
                    <a:cubicBezTo>
                      <a:pt x="157" y="1"/>
                      <a:pt x="91" y="5"/>
                      <a:pt x="29" y="5"/>
                    </a:cubicBezTo>
                    <a:cubicBezTo>
                      <a:pt x="7" y="5"/>
                      <a:pt x="0" y="41"/>
                      <a:pt x="23" y="44"/>
                    </a:cubicBezTo>
                    <a:cubicBezTo>
                      <a:pt x="127" y="58"/>
                      <a:pt x="241" y="83"/>
                      <a:pt x="349" y="83"/>
                    </a:cubicBezTo>
                    <a:cubicBezTo>
                      <a:pt x="378" y="83"/>
                      <a:pt x="407" y="81"/>
                      <a:pt x="435" y="77"/>
                    </a:cubicBezTo>
                    <a:cubicBezTo>
                      <a:pt x="464" y="73"/>
                      <a:pt x="460" y="31"/>
                      <a:pt x="435" y="25"/>
                    </a:cubicBezTo>
                    <a:cubicBezTo>
                      <a:pt x="369" y="6"/>
                      <a:pt x="296" y="1"/>
                      <a:pt x="22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308;p46"/>
              <p:cNvSpPr/>
              <p:nvPr/>
            </p:nvSpPr>
            <p:spPr>
              <a:xfrm>
                <a:off x="8318353" y="2074350"/>
                <a:ext cx="2936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" extrusionOk="0">
                    <a:moveTo>
                      <a:pt x="271" y="0"/>
                    </a:moveTo>
                    <a:cubicBezTo>
                      <a:pt x="192" y="0"/>
                      <a:pt x="112" y="2"/>
                      <a:pt x="33" y="3"/>
                    </a:cubicBezTo>
                    <a:cubicBezTo>
                      <a:pt x="1" y="3"/>
                      <a:pt x="1" y="52"/>
                      <a:pt x="33" y="52"/>
                    </a:cubicBezTo>
                    <a:cubicBezTo>
                      <a:pt x="108" y="53"/>
                      <a:pt x="184" y="54"/>
                      <a:pt x="259" y="54"/>
                    </a:cubicBezTo>
                    <a:cubicBezTo>
                      <a:pt x="349" y="54"/>
                      <a:pt x="439" y="53"/>
                      <a:pt x="529" y="47"/>
                    </a:cubicBezTo>
                    <a:cubicBezTo>
                      <a:pt x="554" y="45"/>
                      <a:pt x="554" y="9"/>
                      <a:pt x="529" y="8"/>
                    </a:cubicBezTo>
                    <a:cubicBezTo>
                      <a:pt x="443" y="2"/>
                      <a:pt x="357" y="0"/>
                      <a:pt x="27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309;p46"/>
              <p:cNvSpPr/>
              <p:nvPr/>
            </p:nvSpPr>
            <p:spPr>
              <a:xfrm>
                <a:off x="8281509" y="1940018"/>
                <a:ext cx="29793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09" extrusionOk="0">
                    <a:moveTo>
                      <a:pt x="531" y="1"/>
                    </a:moveTo>
                    <a:cubicBezTo>
                      <a:pt x="530" y="1"/>
                      <a:pt x="529" y="1"/>
                      <a:pt x="529" y="1"/>
                    </a:cubicBezTo>
                    <a:cubicBezTo>
                      <a:pt x="361" y="15"/>
                      <a:pt x="195" y="39"/>
                      <a:pt x="27" y="62"/>
                    </a:cubicBezTo>
                    <a:cubicBezTo>
                      <a:pt x="1" y="66"/>
                      <a:pt x="6" y="109"/>
                      <a:pt x="31" y="109"/>
                    </a:cubicBezTo>
                    <a:cubicBezTo>
                      <a:pt x="31" y="109"/>
                      <a:pt x="32" y="109"/>
                      <a:pt x="33" y="109"/>
                    </a:cubicBezTo>
                    <a:cubicBezTo>
                      <a:pt x="201" y="92"/>
                      <a:pt x="369" y="75"/>
                      <a:pt x="534" y="49"/>
                    </a:cubicBezTo>
                    <a:cubicBezTo>
                      <a:pt x="561" y="45"/>
                      <a:pt x="556" y="1"/>
                      <a:pt x="53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310;p46"/>
              <p:cNvSpPr/>
              <p:nvPr/>
            </p:nvSpPr>
            <p:spPr>
              <a:xfrm>
                <a:off x="8266454" y="2071805"/>
                <a:ext cx="23538" cy="2757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2" extrusionOk="0">
                    <a:moveTo>
                      <a:pt x="314" y="0"/>
                    </a:moveTo>
                    <a:cubicBezTo>
                      <a:pt x="216" y="0"/>
                      <a:pt x="116" y="9"/>
                      <a:pt x="18" y="12"/>
                    </a:cubicBezTo>
                    <a:cubicBezTo>
                      <a:pt x="1" y="13"/>
                      <a:pt x="1" y="39"/>
                      <a:pt x="18" y="40"/>
                    </a:cubicBezTo>
                    <a:cubicBezTo>
                      <a:pt x="114" y="43"/>
                      <a:pt x="213" y="52"/>
                      <a:pt x="310" y="52"/>
                    </a:cubicBezTo>
                    <a:cubicBezTo>
                      <a:pt x="346" y="52"/>
                      <a:pt x="381" y="51"/>
                      <a:pt x="415" y="48"/>
                    </a:cubicBezTo>
                    <a:cubicBezTo>
                      <a:pt x="443" y="45"/>
                      <a:pt x="443" y="6"/>
                      <a:pt x="415" y="4"/>
                    </a:cubicBezTo>
                    <a:cubicBezTo>
                      <a:pt x="382" y="1"/>
                      <a:pt x="348" y="0"/>
                      <a:pt x="31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311;p46"/>
              <p:cNvSpPr/>
              <p:nvPr/>
            </p:nvSpPr>
            <p:spPr>
              <a:xfrm>
                <a:off x="8207293" y="2074138"/>
                <a:ext cx="33186" cy="625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118" extrusionOk="0">
                    <a:moveTo>
                      <a:pt x="44" y="0"/>
                    </a:moveTo>
                    <a:cubicBezTo>
                      <a:pt x="13" y="0"/>
                      <a:pt x="1" y="48"/>
                      <a:pt x="35" y="57"/>
                    </a:cubicBezTo>
                    <a:cubicBezTo>
                      <a:pt x="174" y="93"/>
                      <a:pt x="317" y="118"/>
                      <a:pt x="460" y="118"/>
                    </a:cubicBezTo>
                    <a:cubicBezTo>
                      <a:pt x="503" y="118"/>
                      <a:pt x="545" y="116"/>
                      <a:pt x="588" y="111"/>
                    </a:cubicBezTo>
                    <a:cubicBezTo>
                      <a:pt x="625" y="106"/>
                      <a:pt x="626" y="55"/>
                      <a:pt x="588" y="54"/>
                    </a:cubicBezTo>
                    <a:cubicBezTo>
                      <a:pt x="407" y="45"/>
                      <a:pt x="229" y="38"/>
                      <a:pt x="50" y="1"/>
                    </a:cubicBezTo>
                    <a:cubicBezTo>
                      <a:pt x="48" y="0"/>
                      <a:pt x="46" y="0"/>
                      <a:pt x="4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12;p46"/>
              <p:cNvSpPr/>
              <p:nvPr/>
            </p:nvSpPr>
            <p:spPr>
              <a:xfrm>
                <a:off x="8202204" y="1942085"/>
                <a:ext cx="36473" cy="6202"/>
              </a:xfrm>
              <a:custGeom>
                <a:avLst/>
                <a:gdLst/>
                <a:ahLst/>
                <a:cxnLst/>
                <a:rect l="l" t="t" r="r" b="b"/>
                <a:pathLst>
                  <a:path w="688" h="117" extrusionOk="0">
                    <a:moveTo>
                      <a:pt x="37" y="0"/>
                    </a:moveTo>
                    <a:cubicBezTo>
                      <a:pt x="1" y="0"/>
                      <a:pt x="3" y="57"/>
                      <a:pt x="40" y="61"/>
                    </a:cubicBezTo>
                    <a:cubicBezTo>
                      <a:pt x="237" y="82"/>
                      <a:pt x="437" y="113"/>
                      <a:pt x="635" y="117"/>
                    </a:cubicBezTo>
                    <a:cubicBezTo>
                      <a:pt x="635" y="117"/>
                      <a:pt x="636" y="117"/>
                      <a:pt x="636" y="117"/>
                    </a:cubicBezTo>
                    <a:cubicBezTo>
                      <a:pt x="677" y="117"/>
                      <a:pt x="687" y="49"/>
                      <a:pt x="645" y="44"/>
                    </a:cubicBezTo>
                    <a:cubicBezTo>
                      <a:pt x="446" y="16"/>
                      <a:pt x="240" y="13"/>
                      <a:pt x="40" y="0"/>
                    </a:cubicBezTo>
                    <a:cubicBezTo>
                      <a:pt x="39" y="0"/>
                      <a:pt x="38" y="0"/>
                      <a:pt x="3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13;p46"/>
              <p:cNvSpPr/>
              <p:nvPr/>
            </p:nvSpPr>
            <p:spPr>
              <a:xfrm>
                <a:off x="8157568" y="2073767"/>
                <a:ext cx="25075" cy="408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7" extrusionOk="0">
                    <a:moveTo>
                      <a:pt x="306" y="1"/>
                    </a:moveTo>
                    <a:cubicBezTo>
                      <a:pt x="216" y="1"/>
                      <a:pt x="125" y="9"/>
                      <a:pt x="36" y="11"/>
                    </a:cubicBezTo>
                    <a:cubicBezTo>
                      <a:pt x="1" y="11"/>
                      <a:pt x="1" y="65"/>
                      <a:pt x="36" y="66"/>
                    </a:cubicBezTo>
                    <a:cubicBezTo>
                      <a:pt x="123" y="69"/>
                      <a:pt x="213" y="76"/>
                      <a:pt x="301" y="76"/>
                    </a:cubicBezTo>
                    <a:cubicBezTo>
                      <a:pt x="346" y="76"/>
                      <a:pt x="391" y="74"/>
                      <a:pt x="434" y="69"/>
                    </a:cubicBezTo>
                    <a:cubicBezTo>
                      <a:pt x="473" y="64"/>
                      <a:pt x="473" y="13"/>
                      <a:pt x="434" y="8"/>
                    </a:cubicBezTo>
                    <a:cubicBezTo>
                      <a:pt x="392" y="2"/>
                      <a:pt x="350" y="1"/>
                      <a:pt x="30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14;p46"/>
              <p:cNvSpPr/>
              <p:nvPr/>
            </p:nvSpPr>
            <p:spPr>
              <a:xfrm>
                <a:off x="8138802" y="1939594"/>
                <a:ext cx="28150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74" extrusionOk="0">
                    <a:moveTo>
                      <a:pt x="256" y="0"/>
                    </a:moveTo>
                    <a:cubicBezTo>
                      <a:pt x="185" y="0"/>
                      <a:pt x="114" y="2"/>
                      <a:pt x="43" y="4"/>
                    </a:cubicBezTo>
                    <a:cubicBezTo>
                      <a:pt x="0" y="6"/>
                      <a:pt x="0" y="68"/>
                      <a:pt x="43" y="70"/>
                    </a:cubicBezTo>
                    <a:cubicBezTo>
                      <a:pt x="121" y="72"/>
                      <a:pt x="199" y="74"/>
                      <a:pt x="276" y="74"/>
                    </a:cubicBezTo>
                    <a:cubicBezTo>
                      <a:pt x="347" y="74"/>
                      <a:pt x="418" y="72"/>
                      <a:pt x="489" y="69"/>
                    </a:cubicBezTo>
                    <a:cubicBezTo>
                      <a:pt x="531" y="67"/>
                      <a:pt x="531" y="7"/>
                      <a:pt x="489" y="6"/>
                    </a:cubicBezTo>
                    <a:cubicBezTo>
                      <a:pt x="412" y="2"/>
                      <a:pt x="334" y="0"/>
                      <a:pt x="25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15;p46"/>
              <p:cNvSpPr/>
              <p:nvPr/>
            </p:nvSpPr>
            <p:spPr>
              <a:xfrm>
                <a:off x="8091568" y="2071964"/>
                <a:ext cx="33345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113" extrusionOk="0">
                    <a:moveTo>
                      <a:pt x="39" y="0"/>
                    </a:moveTo>
                    <a:cubicBezTo>
                      <a:pt x="10" y="0"/>
                      <a:pt x="1" y="45"/>
                      <a:pt x="32" y="54"/>
                    </a:cubicBezTo>
                    <a:cubicBezTo>
                      <a:pt x="159" y="92"/>
                      <a:pt x="288" y="113"/>
                      <a:pt x="419" y="113"/>
                    </a:cubicBezTo>
                    <a:cubicBezTo>
                      <a:pt x="477" y="113"/>
                      <a:pt x="536" y="109"/>
                      <a:pt x="594" y="100"/>
                    </a:cubicBezTo>
                    <a:cubicBezTo>
                      <a:pt x="628" y="96"/>
                      <a:pt x="621" y="38"/>
                      <a:pt x="588" y="38"/>
                    </a:cubicBezTo>
                    <a:cubicBezTo>
                      <a:pt x="587" y="38"/>
                      <a:pt x="586" y="38"/>
                      <a:pt x="585" y="38"/>
                    </a:cubicBezTo>
                    <a:cubicBezTo>
                      <a:pt x="527" y="43"/>
                      <a:pt x="470" y="46"/>
                      <a:pt x="413" y="46"/>
                    </a:cubicBezTo>
                    <a:cubicBezTo>
                      <a:pt x="290" y="46"/>
                      <a:pt x="169" y="33"/>
                      <a:pt x="46" y="1"/>
                    </a:cubicBezTo>
                    <a:cubicBezTo>
                      <a:pt x="43" y="0"/>
                      <a:pt x="41" y="0"/>
                      <a:pt x="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16;p46"/>
              <p:cNvSpPr/>
              <p:nvPr/>
            </p:nvSpPr>
            <p:spPr>
              <a:xfrm>
                <a:off x="8073067" y="1935565"/>
                <a:ext cx="30535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3" extrusionOk="0">
                    <a:moveTo>
                      <a:pt x="539" y="0"/>
                    </a:moveTo>
                    <a:cubicBezTo>
                      <a:pt x="538" y="0"/>
                      <a:pt x="536" y="0"/>
                      <a:pt x="535" y="1"/>
                    </a:cubicBezTo>
                    <a:cubicBezTo>
                      <a:pt x="416" y="22"/>
                      <a:pt x="301" y="42"/>
                      <a:pt x="183" y="42"/>
                    </a:cubicBezTo>
                    <a:cubicBezTo>
                      <a:pt x="139" y="42"/>
                      <a:pt x="94" y="39"/>
                      <a:pt x="49" y="33"/>
                    </a:cubicBezTo>
                    <a:cubicBezTo>
                      <a:pt x="47" y="32"/>
                      <a:pt x="46" y="32"/>
                      <a:pt x="44" y="32"/>
                    </a:cubicBezTo>
                    <a:cubicBezTo>
                      <a:pt x="13" y="32"/>
                      <a:pt x="0" y="81"/>
                      <a:pt x="34" y="86"/>
                    </a:cubicBezTo>
                    <a:cubicBezTo>
                      <a:pt x="100" y="96"/>
                      <a:pt x="167" y="103"/>
                      <a:pt x="233" y="103"/>
                    </a:cubicBezTo>
                    <a:cubicBezTo>
                      <a:pt x="342" y="103"/>
                      <a:pt x="450" y="86"/>
                      <a:pt x="551" y="41"/>
                    </a:cubicBezTo>
                    <a:cubicBezTo>
                      <a:pt x="575" y="31"/>
                      <a:pt x="559" y="0"/>
                      <a:pt x="5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17;p46"/>
              <p:cNvSpPr/>
              <p:nvPr/>
            </p:nvSpPr>
            <p:spPr>
              <a:xfrm>
                <a:off x="8041578" y="2074032"/>
                <a:ext cx="27673" cy="3552"/>
              </a:xfrm>
              <a:custGeom>
                <a:avLst/>
                <a:gdLst/>
                <a:ahLst/>
                <a:cxnLst/>
                <a:rect l="l" t="t" r="r" b="b"/>
                <a:pathLst>
                  <a:path w="522" h="67" extrusionOk="0">
                    <a:moveTo>
                      <a:pt x="273" y="0"/>
                    </a:moveTo>
                    <a:cubicBezTo>
                      <a:pt x="195" y="0"/>
                      <a:pt x="117" y="2"/>
                      <a:pt x="39" y="3"/>
                    </a:cubicBezTo>
                    <a:cubicBezTo>
                      <a:pt x="1" y="4"/>
                      <a:pt x="1" y="64"/>
                      <a:pt x="39" y="64"/>
                    </a:cubicBezTo>
                    <a:cubicBezTo>
                      <a:pt x="120" y="65"/>
                      <a:pt x="201" y="67"/>
                      <a:pt x="281" y="67"/>
                    </a:cubicBezTo>
                    <a:cubicBezTo>
                      <a:pt x="350" y="67"/>
                      <a:pt x="418" y="65"/>
                      <a:pt x="486" y="60"/>
                    </a:cubicBezTo>
                    <a:cubicBezTo>
                      <a:pt x="521" y="57"/>
                      <a:pt x="521" y="9"/>
                      <a:pt x="486" y="7"/>
                    </a:cubicBezTo>
                    <a:cubicBezTo>
                      <a:pt x="415" y="2"/>
                      <a:pt x="344" y="0"/>
                      <a:pt x="27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18;p46"/>
              <p:cNvSpPr/>
              <p:nvPr/>
            </p:nvSpPr>
            <p:spPr>
              <a:xfrm>
                <a:off x="8007810" y="1940018"/>
                <a:ext cx="27036" cy="3022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7" extrusionOk="0">
                    <a:moveTo>
                      <a:pt x="289" y="0"/>
                    </a:moveTo>
                    <a:cubicBezTo>
                      <a:pt x="203" y="0"/>
                      <a:pt x="117" y="2"/>
                      <a:pt x="31" y="4"/>
                    </a:cubicBezTo>
                    <a:cubicBezTo>
                      <a:pt x="0" y="4"/>
                      <a:pt x="0" y="52"/>
                      <a:pt x="31" y="53"/>
                    </a:cubicBezTo>
                    <a:cubicBezTo>
                      <a:pt x="122" y="55"/>
                      <a:pt x="212" y="57"/>
                      <a:pt x="302" y="57"/>
                    </a:cubicBezTo>
                    <a:cubicBezTo>
                      <a:pt x="361" y="57"/>
                      <a:pt x="419" y="56"/>
                      <a:pt x="478" y="53"/>
                    </a:cubicBezTo>
                    <a:cubicBezTo>
                      <a:pt x="510" y="52"/>
                      <a:pt x="510" y="5"/>
                      <a:pt x="478" y="4"/>
                    </a:cubicBezTo>
                    <a:cubicBezTo>
                      <a:pt x="414" y="1"/>
                      <a:pt x="352" y="0"/>
                      <a:pt x="28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319;p46"/>
              <p:cNvSpPr/>
              <p:nvPr/>
            </p:nvSpPr>
            <p:spPr>
              <a:xfrm>
                <a:off x="7992331" y="2074509"/>
                <a:ext cx="24015" cy="25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9" extrusionOk="0">
                    <a:moveTo>
                      <a:pt x="345" y="0"/>
                    </a:moveTo>
                    <a:cubicBezTo>
                      <a:pt x="238" y="0"/>
                      <a:pt x="131" y="5"/>
                      <a:pt x="25" y="6"/>
                    </a:cubicBezTo>
                    <a:cubicBezTo>
                      <a:pt x="0" y="6"/>
                      <a:pt x="0" y="43"/>
                      <a:pt x="25" y="44"/>
                    </a:cubicBezTo>
                    <a:cubicBezTo>
                      <a:pt x="131" y="45"/>
                      <a:pt x="237" y="49"/>
                      <a:pt x="344" y="49"/>
                    </a:cubicBezTo>
                    <a:cubicBezTo>
                      <a:pt x="370" y="49"/>
                      <a:pt x="396" y="49"/>
                      <a:pt x="422" y="48"/>
                    </a:cubicBezTo>
                    <a:cubicBezTo>
                      <a:pt x="452" y="47"/>
                      <a:pt x="452" y="2"/>
                      <a:pt x="422" y="1"/>
                    </a:cubicBezTo>
                    <a:cubicBezTo>
                      <a:pt x="397" y="0"/>
                      <a:pt x="371" y="0"/>
                      <a:pt x="3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20;p46"/>
              <p:cNvSpPr/>
              <p:nvPr/>
            </p:nvSpPr>
            <p:spPr>
              <a:xfrm>
                <a:off x="7933435" y="1936784"/>
                <a:ext cx="33504" cy="4241"/>
              </a:xfrm>
              <a:custGeom>
                <a:avLst/>
                <a:gdLst/>
                <a:ahLst/>
                <a:cxnLst/>
                <a:rect l="l" t="t" r="r" b="b"/>
                <a:pathLst>
                  <a:path w="632" h="80" extrusionOk="0">
                    <a:moveTo>
                      <a:pt x="376" y="1"/>
                    </a:moveTo>
                    <a:cubicBezTo>
                      <a:pt x="265" y="1"/>
                      <a:pt x="154" y="5"/>
                      <a:pt x="43" y="7"/>
                    </a:cubicBezTo>
                    <a:cubicBezTo>
                      <a:pt x="0" y="7"/>
                      <a:pt x="0" y="73"/>
                      <a:pt x="43" y="74"/>
                    </a:cubicBezTo>
                    <a:cubicBezTo>
                      <a:pt x="152" y="76"/>
                      <a:pt x="262" y="79"/>
                      <a:pt x="371" y="79"/>
                    </a:cubicBezTo>
                    <a:cubicBezTo>
                      <a:pt x="444" y="79"/>
                      <a:pt x="517" y="78"/>
                      <a:pt x="589" y="73"/>
                    </a:cubicBezTo>
                    <a:cubicBezTo>
                      <a:pt x="632" y="69"/>
                      <a:pt x="632" y="11"/>
                      <a:pt x="589" y="7"/>
                    </a:cubicBezTo>
                    <a:cubicBezTo>
                      <a:pt x="518" y="2"/>
                      <a:pt x="447" y="1"/>
                      <a:pt x="37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21;p46"/>
              <p:cNvSpPr/>
              <p:nvPr/>
            </p:nvSpPr>
            <p:spPr>
              <a:xfrm>
                <a:off x="7928398" y="2072017"/>
                <a:ext cx="32868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3" extrusionOk="0">
                    <a:moveTo>
                      <a:pt x="275" y="1"/>
                    </a:moveTo>
                    <a:cubicBezTo>
                      <a:pt x="192" y="1"/>
                      <a:pt x="108" y="11"/>
                      <a:pt x="29" y="31"/>
                    </a:cubicBezTo>
                    <a:cubicBezTo>
                      <a:pt x="0" y="37"/>
                      <a:pt x="12" y="75"/>
                      <a:pt x="38" y="75"/>
                    </a:cubicBezTo>
                    <a:cubicBezTo>
                      <a:pt x="39" y="75"/>
                      <a:pt x="40" y="75"/>
                      <a:pt x="41" y="75"/>
                    </a:cubicBezTo>
                    <a:cubicBezTo>
                      <a:pt x="97" y="67"/>
                      <a:pt x="152" y="64"/>
                      <a:pt x="205" y="64"/>
                    </a:cubicBezTo>
                    <a:cubicBezTo>
                      <a:pt x="329" y="64"/>
                      <a:pt x="447" y="82"/>
                      <a:pt x="574" y="111"/>
                    </a:cubicBezTo>
                    <a:cubicBezTo>
                      <a:pt x="577" y="112"/>
                      <a:pt x="580" y="112"/>
                      <a:pt x="583" y="112"/>
                    </a:cubicBezTo>
                    <a:cubicBezTo>
                      <a:pt x="612" y="112"/>
                      <a:pt x="619" y="69"/>
                      <a:pt x="588" y="58"/>
                    </a:cubicBezTo>
                    <a:cubicBezTo>
                      <a:pt x="490" y="19"/>
                      <a:pt x="382" y="1"/>
                      <a:pt x="275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322;p46"/>
              <p:cNvSpPr/>
              <p:nvPr/>
            </p:nvSpPr>
            <p:spPr>
              <a:xfrm>
                <a:off x="7862876" y="2116123"/>
                <a:ext cx="16646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09" extrusionOk="0">
                    <a:moveTo>
                      <a:pt x="218" y="0"/>
                    </a:moveTo>
                    <a:cubicBezTo>
                      <a:pt x="148" y="0"/>
                      <a:pt x="75" y="29"/>
                      <a:pt x="22" y="64"/>
                    </a:cubicBezTo>
                    <a:cubicBezTo>
                      <a:pt x="0" y="78"/>
                      <a:pt x="13" y="109"/>
                      <a:pt x="34" y="109"/>
                    </a:cubicBezTo>
                    <a:cubicBezTo>
                      <a:pt x="38" y="109"/>
                      <a:pt x="42" y="107"/>
                      <a:pt x="46" y="105"/>
                    </a:cubicBezTo>
                    <a:cubicBezTo>
                      <a:pt x="80" y="82"/>
                      <a:pt x="118" y="68"/>
                      <a:pt x="160" y="60"/>
                    </a:cubicBezTo>
                    <a:cubicBezTo>
                      <a:pt x="172" y="58"/>
                      <a:pt x="185" y="57"/>
                      <a:pt x="197" y="57"/>
                    </a:cubicBezTo>
                    <a:cubicBezTo>
                      <a:pt x="225" y="57"/>
                      <a:pt x="253" y="61"/>
                      <a:pt x="281" y="61"/>
                    </a:cubicBezTo>
                    <a:cubicBezTo>
                      <a:pt x="282" y="61"/>
                      <a:pt x="282" y="61"/>
                      <a:pt x="282" y="61"/>
                    </a:cubicBezTo>
                    <a:cubicBezTo>
                      <a:pt x="311" y="61"/>
                      <a:pt x="313" y="21"/>
                      <a:pt x="289" y="12"/>
                    </a:cubicBezTo>
                    <a:cubicBezTo>
                      <a:pt x="266" y="4"/>
                      <a:pt x="242" y="0"/>
                      <a:pt x="218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323;p46"/>
              <p:cNvSpPr/>
              <p:nvPr/>
            </p:nvSpPr>
            <p:spPr>
              <a:xfrm>
                <a:off x="7844269" y="1976808"/>
                <a:ext cx="19297" cy="3234"/>
              </a:xfrm>
              <a:custGeom>
                <a:avLst/>
                <a:gdLst/>
                <a:ahLst/>
                <a:cxnLst/>
                <a:rect l="l" t="t" r="r" b="b"/>
                <a:pathLst>
                  <a:path w="364" h="61" extrusionOk="0">
                    <a:moveTo>
                      <a:pt x="186" y="0"/>
                    </a:moveTo>
                    <a:cubicBezTo>
                      <a:pt x="137" y="0"/>
                      <a:pt x="87" y="2"/>
                      <a:pt x="37" y="2"/>
                    </a:cubicBezTo>
                    <a:cubicBezTo>
                      <a:pt x="1" y="2"/>
                      <a:pt x="1" y="57"/>
                      <a:pt x="37" y="58"/>
                    </a:cubicBezTo>
                    <a:cubicBezTo>
                      <a:pt x="87" y="58"/>
                      <a:pt x="137" y="60"/>
                      <a:pt x="186" y="60"/>
                    </a:cubicBezTo>
                    <a:cubicBezTo>
                      <a:pt x="236" y="60"/>
                      <a:pt x="285" y="58"/>
                      <a:pt x="334" y="53"/>
                    </a:cubicBezTo>
                    <a:cubicBezTo>
                      <a:pt x="363" y="48"/>
                      <a:pt x="363" y="12"/>
                      <a:pt x="334" y="8"/>
                    </a:cubicBezTo>
                    <a:cubicBezTo>
                      <a:pt x="285" y="2"/>
                      <a:pt x="236" y="0"/>
                      <a:pt x="18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324;p46"/>
              <p:cNvSpPr/>
              <p:nvPr/>
            </p:nvSpPr>
            <p:spPr>
              <a:xfrm>
                <a:off x="7820838" y="2113207"/>
                <a:ext cx="24969" cy="413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78" extrusionOk="0">
                    <a:moveTo>
                      <a:pt x="310" y="0"/>
                    </a:moveTo>
                    <a:cubicBezTo>
                      <a:pt x="217" y="0"/>
                      <a:pt x="124" y="10"/>
                      <a:pt x="33" y="15"/>
                    </a:cubicBezTo>
                    <a:cubicBezTo>
                      <a:pt x="1" y="16"/>
                      <a:pt x="1" y="62"/>
                      <a:pt x="33" y="64"/>
                    </a:cubicBezTo>
                    <a:cubicBezTo>
                      <a:pt x="124" y="68"/>
                      <a:pt x="217" y="78"/>
                      <a:pt x="310" y="78"/>
                    </a:cubicBezTo>
                    <a:cubicBezTo>
                      <a:pt x="350" y="78"/>
                      <a:pt x="390" y="76"/>
                      <a:pt x="429" y="71"/>
                    </a:cubicBezTo>
                    <a:cubicBezTo>
                      <a:pt x="471" y="67"/>
                      <a:pt x="471" y="12"/>
                      <a:pt x="429" y="7"/>
                    </a:cubicBezTo>
                    <a:cubicBezTo>
                      <a:pt x="390" y="2"/>
                      <a:pt x="350" y="0"/>
                      <a:pt x="31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325;p46"/>
              <p:cNvSpPr/>
              <p:nvPr/>
            </p:nvSpPr>
            <p:spPr>
              <a:xfrm>
                <a:off x="7805411" y="1974211"/>
                <a:ext cx="26771" cy="312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9" extrusionOk="0">
                    <a:moveTo>
                      <a:pt x="325" y="0"/>
                    </a:moveTo>
                    <a:cubicBezTo>
                      <a:pt x="225" y="0"/>
                      <a:pt x="124" y="6"/>
                      <a:pt x="25" y="10"/>
                    </a:cubicBezTo>
                    <a:cubicBezTo>
                      <a:pt x="0" y="11"/>
                      <a:pt x="0" y="48"/>
                      <a:pt x="25" y="49"/>
                    </a:cubicBezTo>
                    <a:cubicBezTo>
                      <a:pt x="127" y="53"/>
                      <a:pt x="231" y="59"/>
                      <a:pt x="335" y="59"/>
                    </a:cubicBezTo>
                    <a:cubicBezTo>
                      <a:pt x="381" y="59"/>
                      <a:pt x="426" y="58"/>
                      <a:pt x="472" y="55"/>
                    </a:cubicBezTo>
                    <a:cubicBezTo>
                      <a:pt x="504" y="51"/>
                      <a:pt x="504" y="8"/>
                      <a:pt x="472" y="5"/>
                    </a:cubicBezTo>
                    <a:cubicBezTo>
                      <a:pt x="423" y="2"/>
                      <a:pt x="374" y="0"/>
                      <a:pt x="32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326;p46"/>
              <p:cNvSpPr/>
              <p:nvPr/>
            </p:nvSpPr>
            <p:spPr>
              <a:xfrm>
                <a:off x="7770689" y="2115964"/>
                <a:ext cx="25075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4" extrusionOk="0">
                    <a:moveTo>
                      <a:pt x="303" y="0"/>
                    </a:moveTo>
                    <a:cubicBezTo>
                      <a:pt x="213" y="0"/>
                      <a:pt x="124" y="6"/>
                      <a:pt x="34" y="11"/>
                    </a:cubicBezTo>
                    <a:cubicBezTo>
                      <a:pt x="0" y="12"/>
                      <a:pt x="0" y="62"/>
                      <a:pt x="34" y="64"/>
                    </a:cubicBezTo>
                    <a:cubicBezTo>
                      <a:pt x="123" y="68"/>
                      <a:pt x="212" y="74"/>
                      <a:pt x="301" y="74"/>
                    </a:cubicBezTo>
                    <a:cubicBezTo>
                      <a:pt x="345" y="74"/>
                      <a:pt x="388" y="72"/>
                      <a:pt x="432" y="68"/>
                    </a:cubicBezTo>
                    <a:cubicBezTo>
                      <a:pt x="472" y="65"/>
                      <a:pt x="472" y="10"/>
                      <a:pt x="432" y="5"/>
                    </a:cubicBezTo>
                    <a:cubicBezTo>
                      <a:pt x="389" y="2"/>
                      <a:pt x="346" y="0"/>
                      <a:pt x="30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327;p46"/>
              <p:cNvSpPr/>
              <p:nvPr/>
            </p:nvSpPr>
            <p:spPr>
              <a:xfrm>
                <a:off x="7753990" y="1968856"/>
                <a:ext cx="34352" cy="7104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4" extrusionOk="0">
                    <a:moveTo>
                      <a:pt x="49" y="0"/>
                    </a:moveTo>
                    <a:cubicBezTo>
                      <a:pt x="12" y="0"/>
                      <a:pt x="0" y="57"/>
                      <a:pt x="41" y="71"/>
                    </a:cubicBezTo>
                    <a:cubicBezTo>
                      <a:pt x="162" y="110"/>
                      <a:pt x="288" y="134"/>
                      <a:pt x="414" y="134"/>
                    </a:cubicBezTo>
                    <a:cubicBezTo>
                      <a:pt x="479" y="134"/>
                      <a:pt x="543" y="128"/>
                      <a:pt x="608" y="114"/>
                    </a:cubicBezTo>
                    <a:cubicBezTo>
                      <a:pt x="647" y="105"/>
                      <a:pt x="639" y="41"/>
                      <a:pt x="598" y="41"/>
                    </a:cubicBezTo>
                    <a:cubicBezTo>
                      <a:pt x="598" y="41"/>
                      <a:pt x="598" y="41"/>
                      <a:pt x="597" y="41"/>
                    </a:cubicBezTo>
                    <a:cubicBezTo>
                      <a:pt x="555" y="43"/>
                      <a:pt x="512" y="43"/>
                      <a:pt x="470" y="43"/>
                    </a:cubicBezTo>
                    <a:cubicBezTo>
                      <a:pt x="332" y="43"/>
                      <a:pt x="196" y="34"/>
                      <a:pt x="60" y="2"/>
                    </a:cubicBezTo>
                    <a:cubicBezTo>
                      <a:pt x="56" y="1"/>
                      <a:pt x="53" y="0"/>
                      <a:pt x="4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8" name="Picture 2" descr="وسائل العمل في الاركان وحدة صلاتي رياض الاطفال - مؤسسة التحاضير الحديثة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238" y="2110383"/>
              <a:ext cx="2143672" cy="1856956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9" name="Picture 4" descr="يلا نصلي - صباح كيوت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747" y="2127914"/>
              <a:ext cx="1419839" cy="839509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0" name="Picture 2" descr="الحصول على تعليم الصلاة فى الاسلام - Microsoft Store في ar-SA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65" y="2072352"/>
              <a:ext cx="1298210" cy="1298210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11" name="مربع نص 10"/>
            <p:cNvSpPr txBox="1"/>
            <p:nvPr/>
          </p:nvSpPr>
          <p:spPr>
            <a:xfrm>
              <a:off x="1259632" y="1917350"/>
              <a:ext cx="6463105" cy="21236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6600" dirty="0" smtClean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وقت الصلاة</a:t>
              </a:r>
            </a:p>
            <a:p>
              <a:pPr algn="ctr"/>
              <a:r>
                <a:rPr lang="ar-SA" sz="6600" dirty="0" smtClean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 الصلاة أهم</a:t>
              </a:r>
              <a:endParaRPr lang="ar-SA" sz="6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1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صورة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192" y="-228287"/>
            <a:ext cx="7107381" cy="7563957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37" y="-1"/>
            <a:ext cx="5409063" cy="710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112557" y="707169"/>
            <a:ext cx="10025495" cy="5915025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6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03" y="6117652"/>
            <a:ext cx="1009085" cy="1009085"/>
          </a:xfrm>
          <a:prstGeom prst="rect">
            <a:avLst/>
          </a:prstGeom>
        </p:spPr>
      </p:pic>
      <p:pic>
        <p:nvPicPr>
          <p:cNvPr id="27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7" y="2732626"/>
            <a:ext cx="1009085" cy="1009085"/>
          </a:xfrm>
          <a:prstGeom prst="rect">
            <a:avLst/>
          </a:prstGeom>
        </p:spPr>
      </p:pic>
      <p:pic>
        <p:nvPicPr>
          <p:cNvPr id="28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19" y="4208459"/>
            <a:ext cx="1009085" cy="1009085"/>
          </a:xfrm>
          <a:prstGeom prst="rect">
            <a:avLst/>
          </a:prstGeom>
        </p:spPr>
      </p:pic>
      <p:sp>
        <p:nvSpPr>
          <p:cNvPr id="48" name="TextBox 19">
            <a:extLst>
              <a:ext uri="{FF2B5EF4-FFF2-40B4-BE49-F238E27FC236}">
                <a16:creationId xmlns:a16="http://schemas.microsoft.com/office/drawing/2014/main" xmlns="" id="{F45C18EF-649D-4B19-8547-96B9428BEBF1}"/>
              </a:ext>
            </a:extLst>
          </p:cNvPr>
          <p:cNvSpPr txBox="1"/>
          <p:nvPr/>
        </p:nvSpPr>
        <p:spPr>
          <a:xfrm>
            <a:off x="3766405" y="971382"/>
            <a:ext cx="5677468" cy="538593"/>
          </a:xfrm>
          <a:prstGeom prst="rect">
            <a:avLst/>
          </a:prstGeom>
          <a:solidFill>
            <a:srgbClr val="FFCCCC"/>
          </a:solidFill>
        </p:spPr>
        <p:txBody>
          <a:bodyPr wrap="square" lIns="121905" tIns="60952" rIns="121905" bIns="60952" rtlCol="0">
            <a:spAutoFit/>
          </a:bodyPr>
          <a:lstStyle/>
          <a:p>
            <a:pPr algn="ctr"/>
            <a:r>
              <a:rPr lang="ar-BH" sz="2700" b="1" dirty="0">
                <a:solidFill>
                  <a:srgbClr val="D60093"/>
                </a:solidFill>
              </a:rPr>
              <a:t>اختاري الوجه الذي يُعبّر عن مشاعركِ وارسميه </a:t>
            </a:r>
            <a:endParaRPr lang="en-GB" sz="2700" b="1" dirty="0">
              <a:solidFill>
                <a:srgbClr val="D60093"/>
              </a:solidFill>
            </a:endParaRPr>
          </a:p>
        </p:txBody>
      </p:sp>
      <p:pic>
        <p:nvPicPr>
          <p:cNvPr id="13314" name="Picture 2" descr="صور متحركة الاميرات ديزني | Disney \ Arabic Amino">
            <a:extLst>
              <a:ext uri="{FF2B5EF4-FFF2-40B4-BE49-F238E27FC236}">
                <a16:creationId xmlns:a16="http://schemas.microsoft.com/office/drawing/2014/main" xmlns="" id="{4E302FDD-C5CE-4331-A648-35D78B24D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01" y="670159"/>
            <a:ext cx="2132080" cy="2265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188;p36"/>
          <p:cNvSpPr/>
          <p:nvPr/>
        </p:nvSpPr>
        <p:spPr>
          <a:xfrm>
            <a:off x="-9050" y="2831667"/>
            <a:ext cx="10566427" cy="3623700"/>
          </a:xfrm>
          <a:prstGeom prst="rect">
            <a:avLst/>
          </a:prstGeom>
          <a:solidFill>
            <a:schemeClr val="accent4">
              <a:lumMod val="60000"/>
              <a:lumOff val="40000"/>
              <a:alpha val="17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9;p36"/>
          <p:cNvSpPr/>
          <p:nvPr/>
        </p:nvSpPr>
        <p:spPr>
          <a:xfrm rot="-1110091">
            <a:off x="11772039" y="328491"/>
            <a:ext cx="1018196" cy="1324618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90;p36"/>
          <p:cNvSpPr/>
          <p:nvPr/>
        </p:nvSpPr>
        <p:spPr>
          <a:xfrm rot="4908656">
            <a:off x="11866183" y="3508694"/>
            <a:ext cx="1018229" cy="1324661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93;p14"/>
          <p:cNvSpPr/>
          <p:nvPr/>
        </p:nvSpPr>
        <p:spPr>
          <a:xfrm>
            <a:off x="3425763" y="5817592"/>
            <a:ext cx="4382847" cy="79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3000" b="1" dirty="0" err="1">
                <a:solidFill>
                  <a:schemeClr val="accent4">
                    <a:lumMod val="60000"/>
                    <a:lumOff val="40000"/>
                  </a:schemeClr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3000" b="1" dirty="0">
                <a:solidFill>
                  <a:schemeClr val="accent4">
                    <a:lumMod val="60000"/>
                    <a:lumOff val="40000"/>
                  </a:schemeClr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3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4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6655837" y="2697292"/>
            <a:ext cx="1958454" cy="3009016"/>
            <a:chOff x="6000119" y="568430"/>
            <a:chExt cx="2315327" cy="3544027"/>
          </a:xfrm>
        </p:grpSpPr>
        <p:pic>
          <p:nvPicPr>
            <p:cNvPr id="55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56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57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4423589" y="2670604"/>
            <a:ext cx="1975821" cy="3035704"/>
            <a:chOff x="3404069" y="247262"/>
            <a:chExt cx="2335861" cy="3575459"/>
          </a:xfrm>
        </p:grpSpPr>
        <p:pic>
          <p:nvPicPr>
            <p:cNvPr id="59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60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61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2191341" y="2681972"/>
            <a:ext cx="1975824" cy="3035704"/>
            <a:chOff x="628840" y="231367"/>
            <a:chExt cx="2335862" cy="3575459"/>
          </a:xfrm>
        </p:grpSpPr>
        <p:pic>
          <p:nvPicPr>
            <p:cNvPr id="62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3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4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4294849" y="1598232"/>
            <a:ext cx="382387" cy="38238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rgbClr val="9933FF"/>
              </a:solidFill>
            </a:endParaRPr>
          </a:p>
        </p:txBody>
      </p:sp>
      <p:sp>
        <p:nvSpPr>
          <p:cNvPr id="65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>
            <a:off x="6031897" y="1598232"/>
            <a:ext cx="382387" cy="38238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rgbClr val="9933FF"/>
              </a:solidFill>
            </a:endParaRPr>
          </a:p>
        </p:txBody>
      </p:sp>
      <p:sp>
        <p:nvSpPr>
          <p:cNvPr id="66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4876661" y="1600329"/>
            <a:ext cx="378193" cy="37819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rgbClr val="9933FF"/>
              </a:solidFill>
            </a:endParaRPr>
          </a:p>
        </p:txBody>
      </p:sp>
      <p:sp>
        <p:nvSpPr>
          <p:cNvPr id="67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6613710" y="1595908"/>
            <a:ext cx="387034" cy="38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 sz="1800">
              <a:solidFill>
                <a:srgbClr val="9933FF"/>
              </a:solidFill>
            </a:endParaRPr>
          </a:p>
        </p:txBody>
      </p:sp>
      <p:sp>
        <p:nvSpPr>
          <p:cNvPr id="68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5454279" y="1600329"/>
            <a:ext cx="378193" cy="37819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rgbClr val="9933FF"/>
              </a:solidFill>
            </a:endParaRPr>
          </a:p>
        </p:txBody>
      </p:sp>
      <p:pic>
        <p:nvPicPr>
          <p:cNvPr id="69" name="Google Shape;74;p13">
            <a:hlinkClick r:id="rId15" action="ppaction://hlinksldjump"/>
          </p:cNvPr>
          <p:cNvPicPr preferRelativeResize="0"/>
          <p:nvPr/>
        </p:nvPicPr>
        <p:blipFill>
          <a:blip r:embed="rId16" cstate="print">
            <a:alphaModFix/>
          </a:blip>
          <a:stretch>
            <a:fillRect/>
          </a:stretch>
        </p:blipFill>
        <p:spPr>
          <a:xfrm>
            <a:off x="8735283" y="3663361"/>
            <a:ext cx="1446528" cy="1310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68" t="7429" r="48146" b="75242"/>
          <a:stretch>
            <a:fillRect/>
          </a:stretch>
        </p:blipFill>
        <p:spPr bwMode="auto">
          <a:xfrm flipH="1">
            <a:off x="9458547" y="809317"/>
            <a:ext cx="1231938" cy="104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سلام-عليكم-كيف-الحال">
            <a:hlinkClick r:id="" action="ppaction://media"/>
            <a:extLst>
              <a:ext uri="{FF2B5EF4-FFF2-40B4-BE49-F238E27FC236}">
                <a16:creationId xmlns:a16="http://schemas.microsoft.com/office/drawing/2014/main" xmlns="" id="{495FF242-C762-4F0E-9D27-9A1ED1954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72211" y="592785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932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1762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762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8" grpId="0" animBg="1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4">
            <a:extLst>
              <a:ext uri="{FF2B5EF4-FFF2-40B4-BE49-F238E27FC236}">
                <a16:creationId xmlns:a16="http://schemas.microsoft.com/office/drawing/2014/main" xmlns="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7" y="-75653"/>
            <a:ext cx="6139543" cy="71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>
            <a:extLst>
              <a:ext uri="{FF2B5EF4-FFF2-40B4-BE49-F238E27FC236}">
                <a16:creationId xmlns:a16="http://schemas.microsoft.com/office/drawing/2014/main" xmlns="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68" y="-55243"/>
            <a:ext cx="6139543" cy="71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AutoShape 10"/>
          <p:cNvSpPr/>
          <p:nvPr/>
        </p:nvSpPr>
        <p:spPr>
          <a:xfrm>
            <a:off x="52308" y="2923545"/>
            <a:ext cx="2319040" cy="1723811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5" name="Group 2"/>
          <p:cNvGrpSpPr/>
          <p:nvPr/>
        </p:nvGrpSpPr>
        <p:grpSpPr>
          <a:xfrm>
            <a:off x="3094276" y="64233"/>
            <a:ext cx="5512989" cy="967278"/>
            <a:chOff x="2532" y="-671813"/>
            <a:chExt cx="5700184" cy="1934554"/>
          </a:xfrm>
        </p:grpSpPr>
        <p:sp>
          <p:nvSpPr>
            <p:cNvPr id="3" name="AutoShape 3"/>
            <p:cNvSpPr/>
            <p:nvPr/>
          </p:nvSpPr>
          <p:spPr>
            <a:xfrm rot="10329">
              <a:off x="2532" y="-431685"/>
              <a:ext cx="5700184" cy="16944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4" name="TextBox 4"/>
            <p:cNvSpPr txBox="1"/>
            <p:nvPr/>
          </p:nvSpPr>
          <p:spPr>
            <a:xfrm>
              <a:off x="283287" y="-671813"/>
              <a:ext cx="4990723" cy="18466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sp>
        <p:nvSpPr>
          <p:cNvPr id="8" name="AutoShape 8"/>
          <p:cNvSpPr/>
          <p:nvPr/>
        </p:nvSpPr>
        <p:spPr>
          <a:xfrm>
            <a:off x="9953652" y="3874231"/>
            <a:ext cx="2046239" cy="3036622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sp>
        <p:nvSpPr>
          <p:cNvPr id="48" name="AutoShape 8">
            <a:extLst>
              <a:ext uri="{FF2B5EF4-FFF2-40B4-BE49-F238E27FC236}">
                <a16:creationId xmlns:a16="http://schemas.microsoft.com/office/drawing/2014/main" xmlns="" id="{97AF4F3B-2FE3-4238-8E18-3DA4ACD3C118}"/>
              </a:ext>
            </a:extLst>
          </p:cNvPr>
          <p:cNvSpPr/>
          <p:nvPr/>
        </p:nvSpPr>
        <p:spPr>
          <a:xfrm>
            <a:off x="5062434" y="3206637"/>
            <a:ext cx="2296534" cy="3662333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sp>
        <p:nvSpPr>
          <p:cNvPr id="51" name="AutoShape 10">
            <a:extLst>
              <a:ext uri="{FF2B5EF4-FFF2-40B4-BE49-F238E27FC236}">
                <a16:creationId xmlns:a16="http://schemas.microsoft.com/office/drawing/2014/main" xmlns="" id="{1A34B965-50C6-4357-803D-BC58CA3BF3AD}"/>
              </a:ext>
            </a:extLst>
          </p:cNvPr>
          <p:cNvSpPr/>
          <p:nvPr/>
        </p:nvSpPr>
        <p:spPr>
          <a:xfrm>
            <a:off x="7377487" y="3314958"/>
            <a:ext cx="2518023" cy="3477560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21" name="مجموعة 126"/>
          <p:cNvGrpSpPr/>
          <p:nvPr/>
        </p:nvGrpSpPr>
        <p:grpSpPr>
          <a:xfrm>
            <a:off x="8716258" y="109106"/>
            <a:ext cx="1425813" cy="1908824"/>
            <a:chOff x="13074398" y="163658"/>
            <a:chExt cx="2138721" cy="2863236"/>
          </a:xfrm>
        </p:grpSpPr>
        <p:sp>
          <p:nvSpPr>
            <p:cNvPr id="54" name="AutoShape 10">
              <a:extLst>
                <a:ext uri="{FF2B5EF4-FFF2-40B4-BE49-F238E27FC236}">
                  <a16:creationId xmlns:a16="http://schemas.microsoft.com/office/drawing/2014/main" xmlns="" id="{982EA9B7-9E6C-4CF6-A3C6-2C00B5C49776}"/>
                </a:ext>
              </a:extLst>
            </p:cNvPr>
            <p:cNvSpPr/>
            <p:nvPr/>
          </p:nvSpPr>
          <p:spPr>
            <a:xfrm rot="812001">
              <a:off x="13074398" y="163658"/>
              <a:ext cx="1944602" cy="2863236"/>
            </a:xfrm>
            <a:prstGeom prst="rect">
              <a:avLst/>
            </a:prstGeom>
            <a:solidFill>
              <a:srgbClr val="EAE0F4"/>
            </a:solidFill>
            <a:effectLst>
              <a:softEdge rad="127000"/>
            </a:effectLst>
          </p:spPr>
        </p:sp>
        <p:grpSp>
          <p:nvGrpSpPr>
            <p:cNvPr id="23" name="مجموعة 77">
              <a:extLst>
                <a:ext uri="{FF2B5EF4-FFF2-40B4-BE49-F238E27FC236}">
                  <a16:creationId xmlns:a16="http://schemas.microsoft.com/office/drawing/2014/main" xmlns="" id="{CC03EBF6-6A74-41E3-8682-63F80054FD34}"/>
                </a:ext>
              </a:extLst>
            </p:cNvPr>
            <p:cNvGrpSpPr/>
            <p:nvPr/>
          </p:nvGrpSpPr>
          <p:grpSpPr>
            <a:xfrm>
              <a:off x="13179434" y="414031"/>
              <a:ext cx="2033685" cy="2342233"/>
              <a:chOff x="896757" y="5397312"/>
              <a:chExt cx="2962379" cy="3744248"/>
            </a:xfrm>
          </p:grpSpPr>
          <p:sp>
            <p:nvSpPr>
              <p:cNvPr id="59" name="TextBox 4">
                <a:extLst>
                  <a:ext uri="{FF2B5EF4-FFF2-40B4-BE49-F238E27FC236}">
                    <a16:creationId xmlns:a16="http://schemas.microsoft.com/office/drawing/2014/main" xmlns="" id="{4645A87B-D78E-4F10-8033-B5ADC114CB13}"/>
                  </a:ext>
                </a:extLst>
              </p:cNvPr>
              <p:cNvSpPr txBox="1"/>
              <p:nvPr/>
            </p:nvSpPr>
            <p:spPr>
              <a:xfrm>
                <a:off x="896757" y="5397312"/>
                <a:ext cx="2962379" cy="154981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chemeClr val="accent1">
                        <a:lumMod val="75000"/>
                      </a:schemeClr>
                    </a:solidFill>
                    <a:cs typeface="PT Bold Heading" pitchFamily="2" charset="-78"/>
                  </a:rPr>
                  <a:t>الحضور والغياب</a:t>
                </a:r>
                <a:endParaRPr lang="en-US" sz="2100" b="1" dirty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endParaRPr>
              </a:p>
            </p:txBody>
          </p:sp>
          <p:grpSp>
            <p:nvGrpSpPr>
              <p:cNvPr id="24" name="مجموعة 72">
                <a:extLst>
                  <a:ext uri="{FF2B5EF4-FFF2-40B4-BE49-F238E27FC236}">
                    <a16:creationId xmlns:a16="http://schemas.microsoft.com/office/drawing/2014/main" xmlns="" id="{531AA9CA-EAB0-4139-B74F-EE4A6115D414}"/>
                  </a:ext>
                </a:extLst>
              </p:cNvPr>
              <p:cNvGrpSpPr/>
              <p:nvPr/>
            </p:nvGrpSpPr>
            <p:grpSpPr>
              <a:xfrm>
                <a:off x="1090557" y="6996106"/>
                <a:ext cx="1814080" cy="2145454"/>
                <a:chOff x="2490037" y="4232861"/>
                <a:chExt cx="2004685" cy="2622569"/>
              </a:xfrm>
            </p:grpSpPr>
            <p:sp>
              <p:nvSpPr>
                <p:cNvPr id="72" name="مستطيل 71">
                  <a:extLst>
                    <a:ext uri="{FF2B5EF4-FFF2-40B4-BE49-F238E27FC236}">
                      <a16:creationId xmlns:a16="http://schemas.microsoft.com/office/drawing/2014/main" xmlns="" id="{06789ECA-E86F-47D9-93FD-77C72D824289}"/>
                    </a:ext>
                  </a:extLst>
                </p:cNvPr>
                <p:cNvSpPr/>
                <p:nvPr/>
              </p:nvSpPr>
              <p:spPr>
                <a:xfrm>
                  <a:off x="2751334" y="4512046"/>
                  <a:ext cx="1429550" cy="204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KW"/>
                </a:p>
              </p:txBody>
            </p:sp>
            <p:pic>
              <p:nvPicPr>
                <p:cNvPr id="71" name="صورة 70">
                  <a:extLst>
                    <a:ext uri="{FF2B5EF4-FFF2-40B4-BE49-F238E27FC236}">
                      <a16:creationId xmlns:a16="http://schemas.microsoft.com/office/drawing/2014/main" xmlns="" id="{374A42F0-BC1A-40F7-8B34-B95B092AE9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490037" y="4232861"/>
                  <a:ext cx="2004685" cy="262256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5" name="مجموعة 6">
            <a:extLst>
              <a:ext uri="{FF2B5EF4-FFF2-40B4-BE49-F238E27FC236}">
                <a16:creationId xmlns:a16="http://schemas.microsoft.com/office/drawing/2014/main" xmlns="" id="{A9268059-DAB6-4876-88EE-FE506373FB4D}"/>
              </a:ext>
            </a:extLst>
          </p:cNvPr>
          <p:cNvGrpSpPr/>
          <p:nvPr/>
        </p:nvGrpSpPr>
        <p:grpSpPr>
          <a:xfrm>
            <a:off x="7572385" y="3655065"/>
            <a:ext cx="2143140" cy="2408563"/>
            <a:chOff x="7490269" y="5207824"/>
            <a:chExt cx="3214710" cy="3612844"/>
          </a:xfrm>
        </p:grpSpPr>
        <p:sp>
          <p:nvSpPr>
            <p:cNvPr id="86" name="TextBox 4">
              <a:extLst>
                <a:ext uri="{FF2B5EF4-FFF2-40B4-BE49-F238E27FC236}">
                  <a16:creationId xmlns:a16="http://schemas.microsoft.com/office/drawing/2014/main" xmlns="" id="{9BD41024-B2D9-4317-A77E-07047345EA39}"/>
                </a:ext>
              </a:extLst>
            </p:cNvPr>
            <p:cNvSpPr txBox="1"/>
            <p:nvPr/>
          </p:nvSpPr>
          <p:spPr>
            <a:xfrm>
              <a:off x="7490269" y="5207824"/>
              <a:ext cx="2460518" cy="1938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الهدوء والاستماع الجيد للشرح والمشاهدة دون تقطع </a:t>
              </a:r>
              <a:endParaRPr lang="en-US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87" name="صورة" descr="صورة">
              <a:extLst>
                <a:ext uri="{FF2B5EF4-FFF2-40B4-BE49-F238E27FC236}">
                  <a16:creationId xmlns:a16="http://schemas.microsoft.com/office/drawing/2014/main" xmlns="" id="{6FE7E33F-393D-4AC2-9DF1-5E04F8024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10000" contrast="40000"/>
            </a:blip>
            <a:stretch>
              <a:fillRect/>
            </a:stretch>
          </p:blipFill>
          <p:spPr>
            <a:xfrm>
              <a:off x="9356837" y="7472524"/>
              <a:ext cx="1348142" cy="1348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" name="AutoShape 10"/>
          <p:cNvSpPr/>
          <p:nvPr/>
        </p:nvSpPr>
        <p:spPr>
          <a:xfrm>
            <a:off x="-22901" y="128431"/>
            <a:ext cx="2343553" cy="2681722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27" name="مجموعة 96"/>
          <p:cNvGrpSpPr/>
          <p:nvPr/>
        </p:nvGrpSpPr>
        <p:grpSpPr>
          <a:xfrm>
            <a:off x="-38586" y="4508976"/>
            <a:ext cx="2790934" cy="2298792"/>
            <a:chOff x="394679" y="6357946"/>
            <a:chExt cx="4186400" cy="3448188"/>
          </a:xfrm>
        </p:grpSpPr>
        <p:pic>
          <p:nvPicPr>
            <p:cNvPr id="98" name="F450B01F-2357-459C-B1A5-0C3EC74F3359-L0-001.png" descr="F450B01F-2357-459C-B1A5-0C3EC74F3359-L0-001.png"/>
            <p:cNvPicPr>
              <a:picLocks noChangeAspect="1"/>
            </p:cNvPicPr>
            <p:nvPr/>
          </p:nvPicPr>
          <p:blipFill>
            <a:blip r:embed="rId7" cstate="print"/>
            <a:srcRect t="26206" r="37365" b="12796"/>
            <a:stretch>
              <a:fillRect/>
            </a:stretch>
          </p:blipFill>
          <p:spPr>
            <a:xfrm>
              <a:off x="428564" y="6357946"/>
              <a:ext cx="4152515" cy="303147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8" name="مجموعة 28"/>
            <p:cNvGrpSpPr/>
            <p:nvPr/>
          </p:nvGrpSpPr>
          <p:grpSpPr>
            <a:xfrm rot="378341">
              <a:off x="394679" y="8712094"/>
              <a:ext cx="2149954" cy="1094040"/>
              <a:chOff x="2988718" y="-167805"/>
              <a:chExt cx="2175308" cy="1498320"/>
            </a:xfrm>
          </p:grpSpPr>
          <p:pic>
            <p:nvPicPr>
              <p:cNvPr id="100" name="Picture 39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xmlns="" id="{9D3B22F5-7248-4E4C-BDBF-825969383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xmlns="" r:id=""/>
                  </a:ext>
                </a:extLst>
              </a:blip>
              <a:stretch>
                <a:fillRect/>
              </a:stretch>
            </p:blipFill>
            <p:spPr>
              <a:xfrm rot="345544">
                <a:off x="3097190" y="85150"/>
                <a:ext cx="2066836" cy="1240533"/>
              </a:xfrm>
              <a:prstGeom prst="rect">
                <a:avLst/>
              </a:prstGeom>
            </p:spPr>
          </p:pic>
          <p:pic>
            <p:nvPicPr>
              <p:cNvPr id="101" name="Picture 40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xmlns="" id="{67BE2883-11DE-46B7-AFE6-C8650B399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xmlns="" r:id=""/>
                  </a:ext>
                </a:extLst>
              </a:blip>
              <a:srcRect b="41321"/>
              <a:stretch/>
            </p:blipFill>
            <p:spPr>
              <a:xfrm rot="21386365">
                <a:off x="3064798" y="96009"/>
                <a:ext cx="2066836" cy="1234506"/>
              </a:xfrm>
              <a:prstGeom prst="rect">
                <a:avLst/>
              </a:prstGeom>
            </p:spPr>
          </p:pic>
          <p:pic>
            <p:nvPicPr>
              <p:cNvPr id="102" name="Picture 42">
                <a:extLst>
                  <a:ext uri="{FF2B5EF4-FFF2-40B4-BE49-F238E27FC236}">
                    <a16:creationId xmlns:a16="http://schemas.microsoft.com/office/drawing/2014/main" xmlns="" id="{33968349-F57A-4245-9C2E-DCD6DD0597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xmlns="" r:id=""/>
                  </a:ext>
                </a:extLst>
              </a:blip>
              <a:srcRect l="15484" t="7537" r="79516" b="56654"/>
              <a:stretch/>
            </p:blipFill>
            <p:spPr>
              <a:xfrm rot="19996981" flipH="1">
                <a:off x="4854258" y="-167805"/>
                <a:ext cx="253671" cy="806186"/>
              </a:xfrm>
              <a:prstGeom prst="rect">
                <a:avLst/>
              </a:prstGeom>
            </p:spPr>
          </p:pic>
          <p:sp>
            <p:nvSpPr>
              <p:cNvPr id="103" name="Rectangle 30">
                <a:extLst>
                  <a:ext uri="{FF2B5EF4-FFF2-40B4-BE49-F238E27FC236}">
                    <a16:creationId xmlns:a16="http://schemas.microsoft.com/office/drawing/2014/main" xmlns="" id="{F6D0EBFE-86CD-497C-AF60-AC93FC9DE89F}"/>
                  </a:ext>
                </a:extLst>
              </p:cNvPr>
              <p:cNvSpPr/>
              <p:nvPr/>
            </p:nvSpPr>
            <p:spPr>
              <a:xfrm rot="21338920">
                <a:off x="2988718" y="310641"/>
                <a:ext cx="1988133" cy="101162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SA" sz="13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Sultan bold" pitchFamily="2" charset="-78"/>
                  </a:rPr>
                  <a:t>الرجاء الالتزام بقوانين الحصة</a:t>
                </a:r>
              </a:p>
              <a:p>
                <a:pPr algn="ctr"/>
                <a:r>
                  <a:rPr lang="ar-SA" sz="13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Sultan bold" pitchFamily="2" charset="-78"/>
                  </a:rPr>
                  <a:t> مع فائق الشكر</a:t>
                </a:r>
                <a:endParaRPr lang="en-US" sz="13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Sultan bold" pitchFamily="2" charset="-78"/>
                </a:endParaRPr>
              </a:p>
            </p:txBody>
          </p:sp>
        </p:grpSp>
      </p:grpSp>
      <p:grpSp>
        <p:nvGrpSpPr>
          <p:cNvPr id="30" name="مجموعة 112"/>
          <p:cNvGrpSpPr/>
          <p:nvPr/>
        </p:nvGrpSpPr>
        <p:grpSpPr>
          <a:xfrm>
            <a:off x="-110260" y="428604"/>
            <a:ext cx="2689608" cy="2489130"/>
            <a:chOff x="-165390" y="642906"/>
            <a:chExt cx="4034412" cy="3733695"/>
          </a:xfrm>
        </p:grpSpPr>
        <p:grpSp>
          <p:nvGrpSpPr>
            <p:cNvPr id="31" name="مجموعة 93">
              <a:extLst>
                <a:ext uri="{FF2B5EF4-FFF2-40B4-BE49-F238E27FC236}">
                  <a16:creationId xmlns:a16="http://schemas.microsoft.com/office/drawing/2014/main" xmlns="" id="{3E9C2454-56B6-474E-B4ED-01FE377E0A7A}"/>
                </a:ext>
              </a:extLst>
            </p:cNvPr>
            <p:cNvGrpSpPr/>
            <p:nvPr/>
          </p:nvGrpSpPr>
          <p:grpSpPr>
            <a:xfrm>
              <a:off x="500002" y="642906"/>
              <a:ext cx="2842485" cy="3733695"/>
              <a:chOff x="14743382" y="5136825"/>
              <a:chExt cx="2842485" cy="3733695"/>
            </a:xfrm>
          </p:grpSpPr>
          <p:sp>
            <p:nvSpPr>
              <p:cNvPr id="95" name="TextBox 4">
                <a:extLst>
                  <a:ext uri="{FF2B5EF4-FFF2-40B4-BE49-F238E27FC236}">
                    <a16:creationId xmlns:a16="http://schemas.microsoft.com/office/drawing/2014/main" xmlns="" id="{5FEA902F-A57F-4EA5-AA88-BAEE681A2BBA}"/>
                  </a:ext>
                </a:extLst>
              </p:cNvPr>
              <p:cNvSpPr txBox="1"/>
              <p:nvPr/>
            </p:nvSpPr>
            <p:spPr>
              <a:xfrm>
                <a:off x="14743382" y="5136825"/>
                <a:ext cx="2842485" cy="19389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الجلوس في مكان هادئ ومناسب وتجهز الأدوات اللازمة</a:t>
                </a:r>
                <a:endParaRPr lang="en-US" sz="2100" b="1" dirty="0">
                  <a:solidFill>
                    <a:srgbClr val="C00000"/>
                  </a:solidFill>
                  <a:cs typeface="PT Bold Heading" pitchFamily="2" charset="-78"/>
                </a:endParaRPr>
              </a:p>
            </p:txBody>
          </p:sp>
          <p:pic>
            <p:nvPicPr>
              <p:cNvPr id="96" name="صورة" descr="صورة">
                <a:extLst>
                  <a:ext uri="{FF2B5EF4-FFF2-40B4-BE49-F238E27FC236}">
                    <a16:creationId xmlns:a16="http://schemas.microsoft.com/office/drawing/2014/main" xmlns="" id="{167EF202-6CDE-4E8A-9B5C-CEB171A4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t="2733" r="7544"/>
              <a:stretch>
                <a:fillRect/>
              </a:stretch>
            </p:blipFill>
            <p:spPr>
              <a:xfrm>
                <a:off x="14942307" y="7208527"/>
                <a:ext cx="2618322" cy="1661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1" extrusionOk="0">
                    <a:moveTo>
                      <a:pt x="2004" y="9"/>
                    </a:moveTo>
                    <a:cubicBezTo>
                      <a:pt x="1384" y="28"/>
                      <a:pt x="942" y="72"/>
                      <a:pt x="938" y="133"/>
                    </a:cubicBezTo>
                    <a:cubicBezTo>
                      <a:pt x="934" y="207"/>
                      <a:pt x="934" y="1631"/>
                      <a:pt x="938" y="3296"/>
                    </a:cubicBezTo>
                    <a:lnTo>
                      <a:pt x="944" y="6320"/>
                    </a:lnTo>
                    <a:lnTo>
                      <a:pt x="2719" y="6390"/>
                    </a:lnTo>
                    <a:lnTo>
                      <a:pt x="4492" y="6456"/>
                    </a:lnTo>
                    <a:lnTo>
                      <a:pt x="4518" y="8621"/>
                    </a:lnTo>
                    <a:cubicBezTo>
                      <a:pt x="4540" y="10454"/>
                      <a:pt x="4522" y="10814"/>
                      <a:pt x="4397" y="10962"/>
                    </a:cubicBezTo>
                    <a:cubicBezTo>
                      <a:pt x="4294" y="11084"/>
                      <a:pt x="4217" y="11096"/>
                      <a:pt x="4149" y="10999"/>
                    </a:cubicBezTo>
                    <a:cubicBezTo>
                      <a:pt x="4080" y="10903"/>
                      <a:pt x="3966" y="10918"/>
                      <a:pt x="3776" y="11053"/>
                    </a:cubicBezTo>
                    <a:cubicBezTo>
                      <a:pt x="3625" y="11160"/>
                      <a:pt x="3386" y="11228"/>
                      <a:pt x="3242" y="11205"/>
                    </a:cubicBezTo>
                    <a:cubicBezTo>
                      <a:pt x="3030" y="11170"/>
                      <a:pt x="2973" y="11088"/>
                      <a:pt x="2948" y="10761"/>
                    </a:cubicBezTo>
                    <a:cubicBezTo>
                      <a:pt x="2930" y="10539"/>
                      <a:pt x="2871" y="10282"/>
                      <a:pt x="2818" y="10190"/>
                    </a:cubicBezTo>
                    <a:cubicBezTo>
                      <a:pt x="2749" y="10073"/>
                      <a:pt x="2763" y="9930"/>
                      <a:pt x="2861" y="9718"/>
                    </a:cubicBezTo>
                    <a:cubicBezTo>
                      <a:pt x="2938" y="9551"/>
                      <a:pt x="3020" y="9213"/>
                      <a:pt x="3046" y="8966"/>
                    </a:cubicBezTo>
                    <a:cubicBezTo>
                      <a:pt x="3104" y="8399"/>
                      <a:pt x="2871" y="8211"/>
                      <a:pt x="2321" y="8374"/>
                    </a:cubicBezTo>
                    <a:lnTo>
                      <a:pt x="1946" y="8485"/>
                    </a:lnTo>
                    <a:lnTo>
                      <a:pt x="1975" y="9151"/>
                    </a:lnTo>
                    <a:cubicBezTo>
                      <a:pt x="1990" y="9518"/>
                      <a:pt x="2032" y="9866"/>
                      <a:pt x="2070" y="9923"/>
                    </a:cubicBezTo>
                    <a:cubicBezTo>
                      <a:pt x="2108" y="9980"/>
                      <a:pt x="2117" y="10279"/>
                      <a:pt x="2087" y="10593"/>
                    </a:cubicBezTo>
                    <a:lnTo>
                      <a:pt x="2032" y="11164"/>
                    </a:lnTo>
                    <a:lnTo>
                      <a:pt x="1585" y="11205"/>
                    </a:lnTo>
                    <a:cubicBezTo>
                      <a:pt x="1157" y="11244"/>
                      <a:pt x="1135" y="11263"/>
                      <a:pt x="1135" y="11640"/>
                    </a:cubicBezTo>
                    <a:lnTo>
                      <a:pt x="1135" y="12039"/>
                    </a:lnTo>
                    <a:lnTo>
                      <a:pt x="1827" y="12039"/>
                    </a:lnTo>
                    <a:cubicBezTo>
                      <a:pt x="2907" y="12039"/>
                      <a:pt x="2844" y="11807"/>
                      <a:pt x="2815" y="15806"/>
                    </a:cubicBezTo>
                    <a:lnTo>
                      <a:pt x="2792" y="19237"/>
                    </a:lnTo>
                    <a:lnTo>
                      <a:pt x="1394" y="19237"/>
                    </a:lnTo>
                    <a:lnTo>
                      <a:pt x="0" y="19237"/>
                    </a:lnTo>
                    <a:lnTo>
                      <a:pt x="0" y="20412"/>
                    </a:lnTo>
                    <a:lnTo>
                      <a:pt x="0" y="21591"/>
                    </a:lnTo>
                    <a:lnTo>
                      <a:pt x="11681" y="21591"/>
                    </a:lnTo>
                    <a:lnTo>
                      <a:pt x="21600" y="21591"/>
                    </a:lnTo>
                    <a:lnTo>
                      <a:pt x="21600" y="19266"/>
                    </a:lnTo>
                    <a:lnTo>
                      <a:pt x="20572" y="19237"/>
                    </a:lnTo>
                    <a:lnTo>
                      <a:pt x="20546" y="15823"/>
                    </a:lnTo>
                    <a:cubicBezTo>
                      <a:pt x="20528" y="13308"/>
                      <a:pt x="20552" y="12356"/>
                      <a:pt x="20636" y="12211"/>
                    </a:cubicBezTo>
                    <a:cubicBezTo>
                      <a:pt x="20716" y="12073"/>
                      <a:pt x="20918" y="12024"/>
                      <a:pt x="21323" y="12043"/>
                    </a:cubicBezTo>
                    <a:cubicBezTo>
                      <a:pt x="21442" y="12048"/>
                      <a:pt x="21508" y="12048"/>
                      <a:pt x="21600" y="12051"/>
                    </a:cubicBezTo>
                    <a:lnTo>
                      <a:pt x="21600" y="11205"/>
                    </a:lnTo>
                    <a:cubicBezTo>
                      <a:pt x="21070" y="11176"/>
                      <a:pt x="20858" y="11110"/>
                      <a:pt x="20809" y="10962"/>
                    </a:cubicBezTo>
                    <a:cubicBezTo>
                      <a:pt x="20773" y="10851"/>
                      <a:pt x="20695" y="10628"/>
                      <a:pt x="20636" y="10465"/>
                    </a:cubicBezTo>
                    <a:cubicBezTo>
                      <a:pt x="20569" y="10280"/>
                      <a:pt x="20564" y="10138"/>
                      <a:pt x="20621" y="10087"/>
                    </a:cubicBezTo>
                    <a:cubicBezTo>
                      <a:pt x="20725" y="9996"/>
                      <a:pt x="20717" y="9349"/>
                      <a:pt x="20610" y="9142"/>
                    </a:cubicBezTo>
                    <a:cubicBezTo>
                      <a:pt x="20571" y="9067"/>
                      <a:pt x="20529" y="8525"/>
                      <a:pt x="20517" y="7935"/>
                    </a:cubicBezTo>
                    <a:cubicBezTo>
                      <a:pt x="20497" y="6864"/>
                      <a:pt x="20495" y="6860"/>
                      <a:pt x="20203" y="6714"/>
                    </a:cubicBezTo>
                    <a:cubicBezTo>
                      <a:pt x="19947" y="6587"/>
                      <a:pt x="19903" y="6493"/>
                      <a:pt x="19862" y="5979"/>
                    </a:cubicBezTo>
                    <a:lnTo>
                      <a:pt x="19816" y="5387"/>
                    </a:lnTo>
                    <a:lnTo>
                      <a:pt x="18756" y="5371"/>
                    </a:lnTo>
                    <a:cubicBezTo>
                      <a:pt x="18174" y="5362"/>
                      <a:pt x="17656" y="5391"/>
                      <a:pt x="17604" y="5437"/>
                    </a:cubicBezTo>
                    <a:cubicBezTo>
                      <a:pt x="17553" y="5482"/>
                      <a:pt x="17497" y="5755"/>
                      <a:pt x="17480" y="6045"/>
                    </a:cubicBezTo>
                    <a:cubicBezTo>
                      <a:pt x="17454" y="6498"/>
                      <a:pt x="17411" y="6588"/>
                      <a:pt x="17174" y="6677"/>
                    </a:cubicBezTo>
                    <a:cubicBezTo>
                      <a:pt x="16793" y="6821"/>
                      <a:pt x="16755" y="6963"/>
                      <a:pt x="16790" y="8091"/>
                    </a:cubicBezTo>
                    <a:cubicBezTo>
                      <a:pt x="16818" y="8948"/>
                      <a:pt x="16798" y="9102"/>
                      <a:pt x="16637" y="9262"/>
                    </a:cubicBezTo>
                    <a:cubicBezTo>
                      <a:pt x="16484" y="9414"/>
                      <a:pt x="16469" y="9506"/>
                      <a:pt x="16548" y="9800"/>
                    </a:cubicBezTo>
                    <a:cubicBezTo>
                      <a:pt x="16609" y="10030"/>
                      <a:pt x="16610" y="10273"/>
                      <a:pt x="16551" y="10494"/>
                    </a:cubicBezTo>
                    <a:cubicBezTo>
                      <a:pt x="16501" y="10682"/>
                      <a:pt x="16469" y="10910"/>
                      <a:pt x="16481" y="10999"/>
                    </a:cubicBezTo>
                    <a:cubicBezTo>
                      <a:pt x="16497" y="11110"/>
                      <a:pt x="16352" y="11164"/>
                      <a:pt x="16031" y="11164"/>
                    </a:cubicBezTo>
                    <a:lnTo>
                      <a:pt x="15561" y="11164"/>
                    </a:lnTo>
                    <a:lnTo>
                      <a:pt x="15506" y="8473"/>
                    </a:lnTo>
                    <a:cubicBezTo>
                      <a:pt x="15477" y="6993"/>
                      <a:pt x="15447" y="5767"/>
                      <a:pt x="15436" y="5749"/>
                    </a:cubicBezTo>
                    <a:cubicBezTo>
                      <a:pt x="15426" y="5730"/>
                      <a:pt x="14522" y="5716"/>
                      <a:pt x="13430" y="5716"/>
                    </a:cubicBezTo>
                    <a:cubicBezTo>
                      <a:pt x="12338" y="5716"/>
                      <a:pt x="11437" y="5730"/>
                      <a:pt x="11426" y="5749"/>
                    </a:cubicBezTo>
                    <a:cubicBezTo>
                      <a:pt x="11416" y="5767"/>
                      <a:pt x="11383" y="6931"/>
                      <a:pt x="11354" y="8337"/>
                    </a:cubicBezTo>
                    <a:lnTo>
                      <a:pt x="11302" y="10897"/>
                    </a:lnTo>
                    <a:lnTo>
                      <a:pt x="10924" y="10897"/>
                    </a:lnTo>
                    <a:lnTo>
                      <a:pt x="10546" y="10897"/>
                    </a:lnTo>
                    <a:lnTo>
                      <a:pt x="10520" y="7906"/>
                    </a:lnTo>
                    <a:lnTo>
                      <a:pt x="10494" y="4911"/>
                    </a:lnTo>
                    <a:lnTo>
                      <a:pt x="7590" y="4878"/>
                    </a:lnTo>
                    <a:lnTo>
                      <a:pt x="4683" y="4841"/>
                    </a:lnTo>
                    <a:lnTo>
                      <a:pt x="4657" y="2454"/>
                    </a:lnTo>
                    <a:lnTo>
                      <a:pt x="4631" y="67"/>
                    </a:lnTo>
                    <a:lnTo>
                      <a:pt x="4137" y="38"/>
                    </a:lnTo>
                    <a:cubicBezTo>
                      <a:pt x="3423" y="-2"/>
                      <a:pt x="2623" y="-9"/>
                      <a:pt x="2004" y="9"/>
                    </a:cubicBezTo>
                    <a:close/>
                    <a:moveTo>
                      <a:pt x="18641" y="470"/>
                    </a:moveTo>
                    <a:cubicBezTo>
                      <a:pt x="18544" y="470"/>
                      <a:pt x="18458" y="2289"/>
                      <a:pt x="18537" y="2647"/>
                    </a:cubicBezTo>
                    <a:cubicBezTo>
                      <a:pt x="18565" y="2772"/>
                      <a:pt x="18629" y="2877"/>
                      <a:pt x="18681" y="2881"/>
                    </a:cubicBezTo>
                    <a:cubicBezTo>
                      <a:pt x="18733" y="2886"/>
                      <a:pt x="18777" y="2965"/>
                      <a:pt x="18777" y="3058"/>
                    </a:cubicBezTo>
                    <a:cubicBezTo>
                      <a:pt x="18777" y="3155"/>
                      <a:pt x="18624" y="3243"/>
                      <a:pt x="18419" y="3267"/>
                    </a:cubicBezTo>
                    <a:cubicBezTo>
                      <a:pt x="18142" y="3300"/>
                      <a:pt x="18053" y="3255"/>
                      <a:pt x="18012" y="3066"/>
                    </a:cubicBezTo>
                    <a:cubicBezTo>
                      <a:pt x="17982" y="2932"/>
                      <a:pt x="17920" y="2720"/>
                      <a:pt x="17873" y="2594"/>
                    </a:cubicBezTo>
                    <a:cubicBezTo>
                      <a:pt x="17820" y="2452"/>
                      <a:pt x="17822" y="2336"/>
                      <a:pt x="17879" y="2285"/>
                    </a:cubicBezTo>
                    <a:cubicBezTo>
                      <a:pt x="17930" y="2241"/>
                      <a:pt x="17971" y="2093"/>
                      <a:pt x="17971" y="1961"/>
                    </a:cubicBezTo>
                    <a:cubicBezTo>
                      <a:pt x="17971" y="1746"/>
                      <a:pt x="17874" y="1724"/>
                      <a:pt x="17079" y="1735"/>
                    </a:cubicBezTo>
                    <a:cubicBezTo>
                      <a:pt x="16135" y="1748"/>
                      <a:pt x="15981" y="1818"/>
                      <a:pt x="16173" y="2146"/>
                    </a:cubicBezTo>
                    <a:cubicBezTo>
                      <a:pt x="16269" y="2312"/>
                      <a:pt x="16260" y="2441"/>
                      <a:pt x="16132" y="2824"/>
                    </a:cubicBezTo>
                    <a:cubicBezTo>
                      <a:pt x="16046" y="3083"/>
                      <a:pt x="15936" y="3296"/>
                      <a:pt x="15887" y="3296"/>
                    </a:cubicBezTo>
                    <a:cubicBezTo>
                      <a:pt x="15837" y="3296"/>
                      <a:pt x="15794" y="3386"/>
                      <a:pt x="15794" y="3497"/>
                    </a:cubicBezTo>
                    <a:cubicBezTo>
                      <a:pt x="15794" y="3673"/>
                      <a:pt x="16248" y="3699"/>
                      <a:pt x="19296" y="3699"/>
                    </a:cubicBezTo>
                    <a:cubicBezTo>
                      <a:pt x="20495" y="3699"/>
                      <a:pt x="21071" y="3686"/>
                      <a:pt x="21600" y="3670"/>
                    </a:cubicBezTo>
                    <a:lnTo>
                      <a:pt x="21600" y="1476"/>
                    </a:lnTo>
                    <a:cubicBezTo>
                      <a:pt x="21590" y="1401"/>
                      <a:pt x="21572" y="1296"/>
                      <a:pt x="21571" y="1250"/>
                    </a:cubicBezTo>
                    <a:lnTo>
                      <a:pt x="21565" y="889"/>
                    </a:lnTo>
                    <a:lnTo>
                      <a:pt x="20890" y="950"/>
                    </a:lnTo>
                    <a:cubicBezTo>
                      <a:pt x="20404" y="994"/>
                      <a:pt x="20182" y="1072"/>
                      <a:pt x="20099" y="1234"/>
                    </a:cubicBezTo>
                    <a:cubicBezTo>
                      <a:pt x="19997" y="1432"/>
                      <a:pt x="19965" y="1400"/>
                      <a:pt x="19819" y="963"/>
                    </a:cubicBezTo>
                    <a:cubicBezTo>
                      <a:pt x="19728" y="690"/>
                      <a:pt x="19635" y="470"/>
                      <a:pt x="19614" y="470"/>
                    </a:cubicBezTo>
                    <a:cubicBezTo>
                      <a:pt x="19525" y="470"/>
                      <a:pt x="19148" y="822"/>
                      <a:pt x="19051" y="995"/>
                    </a:cubicBezTo>
                    <a:cubicBezTo>
                      <a:pt x="18918" y="1233"/>
                      <a:pt x="18728" y="1078"/>
                      <a:pt x="18728" y="732"/>
                    </a:cubicBezTo>
                    <a:cubicBezTo>
                      <a:pt x="18728" y="589"/>
                      <a:pt x="18689" y="470"/>
                      <a:pt x="18641" y="470"/>
                    </a:cubicBezTo>
                    <a:close/>
                    <a:moveTo>
                      <a:pt x="11660" y="531"/>
                    </a:moveTo>
                    <a:cubicBezTo>
                      <a:pt x="11606" y="518"/>
                      <a:pt x="11557" y="520"/>
                      <a:pt x="11513" y="543"/>
                    </a:cubicBezTo>
                    <a:cubicBezTo>
                      <a:pt x="11438" y="584"/>
                      <a:pt x="11329" y="765"/>
                      <a:pt x="11271" y="946"/>
                    </a:cubicBezTo>
                    <a:cubicBezTo>
                      <a:pt x="11192" y="1192"/>
                      <a:pt x="11091" y="1275"/>
                      <a:pt x="10872" y="1275"/>
                    </a:cubicBezTo>
                    <a:cubicBezTo>
                      <a:pt x="10557" y="1275"/>
                      <a:pt x="10026" y="1897"/>
                      <a:pt x="10026" y="2265"/>
                    </a:cubicBezTo>
                    <a:cubicBezTo>
                      <a:pt x="10026" y="2376"/>
                      <a:pt x="10002" y="2558"/>
                      <a:pt x="9971" y="2672"/>
                    </a:cubicBezTo>
                    <a:cubicBezTo>
                      <a:pt x="9925" y="2845"/>
                      <a:pt x="10034" y="2885"/>
                      <a:pt x="10656" y="2918"/>
                    </a:cubicBezTo>
                    <a:cubicBezTo>
                      <a:pt x="11187" y="2946"/>
                      <a:pt x="11391" y="3007"/>
                      <a:pt x="11374" y="3128"/>
                    </a:cubicBezTo>
                    <a:cubicBezTo>
                      <a:pt x="11341" y="3366"/>
                      <a:pt x="11774" y="3336"/>
                      <a:pt x="11917" y="3091"/>
                    </a:cubicBezTo>
                    <a:cubicBezTo>
                      <a:pt x="12001" y="2947"/>
                      <a:pt x="12222" y="2889"/>
                      <a:pt x="12685" y="2889"/>
                    </a:cubicBezTo>
                    <a:cubicBezTo>
                      <a:pt x="13297" y="2889"/>
                      <a:pt x="13338" y="2874"/>
                      <a:pt x="13338" y="2589"/>
                    </a:cubicBezTo>
                    <a:cubicBezTo>
                      <a:pt x="13337" y="2423"/>
                      <a:pt x="13253" y="2089"/>
                      <a:pt x="13150" y="1850"/>
                    </a:cubicBezTo>
                    <a:cubicBezTo>
                      <a:pt x="13005" y="1513"/>
                      <a:pt x="12876" y="1396"/>
                      <a:pt x="12578" y="1328"/>
                    </a:cubicBezTo>
                    <a:cubicBezTo>
                      <a:pt x="12348" y="1276"/>
                      <a:pt x="12158" y="1140"/>
                      <a:pt x="12102" y="991"/>
                    </a:cubicBezTo>
                    <a:cubicBezTo>
                      <a:pt x="12012" y="752"/>
                      <a:pt x="11823" y="569"/>
                      <a:pt x="11660" y="53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0" name="361C5BE5-4B79-43ED-88B4-94E81122C9E6-L0-001.jpeg" descr="361C5BE5-4B79-43ED-88B4-94E81122C9E6-L0-001.jpeg"/>
            <p:cNvPicPr>
              <a:picLocks noChangeAspect="1"/>
            </p:cNvPicPr>
            <p:nvPr/>
          </p:nvPicPr>
          <p:blipFill>
            <a:blip r:embed="rId12" cstate="print"/>
            <a:srcRect l="23126" t="9335" r="23434" b="17775"/>
            <a:stretch>
              <a:fillRect/>
            </a:stretch>
          </p:blipFill>
          <p:spPr>
            <a:xfrm rot="735343">
              <a:off x="3184378" y="1240133"/>
              <a:ext cx="684644" cy="100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extrusionOk="0">
                  <a:moveTo>
                    <a:pt x="128" y="0"/>
                  </a:moveTo>
                  <a:lnTo>
                    <a:pt x="115" y="378"/>
                  </a:lnTo>
                  <a:cubicBezTo>
                    <a:pt x="108" y="586"/>
                    <a:pt x="112" y="927"/>
                    <a:pt x="121" y="1137"/>
                  </a:cubicBezTo>
                  <a:cubicBezTo>
                    <a:pt x="131" y="1358"/>
                    <a:pt x="103" y="1548"/>
                    <a:pt x="54" y="1589"/>
                  </a:cubicBezTo>
                  <a:cubicBezTo>
                    <a:pt x="-8" y="1639"/>
                    <a:pt x="-10" y="1669"/>
                    <a:pt x="50" y="1695"/>
                  </a:cubicBezTo>
                  <a:cubicBezTo>
                    <a:pt x="111" y="1720"/>
                    <a:pt x="111" y="1748"/>
                    <a:pt x="50" y="1798"/>
                  </a:cubicBezTo>
                  <a:cubicBezTo>
                    <a:pt x="-8" y="1846"/>
                    <a:pt x="-8" y="1879"/>
                    <a:pt x="47" y="1902"/>
                  </a:cubicBezTo>
                  <a:cubicBezTo>
                    <a:pt x="151" y="1946"/>
                    <a:pt x="151" y="2382"/>
                    <a:pt x="47" y="2426"/>
                  </a:cubicBezTo>
                  <a:cubicBezTo>
                    <a:pt x="-8" y="2449"/>
                    <a:pt x="-8" y="2482"/>
                    <a:pt x="50" y="2529"/>
                  </a:cubicBezTo>
                  <a:cubicBezTo>
                    <a:pt x="111" y="2579"/>
                    <a:pt x="111" y="2607"/>
                    <a:pt x="50" y="2633"/>
                  </a:cubicBezTo>
                  <a:cubicBezTo>
                    <a:pt x="-10" y="2659"/>
                    <a:pt x="-9" y="2690"/>
                    <a:pt x="54" y="2742"/>
                  </a:cubicBezTo>
                  <a:cubicBezTo>
                    <a:pt x="151" y="2821"/>
                    <a:pt x="133" y="3380"/>
                    <a:pt x="30" y="3477"/>
                  </a:cubicBezTo>
                  <a:cubicBezTo>
                    <a:pt x="-6" y="3512"/>
                    <a:pt x="1" y="3552"/>
                    <a:pt x="47" y="3572"/>
                  </a:cubicBezTo>
                  <a:cubicBezTo>
                    <a:pt x="153" y="3616"/>
                    <a:pt x="150" y="4103"/>
                    <a:pt x="44" y="4148"/>
                  </a:cubicBezTo>
                  <a:cubicBezTo>
                    <a:pt x="-15" y="4173"/>
                    <a:pt x="-14" y="4201"/>
                    <a:pt x="44" y="4240"/>
                  </a:cubicBezTo>
                  <a:cubicBezTo>
                    <a:pt x="99" y="4278"/>
                    <a:pt x="97" y="4316"/>
                    <a:pt x="44" y="4360"/>
                  </a:cubicBezTo>
                  <a:cubicBezTo>
                    <a:pt x="-10" y="4404"/>
                    <a:pt x="-8" y="4434"/>
                    <a:pt x="47" y="4457"/>
                  </a:cubicBezTo>
                  <a:cubicBezTo>
                    <a:pt x="117" y="4486"/>
                    <a:pt x="135" y="4682"/>
                    <a:pt x="111" y="4828"/>
                  </a:cubicBezTo>
                  <a:cubicBezTo>
                    <a:pt x="164" y="4866"/>
                    <a:pt x="249" y="4902"/>
                    <a:pt x="320" y="4911"/>
                  </a:cubicBezTo>
                  <a:cubicBezTo>
                    <a:pt x="441" y="4927"/>
                    <a:pt x="469" y="4973"/>
                    <a:pt x="466" y="5139"/>
                  </a:cubicBezTo>
                  <a:cubicBezTo>
                    <a:pt x="462" y="5313"/>
                    <a:pt x="432" y="5349"/>
                    <a:pt x="293" y="5363"/>
                  </a:cubicBezTo>
                  <a:cubicBezTo>
                    <a:pt x="159" y="5377"/>
                    <a:pt x="128" y="5415"/>
                    <a:pt x="128" y="5559"/>
                  </a:cubicBezTo>
                  <a:cubicBezTo>
                    <a:pt x="128" y="5733"/>
                    <a:pt x="137" y="5739"/>
                    <a:pt x="428" y="5739"/>
                  </a:cubicBezTo>
                  <a:cubicBezTo>
                    <a:pt x="781" y="5739"/>
                    <a:pt x="901" y="5822"/>
                    <a:pt x="648" y="5891"/>
                  </a:cubicBezTo>
                  <a:cubicBezTo>
                    <a:pt x="551" y="5918"/>
                    <a:pt x="497" y="5942"/>
                    <a:pt x="530" y="5944"/>
                  </a:cubicBezTo>
                  <a:cubicBezTo>
                    <a:pt x="633" y="5950"/>
                    <a:pt x="343" y="6207"/>
                    <a:pt x="233" y="6207"/>
                  </a:cubicBezTo>
                  <a:cubicBezTo>
                    <a:pt x="161" y="6207"/>
                    <a:pt x="128" y="6272"/>
                    <a:pt x="128" y="6408"/>
                  </a:cubicBezTo>
                  <a:cubicBezTo>
                    <a:pt x="128" y="6614"/>
                    <a:pt x="258" y="6700"/>
                    <a:pt x="624" y="6740"/>
                  </a:cubicBezTo>
                  <a:cubicBezTo>
                    <a:pt x="708" y="6749"/>
                    <a:pt x="776" y="6792"/>
                    <a:pt x="776" y="6834"/>
                  </a:cubicBezTo>
                  <a:cubicBezTo>
                    <a:pt x="776" y="6876"/>
                    <a:pt x="708" y="6917"/>
                    <a:pt x="624" y="6926"/>
                  </a:cubicBezTo>
                  <a:cubicBezTo>
                    <a:pt x="266" y="6965"/>
                    <a:pt x="128" y="7054"/>
                    <a:pt x="128" y="7247"/>
                  </a:cubicBezTo>
                  <a:cubicBezTo>
                    <a:pt x="128" y="7437"/>
                    <a:pt x="174" y="7466"/>
                    <a:pt x="685" y="7584"/>
                  </a:cubicBezTo>
                  <a:cubicBezTo>
                    <a:pt x="847" y="7621"/>
                    <a:pt x="788" y="7719"/>
                    <a:pt x="601" y="7724"/>
                  </a:cubicBezTo>
                  <a:cubicBezTo>
                    <a:pt x="509" y="7727"/>
                    <a:pt x="523" y="7741"/>
                    <a:pt x="648" y="7775"/>
                  </a:cubicBezTo>
                  <a:cubicBezTo>
                    <a:pt x="912" y="7847"/>
                    <a:pt x="767" y="7942"/>
                    <a:pt x="425" y="7920"/>
                  </a:cubicBezTo>
                  <a:lnTo>
                    <a:pt x="128" y="7899"/>
                  </a:lnTo>
                  <a:lnTo>
                    <a:pt x="128" y="8098"/>
                  </a:lnTo>
                  <a:cubicBezTo>
                    <a:pt x="128" y="8236"/>
                    <a:pt x="161" y="8294"/>
                    <a:pt x="239" y="8294"/>
                  </a:cubicBezTo>
                  <a:cubicBezTo>
                    <a:pt x="373" y="8294"/>
                    <a:pt x="471" y="8428"/>
                    <a:pt x="469" y="8607"/>
                  </a:cubicBezTo>
                  <a:cubicBezTo>
                    <a:pt x="468" y="8702"/>
                    <a:pt x="421" y="8743"/>
                    <a:pt x="297" y="8755"/>
                  </a:cubicBezTo>
                  <a:cubicBezTo>
                    <a:pt x="159" y="8768"/>
                    <a:pt x="128" y="8804"/>
                    <a:pt x="128" y="8946"/>
                  </a:cubicBezTo>
                  <a:cubicBezTo>
                    <a:pt x="128" y="9088"/>
                    <a:pt x="161" y="9126"/>
                    <a:pt x="300" y="9140"/>
                  </a:cubicBezTo>
                  <a:cubicBezTo>
                    <a:pt x="411" y="9151"/>
                    <a:pt x="462" y="9185"/>
                    <a:pt x="449" y="9241"/>
                  </a:cubicBezTo>
                  <a:cubicBezTo>
                    <a:pt x="437" y="9289"/>
                    <a:pt x="467" y="9344"/>
                    <a:pt x="513" y="9364"/>
                  </a:cubicBezTo>
                  <a:cubicBezTo>
                    <a:pt x="615" y="9407"/>
                    <a:pt x="383" y="9599"/>
                    <a:pt x="229" y="9599"/>
                  </a:cubicBezTo>
                  <a:cubicBezTo>
                    <a:pt x="153" y="9599"/>
                    <a:pt x="121" y="9694"/>
                    <a:pt x="125" y="9797"/>
                  </a:cubicBezTo>
                  <a:cubicBezTo>
                    <a:pt x="125" y="9799"/>
                    <a:pt x="121" y="9800"/>
                    <a:pt x="121" y="9802"/>
                  </a:cubicBezTo>
                  <a:cubicBezTo>
                    <a:pt x="126" y="9906"/>
                    <a:pt x="171" y="10016"/>
                    <a:pt x="250" y="10037"/>
                  </a:cubicBezTo>
                  <a:cubicBezTo>
                    <a:pt x="325" y="10056"/>
                    <a:pt x="353" y="10103"/>
                    <a:pt x="324" y="10154"/>
                  </a:cubicBezTo>
                  <a:cubicBezTo>
                    <a:pt x="298" y="10201"/>
                    <a:pt x="318" y="10270"/>
                    <a:pt x="368" y="10311"/>
                  </a:cubicBezTo>
                  <a:cubicBezTo>
                    <a:pt x="440" y="10371"/>
                    <a:pt x="426" y="10391"/>
                    <a:pt x="293" y="10415"/>
                  </a:cubicBezTo>
                  <a:cubicBezTo>
                    <a:pt x="162" y="10438"/>
                    <a:pt x="128" y="10485"/>
                    <a:pt x="128" y="10636"/>
                  </a:cubicBezTo>
                  <a:cubicBezTo>
                    <a:pt x="128" y="10830"/>
                    <a:pt x="173" y="10858"/>
                    <a:pt x="685" y="10975"/>
                  </a:cubicBezTo>
                  <a:cubicBezTo>
                    <a:pt x="876" y="11019"/>
                    <a:pt x="772" y="11111"/>
                    <a:pt x="523" y="11118"/>
                  </a:cubicBezTo>
                  <a:cubicBezTo>
                    <a:pt x="319" y="11124"/>
                    <a:pt x="320" y="11124"/>
                    <a:pt x="547" y="11157"/>
                  </a:cubicBezTo>
                  <a:cubicBezTo>
                    <a:pt x="866" y="11204"/>
                    <a:pt x="803" y="11290"/>
                    <a:pt x="435" y="11310"/>
                  </a:cubicBezTo>
                  <a:cubicBezTo>
                    <a:pt x="143" y="11325"/>
                    <a:pt x="128" y="11334"/>
                    <a:pt x="128" y="11499"/>
                  </a:cubicBezTo>
                  <a:cubicBezTo>
                    <a:pt x="128" y="11628"/>
                    <a:pt x="166" y="11681"/>
                    <a:pt x="280" y="11702"/>
                  </a:cubicBezTo>
                  <a:cubicBezTo>
                    <a:pt x="382" y="11720"/>
                    <a:pt x="429" y="11767"/>
                    <a:pt x="422" y="11849"/>
                  </a:cubicBezTo>
                  <a:cubicBezTo>
                    <a:pt x="416" y="11916"/>
                    <a:pt x="422" y="12007"/>
                    <a:pt x="439" y="12050"/>
                  </a:cubicBezTo>
                  <a:cubicBezTo>
                    <a:pt x="457" y="12098"/>
                    <a:pt x="407" y="12133"/>
                    <a:pt x="300" y="12144"/>
                  </a:cubicBezTo>
                  <a:cubicBezTo>
                    <a:pt x="161" y="12159"/>
                    <a:pt x="128" y="12196"/>
                    <a:pt x="128" y="12338"/>
                  </a:cubicBezTo>
                  <a:cubicBezTo>
                    <a:pt x="128" y="12480"/>
                    <a:pt x="161" y="12516"/>
                    <a:pt x="300" y="12529"/>
                  </a:cubicBezTo>
                  <a:cubicBezTo>
                    <a:pt x="395" y="12538"/>
                    <a:pt x="469" y="12574"/>
                    <a:pt x="469" y="12608"/>
                  </a:cubicBezTo>
                  <a:cubicBezTo>
                    <a:pt x="469" y="12641"/>
                    <a:pt x="494" y="12684"/>
                    <a:pt x="523" y="12705"/>
                  </a:cubicBezTo>
                  <a:cubicBezTo>
                    <a:pt x="598" y="12756"/>
                    <a:pt x="360" y="12990"/>
                    <a:pt x="233" y="12990"/>
                  </a:cubicBezTo>
                  <a:cubicBezTo>
                    <a:pt x="161" y="12990"/>
                    <a:pt x="128" y="13053"/>
                    <a:pt x="128" y="13189"/>
                  </a:cubicBezTo>
                  <a:cubicBezTo>
                    <a:pt x="128" y="13388"/>
                    <a:pt x="127" y="13389"/>
                    <a:pt x="428" y="13385"/>
                  </a:cubicBezTo>
                  <a:cubicBezTo>
                    <a:pt x="785" y="13379"/>
                    <a:pt x="868" y="13473"/>
                    <a:pt x="543" y="13514"/>
                  </a:cubicBezTo>
                  <a:cubicBezTo>
                    <a:pt x="365" y="13536"/>
                    <a:pt x="323" y="13566"/>
                    <a:pt x="337" y="13659"/>
                  </a:cubicBezTo>
                  <a:cubicBezTo>
                    <a:pt x="348" y="13724"/>
                    <a:pt x="303" y="13788"/>
                    <a:pt x="239" y="13804"/>
                  </a:cubicBezTo>
                  <a:cubicBezTo>
                    <a:pt x="87" y="13844"/>
                    <a:pt x="81" y="14242"/>
                    <a:pt x="233" y="14242"/>
                  </a:cubicBezTo>
                  <a:cubicBezTo>
                    <a:pt x="343" y="14242"/>
                    <a:pt x="633" y="14499"/>
                    <a:pt x="530" y="14505"/>
                  </a:cubicBezTo>
                  <a:cubicBezTo>
                    <a:pt x="497" y="14507"/>
                    <a:pt x="551" y="14532"/>
                    <a:pt x="648" y="14558"/>
                  </a:cubicBezTo>
                  <a:cubicBezTo>
                    <a:pt x="901" y="14628"/>
                    <a:pt x="781" y="14711"/>
                    <a:pt x="428" y="14711"/>
                  </a:cubicBezTo>
                  <a:cubicBezTo>
                    <a:pt x="137" y="14711"/>
                    <a:pt x="128" y="14717"/>
                    <a:pt x="128" y="14890"/>
                  </a:cubicBezTo>
                  <a:cubicBezTo>
                    <a:pt x="128" y="15036"/>
                    <a:pt x="160" y="15072"/>
                    <a:pt x="300" y="15086"/>
                  </a:cubicBezTo>
                  <a:cubicBezTo>
                    <a:pt x="407" y="15097"/>
                    <a:pt x="460" y="15135"/>
                    <a:pt x="442" y="15183"/>
                  </a:cubicBezTo>
                  <a:cubicBezTo>
                    <a:pt x="426" y="15226"/>
                    <a:pt x="415" y="15284"/>
                    <a:pt x="415" y="15312"/>
                  </a:cubicBezTo>
                  <a:cubicBezTo>
                    <a:pt x="415" y="15341"/>
                    <a:pt x="426" y="15399"/>
                    <a:pt x="442" y="15441"/>
                  </a:cubicBezTo>
                  <a:cubicBezTo>
                    <a:pt x="460" y="15489"/>
                    <a:pt x="407" y="15525"/>
                    <a:pt x="300" y="15536"/>
                  </a:cubicBezTo>
                  <a:cubicBezTo>
                    <a:pt x="160" y="15551"/>
                    <a:pt x="128" y="15586"/>
                    <a:pt x="128" y="15732"/>
                  </a:cubicBezTo>
                  <a:cubicBezTo>
                    <a:pt x="128" y="15906"/>
                    <a:pt x="137" y="15912"/>
                    <a:pt x="428" y="15912"/>
                  </a:cubicBezTo>
                  <a:cubicBezTo>
                    <a:pt x="781" y="15912"/>
                    <a:pt x="901" y="15997"/>
                    <a:pt x="648" y="16066"/>
                  </a:cubicBezTo>
                  <a:cubicBezTo>
                    <a:pt x="551" y="16093"/>
                    <a:pt x="497" y="16115"/>
                    <a:pt x="530" y="16117"/>
                  </a:cubicBezTo>
                  <a:cubicBezTo>
                    <a:pt x="676" y="16125"/>
                    <a:pt x="323" y="16380"/>
                    <a:pt x="165" y="16380"/>
                  </a:cubicBezTo>
                  <a:cubicBezTo>
                    <a:pt x="1" y="16380"/>
                    <a:pt x="-4" y="16392"/>
                    <a:pt x="67" y="16585"/>
                  </a:cubicBezTo>
                  <a:cubicBezTo>
                    <a:pt x="118" y="16722"/>
                    <a:pt x="195" y="16799"/>
                    <a:pt x="300" y="16818"/>
                  </a:cubicBezTo>
                  <a:cubicBezTo>
                    <a:pt x="427" y="16841"/>
                    <a:pt x="440" y="16860"/>
                    <a:pt x="368" y="16919"/>
                  </a:cubicBezTo>
                  <a:cubicBezTo>
                    <a:pt x="318" y="16960"/>
                    <a:pt x="298" y="17032"/>
                    <a:pt x="324" y="17078"/>
                  </a:cubicBezTo>
                  <a:cubicBezTo>
                    <a:pt x="353" y="17130"/>
                    <a:pt x="325" y="17174"/>
                    <a:pt x="250" y="17194"/>
                  </a:cubicBezTo>
                  <a:cubicBezTo>
                    <a:pt x="168" y="17215"/>
                    <a:pt x="128" y="17291"/>
                    <a:pt x="128" y="17417"/>
                  </a:cubicBezTo>
                  <a:cubicBezTo>
                    <a:pt x="129" y="17573"/>
                    <a:pt x="166" y="17620"/>
                    <a:pt x="334" y="17673"/>
                  </a:cubicBezTo>
                  <a:cubicBezTo>
                    <a:pt x="447" y="17709"/>
                    <a:pt x="582" y="17738"/>
                    <a:pt x="634" y="17738"/>
                  </a:cubicBezTo>
                  <a:cubicBezTo>
                    <a:pt x="823" y="17738"/>
                    <a:pt x="819" y="17843"/>
                    <a:pt x="628" y="17892"/>
                  </a:cubicBezTo>
                  <a:cubicBezTo>
                    <a:pt x="520" y="17920"/>
                    <a:pt x="441" y="17972"/>
                    <a:pt x="452" y="18008"/>
                  </a:cubicBezTo>
                  <a:cubicBezTo>
                    <a:pt x="463" y="18044"/>
                    <a:pt x="395" y="18081"/>
                    <a:pt x="300" y="18091"/>
                  </a:cubicBezTo>
                  <a:cubicBezTo>
                    <a:pt x="161" y="18105"/>
                    <a:pt x="128" y="18143"/>
                    <a:pt x="128" y="18284"/>
                  </a:cubicBezTo>
                  <a:cubicBezTo>
                    <a:pt x="128" y="18426"/>
                    <a:pt x="161" y="18462"/>
                    <a:pt x="300" y="18476"/>
                  </a:cubicBezTo>
                  <a:cubicBezTo>
                    <a:pt x="446" y="18490"/>
                    <a:pt x="469" y="18525"/>
                    <a:pt x="469" y="18702"/>
                  </a:cubicBezTo>
                  <a:cubicBezTo>
                    <a:pt x="469" y="18878"/>
                    <a:pt x="446" y="18914"/>
                    <a:pt x="300" y="18928"/>
                  </a:cubicBezTo>
                  <a:cubicBezTo>
                    <a:pt x="161" y="18941"/>
                    <a:pt x="128" y="18977"/>
                    <a:pt x="128" y="19119"/>
                  </a:cubicBezTo>
                  <a:cubicBezTo>
                    <a:pt x="128" y="19261"/>
                    <a:pt x="161" y="19297"/>
                    <a:pt x="300" y="19310"/>
                  </a:cubicBezTo>
                  <a:cubicBezTo>
                    <a:pt x="415" y="19322"/>
                    <a:pt x="464" y="19360"/>
                    <a:pt x="449" y="19421"/>
                  </a:cubicBezTo>
                  <a:cubicBezTo>
                    <a:pt x="434" y="19483"/>
                    <a:pt x="475" y="19511"/>
                    <a:pt x="577" y="19511"/>
                  </a:cubicBezTo>
                  <a:cubicBezTo>
                    <a:pt x="781" y="19511"/>
                    <a:pt x="858" y="19607"/>
                    <a:pt x="685" y="19647"/>
                  </a:cubicBezTo>
                  <a:cubicBezTo>
                    <a:pt x="130" y="19774"/>
                    <a:pt x="128" y="19780"/>
                    <a:pt x="128" y="20099"/>
                  </a:cubicBezTo>
                  <a:lnTo>
                    <a:pt x="128" y="20309"/>
                  </a:lnTo>
                  <a:lnTo>
                    <a:pt x="128" y="20399"/>
                  </a:lnTo>
                  <a:lnTo>
                    <a:pt x="1448" y="20399"/>
                  </a:lnTo>
                  <a:cubicBezTo>
                    <a:pt x="2311" y="20399"/>
                    <a:pt x="2797" y="20379"/>
                    <a:pt x="2852" y="20341"/>
                  </a:cubicBezTo>
                  <a:cubicBezTo>
                    <a:pt x="2891" y="20315"/>
                    <a:pt x="2961" y="20363"/>
                    <a:pt x="3031" y="20443"/>
                  </a:cubicBezTo>
                  <a:lnTo>
                    <a:pt x="3058" y="20443"/>
                  </a:lnTo>
                  <a:lnTo>
                    <a:pt x="3193" y="20615"/>
                  </a:lnTo>
                  <a:cubicBezTo>
                    <a:pt x="3230" y="20663"/>
                    <a:pt x="3262" y="20719"/>
                    <a:pt x="3287" y="20772"/>
                  </a:cubicBezTo>
                  <a:cubicBezTo>
                    <a:pt x="3288" y="20772"/>
                    <a:pt x="3287" y="20774"/>
                    <a:pt x="3287" y="20775"/>
                  </a:cubicBezTo>
                  <a:cubicBezTo>
                    <a:pt x="3319" y="20809"/>
                    <a:pt x="3348" y="20861"/>
                    <a:pt x="3368" y="20934"/>
                  </a:cubicBezTo>
                  <a:cubicBezTo>
                    <a:pt x="3395" y="21027"/>
                    <a:pt x="3455" y="21215"/>
                    <a:pt x="3500" y="21353"/>
                  </a:cubicBezTo>
                  <a:lnTo>
                    <a:pt x="3567" y="21563"/>
                  </a:lnTo>
                  <a:cubicBezTo>
                    <a:pt x="3572" y="21571"/>
                    <a:pt x="3581" y="21595"/>
                    <a:pt x="3584" y="21600"/>
                  </a:cubicBezTo>
                  <a:lnTo>
                    <a:pt x="3692" y="21457"/>
                  </a:lnTo>
                  <a:cubicBezTo>
                    <a:pt x="3754" y="21376"/>
                    <a:pt x="3889" y="21199"/>
                    <a:pt x="3993" y="21060"/>
                  </a:cubicBezTo>
                  <a:cubicBezTo>
                    <a:pt x="4020" y="21024"/>
                    <a:pt x="4038" y="21010"/>
                    <a:pt x="4060" y="20984"/>
                  </a:cubicBezTo>
                  <a:cubicBezTo>
                    <a:pt x="4154" y="20819"/>
                    <a:pt x="4235" y="20663"/>
                    <a:pt x="4256" y="20588"/>
                  </a:cubicBezTo>
                  <a:cubicBezTo>
                    <a:pt x="4343" y="20275"/>
                    <a:pt x="4464" y="20162"/>
                    <a:pt x="4529" y="20334"/>
                  </a:cubicBezTo>
                  <a:lnTo>
                    <a:pt x="4529" y="20341"/>
                  </a:lnTo>
                  <a:cubicBezTo>
                    <a:pt x="4731" y="20383"/>
                    <a:pt x="6914" y="20399"/>
                    <a:pt x="13045" y="20399"/>
                  </a:cubicBezTo>
                  <a:lnTo>
                    <a:pt x="21507" y="20399"/>
                  </a:lnTo>
                  <a:lnTo>
                    <a:pt x="21524" y="20281"/>
                  </a:lnTo>
                  <a:cubicBezTo>
                    <a:pt x="21534" y="20217"/>
                    <a:pt x="21540" y="15626"/>
                    <a:pt x="21541" y="10081"/>
                  </a:cubicBezTo>
                  <a:cubicBezTo>
                    <a:pt x="21542" y="5359"/>
                    <a:pt x="21559" y="2369"/>
                    <a:pt x="21585" y="966"/>
                  </a:cubicBezTo>
                  <a:lnTo>
                    <a:pt x="21582" y="0"/>
                  </a:lnTo>
                  <a:lnTo>
                    <a:pt x="10855" y="0"/>
                  </a:lnTo>
                  <a:lnTo>
                    <a:pt x="128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111" name="Google Shape;70;p13"/>
            <p:cNvPicPr preferRelativeResize="0"/>
            <p:nvPr/>
          </p:nvPicPr>
          <p:blipFill>
            <a:blip r:embed="rId13" cstate="print">
              <a:alphaModFix/>
            </a:blip>
            <a:stretch>
              <a:fillRect/>
            </a:stretch>
          </p:blipFill>
          <p:spPr>
            <a:xfrm>
              <a:off x="71438" y="1857352"/>
              <a:ext cx="1142944" cy="1143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Picture 7">
              <a:extLst>
                <a:ext uri="{FF2B5EF4-FFF2-40B4-BE49-F238E27FC236}">
                  <a16:creationId xmlns:a16="http://schemas.microsoft.com/office/drawing/2014/main" xmlns="" id="{F34E94FA-A61A-48BD-8F56-CCD7765D9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65390" y="2973177"/>
              <a:ext cx="1000133" cy="1246676"/>
            </a:xfrm>
            <a:prstGeom prst="rect">
              <a:avLst/>
            </a:prstGeom>
          </p:spPr>
        </p:pic>
      </p:grpSp>
      <p:pic>
        <p:nvPicPr>
          <p:cNvPr id="115" name="Picture 4">
            <a:extLst>
              <a:ext uri="{FF2B5EF4-FFF2-40B4-BE49-F238E27FC236}">
                <a16:creationId xmlns:a16="http://schemas.microsoft.com/office/drawing/2014/main" xmlns="" id="{46FE33F4-2447-456A-8946-BD93060F28E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1942" y="3052983"/>
            <a:ext cx="1015444" cy="1015444"/>
          </a:xfrm>
          <a:prstGeom prst="rect">
            <a:avLst/>
          </a:prstGeom>
        </p:spPr>
      </p:pic>
      <p:pic>
        <p:nvPicPr>
          <p:cNvPr id="116" name="6A5F08E6-E073-422B-9BB8-E519893E0B93-L0-001.gif" descr="6A5F08E6-E073-422B-9BB8-E519893E0B93-L0-001.gif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 rot="895417">
            <a:off x="9041176" y="4310926"/>
            <a:ext cx="767369" cy="78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Google Shape;61;p13"/>
          <p:cNvPicPr preferRelativeResize="0"/>
          <p:nvPr/>
        </p:nvPicPr>
        <p:blipFill>
          <a:blip r:embed="rId17" cstate="print">
            <a:alphaModFix/>
          </a:blip>
          <a:stretch>
            <a:fillRect/>
          </a:stretch>
        </p:blipFill>
        <p:spPr>
          <a:xfrm>
            <a:off x="8313659" y="5991980"/>
            <a:ext cx="1400031" cy="77004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AutoShape 8">
            <a:extLst>
              <a:ext uri="{FF2B5EF4-FFF2-40B4-BE49-F238E27FC236}">
                <a16:creationId xmlns:a16="http://schemas.microsoft.com/office/drawing/2014/main" xmlns="" id="{97AF4F3B-2FE3-4238-8E18-3DA4ACD3C118}"/>
              </a:ext>
            </a:extLst>
          </p:cNvPr>
          <p:cNvSpPr/>
          <p:nvPr/>
        </p:nvSpPr>
        <p:spPr>
          <a:xfrm>
            <a:off x="2645115" y="3218224"/>
            <a:ext cx="2546004" cy="3764467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33" name="مجموعة 155"/>
          <p:cNvGrpSpPr/>
          <p:nvPr/>
        </p:nvGrpSpPr>
        <p:grpSpPr>
          <a:xfrm>
            <a:off x="2737109" y="3460349"/>
            <a:ext cx="2287751" cy="3431341"/>
            <a:chOff x="4369513" y="4020493"/>
            <a:chExt cx="3202852" cy="5147010"/>
          </a:xfrm>
        </p:grpSpPr>
        <p:grpSp>
          <p:nvGrpSpPr>
            <p:cNvPr id="34" name="مجموعة 124"/>
            <p:cNvGrpSpPr/>
            <p:nvPr/>
          </p:nvGrpSpPr>
          <p:grpSpPr>
            <a:xfrm>
              <a:off x="4714844" y="4020493"/>
              <a:ext cx="2500330" cy="2122536"/>
              <a:chOff x="4500530" y="4133679"/>
              <a:chExt cx="2970557" cy="2283068"/>
            </a:xfrm>
          </p:grpSpPr>
          <p:pic>
            <p:nvPicPr>
              <p:cNvPr id="120" name="DFE3E5BB-F1A1-4608-8890-AC8C0FC73C08-L0-001.jpeg" descr="DFE3E5BB-F1A1-4608-8890-AC8C0FC73C08-L0-001.jpeg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5009769" y="4133679"/>
                <a:ext cx="1889814" cy="188981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21" name="احترام الزملاء المتعلمين"/>
              <p:cNvSpPr txBox="1"/>
              <p:nvPr/>
            </p:nvSpPr>
            <p:spPr>
              <a:xfrm>
                <a:off x="4500530" y="5974790"/>
                <a:ext cx="2970557" cy="4419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38100" tIns="38100" rIns="38100" bIns="38100" anchor="ctr">
                <a:spAutoFit/>
              </a:bodyPr>
              <a:lstStyle>
                <a:lvl1pPr defTabSz="2438337" rtl="1">
                  <a:lnSpc>
                    <a:spcPct val="80000"/>
                  </a:lnSpc>
                  <a:defRPr sz="3700" spc="-74"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algn="ctr"/>
                <a:r>
                  <a:rPr lang="ar-SA" sz="1600" b="1" dirty="0">
                    <a:solidFill>
                      <a:srgbClr val="C00000"/>
                    </a:solidFill>
                    <a:cs typeface="PT Bold Heading" pitchFamily="2" charset="-78"/>
                  </a:rPr>
                  <a:t>الاحترام والتقدير  </a:t>
                </a:r>
                <a:endParaRPr sz="1600" b="1" dirty="0" err="1">
                  <a:solidFill>
                    <a:srgbClr val="C00000"/>
                  </a:solidFill>
                  <a:cs typeface="PT Bold Heading" pitchFamily="2" charset="-78"/>
                </a:endParaRPr>
              </a:p>
            </p:txBody>
          </p:sp>
        </p:grpSp>
        <p:grpSp>
          <p:nvGrpSpPr>
            <p:cNvPr id="47" name="Group 7"/>
            <p:cNvGrpSpPr/>
            <p:nvPr/>
          </p:nvGrpSpPr>
          <p:grpSpPr>
            <a:xfrm>
              <a:off x="5097822" y="6127226"/>
              <a:ext cx="1794337" cy="1833925"/>
              <a:chOff x="1505768" y="3807426"/>
              <a:chExt cx="1794337" cy="1833925"/>
            </a:xfrm>
          </p:grpSpPr>
          <p:sp>
            <p:nvSpPr>
              <p:cNvPr id="131" name="Oval 8"/>
              <p:cNvSpPr/>
              <p:nvPr/>
            </p:nvSpPr>
            <p:spPr>
              <a:xfrm>
                <a:off x="1505768" y="3807426"/>
                <a:ext cx="1773757" cy="1833925"/>
              </a:xfrm>
              <a:prstGeom prst="ellipse">
                <a:avLst/>
              </a:prstGeom>
              <a:solidFill>
                <a:srgbClr val="78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2" name="Picture 9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0606" y="4059454"/>
                <a:ext cx="1729499" cy="1266756"/>
              </a:xfrm>
              <a:prstGeom prst="rect">
                <a:avLst/>
              </a:prstGeom>
            </p:spPr>
          </p:pic>
        </p:grpSp>
        <p:sp>
          <p:nvSpPr>
            <p:cNvPr id="133" name="TextBox 21"/>
            <p:cNvSpPr txBox="1"/>
            <p:nvPr/>
          </p:nvSpPr>
          <p:spPr>
            <a:xfrm>
              <a:off x="4369513" y="7921008"/>
              <a:ext cx="320285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600" dirty="0">
                  <a:solidFill>
                    <a:srgbClr val="660066"/>
                  </a:solidFill>
                  <a:latin typeface="Arial" panose="020B0604020202020204" pitchFamily="34" charset="0"/>
                  <a:cs typeface="PT Bold Heading" pitchFamily="2" charset="-78"/>
                </a:rPr>
                <a:t>استمع إلى إجابات أصدقائي</a:t>
              </a:r>
            </a:p>
            <a:p>
              <a:pPr algn="ctr"/>
              <a:r>
                <a:rPr lang="ar-SA" sz="1600" dirty="0">
                  <a:solidFill>
                    <a:srgbClr val="660066"/>
                  </a:solidFill>
                  <a:latin typeface="Arial" panose="020B0604020202020204" pitchFamily="34" charset="0"/>
                  <a:cs typeface="PT Bold Heading" pitchFamily="2" charset="-78"/>
                </a:rPr>
                <a:t>ولا أقاطعهم وأكون جاهزاً</a:t>
              </a:r>
            </a:p>
            <a:p>
              <a:pPr algn="ctr"/>
              <a:r>
                <a:rPr lang="ar-SA" sz="1600" dirty="0">
                  <a:solidFill>
                    <a:srgbClr val="660066"/>
                  </a:solidFill>
                  <a:latin typeface="Arial" panose="020B0604020202020204" pitchFamily="34" charset="0"/>
                  <a:cs typeface="PT Bold Heading" pitchFamily="2" charset="-78"/>
                </a:rPr>
                <a:t>للإجابة عندما أسمع اسمي</a:t>
              </a:r>
              <a:endParaRPr lang="en-GB" sz="1600" dirty="0">
                <a:solidFill>
                  <a:srgbClr val="660066"/>
                </a:solidFill>
                <a:latin typeface="Arial" panose="020B0604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50" name="مجموعة 152"/>
          <p:cNvGrpSpPr/>
          <p:nvPr/>
        </p:nvGrpSpPr>
        <p:grpSpPr>
          <a:xfrm>
            <a:off x="9810776" y="3793556"/>
            <a:ext cx="2190765" cy="3221675"/>
            <a:chOff x="14716164" y="5357814"/>
            <a:chExt cx="3286148" cy="4832513"/>
          </a:xfrm>
        </p:grpSpPr>
        <p:grpSp>
          <p:nvGrpSpPr>
            <p:cNvPr id="53" name="مجموعة 105"/>
            <p:cNvGrpSpPr/>
            <p:nvPr/>
          </p:nvGrpSpPr>
          <p:grpSpPr>
            <a:xfrm>
              <a:off x="14716164" y="5357814"/>
              <a:ext cx="3286148" cy="3214711"/>
              <a:chOff x="11104451" y="5357814"/>
              <a:chExt cx="3286148" cy="3214711"/>
            </a:xfrm>
          </p:grpSpPr>
          <p:grpSp>
            <p:nvGrpSpPr>
              <p:cNvPr id="60" name="مجموعة 74">
                <a:extLst>
                  <a:ext uri="{FF2B5EF4-FFF2-40B4-BE49-F238E27FC236}">
                    <a16:creationId xmlns:a16="http://schemas.microsoft.com/office/drawing/2014/main" xmlns="" id="{E1B9E2FF-F3FE-44C6-AC4F-05D010F10115}"/>
                  </a:ext>
                </a:extLst>
              </p:cNvPr>
              <p:cNvGrpSpPr/>
              <p:nvPr/>
            </p:nvGrpSpPr>
            <p:grpSpPr>
              <a:xfrm>
                <a:off x="11104451" y="6215070"/>
                <a:ext cx="3286148" cy="2357455"/>
                <a:chOff x="10849356" y="6215070"/>
                <a:chExt cx="3286148" cy="2357455"/>
              </a:xfrm>
            </p:grpSpPr>
            <p:sp>
              <p:nvSpPr>
                <p:cNvPr id="57" name="TextBox 4">
                  <a:extLst>
                    <a:ext uri="{FF2B5EF4-FFF2-40B4-BE49-F238E27FC236}">
                      <a16:creationId xmlns:a16="http://schemas.microsoft.com/office/drawing/2014/main" xmlns="" id="{563E9863-C46B-4B77-BF47-6D208CAE6845}"/>
                    </a:ext>
                  </a:extLst>
                </p:cNvPr>
                <p:cNvSpPr txBox="1"/>
                <p:nvPr/>
              </p:nvSpPr>
              <p:spPr>
                <a:xfrm>
                  <a:off x="11674988" y="6215070"/>
                  <a:ext cx="2460516" cy="145424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 indent="0" algn="ctr">
                    <a:lnSpc>
                      <a:spcPts val="7178"/>
                    </a:lnSpc>
                    <a:spcBef>
                      <a:spcPct val="0"/>
                    </a:spcBef>
                    <a:defRPr sz="7200" u="none">
                      <a:solidFill>
                        <a:srgbClr val="FFFFFF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sz="2100" b="1" dirty="0">
                      <a:solidFill>
                        <a:srgbClr val="C00000"/>
                      </a:solidFill>
                      <a:cs typeface="PT Bold Heading" pitchFamily="2" charset="-78"/>
                    </a:rPr>
                    <a:t> </a:t>
                  </a:r>
                  <a:r>
                    <a:rPr lang="ar-SA" sz="2100" b="1" dirty="0">
                      <a:solidFill>
                        <a:srgbClr val="C00000"/>
                      </a:solidFill>
                      <a:cs typeface="PT Bold Heading" pitchFamily="2" charset="-78"/>
                    </a:rPr>
                    <a:t>إغلاق </a:t>
                  </a:r>
                  <a:r>
                    <a:rPr lang="ar-SA" sz="2100" b="1" dirty="0" err="1">
                      <a:solidFill>
                        <a:srgbClr val="C00000"/>
                      </a:solidFill>
                      <a:cs typeface="PT Bold Heading" pitchFamily="2" charset="-78"/>
                    </a:rPr>
                    <a:t>المايك</a:t>
                  </a:r>
                  <a:r>
                    <a:rPr lang="ar-SA" sz="2100" b="1" dirty="0">
                      <a:solidFill>
                        <a:srgbClr val="C00000"/>
                      </a:solidFill>
                      <a:cs typeface="PT Bold Heading" pitchFamily="2" charset="-78"/>
                    </a:rPr>
                    <a:t> وعدم فتحة إلا بأذن المعلم</a:t>
                  </a:r>
                  <a:endParaRPr lang="en-US" sz="2100" b="1" dirty="0">
                    <a:solidFill>
                      <a:srgbClr val="C00000"/>
                    </a:solidFill>
                    <a:cs typeface="PT Bold Heading" pitchFamily="2" charset="-78"/>
                  </a:endParaRPr>
                </a:p>
              </p:txBody>
            </p:sp>
            <p:pic>
              <p:nvPicPr>
                <p:cNvPr id="61" name="صورة 60">
                  <a:extLst>
                    <a:ext uri="{FF2B5EF4-FFF2-40B4-BE49-F238E27FC236}">
                      <a16:creationId xmlns:a16="http://schemas.microsoft.com/office/drawing/2014/main" xmlns="" id="{976F8C72-0751-41C2-AE7B-7BDE91706A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849356" y="7143765"/>
                  <a:ext cx="1178525" cy="1428760"/>
                </a:xfrm>
                <a:prstGeom prst="rect">
                  <a:avLst/>
                </a:prstGeom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</p:pic>
          </p:grpSp>
          <p:pic>
            <p:nvPicPr>
              <p:cNvPr id="105" name="Picture 10">
                <a:extLst>
                  <a:ext uri="{FF2B5EF4-FFF2-40B4-BE49-F238E27FC236}">
                    <a16:creationId xmlns:a16="http://schemas.microsoft.com/office/drawing/2014/main" xmlns="" id="{EB4C4616-D8B9-403A-A89C-EC3D41BCF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318765" y="5357814"/>
                <a:ext cx="1357322" cy="1212120"/>
              </a:xfrm>
              <a:prstGeom prst="rect">
                <a:avLst/>
              </a:prstGeom>
            </p:spPr>
          </p:pic>
        </p:grpSp>
        <p:sp>
          <p:nvSpPr>
            <p:cNvPr id="129" name="TextBox 6"/>
            <p:cNvSpPr txBox="1"/>
            <p:nvPr/>
          </p:nvSpPr>
          <p:spPr>
            <a:xfrm>
              <a:off x="15573420" y="8574500"/>
              <a:ext cx="2428892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accent4"/>
                  </a:solidFill>
                  <a:latin typeface="Arial" panose="020B0604020202020204" pitchFamily="34" charset="0"/>
                  <a:cs typeface="PT Bold Heading" pitchFamily="2" charset="-78"/>
                </a:rPr>
                <a:t>أغلق الميكروفون </a:t>
              </a:r>
            </a:p>
            <a:p>
              <a:pPr algn="ctr"/>
              <a:r>
                <a:rPr lang="ar-SA" sz="1600" dirty="0">
                  <a:solidFill>
                    <a:schemeClr val="accent4"/>
                  </a:solidFill>
                  <a:latin typeface="Arial" panose="020B0604020202020204" pitchFamily="34" charset="0"/>
                  <a:cs typeface="PT Bold Heading" pitchFamily="2" charset="-78"/>
                </a:rPr>
                <a:t>ولا افتحه إلا عندما اسمع اسمي</a:t>
              </a:r>
            </a:p>
            <a:p>
              <a:pPr algn="ctr"/>
              <a:r>
                <a:rPr lang="ar-SA" sz="1600" dirty="0">
                  <a:latin typeface="Arial" panose="020B0604020202020204" pitchFamily="34" charset="0"/>
                  <a:cs typeface="Sultan bold" pitchFamily="2" charset="-78"/>
                </a:rPr>
                <a:t> </a:t>
              </a:r>
              <a:endParaRPr lang="en-GB" sz="1600" dirty="0">
                <a:latin typeface="Arial" panose="020B0604020202020204" pitchFamily="34" charset="0"/>
                <a:cs typeface="Sultan bold" pitchFamily="2" charset="-78"/>
              </a:endParaRPr>
            </a:p>
          </p:txBody>
        </p:sp>
        <p:grpSp>
          <p:nvGrpSpPr>
            <p:cNvPr id="62" name="Group 31"/>
            <p:cNvGrpSpPr/>
            <p:nvPr/>
          </p:nvGrpSpPr>
          <p:grpSpPr>
            <a:xfrm>
              <a:off x="16073486" y="7643830"/>
              <a:ext cx="1000132" cy="1000132"/>
              <a:chOff x="5511113" y="3169701"/>
              <a:chExt cx="1773757" cy="1833925"/>
            </a:xfrm>
          </p:grpSpPr>
          <p:sp>
            <p:nvSpPr>
              <p:cNvPr id="135" name="Oval 18"/>
              <p:cNvSpPr/>
              <p:nvPr/>
            </p:nvSpPr>
            <p:spPr>
              <a:xfrm>
                <a:off x="5511113" y="3169701"/>
                <a:ext cx="1773757" cy="1833925"/>
              </a:xfrm>
              <a:prstGeom prst="ellipse">
                <a:avLst/>
              </a:prstGeom>
              <a:solidFill>
                <a:srgbClr val="FFD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3" name="Group 30"/>
              <p:cNvGrpSpPr/>
              <p:nvPr/>
            </p:nvGrpSpPr>
            <p:grpSpPr>
              <a:xfrm>
                <a:off x="5608103" y="3332628"/>
                <a:ext cx="1576158" cy="1539217"/>
                <a:chOff x="5608103" y="3332628"/>
                <a:chExt cx="1576158" cy="1539217"/>
              </a:xfrm>
            </p:grpSpPr>
            <p:sp>
              <p:nvSpPr>
                <p:cNvPr id="137" name="Oval 29"/>
                <p:cNvSpPr/>
                <p:nvPr/>
              </p:nvSpPr>
              <p:spPr>
                <a:xfrm>
                  <a:off x="5838546" y="3534913"/>
                  <a:ext cx="1182650" cy="1134648"/>
                </a:xfrm>
                <a:prstGeom prst="ellipse">
                  <a:avLst/>
                </a:prstGeom>
                <a:solidFill>
                  <a:srgbClr val="EBEBE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38" name="Picture 28"/>
                <p:cNvPicPr>
                  <a:picLocks noChangeAspect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8103" y="3332628"/>
                  <a:ext cx="1576158" cy="153921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4" name="Group 7">
            <a:extLst>
              <a:ext uri="{FF2B5EF4-FFF2-40B4-BE49-F238E27FC236}">
                <a16:creationId xmlns:a16="http://schemas.microsoft.com/office/drawing/2014/main" xmlns="" id="{573172D2-910D-AC46-BBC6-9801DEB44674}"/>
              </a:ext>
            </a:extLst>
          </p:cNvPr>
          <p:cNvGrpSpPr/>
          <p:nvPr/>
        </p:nvGrpSpPr>
        <p:grpSpPr>
          <a:xfrm>
            <a:off x="7195194" y="4587243"/>
            <a:ext cx="1530171" cy="1442020"/>
            <a:chOff x="5493704" y="3532619"/>
            <a:chExt cx="3060342" cy="2884041"/>
          </a:xfrm>
        </p:grpSpPr>
        <p:sp>
          <p:nvSpPr>
            <p:cNvPr id="147" name="Oval 8">
              <a:extLst>
                <a:ext uri="{FF2B5EF4-FFF2-40B4-BE49-F238E27FC236}">
                  <a16:creationId xmlns:a16="http://schemas.microsoft.com/office/drawing/2014/main" xmlns="" id="{102088C6-FE41-FF43-AA4F-D91C61966979}"/>
                </a:ext>
              </a:extLst>
            </p:cNvPr>
            <p:cNvSpPr/>
            <p:nvPr/>
          </p:nvSpPr>
          <p:spPr>
            <a:xfrm flipH="1">
              <a:off x="6222236" y="4677545"/>
              <a:ext cx="2331810" cy="173911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PT Bold Heading" pitchFamily="2" charset="-78"/>
                </a:rPr>
                <a:t>كن مستمعاً جيداً</a:t>
              </a:r>
              <a:endParaRPr lang="en-US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148" name="Picture 10">
              <a:extLst>
                <a:ext uri="{FF2B5EF4-FFF2-40B4-BE49-F238E27FC236}">
                  <a16:creationId xmlns:a16="http://schemas.microsoft.com/office/drawing/2014/main" xmlns="" id="{4BBF5710-AD88-AA42-9812-3B3957B9F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93704" y="3532619"/>
              <a:ext cx="1457070" cy="1670449"/>
            </a:xfrm>
            <a:prstGeom prst="rect">
              <a:avLst/>
            </a:prstGeom>
          </p:spPr>
        </p:pic>
      </p:grpSp>
      <p:grpSp>
        <p:nvGrpSpPr>
          <p:cNvPr id="75" name="مجموعة 156"/>
          <p:cNvGrpSpPr/>
          <p:nvPr/>
        </p:nvGrpSpPr>
        <p:grpSpPr>
          <a:xfrm>
            <a:off x="5191119" y="3655690"/>
            <a:ext cx="1892068" cy="2978590"/>
            <a:chOff x="7786678" y="4546274"/>
            <a:chExt cx="2838102" cy="4467885"/>
          </a:xfrm>
        </p:grpSpPr>
        <p:grpSp>
          <p:nvGrpSpPr>
            <p:cNvPr id="76" name="مجموعة 106"/>
            <p:cNvGrpSpPr/>
            <p:nvPr/>
          </p:nvGrpSpPr>
          <p:grpSpPr>
            <a:xfrm>
              <a:off x="8116575" y="4546274"/>
              <a:ext cx="2265610" cy="3461330"/>
              <a:chOff x="4929158" y="6832290"/>
              <a:chExt cx="2265610" cy="3461330"/>
            </a:xfrm>
          </p:grpSpPr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xmlns="" id="{6FA638C8-22DF-45D7-BA7D-7D22DE96450E}"/>
                  </a:ext>
                </a:extLst>
              </p:cNvPr>
              <p:cNvSpPr txBox="1"/>
              <p:nvPr/>
            </p:nvSpPr>
            <p:spPr>
              <a:xfrm>
                <a:off x="4929158" y="6832290"/>
                <a:ext cx="2265610" cy="14773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رفع اليد عند المشاركة وانتظار الموافقة</a:t>
                </a:r>
              </a:p>
            </p:txBody>
          </p:sp>
          <p:pic>
            <p:nvPicPr>
              <p:cNvPr id="104" name="Picture 4" descr="Cartoon Schoolgirl Raising Hand Stock Vector (Royalty Free) 477869170">
                <a:extLst>
                  <a:ext uri="{FF2B5EF4-FFF2-40B4-BE49-F238E27FC236}">
                    <a16:creationId xmlns:a16="http://schemas.microsoft.com/office/drawing/2014/main" xmlns="" id="{148F6D3B-D151-456C-BB08-641B8E0BF6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/>
            </p:blipFill>
            <p:spPr bwMode="auto">
              <a:xfrm>
                <a:off x="5062655" y="8265680"/>
                <a:ext cx="1883086" cy="202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7" name="Group 11">
              <a:extLst>
                <a:ext uri="{FF2B5EF4-FFF2-40B4-BE49-F238E27FC236}">
                  <a16:creationId xmlns:a16="http://schemas.microsoft.com/office/drawing/2014/main" xmlns="" id="{5D8F01A0-9799-DE40-AF4F-C66DA1458605}"/>
                </a:ext>
              </a:extLst>
            </p:cNvPr>
            <p:cNvGrpSpPr/>
            <p:nvPr/>
          </p:nvGrpSpPr>
          <p:grpSpPr>
            <a:xfrm>
              <a:off x="7786678" y="7429516"/>
              <a:ext cx="2838102" cy="1584643"/>
              <a:chOff x="2039474" y="1674145"/>
              <a:chExt cx="3784136" cy="2112856"/>
            </a:xfrm>
          </p:grpSpPr>
          <p:sp>
            <p:nvSpPr>
              <p:cNvPr id="145" name="Oval 12">
                <a:extLst>
                  <a:ext uri="{FF2B5EF4-FFF2-40B4-BE49-F238E27FC236}">
                    <a16:creationId xmlns:a16="http://schemas.microsoft.com/office/drawing/2014/main" xmlns="" id="{3B9F9693-D120-2544-B099-DD66BBBB77B6}"/>
                  </a:ext>
                </a:extLst>
              </p:cNvPr>
              <p:cNvSpPr/>
              <p:nvPr/>
            </p:nvSpPr>
            <p:spPr>
              <a:xfrm flipH="1">
                <a:off x="3305200" y="2047885"/>
                <a:ext cx="2518410" cy="173911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ar-AE" sz="1600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PT Bold Heading" pitchFamily="2" charset="-78"/>
                  </a:rPr>
                  <a:t>انتظر دورك للمشاركة</a:t>
                </a:r>
                <a:endParaRPr lang="en-US" sz="1600" b="1" dirty="0">
                  <a:solidFill>
                    <a:srgbClr val="7030A0"/>
                  </a:solidFill>
                  <a:latin typeface="Calibri" panose="020F0502020204030204" pitchFamily="34" charset="0"/>
                  <a:cs typeface="PT Bold Heading" pitchFamily="2" charset="-78"/>
                </a:endParaRPr>
              </a:p>
            </p:txBody>
          </p:sp>
          <p:pic>
            <p:nvPicPr>
              <p:cNvPr id="146" name="Picture 13">
                <a:extLst>
                  <a:ext uri="{FF2B5EF4-FFF2-40B4-BE49-F238E27FC236}">
                    <a16:creationId xmlns:a16="http://schemas.microsoft.com/office/drawing/2014/main" xmlns="" id="{2DEB0C5F-8FBF-6544-9979-72F52FB66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2039474" y="1674145"/>
                <a:ext cx="1828959" cy="1975275"/>
              </a:xfrm>
              <a:prstGeom prst="rect">
                <a:avLst/>
              </a:prstGeom>
            </p:spPr>
          </p:pic>
        </p:grpSp>
      </p:grpSp>
      <p:grpSp>
        <p:nvGrpSpPr>
          <p:cNvPr id="78" name="Group 14">
            <a:extLst>
              <a:ext uri="{FF2B5EF4-FFF2-40B4-BE49-F238E27FC236}">
                <a16:creationId xmlns:a16="http://schemas.microsoft.com/office/drawing/2014/main" xmlns="" id="{6473E68B-88C3-4648-A1C3-D1D1B1758580}"/>
              </a:ext>
            </a:extLst>
          </p:cNvPr>
          <p:cNvGrpSpPr/>
          <p:nvPr/>
        </p:nvGrpSpPr>
        <p:grpSpPr>
          <a:xfrm>
            <a:off x="2080237" y="-7642"/>
            <a:ext cx="1568646" cy="869557"/>
            <a:chOff x="979115" y="4455435"/>
            <a:chExt cx="3137292" cy="1739115"/>
          </a:xfrm>
        </p:grpSpPr>
        <p:sp>
          <p:nvSpPr>
            <p:cNvPr id="143" name="Oval 15">
              <a:extLst>
                <a:ext uri="{FF2B5EF4-FFF2-40B4-BE49-F238E27FC236}">
                  <a16:creationId xmlns:a16="http://schemas.microsoft.com/office/drawing/2014/main" xmlns="" id="{1DE744F3-875D-A643-9B3A-264A2ED85308}"/>
                </a:ext>
              </a:extLst>
            </p:cNvPr>
            <p:cNvSpPr/>
            <p:nvPr/>
          </p:nvSpPr>
          <p:spPr>
            <a:xfrm flipH="1">
              <a:off x="1926097" y="4455435"/>
              <a:ext cx="2190310" cy="17391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144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EB0FBC1-44FE-4D49-A8A3-9E54C08A9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مجموعة 160"/>
          <p:cNvGrpSpPr/>
          <p:nvPr/>
        </p:nvGrpSpPr>
        <p:grpSpPr>
          <a:xfrm>
            <a:off x="360007" y="2967771"/>
            <a:ext cx="1857389" cy="1283695"/>
            <a:chOff x="540010" y="4451657"/>
            <a:chExt cx="2786083" cy="1925542"/>
          </a:xfrm>
        </p:grpSpPr>
        <p:pic>
          <p:nvPicPr>
            <p:cNvPr id="118" name="2AFA4F14-09A9-489F-A4B9-1B428F5223BB-L0-001.jpeg" descr="2AFA4F14-09A9-489F-A4B9-1B428F5223BB-L0-001.jpeg"/>
            <p:cNvPicPr>
              <a:picLocks noChangeAspect="1"/>
            </p:cNvPicPr>
            <p:nvPr/>
          </p:nvPicPr>
          <p:blipFill>
            <a:blip r:embed="rId27" cstate="print"/>
            <a:srcRect l="28990" t="21078" r="28988" b="21128"/>
            <a:stretch>
              <a:fillRect/>
            </a:stretch>
          </p:blipFill>
          <p:spPr>
            <a:xfrm>
              <a:off x="1140106" y="4451657"/>
              <a:ext cx="1166410" cy="1214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7" extrusionOk="0">
                  <a:moveTo>
                    <a:pt x="10800" y="0"/>
                  </a:moveTo>
                  <a:cubicBezTo>
                    <a:pt x="893" y="0"/>
                    <a:pt x="663" y="9"/>
                    <a:pt x="336" y="366"/>
                  </a:cubicBezTo>
                  <a:cubicBezTo>
                    <a:pt x="11" y="721"/>
                    <a:pt x="0" y="976"/>
                    <a:pt x="0" y="8841"/>
                  </a:cubicBezTo>
                  <a:cubicBezTo>
                    <a:pt x="0" y="15548"/>
                    <a:pt x="40" y="17011"/>
                    <a:pt x="236" y="17305"/>
                  </a:cubicBezTo>
                  <a:cubicBezTo>
                    <a:pt x="447" y="17621"/>
                    <a:pt x="748" y="17671"/>
                    <a:pt x="2958" y="17753"/>
                  </a:cubicBezTo>
                  <a:lnTo>
                    <a:pt x="5441" y="17843"/>
                  </a:lnTo>
                  <a:lnTo>
                    <a:pt x="5487" y="19490"/>
                  </a:lnTo>
                  <a:cubicBezTo>
                    <a:pt x="5512" y="20396"/>
                    <a:pt x="5566" y="21242"/>
                    <a:pt x="5607" y="21368"/>
                  </a:cubicBezTo>
                  <a:cubicBezTo>
                    <a:pt x="5650" y="21496"/>
                    <a:pt x="5717" y="21568"/>
                    <a:pt x="5827" y="21576"/>
                  </a:cubicBezTo>
                  <a:cubicBezTo>
                    <a:pt x="6156" y="21600"/>
                    <a:pt x="6849" y="21043"/>
                    <a:pt x="8273" y="19673"/>
                  </a:cubicBezTo>
                  <a:lnTo>
                    <a:pt x="10269" y="17753"/>
                  </a:lnTo>
                  <a:lnTo>
                    <a:pt x="15599" y="17753"/>
                  </a:lnTo>
                  <a:cubicBezTo>
                    <a:pt x="20706" y="17753"/>
                    <a:pt x="20943" y="17737"/>
                    <a:pt x="21264" y="17386"/>
                  </a:cubicBezTo>
                  <a:cubicBezTo>
                    <a:pt x="21589" y="17031"/>
                    <a:pt x="21600" y="16776"/>
                    <a:pt x="21600" y="8875"/>
                  </a:cubicBezTo>
                  <a:cubicBezTo>
                    <a:pt x="21600" y="975"/>
                    <a:pt x="21589" y="721"/>
                    <a:pt x="21264" y="366"/>
                  </a:cubicBezTo>
                  <a:cubicBezTo>
                    <a:pt x="20937" y="9"/>
                    <a:pt x="20707" y="0"/>
                    <a:pt x="10800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119" name="عدم الكتابة في دردشة الاجتماع إلا بإذن المعلم"/>
            <p:cNvSpPr txBox="1"/>
            <p:nvPr/>
          </p:nvSpPr>
          <p:spPr>
            <a:xfrm>
              <a:off x="540010" y="5670852"/>
              <a:ext cx="2786083" cy="7063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anchor="ctr">
              <a:spAutoFit/>
            </a:bodyPr>
            <a:lstStyle>
              <a:lvl1pPr defTabSz="2438337" rtl="1">
                <a:lnSpc>
                  <a:spcPct val="80000"/>
                </a:lnSpc>
                <a:defRPr sz="3700" spc="-74"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algn="ctr"/>
              <a:r>
                <a:rPr sz="1600" b="1" dirty="0" err="1">
                  <a:solidFill>
                    <a:srgbClr val="C00000"/>
                  </a:solidFill>
                  <a:cs typeface="PT Bold Heading" pitchFamily="2" charset="-78"/>
                </a:rPr>
                <a:t>ع</a:t>
              </a:r>
              <a:r>
                <a:rPr lang="ar-SA" sz="1600" b="1" dirty="0" err="1">
                  <a:solidFill>
                    <a:srgbClr val="C00000"/>
                  </a:solidFill>
                  <a:cs typeface="PT Bold Heading" pitchFamily="2" charset="-78"/>
                </a:rPr>
                <a:t>د</a:t>
              </a:r>
              <a:r>
                <a:rPr sz="1600" b="1" dirty="0">
                  <a:solidFill>
                    <a:srgbClr val="C00000"/>
                  </a:solidFill>
                  <a:cs typeface="PT Bold Heading" pitchFamily="2" charset="-78"/>
                </a:rPr>
                <a:t>م </a:t>
              </a:r>
              <a:r>
                <a:rPr sz="1600" b="1" dirty="0" err="1">
                  <a:solidFill>
                    <a:srgbClr val="C00000"/>
                  </a:solidFill>
                  <a:cs typeface="PT Bold Heading" pitchFamily="2" charset="-78"/>
                </a:rPr>
                <a:t>الكتابة</a:t>
              </a:r>
              <a:r>
                <a:rPr sz="16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sz="1600" b="1" dirty="0" err="1">
                  <a:solidFill>
                    <a:srgbClr val="C00000"/>
                  </a:solidFill>
                  <a:cs typeface="PT Bold Heading" pitchFamily="2" charset="-78"/>
                </a:rPr>
                <a:t>في</a:t>
              </a:r>
              <a:r>
                <a:rPr sz="16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1600" b="1" dirty="0" err="1">
                  <a:solidFill>
                    <a:srgbClr val="C00000"/>
                  </a:solidFill>
                  <a:cs typeface="PT Bold Heading" pitchFamily="2" charset="-78"/>
                </a:rPr>
                <a:t>الشات</a:t>
              </a:r>
              <a:r>
                <a:rPr sz="16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endParaRPr lang="ar-SA" sz="1600" b="1" dirty="0">
                <a:solidFill>
                  <a:srgbClr val="C00000"/>
                </a:solidFill>
                <a:cs typeface="PT Bold Heading" pitchFamily="2" charset="-78"/>
              </a:endParaRPr>
            </a:p>
            <a:p>
              <a:pPr algn="ctr"/>
              <a:r>
                <a:rPr sz="1600" b="1" dirty="0" err="1">
                  <a:solidFill>
                    <a:srgbClr val="C00000"/>
                  </a:solidFill>
                  <a:cs typeface="PT Bold Heading" pitchFamily="2" charset="-78"/>
                </a:rPr>
                <a:t>إلا</a:t>
              </a:r>
              <a:r>
                <a:rPr sz="16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1600" b="1" dirty="0" err="1">
                  <a:solidFill>
                    <a:srgbClr val="C00000"/>
                  </a:solidFill>
                  <a:cs typeface="PT Bold Heading" pitchFamily="2" charset="-78"/>
                </a:rPr>
                <a:t>بأ</a:t>
              </a:r>
              <a:r>
                <a:rPr sz="1600" b="1" dirty="0" err="1">
                  <a:solidFill>
                    <a:srgbClr val="C00000"/>
                  </a:solidFill>
                  <a:cs typeface="PT Bold Heading" pitchFamily="2" charset="-78"/>
                </a:rPr>
                <a:t>ذن</a:t>
              </a:r>
              <a:r>
                <a:rPr sz="16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sz="1600" b="1" dirty="0" err="1">
                  <a:solidFill>
                    <a:srgbClr val="C00000"/>
                  </a:solidFill>
                  <a:cs typeface="PT Bold Heading" pitchFamily="2" charset="-78"/>
                </a:rPr>
                <a:t>المعلم</a:t>
              </a:r>
              <a:endParaRPr sz="16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2" name="مجموعة 1"/>
          <p:cNvGrpSpPr/>
          <p:nvPr/>
        </p:nvGrpSpPr>
        <p:grpSpPr>
          <a:xfrm>
            <a:off x="9895510" y="103576"/>
            <a:ext cx="2296533" cy="3448385"/>
            <a:chOff x="9895510" y="103576"/>
            <a:chExt cx="2296533" cy="3448385"/>
          </a:xfrm>
        </p:grpSpPr>
        <p:sp>
          <p:nvSpPr>
            <p:cNvPr id="10" name="AutoShape 10"/>
            <p:cNvSpPr/>
            <p:nvPr/>
          </p:nvSpPr>
          <p:spPr>
            <a:xfrm>
              <a:off x="9895510" y="870239"/>
              <a:ext cx="2296533" cy="2681722"/>
            </a:xfrm>
            <a:prstGeom prst="rect">
              <a:avLst/>
            </a:prstGeom>
            <a:solidFill>
              <a:srgbClr val="EAE0F4"/>
            </a:solidFill>
            <a:effectLst>
              <a:softEdge rad="127000"/>
            </a:effectLst>
          </p:spPr>
        </p:sp>
        <p:grpSp>
          <p:nvGrpSpPr>
            <p:cNvPr id="64" name="مجموعة 153"/>
            <p:cNvGrpSpPr/>
            <p:nvPr/>
          </p:nvGrpSpPr>
          <p:grpSpPr>
            <a:xfrm>
              <a:off x="10028786" y="103576"/>
              <a:ext cx="1925130" cy="3230174"/>
              <a:chOff x="15043179" y="155363"/>
              <a:chExt cx="2887695" cy="4845261"/>
            </a:xfrm>
          </p:grpSpPr>
          <p:grpSp>
            <p:nvGrpSpPr>
              <p:cNvPr id="67" name="مجموعة 108"/>
              <p:cNvGrpSpPr/>
              <p:nvPr/>
            </p:nvGrpSpPr>
            <p:grpSpPr>
              <a:xfrm>
                <a:off x="15043179" y="1645081"/>
                <a:ext cx="2887695" cy="3355543"/>
                <a:chOff x="14653451" y="5104518"/>
                <a:chExt cx="2887695" cy="3355543"/>
              </a:xfrm>
            </p:grpSpPr>
            <p:grpSp>
              <p:nvGrpSpPr>
                <p:cNvPr id="68" name="مجموعة 73">
                  <a:extLst>
                    <a:ext uri="{FF2B5EF4-FFF2-40B4-BE49-F238E27FC236}">
                      <a16:creationId xmlns:a16="http://schemas.microsoft.com/office/drawing/2014/main" xmlns="" id="{78BCAA54-642A-40B9-BD1E-78E80FA4E36B}"/>
                    </a:ext>
                  </a:extLst>
                </p:cNvPr>
                <p:cNvGrpSpPr/>
                <p:nvPr/>
              </p:nvGrpSpPr>
              <p:grpSpPr>
                <a:xfrm>
                  <a:off x="15021209" y="5104518"/>
                  <a:ext cx="2519937" cy="2806573"/>
                  <a:chOff x="15021209" y="5104518"/>
                  <a:chExt cx="2519937" cy="2806573"/>
                </a:xfrm>
              </p:grpSpPr>
              <p:sp>
                <p:nvSpPr>
                  <p:cNvPr id="56" name="TextBox 4">
                    <a:extLst>
                      <a:ext uri="{FF2B5EF4-FFF2-40B4-BE49-F238E27FC236}">
                        <a16:creationId xmlns:a16="http://schemas.microsoft.com/office/drawing/2014/main" xmlns="" id="{5FEA902F-A57F-4EA5-AA88-BAEE681A2BBA}"/>
                      </a:ext>
                    </a:extLst>
                  </p:cNvPr>
                  <p:cNvSpPr txBox="1"/>
                  <p:nvPr/>
                </p:nvSpPr>
                <p:spPr>
                  <a:xfrm>
                    <a:off x="15021209" y="5104518"/>
                    <a:ext cx="2460517" cy="984885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>
                    <a:defPPr>
                      <a:defRPr lang="en-US"/>
                    </a:defPPr>
                    <a:lvl1pPr lvl="0" indent="0" algn="ctr">
                      <a:lnSpc>
                        <a:spcPts val="7178"/>
                      </a:lnSpc>
                      <a:spcBef>
                        <a:spcPct val="0"/>
                      </a:spcBef>
                      <a:defRPr sz="7200" u="none">
                        <a:solidFill>
                          <a:srgbClr val="FFFFF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defRPr>
                    </a:lvl1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ar-SA" sz="2100" b="1" dirty="0">
                        <a:solidFill>
                          <a:srgbClr val="C00000"/>
                        </a:solidFill>
                        <a:cs typeface="PT Bold Heading" pitchFamily="2" charset="-78"/>
                      </a:rPr>
                      <a:t>الالتزام بوقت الحصة </a:t>
                    </a:r>
                    <a:endParaRPr lang="en-US" sz="2100" b="1" dirty="0">
                      <a:solidFill>
                        <a:srgbClr val="C00000"/>
                      </a:solidFill>
                      <a:cs typeface="PT Bold Heading" pitchFamily="2" charset="-78"/>
                    </a:endParaRPr>
                  </a:p>
                </p:txBody>
              </p:sp>
              <p:grpSp>
                <p:nvGrpSpPr>
                  <p:cNvPr id="69" name="مجموعة 66">
                    <a:extLst>
                      <a:ext uri="{FF2B5EF4-FFF2-40B4-BE49-F238E27FC236}">
                        <a16:creationId xmlns:a16="http://schemas.microsoft.com/office/drawing/2014/main" xmlns="" id="{360AB7C2-AC65-4428-B84B-ACB343E63816}"/>
                      </a:ext>
                    </a:extLst>
                  </p:cNvPr>
                  <p:cNvGrpSpPr/>
                  <p:nvPr/>
                </p:nvGrpSpPr>
                <p:grpSpPr>
                  <a:xfrm>
                    <a:off x="15359106" y="6000754"/>
                    <a:ext cx="2182040" cy="1910337"/>
                    <a:chOff x="15245314" y="5684505"/>
                    <a:chExt cx="2497741" cy="2287093"/>
                  </a:xfrm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66" name="شكل بيضاوي 65">
                      <a:extLst>
                        <a:ext uri="{FF2B5EF4-FFF2-40B4-BE49-F238E27FC236}">
                          <a16:creationId xmlns:a16="http://schemas.microsoft.com/office/drawing/2014/main" xmlns="" id="{76C4A695-5357-4C05-B268-AE1875F0D2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45314" y="5770034"/>
                      <a:ext cx="2020278" cy="192404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/>
                      <a:endParaRPr lang="ar-KW"/>
                    </a:p>
                  </p:txBody>
                </p:sp>
                <p:pic>
                  <p:nvPicPr>
                    <p:cNvPr id="65" name="صورة 64">
                      <a:extLst>
                        <a:ext uri="{FF2B5EF4-FFF2-40B4-BE49-F238E27FC236}">
                          <a16:creationId xmlns:a16="http://schemas.microsoft.com/office/drawing/2014/main" xmlns="" id="{1243095E-5365-4E1C-8CE5-D1B2B8CD8E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8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tretch>
                      <a:fillRect/>
                    </a:stretch>
                  </p:blipFill>
                  <p:spPr>
                    <a:xfrm>
                      <a:off x="15245314" y="5684505"/>
                      <a:ext cx="2497741" cy="2287093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0" name="مجموعة 63">
                  <a:extLst>
                    <a:ext uri="{FF2B5EF4-FFF2-40B4-BE49-F238E27FC236}">
                      <a16:creationId xmlns:a16="http://schemas.microsoft.com/office/drawing/2014/main" xmlns="" id="{29F2A20F-6410-4486-956E-60B8CEC188F1}"/>
                    </a:ext>
                  </a:extLst>
                </p:cNvPr>
                <p:cNvGrpSpPr/>
                <p:nvPr/>
              </p:nvGrpSpPr>
              <p:grpSpPr>
                <a:xfrm>
                  <a:off x="14653451" y="7304460"/>
                  <a:ext cx="1562911" cy="1155601"/>
                  <a:chOff x="5693332" y="1687809"/>
                  <a:chExt cx="2816751" cy="1827383"/>
                </a:xfrm>
              </p:grpSpPr>
              <p:pic>
                <p:nvPicPr>
                  <p:cNvPr id="83" name="صورة" descr="صورة">
                    <a:extLst>
                      <a:ext uri="{FF2B5EF4-FFF2-40B4-BE49-F238E27FC236}">
                        <a16:creationId xmlns:a16="http://schemas.microsoft.com/office/drawing/2014/main" xmlns="" id="{A8BB7DEA-BE0D-479C-B454-0957E30D11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11405" t="13865" r="22325" b="22710"/>
                  <a:stretch>
                    <a:fillRect/>
                  </a:stretch>
                </p:blipFill>
                <p:spPr>
                  <a:xfrm>
                    <a:off x="5693332" y="1687809"/>
                    <a:ext cx="1598906" cy="155335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4" name="8818CC30-1601-4CA4-8043-2BA01160DE20-L0-001.png" descr="8818CC30-1601-4CA4-8043-2BA01160DE20-L0-001.png">
                    <a:extLst>
                      <a:ext uri="{FF2B5EF4-FFF2-40B4-BE49-F238E27FC236}">
                        <a16:creationId xmlns:a16="http://schemas.microsoft.com/office/drawing/2014/main" xmlns="" id="{5B1E9736-29E1-4BA7-AF0E-030150995B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/>
                  <a:stretch>
                    <a:fillRect/>
                  </a:stretch>
                </p:blipFill>
                <p:spPr>
                  <a:xfrm>
                    <a:off x="7224272" y="2337431"/>
                    <a:ext cx="1285811" cy="117776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73" name="Group 3">
                <a:extLst>
                  <a:ext uri="{FF2B5EF4-FFF2-40B4-BE49-F238E27FC236}">
                    <a16:creationId xmlns:a16="http://schemas.microsoft.com/office/drawing/2014/main" xmlns="" id="{9768428E-75FF-224E-AB84-AC27FC4636DD}"/>
                  </a:ext>
                </a:extLst>
              </p:cNvPr>
              <p:cNvGrpSpPr/>
              <p:nvPr/>
            </p:nvGrpSpPr>
            <p:grpSpPr>
              <a:xfrm>
                <a:off x="15595881" y="155363"/>
                <a:ext cx="2049240" cy="1630551"/>
                <a:chOff x="7571529" y="1502183"/>
                <a:chExt cx="2732319" cy="2174068"/>
              </a:xfrm>
            </p:grpSpPr>
            <p:sp>
              <p:nvSpPr>
                <p:cNvPr id="149" name="Oval 5">
                  <a:extLst>
                    <a:ext uri="{FF2B5EF4-FFF2-40B4-BE49-F238E27FC236}">
                      <a16:creationId xmlns:a16="http://schemas.microsoft.com/office/drawing/2014/main" xmlns="" id="{6D8E82CC-6091-0F43-B54A-6BFA3EFED8DB}"/>
                    </a:ext>
                  </a:extLst>
                </p:cNvPr>
                <p:cNvSpPr/>
                <p:nvPr/>
              </p:nvSpPr>
              <p:spPr>
                <a:xfrm flipH="1">
                  <a:off x="8162602" y="1502183"/>
                  <a:ext cx="2141246" cy="1739115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ar-AE" sz="1600" b="1" dirty="0">
                      <a:solidFill>
                        <a:schemeClr val="accent1">
                          <a:lumMod val="75000"/>
                        </a:schemeClr>
                      </a:solidFill>
                      <a:latin typeface="Calibri" panose="020F0502020204030204" pitchFamily="34" charset="0"/>
                      <a:cs typeface="PT Bold Heading" pitchFamily="2" charset="-78"/>
                    </a:rPr>
                    <a:t>الالتزام بالوقت</a:t>
                  </a:r>
                  <a:endParaRPr lang="en-US" sz="16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PT Bold Heading" pitchFamily="2" charset="-78"/>
                  </a:endParaRPr>
                </a:p>
              </p:txBody>
            </p:sp>
            <p:pic>
              <p:nvPicPr>
                <p:cNvPr id="150" name="Picture 6">
                  <a:extLst>
                    <a:ext uri="{FF2B5EF4-FFF2-40B4-BE49-F238E27FC236}">
                      <a16:creationId xmlns:a16="http://schemas.microsoft.com/office/drawing/2014/main" xmlns="" id="{FD598DC9-C71A-DE4E-88D2-987D169187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/>
                <a:stretch>
                  <a:fillRect/>
                </a:stretch>
              </p:blipFill>
              <p:spPr>
                <a:xfrm>
                  <a:off x="7571529" y="2182602"/>
                  <a:ext cx="1219306" cy="14936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165" name="1111D08E-786E-4B4C-AAA9-E6FF839FF2BE-L0-001.gif" descr="1111D08E-786E-4B4C-AAA9-E6FF839FF2BE-L0-001.gif"/>
            <p:cNvPicPr>
              <a:picLocks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287030" y="1428736"/>
              <a:ext cx="1634081" cy="1683607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66" name="6BC120DD-B291-4A07-9762-4C6F82592F6A-L0-001.gif" descr="6BC120DD-B291-4A07-9762-4C6F82592F6A-L0-001.gif"/>
          <p:cNvPicPr>
            <a:picLocks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7981963" y="65089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عيني تنظر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105695" y="1104115"/>
            <a:ext cx="5527138" cy="2132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004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15081" y="1178640"/>
            <a:ext cx="56399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ألعب مع الأزرار مع افراد عائلتك </a:t>
            </a:r>
            <a:endParaRPr lang="ar-SA" sz="3200" b="1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65" y="1573552"/>
            <a:ext cx="2963333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29801" y="128627"/>
            <a:ext cx="8205673" cy="3374869"/>
            <a:chOff x="711958" y="2131325"/>
            <a:chExt cx="11348666" cy="4667535"/>
          </a:xfrm>
        </p:grpSpPr>
        <p:sp>
          <p:nvSpPr>
            <p:cNvPr id="18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1" y="3388576"/>
            <a:ext cx="8205673" cy="3374869"/>
            <a:chOff x="711958" y="2131325"/>
            <a:chExt cx="11348666" cy="4667535"/>
          </a:xfrm>
        </p:grpSpPr>
        <p:sp>
          <p:nvSpPr>
            <p:cNvPr id="22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904623" y="377826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6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28" name="صورة 27" descr="الصف الأول _22">
            <a:extLst>
              <a:ext uri="{FF2B5EF4-FFF2-40B4-BE49-F238E27FC236}">
                <a16:creationId xmlns:a16="http://schemas.microsoft.com/office/drawing/2014/main" xmlns="" id="{68A0939A-5154-47EA-8629-376E1CA4EFD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5537410" y="1824375"/>
            <a:ext cx="5319713" cy="457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3" name="Google Shape;3360;p72"/>
          <p:cNvGrpSpPr/>
          <p:nvPr/>
        </p:nvGrpSpPr>
        <p:grpSpPr>
          <a:xfrm>
            <a:off x="667897" y="2329842"/>
            <a:ext cx="865651" cy="413358"/>
            <a:chOff x="2248912" y="2607934"/>
            <a:chExt cx="578188" cy="201696"/>
          </a:xfrm>
        </p:grpSpPr>
        <p:sp>
          <p:nvSpPr>
            <p:cNvPr id="44" name="Google Shape;3361;p72"/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62;p72"/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63;p72"/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مجموعة 3"/>
          <p:cNvGrpSpPr/>
          <p:nvPr/>
        </p:nvGrpSpPr>
        <p:grpSpPr>
          <a:xfrm>
            <a:off x="65685" y="1573552"/>
            <a:ext cx="1788203" cy="658749"/>
            <a:chOff x="65685" y="1573552"/>
            <a:chExt cx="1788203" cy="658749"/>
          </a:xfrm>
        </p:grpSpPr>
        <p:grpSp>
          <p:nvGrpSpPr>
            <p:cNvPr id="30" name="Google Shape;3049;p72"/>
            <p:cNvGrpSpPr/>
            <p:nvPr/>
          </p:nvGrpSpPr>
          <p:grpSpPr>
            <a:xfrm>
              <a:off x="65685" y="1573552"/>
              <a:ext cx="1788203" cy="658749"/>
              <a:chOff x="4726445" y="1461925"/>
              <a:chExt cx="873161" cy="308870"/>
            </a:xfrm>
          </p:grpSpPr>
          <p:sp>
            <p:nvSpPr>
              <p:cNvPr id="31" name="Google Shape;3050;p72"/>
              <p:cNvSpPr/>
              <p:nvPr/>
            </p:nvSpPr>
            <p:spPr>
              <a:xfrm>
                <a:off x="4734489" y="1461925"/>
                <a:ext cx="865117" cy="238535"/>
              </a:xfrm>
              <a:custGeom>
                <a:avLst/>
                <a:gdLst/>
                <a:ahLst/>
                <a:cxnLst/>
                <a:rect l="l" t="t" r="r" b="b"/>
                <a:pathLst>
                  <a:path w="46568" h="12840" extrusionOk="0">
                    <a:moveTo>
                      <a:pt x="45767" y="0"/>
                    </a:moveTo>
                    <a:cubicBezTo>
                      <a:pt x="38161" y="33"/>
                      <a:pt x="30589" y="67"/>
                      <a:pt x="22984" y="100"/>
                    </a:cubicBezTo>
                    <a:cubicBezTo>
                      <a:pt x="19215" y="133"/>
                      <a:pt x="15412" y="133"/>
                      <a:pt x="11609" y="167"/>
                    </a:cubicBezTo>
                    <a:cubicBezTo>
                      <a:pt x="11300" y="170"/>
                      <a:pt x="10991" y="171"/>
                      <a:pt x="10681" y="171"/>
                    </a:cubicBezTo>
                    <a:cubicBezTo>
                      <a:pt x="8895" y="171"/>
                      <a:pt x="7098" y="132"/>
                      <a:pt x="5301" y="132"/>
                    </a:cubicBezTo>
                    <a:cubicBezTo>
                      <a:pt x="3607" y="132"/>
                      <a:pt x="1914" y="166"/>
                      <a:pt x="234" y="300"/>
                    </a:cubicBezTo>
                    <a:cubicBezTo>
                      <a:pt x="68" y="334"/>
                      <a:pt x="1" y="467"/>
                      <a:pt x="34" y="567"/>
                    </a:cubicBezTo>
                    <a:cubicBezTo>
                      <a:pt x="68" y="667"/>
                      <a:pt x="134" y="701"/>
                      <a:pt x="234" y="701"/>
                    </a:cubicBezTo>
                    <a:cubicBezTo>
                      <a:pt x="1696" y="804"/>
                      <a:pt x="3167" y="837"/>
                      <a:pt x="4641" y="837"/>
                    </a:cubicBezTo>
                    <a:cubicBezTo>
                      <a:pt x="6968" y="837"/>
                      <a:pt x="9301" y="754"/>
                      <a:pt x="11609" y="734"/>
                    </a:cubicBezTo>
                    <a:lnTo>
                      <a:pt x="22984" y="701"/>
                    </a:lnTo>
                    <a:cubicBezTo>
                      <a:pt x="30556" y="667"/>
                      <a:pt x="38095" y="634"/>
                      <a:pt x="45633" y="600"/>
                    </a:cubicBezTo>
                    <a:lnTo>
                      <a:pt x="45633" y="600"/>
                    </a:lnTo>
                    <a:cubicBezTo>
                      <a:pt x="45567" y="2635"/>
                      <a:pt x="45734" y="4670"/>
                      <a:pt x="45734" y="6705"/>
                    </a:cubicBezTo>
                    <a:cubicBezTo>
                      <a:pt x="45767" y="8506"/>
                      <a:pt x="45667" y="10341"/>
                      <a:pt x="45934" y="12109"/>
                    </a:cubicBezTo>
                    <a:cubicBezTo>
                      <a:pt x="45487" y="12113"/>
                      <a:pt x="45039" y="12115"/>
                      <a:pt x="44591" y="12115"/>
                    </a:cubicBezTo>
                    <a:cubicBezTo>
                      <a:pt x="41828" y="12115"/>
                      <a:pt x="39049" y="12037"/>
                      <a:pt x="36293" y="12009"/>
                    </a:cubicBezTo>
                    <a:lnTo>
                      <a:pt x="36293" y="12476"/>
                    </a:lnTo>
                    <a:cubicBezTo>
                      <a:pt x="37928" y="12742"/>
                      <a:pt x="39596" y="12776"/>
                      <a:pt x="41264" y="12809"/>
                    </a:cubicBezTo>
                    <a:cubicBezTo>
                      <a:pt x="41904" y="12822"/>
                      <a:pt x="42549" y="12840"/>
                      <a:pt x="43193" y="12840"/>
                    </a:cubicBezTo>
                    <a:cubicBezTo>
                      <a:pt x="44228" y="12840"/>
                      <a:pt x="45260" y="12794"/>
                      <a:pt x="46267" y="12609"/>
                    </a:cubicBezTo>
                    <a:cubicBezTo>
                      <a:pt x="46401" y="12576"/>
                      <a:pt x="46467" y="12442"/>
                      <a:pt x="46434" y="12342"/>
                    </a:cubicBezTo>
                    <a:cubicBezTo>
                      <a:pt x="46467" y="12275"/>
                      <a:pt x="46501" y="12242"/>
                      <a:pt x="46501" y="12175"/>
                    </a:cubicBezTo>
                    <a:cubicBezTo>
                      <a:pt x="46134" y="8306"/>
                      <a:pt x="46567" y="4370"/>
                      <a:pt x="46167" y="467"/>
                    </a:cubicBezTo>
                    <a:cubicBezTo>
                      <a:pt x="46167" y="367"/>
                      <a:pt x="46100" y="300"/>
                      <a:pt x="46034" y="267"/>
                    </a:cubicBezTo>
                    <a:cubicBezTo>
                      <a:pt x="46034" y="133"/>
                      <a:pt x="45934" y="0"/>
                      <a:pt x="45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051;p72"/>
              <p:cNvSpPr/>
              <p:nvPr/>
            </p:nvSpPr>
            <p:spPr>
              <a:xfrm>
                <a:off x="4735120" y="1472459"/>
                <a:ext cx="853320" cy="286929"/>
              </a:xfrm>
              <a:custGeom>
                <a:avLst/>
                <a:gdLst/>
                <a:ahLst/>
                <a:cxnLst/>
                <a:rect l="l" t="t" r="r" b="b"/>
                <a:pathLst>
                  <a:path w="45933" h="15445" extrusionOk="0">
                    <a:moveTo>
                      <a:pt x="0" y="0"/>
                    </a:moveTo>
                    <a:cubicBezTo>
                      <a:pt x="300" y="734"/>
                      <a:pt x="167" y="1468"/>
                      <a:pt x="167" y="2302"/>
                    </a:cubicBezTo>
                    <a:cubicBezTo>
                      <a:pt x="167" y="3302"/>
                      <a:pt x="167" y="4337"/>
                      <a:pt x="167" y="5337"/>
                    </a:cubicBezTo>
                    <a:cubicBezTo>
                      <a:pt x="167" y="7472"/>
                      <a:pt x="200" y="9574"/>
                      <a:pt x="267" y="11675"/>
                    </a:cubicBezTo>
                    <a:cubicBezTo>
                      <a:pt x="267" y="11708"/>
                      <a:pt x="234" y="11708"/>
                      <a:pt x="234" y="11742"/>
                    </a:cubicBezTo>
                    <a:cubicBezTo>
                      <a:pt x="10441" y="11575"/>
                      <a:pt x="20648" y="11608"/>
                      <a:pt x="30856" y="11575"/>
                    </a:cubicBezTo>
                    <a:cubicBezTo>
                      <a:pt x="31089" y="11575"/>
                      <a:pt x="31189" y="11842"/>
                      <a:pt x="31089" y="12009"/>
                    </a:cubicBezTo>
                    <a:cubicBezTo>
                      <a:pt x="31122" y="12042"/>
                      <a:pt x="31122" y="12075"/>
                      <a:pt x="31122" y="12109"/>
                    </a:cubicBezTo>
                    <a:cubicBezTo>
                      <a:pt x="31389" y="13276"/>
                      <a:pt x="30989" y="14444"/>
                      <a:pt x="30288" y="15444"/>
                    </a:cubicBezTo>
                    <a:cubicBezTo>
                      <a:pt x="32623" y="15411"/>
                      <a:pt x="35392" y="14244"/>
                      <a:pt x="35759" y="11742"/>
                    </a:cubicBezTo>
                    <a:cubicBezTo>
                      <a:pt x="35759" y="11642"/>
                      <a:pt x="35826" y="11575"/>
                      <a:pt x="35926" y="11575"/>
                    </a:cubicBezTo>
                    <a:cubicBezTo>
                      <a:pt x="35959" y="11508"/>
                      <a:pt x="36026" y="11442"/>
                      <a:pt x="36093" y="11442"/>
                    </a:cubicBezTo>
                    <a:lnTo>
                      <a:pt x="36259" y="11442"/>
                    </a:lnTo>
                    <a:cubicBezTo>
                      <a:pt x="38848" y="11442"/>
                      <a:pt x="41415" y="11527"/>
                      <a:pt x="43995" y="11527"/>
                    </a:cubicBezTo>
                    <a:cubicBezTo>
                      <a:pt x="44640" y="11527"/>
                      <a:pt x="45286" y="11522"/>
                      <a:pt x="45933" y="11508"/>
                    </a:cubicBezTo>
                    <a:cubicBezTo>
                      <a:pt x="45633" y="9740"/>
                      <a:pt x="45733" y="7939"/>
                      <a:pt x="45700" y="6138"/>
                    </a:cubicBezTo>
                    <a:cubicBezTo>
                      <a:pt x="45700" y="4103"/>
                      <a:pt x="45533" y="2035"/>
                      <a:pt x="45599" y="0"/>
                    </a:cubicBezTo>
                    <a:lnTo>
                      <a:pt x="45599" y="0"/>
                    </a:lnTo>
                    <a:cubicBezTo>
                      <a:pt x="38061" y="33"/>
                      <a:pt x="30522" y="67"/>
                      <a:pt x="22983" y="100"/>
                    </a:cubicBezTo>
                    <a:lnTo>
                      <a:pt x="11575" y="167"/>
                    </a:lnTo>
                    <a:cubicBezTo>
                      <a:pt x="9176" y="167"/>
                      <a:pt x="6751" y="261"/>
                      <a:pt x="4332" y="261"/>
                    </a:cubicBezTo>
                    <a:cubicBezTo>
                      <a:pt x="2951" y="261"/>
                      <a:pt x="1571" y="231"/>
                      <a:pt x="200" y="134"/>
                    </a:cubicBezTo>
                    <a:cubicBezTo>
                      <a:pt x="100" y="134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052;p72"/>
              <p:cNvSpPr/>
              <p:nvPr/>
            </p:nvSpPr>
            <p:spPr>
              <a:xfrm>
                <a:off x="5279200" y="1685004"/>
                <a:ext cx="134222" cy="85791"/>
              </a:xfrm>
              <a:custGeom>
                <a:avLst/>
                <a:gdLst/>
                <a:ahLst/>
                <a:cxnLst/>
                <a:rect l="l" t="t" r="r" b="b"/>
                <a:pathLst>
                  <a:path w="7225" h="4618" extrusionOk="0">
                    <a:moveTo>
                      <a:pt x="6806" y="1"/>
                    </a:moveTo>
                    <a:cubicBezTo>
                      <a:pt x="6739" y="1"/>
                      <a:pt x="6672" y="67"/>
                      <a:pt x="6639" y="134"/>
                    </a:cubicBezTo>
                    <a:cubicBezTo>
                      <a:pt x="6539" y="134"/>
                      <a:pt x="6472" y="201"/>
                      <a:pt x="6439" y="301"/>
                    </a:cubicBezTo>
                    <a:cubicBezTo>
                      <a:pt x="6105" y="2803"/>
                      <a:pt x="3336" y="3970"/>
                      <a:pt x="1001" y="4003"/>
                    </a:cubicBezTo>
                    <a:cubicBezTo>
                      <a:pt x="1669" y="3003"/>
                      <a:pt x="2102" y="1835"/>
                      <a:pt x="1835" y="668"/>
                    </a:cubicBezTo>
                    <a:lnTo>
                      <a:pt x="1835" y="668"/>
                    </a:lnTo>
                    <a:lnTo>
                      <a:pt x="1468" y="768"/>
                    </a:lnTo>
                    <a:cubicBezTo>
                      <a:pt x="1268" y="1969"/>
                      <a:pt x="1035" y="3069"/>
                      <a:pt x="201" y="4070"/>
                    </a:cubicBezTo>
                    <a:cubicBezTo>
                      <a:pt x="1" y="4270"/>
                      <a:pt x="134" y="4571"/>
                      <a:pt x="401" y="4604"/>
                    </a:cubicBezTo>
                    <a:cubicBezTo>
                      <a:pt x="525" y="4613"/>
                      <a:pt x="656" y="4618"/>
                      <a:pt x="793" y="4618"/>
                    </a:cubicBezTo>
                    <a:cubicBezTo>
                      <a:pt x="3131" y="4618"/>
                      <a:pt x="7224" y="3272"/>
                      <a:pt x="6972" y="468"/>
                    </a:cubicBezTo>
                    <a:lnTo>
                      <a:pt x="69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053;p72"/>
              <p:cNvSpPr/>
              <p:nvPr/>
            </p:nvSpPr>
            <p:spPr>
              <a:xfrm>
                <a:off x="4726445" y="1471994"/>
                <a:ext cx="588108" cy="228931"/>
              </a:xfrm>
              <a:custGeom>
                <a:avLst/>
                <a:gdLst/>
                <a:ahLst/>
                <a:cxnLst/>
                <a:rect l="l" t="t" r="r" b="b"/>
                <a:pathLst>
                  <a:path w="31657" h="12323" extrusionOk="0">
                    <a:moveTo>
                      <a:pt x="396" y="0"/>
                    </a:moveTo>
                    <a:cubicBezTo>
                      <a:pt x="375" y="0"/>
                      <a:pt x="350" y="8"/>
                      <a:pt x="334" y="25"/>
                    </a:cubicBezTo>
                    <a:cubicBezTo>
                      <a:pt x="0" y="692"/>
                      <a:pt x="67" y="1326"/>
                      <a:pt x="67" y="2093"/>
                    </a:cubicBezTo>
                    <a:cubicBezTo>
                      <a:pt x="34" y="3194"/>
                      <a:pt x="34" y="4295"/>
                      <a:pt x="34" y="5396"/>
                    </a:cubicBezTo>
                    <a:cubicBezTo>
                      <a:pt x="34" y="7497"/>
                      <a:pt x="67" y="9599"/>
                      <a:pt x="134" y="11733"/>
                    </a:cubicBezTo>
                    <a:cubicBezTo>
                      <a:pt x="134" y="11900"/>
                      <a:pt x="267" y="12000"/>
                      <a:pt x="400" y="12000"/>
                    </a:cubicBezTo>
                    <a:cubicBezTo>
                      <a:pt x="400" y="12167"/>
                      <a:pt x="467" y="12301"/>
                      <a:pt x="667" y="12301"/>
                    </a:cubicBezTo>
                    <a:cubicBezTo>
                      <a:pt x="3114" y="12317"/>
                      <a:pt x="5561" y="12323"/>
                      <a:pt x="8008" y="12323"/>
                    </a:cubicBezTo>
                    <a:cubicBezTo>
                      <a:pt x="15737" y="12323"/>
                      <a:pt x="23470" y="12259"/>
                      <a:pt x="31222" y="12234"/>
                    </a:cubicBezTo>
                    <a:lnTo>
                      <a:pt x="31589" y="12134"/>
                    </a:lnTo>
                    <a:cubicBezTo>
                      <a:pt x="31589" y="12100"/>
                      <a:pt x="31556" y="12067"/>
                      <a:pt x="31556" y="12067"/>
                    </a:cubicBezTo>
                    <a:cubicBezTo>
                      <a:pt x="31656" y="11867"/>
                      <a:pt x="31556" y="11600"/>
                      <a:pt x="31289" y="11600"/>
                    </a:cubicBezTo>
                    <a:cubicBezTo>
                      <a:pt x="21115" y="11667"/>
                      <a:pt x="10908" y="11633"/>
                      <a:pt x="701" y="11767"/>
                    </a:cubicBezTo>
                    <a:cubicBezTo>
                      <a:pt x="701" y="11767"/>
                      <a:pt x="734" y="11733"/>
                      <a:pt x="734" y="11733"/>
                    </a:cubicBezTo>
                    <a:cubicBezTo>
                      <a:pt x="667" y="9632"/>
                      <a:pt x="634" y="7497"/>
                      <a:pt x="634" y="5396"/>
                    </a:cubicBezTo>
                    <a:cubicBezTo>
                      <a:pt x="634" y="4362"/>
                      <a:pt x="634" y="3361"/>
                      <a:pt x="634" y="2327"/>
                    </a:cubicBezTo>
                    <a:cubicBezTo>
                      <a:pt x="634" y="1526"/>
                      <a:pt x="767" y="792"/>
                      <a:pt x="467" y="58"/>
                    </a:cubicBezTo>
                    <a:cubicBezTo>
                      <a:pt x="467" y="58"/>
                      <a:pt x="434" y="25"/>
                      <a:pt x="434" y="25"/>
                    </a:cubicBezTo>
                    <a:cubicBezTo>
                      <a:pt x="434" y="8"/>
                      <a:pt x="417" y="0"/>
                      <a:pt x="3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" name="مربع نص 1"/>
            <p:cNvSpPr txBox="1"/>
            <p:nvPr/>
          </p:nvSpPr>
          <p:spPr>
            <a:xfrm>
              <a:off x="112108" y="1573552"/>
              <a:ext cx="169025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 smtClean="0">
                  <a:solidFill>
                    <a:schemeClr val="bg1"/>
                  </a:solidFill>
                  <a:cs typeface="PT Bold Heading" pitchFamily="2" charset="-78"/>
                </a:rPr>
                <a:t>أدوات اللعبة</a:t>
              </a:r>
              <a:endParaRPr lang="ar-SA" sz="2400" dirty="0">
                <a:solidFill>
                  <a:schemeClr val="bg1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6" name="مجموعة 5"/>
          <p:cNvGrpSpPr/>
          <p:nvPr/>
        </p:nvGrpSpPr>
        <p:grpSpPr>
          <a:xfrm>
            <a:off x="374234" y="3463844"/>
            <a:ext cx="5110353" cy="2955555"/>
            <a:chOff x="381123" y="3521447"/>
            <a:chExt cx="5110353" cy="2955555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46" y="3686177"/>
              <a:ext cx="4838700" cy="2790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" name="Google Shape;2823;p70"/>
            <p:cNvGrpSpPr/>
            <p:nvPr/>
          </p:nvGrpSpPr>
          <p:grpSpPr>
            <a:xfrm>
              <a:off x="381123" y="3554752"/>
              <a:ext cx="658812" cy="591885"/>
              <a:chOff x="2927050" y="2256825"/>
              <a:chExt cx="334100" cy="300175"/>
            </a:xfrm>
          </p:grpSpPr>
          <p:sp>
            <p:nvSpPr>
              <p:cNvPr id="61" name="Google Shape;2824;p70"/>
              <p:cNvSpPr/>
              <p:nvPr/>
            </p:nvSpPr>
            <p:spPr>
              <a:xfrm>
                <a:off x="2927050" y="2256825"/>
                <a:ext cx="334100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13364" h="12007" extrusionOk="0">
                    <a:moveTo>
                      <a:pt x="10138" y="193"/>
                    </a:moveTo>
                    <a:cubicBezTo>
                      <a:pt x="10168" y="193"/>
                      <a:pt x="10198" y="204"/>
                      <a:pt x="10232" y="227"/>
                    </a:cubicBezTo>
                    <a:cubicBezTo>
                      <a:pt x="10315" y="284"/>
                      <a:pt x="10368" y="385"/>
                      <a:pt x="10372" y="500"/>
                    </a:cubicBezTo>
                    <a:lnTo>
                      <a:pt x="10429" y="1855"/>
                    </a:lnTo>
                    <a:cubicBezTo>
                      <a:pt x="10431" y="1918"/>
                      <a:pt x="10435" y="2036"/>
                      <a:pt x="10515" y="2116"/>
                    </a:cubicBezTo>
                    <a:cubicBezTo>
                      <a:pt x="10575" y="2175"/>
                      <a:pt x="10651" y="2191"/>
                      <a:pt x="10720" y="2191"/>
                    </a:cubicBezTo>
                    <a:cubicBezTo>
                      <a:pt x="10782" y="2191"/>
                      <a:pt x="10838" y="2178"/>
                      <a:pt x="10872" y="2170"/>
                    </a:cubicBezTo>
                    <a:lnTo>
                      <a:pt x="11612" y="2003"/>
                    </a:lnTo>
                    <a:cubicBezTo>
                      <a:pt x="11644" y="1996"/>
                      <a:pt x="11676" y="1992"/>
                      <a:pt x="11708" y="1992"/>
                    </a:cubicBezTo>
                    <a:cubicBezTo>
                      <a:pt x="11808" y="1992"/>
                      <a:pt x="11906" y="2026"/>
                      <a:pt x="11985" y="2091"/>
                    </a:cubicBezTo>
                    <a:cubicBezTo>
                      <a:pt x="12087" y="2174"/>
                      <a:pt x="12143" y="2295"/>
                      <a:pt x="12140" y="2425"/>
                    </a:cubicBezTo>
                    <a:cubicBezTo>
                      <a:pt x="12136" y="2637"/>
                      <a:pt x="12091" y="2863"/>
                      <a:pt x="12047" y="3082"/>
                    </a:cubicBezTo>
                    <a:cubicBezTo>
                      <a:pt x="12030" y="3164"/>
                      <a:pt x="12014" y="3245"/>
                      <a:pt x="12000" y="3326"/>
                    </a:cubicBezTo>
                    <a:cubicBezTo>
                      <a:pt x="11992" y="3379"/>
                      <a:pt x="11977" y="3475"/>
                      <a:pt x="12037" y="3547"/>
                    </a:cubicBezTo>
                    <a:cubicBezTo>
                      <a:pt x="12087" y="3610"/>
                      <a:pt x="12159" y="3625"/>
                      <a:pt x="12220" y="3625"/>
                    </a:cubicBezTo>
                    <a:cubicBezTo>
                      <a:pt x="12260" y="3625"/>
                      <a:pt x="12296" y="3619"/>
                      <a:pt x="12317" y="3615"/>
                    </a:cubicBezTo>
                    <a:lnTo>
                      <a:pt x="12391" y="3600"/>
                    </a:lnTo>
                    <a:cubicBezTo>
                      <a:pt x="12595" y="3561"/>
                      <a:pt x="12800" y="3523"/>
                      <a:pt x="13003" y="3483"/>
                    </a:cubicBezTo>
                    <a:cubicBezTo>
                      <a:pt x="13019" y="3481"/>
                      <a:pt x="13056" y="3474"/>
                      <a:pt x="13089" y="3474"/>
                    </a:cubicBezTo>
                    <a:cubicBezTo>
                      <a:pt x="13114" y="3474"/>
                      <a:pt x="13138" y="3478"/>
                      <a:pt x="13150" y="3491"/>
                    </a:cubicBezTo>
                    <a:cubicBezTo>
                      <a:pt x="13161" y="3501"/>
                      <a:pt x="13166" y="3532"/>
                      <a:pt x="13162" y="3573"/>
                    </a:cubicBezTo>
                    <a:cubicBezTo>
                      <a:pt x="13143" y="3812"/>
                      <a:pt x="12939" y="4005"/>
                      <a:pt x="12732" y="4182"/>
                    </a:cubicBezTo>
                    <a:cubicBezTo>
                      <a:pt x="12005" y="4805"/>
                      <a:pt x="11273" y="5421"/>
                      <a:pt x="10555" y="6015"/>
                    </a:cubicBezTo>
                    <a:cubicBezTo>
                      <a:pt x="10210" y="6304"/>
                      <a:pt x="9834" y="6613"/>
                      <a:pt x="9374" y="6988"/>
                    </a:cubicBezTo>
                    <a:cubicBezTo>
                      <a:pt x="8583" y="7638"/>
                      <a:pt x="7719" y="8335"/>
                      <a:pt x="6659" y="9186"/>
                    </a:cubicBezTo>
                    <a:cubicBezTo>
                      <a:pt x="6261" y="9505"/>
                      <a:pt x="5863" y="9824"/>
                      <a:pt x="5465" y="10141"/>
                    </a:cubicBezTo>
                    <a:cubicBezTo>
                      <a:pt x="5255" y="10309"/>
                      <a:pt x="5046" y="10476"/>
                      <a:pt x="4836" y="10644"/>
                    </a:cubicBezTo>
                    <a:lnTo>
                      <a:pt x="4572" y="10853"/>
                    </a:lnTo>
                    <a:cubicBezTo>
                      <a:pt x="4137" y="11200"/>
                      <a:pt x="3688" y="11557"/>
                      <a:pt x="3175" y="11772"/>
                    </a:cubicBezTo>
                    <a:cubicBezTo>
                      <a:pt x="3128" y="11793"/>
                      <a:pt x="3072" y="11813"/>
                      <a:pt x="3024" y="11813"/>
                    </a:cubicBezTo>
                    <a:cubicBezTo>
                      <a:pt x="3005" y="11813"/>
                      <a:pt x="2987" y="11810"/>
                      <a:pt x="2972" y="11802"/>
                    </a:cubicBezTo>
                    <a:cubicBezTo>
                      <a:pt x="2897" y="11763"/>
                      <a:pt x="2900" y="11622"/>
                      <a:pt x="2918" y="11510"/>
                    </a:cubicBezTo>
                    <a:lnTo>
                      <a:pt x="3033" y="10718"/>
                    </a:lnTo>
                    <a:cubicBezTo>
                      <a:pt x="3055" y="10566"/>
                      <a:pt x="3006" y="10416"/>
                      <a:pt x="2900" y="10305"/>
                    </a:cubicBezTo>
                    <a:cubicBezTo>
                      <a:pt x="2805" y="10206"/>
                      <a:pt x="2676" y="10152"/>
                      <a:pt x="2540" y="10152"/>
                    </a:cubicBezTo>
                    <a:cubicBezTo>
                      <a:pt x="2523" y="10152"/>
                      <a:pt x="2507" y="10152"/>
                      <a:pt x="2490" y="10154"/>
                    </a:cubicBezTo>
                    <a:lnTo>
                      <a:pt x="1920" y="10208"/>
                    </a:lnTo>
                    <a:cubicBezTo>
                      <a:pt x="1873" y="10213"/>
                      <a:pt x="1830" y="10216"/>
                      <a:pt x="1791" y="10216"/>
                    </a:cubicBezTo>
                    <a:cubicBezTo>
                      <a:pt x="1682" y="10216"/>
                      <a:pt x="1602" y="10189"/>
                      <a:pt x="1538" y="10082"/>
                    </a:cubicBezTo>
                    <a:cubicBezTo>
                      <a:pt x="1491" y="10002"/>
                      <a:pt x="1473" y="9904"/>
                      <a:pt x="1488" y="9803"/>
                    </a:cubicBezTo>
                    <a:cubicBezTo>
                      <a:pt x="1511" y="9654"/>
                      <a:pt x="1582" y="9518"/>
                      <a:pt x="1659" y="9376"/>
                    </a:cubicBezTo>
                    <a:cubicBezTo>
                      <a:pt x="1751" y="9203"/>
                      <a:pt x="1847" y="9025"/>
                      <a:pt x="1860" y="8806"/>
                    </a:cubicBezTo>
                    <a:cubicBezTo>
                      <a:pt x="1865" y="8700"/>
                      <a:pt x="1845" y="8599"/>
                      <a:pt x="1802" y="8517"/>
                    </a:cubicBezTo>
                    <a:cubicBezTo>
                      <a:pt x="1731" y="8378"/>
                      <a:pt x="1591" y="8235"/>
                      <a:pt x="1313" y="8235"/>
                    </a:cubicBezTo>
                    <a:cubicBezTo>
                      <a:pt x="1226" y="8235"/>
                      <a:pt x="1125" y="8249"/>
                      <a:pt x="1008" y="8282"/>
                    </a:cubicBezTo>
                    <a:cubicBezTo>
                      <a:pt x="971" y="8292"/>
                      <a:pt x="934" y="8303"/>
                      <a:pt x="897" y="8315"/>
                    </a:cubicBezTo>
                    <a:cubicBezTo>
                      <a:pt x="772" y="8353"/>
                      <a:pt x="651" y="8389"/>
                      <a:pt x="535" y="8389"/>
                    </a:cubicBezTo>
                    <a:cubicBezTo>
                      <a:pt x="486" y="8389"/>
                      <a:pt x="438" y="8383"/>
                      <a:pt x="390" y="8368"/>
                    </a:cubicBezTo>
                    <a:cubicBezTo>
                      <a:pt x="293" y="8335"/>
                      <a:pt x="224" y="8261"/>
                      <a:pt x="216" y="8175"/>
                    </a:cubicBezTo>
                    <a:cubicBezTo>
                      <a:pt x="205" y="8083"/>
                      <a:pt x="265" y="8033"/>
                      <a:pt x="363" y="7960"/>
                    </a:cubicBezTo>
                    <a:cubicBezTo>
                      <a:pt x="661" y="7740"/>
                      <a:pt x="959" y="7520"/>
                      <a:pt x="1258" y="7302"/>
                    </a:cubicBezTo>
                    <a:cubicBezTo>
                      <a:pt x="1523" y="7108"/>
                      <a:pt x="1789" y="6914"/>
                      <a:pt x="2054" y="6720"/>
                    </a:cubicBezTo>
                    <a:lnTo>
                      <a:pt x="2593" y="6326"/>
                    </a:lnTo>
                    <a:cubicBezTo>
                      <a:pt x="3240" y="5852"/>
                      <a:pt x="4002" y="5290"/>
                      <a:pt x="4751" y="4717"/>
                    </a:cubicBezTo>
                    <a:cubicBezTo>
                      <a:pt x="5190" y="4382"/>
                      <a:pt x="5585" y="4074"/>
                      <a:pt x="5958" y="3775"/>
                    </a:cubicBezTo>
                    <a:cubicBezTo>
                      <a:pt x="6174" y="3605"/>
                      <a:pt x="6387" y="3432"/>
                      <a:pt x="6600" y="3257"/>
                    </a:cubicBezTo>
                    <a:cubicBezTo>
                      <a:pt x="6926" y="2989"/>
                      <a:pt x="7223" y="2738"/>
                      <a:pt x="7507" y="2491"/>
                    </a:cubicBezTo>
                    <a:cubicBezTo>
                      <a:pt x="7846" y="2199"/>
                      <a:pt x="8176" y="1905"/>
                      <a:pt x="8488" y="1616"/>
                    </a:cubicBezTo>
                    <a:lnTo>
                      <a:pt x="8532" y="1574"/>
                    </a:lnTo>
                    <a:cubicBezTo>
                      <a:pt x="8561" y="1546"/>
                      <a:pt x="8590" y="1520"/>
                      <a:pt x="8619" y="1492"/>
                    </a:cubicBezTo>
                    <a:cubicBezTo>
                      <a:pt x="8720" y="1394"/>
                      <a:pt x="8823" y="1291"/>
                      <a:pt x="8926" y="1189"/>
                    </a:cubicBezTo>
                    <a:cubicBezTo>
                      <a:pt x="9261" y="852"/>
                      <a:pt x="9608" y="505"/>
                      <a:pt x="9977" y="261"/>
                    </a:cubicBezTo>
                    <a:cubicBezTo>
                      <a:pt x="10042" y="219"/>
                      <a:pt x="10091" y="193"/>
                      <a:pt x="10138" y="193"/>
                    </a:cubicBezTo>
                    <a:close/>
                    <a:moveTo>
                      <a:pt x="10140" y="0"/>
                    </a:moveTo>
                    <a:cubicBezTo>
                      <a:pt x="10023" y="0"/>
                      <a:pt x="9927" y="64"/>
                      <a:pt x="9870" y="101"/>
                    </a:cubicBezTo>
                    <a:cubicBezTo>
                      <a:pt x="9485" y="354"/>
                      <a:pt x="9132" y="709"/>
                      <a:pt x="8789" y="1052"/>
                    </a:cubicBezTo>
                    <a:cubicBezTo>
                      <a:pt x="8687" y="1154"/>
                      <a:pt x="8586" y="1256"/>
                      <a:pt x="8485" y="1353"/>
                    </a:cubicBezTo>
                    <a:cubicBezTo>
                      <a:pt x="8458" y="1380"/>
                      <a:pt x="8429" y="1407"/>
                      <a:pt x="8400" y="1433"/>
                    </a:cubicBezTo>
                    <a:lnTo>
                      <a:pt x="8355" y="1475"/>
                    </a:lnTo>
                    <a:cubicBezTo>
                      <a:pt x="8045" y="1762"/>
                      <a:pt x="7717" y="2055"/>
                      <a:pt x="7381" y="2344"/>
                    </a:cubicBezTo>
                    <a:cubicBezTo>
                      <a:pt x="7097" y="2591"/>
                      <a:pt x="6802" y="2840"/>
                      <a:pt x="6477" y="3107"/>
                    </a:cubicBezTo>
                    <a:cubicBezTo>
                      <a:pt x="6266" y="3281"/>
                      <a:pt x="6053" y="3454"/>
                      <a:pt x="5837" y="3624"/>
                    </a:cubicBezTo>
                    <a:cubicBezTo>
                      <a:pt x="5465" y="3922"/>
                      <a:pt x="5071" y="4230"/>
                      <a:pt x="4633" y="4564"/>
                    </a:cubicBezTo>
                    <a:cubicBezTo>
                      <a:pt x="3885" y="5135"/>
                      <a:pt x="3125" y="5697"/>
                      <a:pt x="2478" y="6170"/>
                    </a:cubicBezTo>
                    <a:lnTo>
                      <a:pt x="1940" y="6564"/>
                    </a:lnTo>
                    <a:cubicBezTo>
                      <a:pt x="1675" y="6759"/>
                      <a:pt x="1409" y="6952"/>
                      <a:pt x="1144" y="7146"/>
                    </a:cubicBezTo>
                    <a:cubicBezTo>
                      <a:pt x="845" y="7364"/>
                      <a:pt x="546" y="7584"/>
                      <a:pt x="249" y="7805"/>
                    </a:cubicBezTo>
                    <a:cubicBezTo>
                      <a:pt x="150" y="7877"/>
                      <a:pt x="0" y="7987"/>
                      <a:pt x="24" y="8196"/>
                    </a:cubicBezTo>
                    <a:cubicBezTo>
                      <a:pt x="41" y="8356"/>
                      <a:pt x="160" y="8496"/>
                      <a:pt x="329" y="8550"/>
                    </a:cubicBezTo>
                    <a:cubicBezTo>
                      <a:pt x="399" y="8573"/>
                      <a:pt x="468" y="8582"/>
                      <a:pt x="536" y="8582"/>
                    </a:cubicBezTo>
                    <a:cubicBezTo>
                      <a:pt x="682" y="8582"/>
                      <a:pt x="824" y="8539"/>
                      <a:pt x="953" y="8500"/>
                    </a:cubicBezTo>
                    <a:cubicBezTo>
                      <a:pt x="989" y="8488"/>
                      <a:pt x="1025" y="8478"/>
                      <a:pt x="1060" y="8468"/>
                    </a:cubicBezTo>
                    <a:cubicBezTo>
                      <a:pt x="1153" y="8442"/>
                      <a:pt x="1236" y="8429"/>
                      <a:pt x="1308" y="8429"/>
                    </a:cubicBezTo>
                    <a:cubicBezTo>
                      <a:pt x="1463" y="8429"/>
                      <a:pt x="1571" y="8488"/>
                      <a:pt x="1630" y="8606"/>
                    </a:cubicBezTo>
                    <a:cubicBezTo>
                      <a:pt x="1658" y="8658"/>
                      <a:pt x="1671" y="8724"/>
                      <a:pt x="1667" y="8795"/>
                    </a:cubicBezTo>
                    <a:cubicBezTo>
                      <a:pt x="1657" y="8971"/>
                      <a:pt x="1575" y="9124"/>
                      <a:pt x="1488" y="9285"/>
                    </a:cubicBezTo>
                    <a:cubicBezTo>
                      <a:pt x="1408" y="9436"/>
                      <a:pt x="1324" y="9593"/>
                      <a:pt x="1297" y="9776"/>
                    </a:cubicBezTo>
                    <a:cubicBezTo>
                      <a:pt x="1276" y="9919"/>
                      <a:pt x="1302" y="10063"/>
                      <a:pt x="1373" y="10181"/>
                    </a:cubicBezTo>
                    <a:cubicBezTo>
                      <a:pt x="1488" y="10373"/>
                      <a:pt x="1653" y="10410"/>
                      <a:pt x="1797" y="10410"/>
                    </a:cubicBezTo>
                    <a:cubicBezTo>
                      <a:pt x="1847" y="10410"/>
                      <a:pt x="1896" y="10405"/>
                      <a:pt x="1938" y="10402"/>
                    </a:cubicBezTo>
                    <a:lnTo>
                      <a:pt x="2509" y="10346"/>
                    </a:lnTo>
                    <a:cubicBezTo>
                      <a:pt x="2520" y="10345"/>
                      <a:pt x="2531" y="10344"/>
                      <a:pt x="2541" y="10344"/>
                    </a:cubicBezTo>
                    <a:cubicBezTo>
                      <a:pt x="2624" y="10344"/>
                      <a:pt x="2703" y="10378"/>
                      <a:pt x="2762" y="10439"/>
                    </a:cubicBezTo>
                    <a:cubicBezTo>
                      <a:pt x="2826" y="10506"/>
                      <a:pt x="2856" y="10598"/>
                      <a:pt x="2843" y="10690"/>
                    </a:cubicBezTo>
                    <a:lnTo>
                      <a:pt x="2726" y="11482"/>
                    </a:lnTo>
                    <a:cubicBezTo>
                      <a:pt x="2689" y="11734"/>
                      <a:pt x="2741" y="11899"/>
                      <a:pt x="2882" y="11974"/>
                    </a:cubicBezTo>
                    <a:cubicBezTo>
                      <a:pt x="2928" y="11998"/>
                      <a:pt x="2975" y="12006"/>
                      <a:pt x="3022" y="12006"/>
                    </a:cubicBezTo>
                    <a:cubicBezTo>
                      <a:pt x="3103" y="12006"/>
                      <a:pt x="3184" y="11978"/>
                      <a:pt x="3251" y="11949"/>
                    </a:cubicBezTo>
                    <a:cubicBezTo>
                      <a:pt x="3787" y="11725"/>
                      <a:pt x="4248" y="11359"/>
                      <a:pt x="4695" y="11003"/>
                    </a:cubicBezTo>
                    <a:lnTo>
                      <a:pt x="4957" y="10795"/>
                    </a:lnTo>
                    <a:cubicBezTo>
                      <a:pt x="5166" y="10627"/>
                      <a:pt x="5377" y="10459"/>
                      <a:pt x="5586" y="10291"/>
                    </a:cubicBezTo>
                    <a:cubicBezTo>
                      <a:pt x="5983" y="9974"/>
                      <a:pt x="6382" y="9656"/>
                      <a:pt x="6780" y="9336"/>
                    </a:cubicBezTo>
                    <a:cubicBezTo>
                      <a:pt x="7841" y="8486"/>
                      <a:pt x="8704" y="7787"/>
                      <a:pt x="9496" y="7138"/>
                    </a:cubicBezTo>
                    <a:cubicBezTo>
                      <a:pt x="9957" y="6762"/>
                      <a:pt x="10332" y="6452"/>
                      <a:pt x="10679" y="6164"/>
                    </a:cubicBezTo>
                    <a:cubicBezTo>
                      <a:pt x="11396" y="5570"/>
                      <a:pt x="12130" y="4952"/>
                      <a:pt x="12858" y="4328"/>
                    </a:cubicBezTo>
                    <a:cubicBezTo>
                      <a:pt x="13085" y="4134"/>
                      <a:pt x="13330" y="3901"/>
                      <a:pt x="13356" y="3588"/>
                    </a:cubicBezTo>
                    <a:cubicBezTo>
                      <a:pt x="13363" y="3485"/>
                      <a:pt x="13340" y="3407"/>
                      <a:pt x="13287" y="3355"/>
                    </a:cubicBezTo>
                    <a:cubicBezTo>
                      <a:pt x="13231" y="3296"/>
                      <a:pt x="13157" y="3280"/>
                      <a:pt x="13090" y="3280"/>
                    </a:cubicBezTo>
                    <a:cubicBezTo>
                      <a:pt x="13042" y="3280"/>
                      <a:pt x="12998" y="3288"/>
                      <a:pt x="12968" y="3294"/>
                    </a:cubicBezTo>
                    <a:cubicBezTo>
                      <a:pt x="12764" y="3333"/>
                      <a:pt x="12560" y="3372"/>
                      <a:pt x="12356" y="3411"/>
                    </a:cubicBezTo>
                    <a:lnTo>
                      <a:pt x="12282" y="3425"/>
                    </a:lnTo>
                    <a:cubicBezTo>
                      <a:pt x="12253" y="3430"/>
                      <a:pt x="12233" y="3432"/>
                      <a:pt x="12219" y="3432"/>
                    </a:cubicBezTo>
                    <a:cubicBezTo>
                      <a:pt x="12196" y="3432"/>
                      <a:pt x="12189" y="3427"/>
                      <a:pt x="12188" y="3426"/>
                    </a:cubicBezTo>
                    <a:cubicBezTo>
                      <a:pt x="12184" y="3418"/>
                      <a:pt x="12185" y="3395"/>
                      <a:pt x="12190" y="3358"/>
                    </a:cubicBezTo>
                    <a:cubicBezTo>
                      <a:pt x="12204" y="3279"/>
                      <a:pt x="12220" y="3200"/>
                      <a:pt x="12236" y="3119"/>
                    </a:cubicBezTo>
                    <a:cubicBezTo>
                      <a:pt x="12281" y="2893"/>
                      <a:pt x="12328" y="2658"/>
                      <a:pt x="12333" y="2429"/>
                    </a:cubicBezTo>
                    <a:cubicBezTo>
                      <a:pt x="12338" y="2240"/>
                      <a:pt x="12255" y="2062"/>
                      <a:pt x="12108" y="1942"/>
                    </a:cubicBezTo>
                    <a:cubicBezTo>
                      <a:pt x="11993" y="1848"/>
                      <a:pt x="11854" y="1799"/>
                      <a:pt x="11710" y="1799"/>
                    </a:cubicBezTo>
                    <a:cubicBezTo>
                      <a:pt x="11663" y="1799"/>
                      <a:pt x="11616" y="1804"/>
                      <a:pt x="11570" y="1815"/>
                    </a:cubicBezTo>
                    <a:lnTo>
                      <a:pt x="10829" y="1981"/>
                    </a:lnTo>
                    <a:cubicBezTo>
                      <a:pt x="10793" y="1990"/>
                      <a:pt x="10752" y="1998"/>
                      <a:pt x="10717" y="1998"/>
                    </a:cubicBezTo>
                    <a:cubicBezTo>
                      <a:pt x="10689" y="1998"/>
                      <a:pt x="10666" y="1993"/>
                      <a:pt x="10652" y="1979"/>
                    </a:cubicBezTo>
                    <a:cubicBezTo>
                      <a:pt x="10628" y="1956"/>
                      <a:pt x="10623" y="1903"/>
                      <a:pt x="10622" y="1849"/>
                    </a:cubicBezTo>
                    <a:lnTo>
                      <a:pt x="10565" y="492"/>
                    </a:lnTo>
                    <a:cubicBezTo>
                      <a:pt x="10558" y="317"/>
                      <a:pt x="10475" y="158"/>
                      <a:pt x="10341" y="67"/>
                    </a:cubicBezTo>
                    <a:cubicBezTo>
                      <a:pt x="10270" y="18"/>
                      <a:pt x="10202" y="0"/>
                      <a:pt x="10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825;p70"/>
              <p:cNvSpPr/>
              <p:nvPr/>
            </p:nvSpPr>
            <p:spPr>
              <a:xfrm>
                <a:off x="2957050" y="2416475"/>
                <a:ext cx="292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52" extrusionOk="0">
                    <a:moveTo>
                      <a:pt x="1146" y="1"/>
                    </a:moveTo>
                    <a:cubicBezTo>
                      <a:pt x="765" y="280"/>
                      <a:pt x="382" y="559"/>
                      <a:pt x="1" y="838"/>
                    </a:cubicBezTo>
                    <a:cubicBezTo>
                      <a:pt x="118" y="911"/>
                      <a:pt x="255" y="952"/>
                      <a:pt x="402" y="952"/>
                    </a:cubicBezTo>
                    <a:cubicBezTo>
                      <a:pt x="825" y="952"/>
                      <a:pt x="1171" y="611"/>
                      <a:pt x="1171" y="189"/>
                    </a:cubicBezTo>
                    <a:cubicBezTo>
                      <a:pt x="1171" y="124"/>
                      <a:pt x="1163" y="61"/>
                      <a:pt x="1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826;p70"/>
              <p:cNvSpPr/>
              <p:nvPr/>
            </p:nvSpPr>
            <p:spPr>
              <a:xfrm>
                <a:off x="3016175" y="2414850"/>
                <a:ext cx="38475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526" extrusionOk="0">
                    <a:moveTo>
                      <a:pt x="769" y="1"/>
                    </a:moveTo>
                    <a:cubicBezTo>
                      <a:pt x="345" y="1"/>
                      <a:pt x="1" y="342"/>
                      <a:pt x="1" y="762"/>
                    </a:cubicBezTo>
                    <a:cubicBezTo>
                      <a:pt x="1" y="1184"/>
                      <a:pt x="345" y="1525"/>
                      <a:pt x="769" y="1525"/>
                    </a:cubicBezTo>
                    <a:cubicBezTo>
                      <a:pt x="1194" y="1525"/>
                      <a:pt x="1538" y="1183"/>
                      <a:pt x="1538" y="762"/>
                    </a:cubicBezTo>
                    <a:cubicBezTo>
                      <a:pt x="1538" y="342"/>
                      <a:pt x="1194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827;p70"/>
              <p:cNvSpPr/>
              <p:nvPr/>
            </p:nvSpPr>
            <p:spPr>
              <a:xfrm>
                <a:off x="2991275" y="2469200"/>
                <a:ext cx="38450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6" extrusionOk="0">
                    <a:moveTo>
                      <a:pt x="769" y="1"/>
                    </a:moveTo>
                    <a:cubicBezTo>
                      <a:pt x="345" y="1"/>
                      <a:pt x="0" y="343"/>
                      <a:pt x="0" y="763"/>
                    </a:cubicBezTo>
                    <a:cubicBezTo>
                      <a:pt x="0" y="1184"/>
                      <a:pt x="345" y="1525"/>
                      <a:pt x="769" y="1525"/>
                    </a:cubicBezTo>
                    <a:cubicBezTo>
                      <a:pt x="1194" y="1525"/>
                      <a:pt x="1538" y="1184"/>
                      <a:pt x="1538" y="763"/>
                    </a:cubicBezTo>
                    <a:cubicBezTo>
                      <a:pt x="1538" y="343"/>
                      <a:pt x="1194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828;p70"/>
              <p:cNvSpPr/>
              <p:nvPr/>
            </p:nvSpPr>
            <p:spPr>
              <a:xfrm>
                <a:off x="3060300" y="2480500"/>
                <a:ext cx="347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270" extrusionOk="0">
                    <a:moveTo>
                      <a:pt x="770" y="1"/>
                    </a:moveTo>
                    <a:cubicBezTo>
                      <a:pt x="345" y="1"/>
                      <a:pt x="1" y="341"/>
                      <a:pt x="1" y="763"/>
                    </a:cubicBezTo>
                    <a:cubicBezTo>
                      <a:pt x="1" y="958"/>
                      <a:pt x="73" y="1135"/>
                      <a:pt x="195" y="1270"/>
                    </a:cubicBezTo>
                    <a:cubicBezTo>
                      <a:pt x="594" y="952"/>
                      <a:pt x="991" y="633"/>
                      <a:pt x="1390" y="314"/>
                    </a:cubicBezTo>
                    <a:cubicBezTo>
                      <a:pt x="1250" y="123"/>
                      <a:pt x="1024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829;p70"/>
              <p:cNvSpPr/>
              <p:nvPr/>
            </p:nvSpPr>
            <p:spPr>
              <a:xfrm>
                <a:off x="3090200" y="2416975"/>
                <a:ext cx="384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5" extrusionOk="0">
                    <a:moveTo>
                      <a:pt x="768" y="0"/>
                    </a:moveTo>
                    <a:cubicBezTo>
                      <a:pt x="344" y="0"/>
                      <a:pt x="0" y="341"/>
                      <a:pt x="0" y="763"/>
                    </a:cubicBezTo>
                    <a:cubicBezTo>
                      <a:pt x="0" y="1184"/>
                      <a:pt x="344" y="1525"/>
                      <a:pt x="768" y="1525"/>
                    </a:cubicBezTo>
                    <a:cubicBezTo>
                      <a:pt x="1193" y="1525"/>
                      <a:pt x="1537" y="1184"/>
                      <a:pt x="1537" y="763"/>
                    </a:cubicBezTo>
                    <a:cubicBezTo>
                      <a:pt x="1537" y="341"/>
                      <a:pt x="1193" y="0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830;p70"/>
              <p:cNvSpPr/>
              <p:nvPr/>
            </p:nvSpPr>
            <p:spPr>
              <a:xfrm>
                <a:off x="3044325" y="2349325"/>
                <a:ext cx="341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224" extrusionOk="0">
                    <a:moveTo>
                      <a:pt x="1207" y="0"/>
                    </a:moveTo>
                    <a:cubicBezTo>
                      <a:pt x="809" y="319"/>
                      <a:pt x="407" y="632"/>
                      <a:pt x="1" y="941"/>
                    </a:cubicBezTo>
                    <a:cubicBezTo>
                      <a:pt x="141" y="1113"/>
                      <a:pt x="357" y="1223"/>
                      <a:pt x="597" y="1223"/>
                    </a:cubicBezTo>
                    <a:cubicBezTo>
                      <a:pt x="1022" y="1223"/>
                      <a:pt x="1365" y="883"/>
                      <a:pt x="1365" y="461"/>
                    </a:cubicBezTo>
                    <a:cubicBezTo>
                      <a:pt x="1365" y="288"/>
                      <a:pt x="1307" y="127"/>
                      <a:pt x="1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831;p70"/>
              <p:cNvSpPr/>
              <p:nvPr/>
            </p:nvSpPr>
            <p:spPr>
              <a:xfrm>
                <a:off x="3104775" y="2350250"/>
                <a:ext cx="384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5" extrusionOk="0">
                    <a:moveTo>
                      <a:pt x="769" y="1"/>
                    </a:moveTo>
                    <a:cubicBezTo>
                      <a:pt x="344" y="1"/>
                      <a:pt x="0" y="341"/>
                      <a:pt x="0" y="763"/>
                    </a:cubicBezTo>
                    <a:cubicBezTo>
                      <a:pt x="0" y="1184"/>
                      <a:pt x="344" y="1525"/>
                      <a:pt x="769" y="1525"/>
                    </a:cubicBezTo>
                    <a:cubicBezTo>
                      <a:pt x="1194" y="1525"/>
                      <a:pt x="1538" y="1184"/>
                      <a:pt x="1538" y="763"/>
                    </a:cubicBezTo>
                    <a:cubicBezTo>
                      <a:pt x="1538" y="341"/>
                      <a:pt x="1194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832;p70"/>
              <p:cNvSpPr/>
              <p:nvPr/>
            </p:nvSpPr>
            <p:spPr>
              <a:xfrm>
                <a:off x="3113125" y="2292375"/>
                <a:ext cx="3010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130" extrusionOk="0">
                    <a:moveTo>
                      <a:pt x="1109" y="1"/>
                    </a:moveTo>
                    <a:cubicBezTo>
                      <a:pt x="1066" y="42"/>
                      <a:pt x="1021" y="83"/>
                      <a:pt x="977" y="124"/>
                    </a:cubicBezTo>
                    <a:cubicBezTo>
                      <a:pt x="658" y="420"/>
                      <a:pt x="331" y="711"/>
                      <a:pt x="1" y="996"/>
                    </a:cubicBezTo>
                    <a:cubicBezTo>
                      <a:pt x="125" y="1081"/>
                      <a:pt x="274" y="1130"/>
                      <a:pt x="435" y="1130"/>
                    </a:cubicBezTo>
                    <a:cubicBezTo>
                      <a:pt x="860" y="1130"/>
                      <a:pt x="1204" y="788"/>
                      <a:pt x="1204" y="367"/>
                    </a:cubicBezTo>
                    <a:cubicBezTo>
                      <a:pt x="1204" y="233"/>
                      <a:pt x="1170" y="108"/>
                      <a:pt x="1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833;p70"/>
              <p:cNvSpPr/>
              <p:nvPr/>
            </p:nvSpPr>
            <p:spPr>
              <a:xfrm>
                <a:off x="3175925" y="2283350"/>
                <a:ext cx="381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491" extrusionOk="0">
                    <a:moveTo>
                      <a:pt x="537" y="0"/>
                    </a:moveTo>
                    <a:cubicBezTo>
                      <a:pt x="226" y="99"/>
                      <a:pt x="0" y="388"/>
                      <a:pt x="0" y="728"/>
                    </a:cubicBezTo>
                    <a:cubicBezTo>
                      <a:pt x="0" y="1149"/>
                      <a:pt x="345" y="1491"/>
                      <a:pt x="770" y="1491"/>
                    </a:cubicBezTo>
                    <a:cubicBezTo>
                      <a:pt x="1143" y="1491"/>
                      <a:pt x="1455" y="1225"/>
                      <a:pt x="1524" y="873"/>
                    </a:cubicBezTo>
                    <a:lnTo>
                      <a:pt x="1524" y="873"/>
                    </a:lnTo>
                    <a:lnTo>
                      <a:pt x="896" y="1015"/>
                    </a:lnTo>
                    <a:cubicBezTo>
                      <a:pt x="853" y="1025"/>
                      <a:pt x="807" y="1034"/>
                      <a:pt x="763" y="1034"/>
                    </a:cubicBezTo>
                    <a:cubicBezTo>
                      <a:pt x="712" y="1034"/>
                      <a:pt x="664" y="1022"/>
                      <a:pt x="629" y="987"/>
                    </a:cubicBezTo>
                    <a:cubicBezTo>
                      <a:pt x="579" y="937"/>
                      <a:pt x="573" y="862"/>
                      <a:pt x="571" y="792"/>
                    </a:cubicBezTo>
                    <a:lnTo>
                      <a:pt x="5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834;p70"/>
              <p:cNvSpPr/>
              <p:nvPr/>
            </p:nvSpPr>
            <p:spPr>
              <a:xfrm>
                <a:off x="3168100" y="2336850"/>
                <a:ext cx="384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5" extrusionOk="0">
                    <a:moveTo>
                      <a:pt x="770" y="0"/>
                    </a:moveTo>
                    <a:cubicBezTo>
                      <a:pt x="345" y="0"/>
                      <a:pt x="0" y="341"/>
                      <a:pt x="0" y="762"/>
                    </a:cubicBezTo>
                    <a:cubicBezTo>
                      <a:pt x="0" y="1184"/>
                      <a:pt x="345" y="1525"/>
                      <a:pt x="770" y="1525"/>
                    </a:cubicBezTo>
                    <a:cubicBezTo>
                      <a:pt x="1194" y="1525"/>
                      <a:pt x="1538" y="1183"/>
                      <a:pt x="1538" y="762"/>
                    </a:cubicBezTo>
                    <a:cubicBezTo>
                      <a:pt x="1538" y="341"/>
                      <a:pt x="1194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835;p70"/>
              <p:cNvSpPr/>
              <p:nvPr/>
            </p:nvSpPr>
            <p:spPr>
              <a:xfrm>
                <a:off x="3158150" y="2401800"/>
                <a:ext cx="343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265" extrusionOk="0">
                    <a:moveTo>
                      <a:pt x="769" y="0"/>
                    </a:moveTo>
                    <a:cubicBezTo>
                      <a:pt x="345" y="0"/>
                      <a:pt x="1" y="342"/>
                      <a:pt x="1" y="762"/>
                    </a:cubicBezTo>
                    <a:cubicBezTo>
                      <a:pt x="1" y="954"/>
                      <a:pt x="71" y="1131"/>
                      <a:pt x="191" y="1264"/>
                    </a:cubicBezTo>
                    <a:cubicBezTo>
                      <a:pt x="585" y="943"/>
                      <a:pt x="981" y="618"/>
                      <a:pt x="1373" y="291"/>
                    </a:cubicBezTo>
                    <a:cubicBezTo>
                      <a:pt x="1232" y="114"/>
                      <a:pt x="1014" y="0"/>
                      <a:pt x="7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2836;p70"/>
            <p:cNvGrpSpPr/>
            <p:nvPr/>
          </p:nvGrpSpPr>
          <p:grpSpPr>
            <a:xfrm rot="14690215">
              <a:off x="4866127" y="3554911"/>
              <a:ext cx="658814" cy="591885"/>
              <a:chOff x="2937333" y="2253116"/>
              <a:chExt cx="334100" cy="300175"/>
            </a:xfrm>
          </p:grpSpPr>
          <p:sp>
            <p:nvSpPr>
              <p:cNvPr id="74" name="Google Shape;2837;p70"/>
              <p:cNvSpPr/>
              <p:nvPr/>
            </p:nvSpPr>
            <p:spPr>
              <a:xfrm>
                <a:off x="2937333" y="2253116"/>
                <a:ext cx="334100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13364" h="12007" extrusionOk="0">
                    <a:moveTo>
                      <a:pt x="10138" y="193"/>
                    </a:moveTo>
                    <a:cubicBezTo>
                      <a:pt x="10168" y="193"/>
                      <a:pt x="10198" y="204"/>
                      <a:pt x="10232" y="227"/>
                    </a:cubicBezTo>
                    <a:cubicBezTo>
                      <a:pt x="10315" y="284"/>
                      <a:pt x="10368" y="385"/>
                      <a:pt x="10372" y="500"/>
                    </a:cubicBezTo>
                    <a:lnTo>
                      <a:pt x="10429" y="1855"/>
                    </a:lnTo>
                    <a:cubicBezTo>
                      <a:pt x="10431" y="1918"/>
                      <a:pt x="10435" y="2036"/>
                      <a:pt x="10515" y="2116"/>
                    </a:cubicBezTo>
                    <a:cubicBezTo>
                      <a:pt x="10575" y="2175"/>
                      <a:pt x="10651" y="2191"/>
                      <a:pt x="10720" y="2191"/>
                    </a:cubicBezTo>
                    <a:cubicBezTo>
                      <a:pt x="10782" y="2191"/>
                      <a:pt x="10838" y="2178"/>
                      <a:pt x="10872" y="2170"/>
                    </a:cubicBezTo>
                    <a:lnTo>
                      <a:pt x="11612" y="2003"/>
                    </a:lnTo>
                    <a:cubicBezTo>
                      <a:pt x="11644" y="1996"/>
                      <a:pt x="11676" y="1992"/>
                      <a:pt x="11708" y="1992"/>
                    </a:cubicBezTo>
                    <a:cubicBezTo>
                      <a:pt x="11808" y="1992"/>
                      <a:pt x="11906" y="2026"/>
                      <a:pt x="11985" y="2091"/>
                    </a:cubicBezTo>
                    <a:cubicBezTo>
                      <a:pt x="12087" y="2174"/>
                      <a:pt x="12143" y="2295"/>
                      <a:pt x="12140" y="2425"/>
                    </a:cubicBezTo>
                    <a:cubicBezTo>
                      <a:pt x="12136" y="2637"/>
                      <a:pt x="12091" y="2863"/>
                      <a:pt x="12047" y="3082"/>
                    </a:cubicBezTo>
                    <a:cubicBezTo>
                      <a:pt x="12030" y="3164"/>
                      <a:pt x="12014" y="3245"/>
                      <a:pt x="12000" y="3326"/>
                    </a:cubicBezTo>
                    <a:cubicBezTo>
                      <a:pt x="11992" y="3379"/>
                      <a:pt x="11977" y="3475"/>
                      <a:pt x="12037" y="3547"/>
                    </a:cubicBezTo>
                    <a:cubicBezTo>
                      <a:pt x="12087" y="3610"/>
                      <a:pt x="12159" y="3625"/>
                      <a:pt x="12220" y="3625"/>
                    </a:cubicBezTo>
                    <a:cubicBezTo>
                      <a:pt x="12260" y="3625"/>
                      <a:pt x="12296" y="3619"/>
                      <a:pt x="12317" y="3615"/>
                    </a:cubicBezTo>
                    <a:lnTo>
                      <a:pt x="12391" y="3600"/>
                    </a:lnTo>
                    <a:cubicBezTo>
                      <a:pt x="12595" y="3561"/>
                      <a:pt x="12800" y="3523"/>
                      <a:pt x="13003" y="3483"/>
                    </a:cubicBezTo>
                    <a:cubicBezTo>
                      <a:pt x="13019" y="3481"/>
                      <a:pt x="13056" y="3474"/>
                      <a:pt x="13089" y="3474"/>
                    </a:cubicBezTo>
                    <a:cubicBezTo>
                      <a:pt x="13114" y="3474"/>
                      <a:pt x="13138" y="3478"/>
                      <a:pt x="13150" y="3491"/>
                    </a:cubicBezTo>
                    <a:cubicBezTo>
                      <a:pt x="13161" y="3501"/>
                      <a:pt x="13166" y="3532"/>
                      <a:pt x="13162" y="3573"/>
                    </a:cubicBezTo>
                    <a:cubicBezTo>
                      <a:pt x="13143" y="3812"/>
                      <a:pt x="12939" y="4005"/>
                      <a:pt x="12732" y="4182"/>
                    </a:cubicBezTo>
                    <a:cubicBezTo>
                      <a:pt x="12005" y="4805"/>
                      <a:pt x="11273" y="5421"/>
                      <a:pt x="10555" y="6015"/>
                    </a:cubicBezTo>
                    <a:cubicBezTo>
                      <a:pt x="10210" y="6304"/>
                      <a:pt x="9834" y="6613"/>
                      <a:pt x="9374" y="6988"/>
                    </a:cubicBezTo>
                    <a:cubicBezTo>
                      <a:pt x="8583" y="7638"/>
                      <a:pt x="7719" y="8335"/>
                      <a:pt x="6659" y="9186"/>
                    </a:cubicBezTo>
                    <a:cubicBezTo>
                      <a:pt x="6261" y="9505"/>
                      <a:pt x="5863" y="9824"/>
                      <a:pt x="5465" y="10141"/>
                    </a:cubicBezTo>
                    <a:cubicBezTo>
                      <a:pt x="5255" y="10309"/>
                      <a:pt x="5046" y="10476"/>
                      <a:pt x="4836" y="10644"/>
                    </a:cubicBezTo>
                    <a:lnTo>
                      <a:pt x="4572" y="10853"/>
                    </a:lnTo>
                    <a:cubicBezTo>
                      <a:pt x="4137" y="11200"/>
                      <a:pt x="3688" y="11557"/>
                      <a:pt x="3175" y="11772"/>
                    </a:cubicBezTo>
                    <a:cubicBezTo>
                      <a:pt x="3128" y="11793"/>
                      <a:pt x="3072" y="11813"/>
                      <a:pt x="3024" y="11813"/>
                    </a:cubicBezTo>
                    <a:cubicBezTo>
                      <a:pt x="3005" y="11813"/>
                      <a:pt x="2987" y="11810"/>
                      <a:pt x="2972" y="11802"/>
                    </a:cubicBezTo>
                    <a:cubicBezTo>
                      <a:pt x="2897" y="11763"/>
                      <a:pt x="2900" y="11622"/>
                      <a:pt x="2918" y="11510"/>
                    </a:cubicBezTo>
                    <a:lnTo>
                      <a:pt x="3033" y="10718"/>
                    </a:lnTo>
                    <a:cubicBezTo>
                      <a:pt x="3055" y="10566"/>
                      <a:pt x="3006" y="10416"/>
                      <a:pt x="2900" y="10305"/>
                    </a:cubicBezTo>
                    <a:cubicBezTo>
                      <a:pt x="2805" y="10206"/>
                      <a:pt x="2676" y="10152"/>
                      <a:pt x="2540" y="10152"/>
                    </a:cubicBezTo>
                    <a:cubicBezTo>
                      <a:pt x="2523" y="10152"/>
                      <a:pt x="2507" y="10152"/>
                      <a:pt x="2490" y="10154"/>
                    </a:cubicBezTo>
                    <a:lnTo>
                      <a:pt x="1920" y="10208"/>
                    </a:lnTo>
                    <a:cubicBezTo>
                      <a:pt x="1873" y="10213"/>
                      <a:pt x="1830" y="10216"/>
                      <a:pt x="1791" y="10216"/>
                    </a:cubicBezTo>
                    <a:cubicBezTo>
                      <a:pt x="1682" y="10216"/>
                      <a:pt x="1602" y="10189"/>
                      <a:pt x="1538" y="10082"/>
                    </a:cubicBezTo>
                    <a:cubicBezTo>
                      <a:pt x="1491" y="10002"/>
                      <a:pt x="1473" y="9904"/>
                      <a:pt x="1488" y="9803"/>
                    </a:cubicBezTo>
                    <a:cubicBezTo>
                      <a:pt x="1511" y="9654"/>
                      <a:pt x="1582" y="9518"/>
                      <a:pt x="1659" y="9376"/>
                    </a:cubicBezTo>
                    <a:cubicBezTo>
                      <a:pt x="1751" y="9203"/>
                      <a:pt x="1847" y="9025"/>
                      <a:pt x="1860" y="8806"/>
                    </a:cubicBezTo>
                    <a:cubicBezTo>
                      <a:pt x="1865" y="8700"/>
                      <a:pt x="1845" y="8599"/>
                      <a:pt x="1802" y="8517"/>
                    </a:cubicBezTo>
                    <a:cubicBezTo>
                      <a:pt x="1731" y="8378"/>
                      <a:pt x="1591" y="8235"/>
                      <a:pt x="1313" y="8235"/>
                    </a:cubicBezTo>
                    <a:cubicBezTo>
                      <a:pt x="1226" y="8235"/>
                      <a:pt x="1125" y="8249"/>
                      <a:pt x="1008" y="8282"/>
                    </a:cubicBezTo>
                    <a:cubicBezTo>
                      <a:pt x="971" y="8292"/>
                      <a:pt x="934" y="8303"/>
                      <a:pt x="897" y="8315"/>
                    </a:cubicBezTo>
                    <a:cubicBezTo>
                      <a:pt x="772" y="8353"/>
                      <a:pt x="651" y="8389"/>
                      <a:pt x="535" y="8389"/>
                    </a:cubicBezTo>
                    <a:cubicBezTo>
                      <a:pt x="486" y="8389"/>
                      <a:pt x="438" y="8383"/>
                      <a:pt x="390" y="8368"/>
                    </a:cubicBezTo>
                    <a:cubicBezTo>
                      <a:pt x="293" y="8335"/>
                      <a:pt x="224" y="8261"/>
                      <a:pt x="216" y="8175"/>
                    </a:cubicBezTo>
                    <a:cubicBezTo>
                      <a:pt x="205" y="8083"/>
                      <a:pt x="265" y="8033"/>
                      <a:pt x="363" y="7960"/>
                    </a:cubicBezTo>
                    <a:cubicBezTo>
                      <a:pt x="661" y="7740"/>
                      <a:pt x="959" y="7520"/>
                      <a:pt x="1258" y="7302"/>
                    </a:cubicBezTo>
                    <a:cubicBezTo>
                      <a:pt x="1523" y="7108"/>
                      <a:pt x="1789" y="6914"/>
                      <a:pt x="2054" y="6720"/>
                    </a:cubicBezTo>
                    <a:lnTo>
                      <a:pt x="2593" y="6326"/>
                    </a:lnTo>
                    <a:cubicBezTo>
                      <a:pt x="3240" y="5852"/>
                      <a:pt x="4002" y="5290"/>
                      <a:pt x="4751" y="4717"/>
                    </a:cubicBezTo>
                    <a:cubicBezTo>
                      <a:pt x="5190" y="4382"/>
                      <a:pt x="5585" y="4074"/>
                      <a:pt x="5958" y="3775"/>
                    </a:cubicBezTo>
                    <a:cubicBezTo>
                      <a:pt x="6174" y="3605"/>
                      <a:pt x="6387" y="3432"/>
                      <a:pt x="6600" y="3257"/>
                    </a:cubicBezTo>
                    <a:cubicBezTo>
                      <a:pt x="6926" y="2989"/>
                      <a:pt x="7223" y="2738"/>
                      <a:pt x="7507" y="2491"/>
                    </a:cubicBezTo>
                    <a:cubicBezTo>
                      <a:pt x="7846" y="2199"/>
                      <a:pt x="8176" y="1905"/>
                      <a:pt x="8488" y="1616"/>
                    </a:cubicBezTo>
                    <a:lnTo>
                      <a:pt x="8532" y="1574"/>
                    </a:lnTo>
                    <a:cubicBezTo>
                      <a:pt x="8561" y="1546"/>
                      <a:pt x="8590" y="1520"/>
                      <a:pt x="8619" y="1492"/>
                    </a:cubicBezTo>
                    <a:cubicBezTo>
                      <a:pt x="8720" y="1394"/>
                      <a:pt x="8823" y="1291"/>
                      <a:pt x="8926" y="1189"/>
                    </a:cubicBezTo>
                    <a:cubicBezTo>
                      <a:pt x="9261" y="852"/>
                      <a:pt x="9608" y="505"/>
                      <a:pt x="9977" y="261"/>
                    </a:cubicBezTo>
                    <a:cubicBezTo>
                      <a:pt x="10042" y="219"/>
                      <a:pt x="10091" y="193"/>
                      <a:pt x="10138" y="193"/>
                    </a:cubicBezTo>
                    <a:close/>
                    <a:moveTo>
                      <a:pt x="10140" y="0"/>
                    </a:moveTo>
                    <a:cubicBezTo>
                      <a:pt x="10023" y="0"/>
                      <a:pt x="9927" y="64"/>
                      <a:pt x="9870" y="101"/>
                    </a:cubicBezTo>
                    <a:cubicBezTo>
                      <a:pt x="9485" y="354"/>
                      <a:pt x="9132" y="709"/>
                      <a:pt x="8789" y="1052"/>
                    </a:cubicBezTo>
                    <a:cubicBezTo>
                      <a:pt x="8687" y="1154"/>
                      <a:pt x="8586" y="1256"/>
                      <a:pt x="8485" y="1353"/>
                    </a:cubicBezTo>
                    <a:cubicBezTo>
                      <a:pt x="8458" y="1380"/>
                      <a:pt x="8429" y="1407"/>
                      <a:pt x="8400" y="1433"/>
                    </a:cubicBezTo>
                    <a:lnTo>
                      <a:pt x="8355" y="1475"/>
                    </a:lnTo>
                    <a:cubicBezTo>
                      <a:pt x="8045" y="1762"/>
                      <a:pt x="7717" y="2055"/>
                      <a:pt x="7381" y="2344"/>
                    </a:cubicBezTo>
                    <a:cubicBezTo>
                      <a:pt x="7097" y="2591"/>
                      <a:pt x="6802" y="2840"/>
                      <a:pt x="6477" y="3107"/>
                    </a:cubicBezTo>
                    <a:cubicBezTo>
                      <a:pt x="6266" y="3281"/>
                      <a:pt x="6053" y="3454"/>
                      <a:pt x="5837" y="3624"/>
                    </a:cubicBezTo>
                    <a:cubicBezTo>
                      <a:pt x="5465" y="3922"/>
                      <a:pt x="5071" y="4230"/>
                      <a:pt x="4633" y="4564"/>
                    </a:cubicBezTo>
                    <a:cubicBezTo>
                      <a:pt x="3885" y="5135"/>
                      <a:pt x="3125" y="5697"/>
                      <a:pt x="2478" y="6170"/>
                    </a:cubicBezTo>
                    <a:lnTo>
                      <a:pt x="1940" y="6564"/>
                    </a:lnTo>
                    <a:cubicBezTo>
                      <a:pt x="1675" y="6759"/>
                      <a:pt x="1409" y="6952"/>
                      <a:pt x="1144" y="7146"/>
                    </a:cubicBezTo>
                    <a:cubicBezTo>
                      <a:pt x="845" y="7364"/>
                      <a:pt x="546" y="7584"/>
                      <a:pt x="249" y="7805"/>
                    </a:cubicBezTo>
                    <a:cubicBezTo>
                      <a:pt x="150" y="7877"/>
                      <a:pt x="0" y="7987"/>
                      <a:pt x="24" y="8196"/>
                    </a:cubicBezTo>
                    <a:cubicBezTo>
                      <a:pt x="41" y="8356"/>
                      <a:pt x="160" y="8496"/>
                      <a:pt x="329" y="8550"/>
                    </a:cubicBezTo>
                    <a:cubicBezTo>
                      <a:pt x="399" y="8573"/>
                      <a:pt x="468" y="8582"/>
                      <a:pt x="536" y="8582"/>
                    </a:cubicBezTo>
                    <a:cubicBezTo>
                      <a:pt x="682" y="8582"/>
                      <a:pt x="824" y="8539"/>
                      <a:pt x="953" y="8500"/>
                    </a:cubicBezTo>
                    <a:cubicBezTo>
                      <a:pt x="989" y="8488"/>
                      <a:pt x="1025" y="8478"/>
                      <a:pt x="1060" y="8468"/>
                    </a:cubicBezTo>
                    <a:cubicBezTo>
                      <a:pt x="1153" y="8442"/>
                      <a:pt x="1236" y="8429"/>
                      <a:pt x="1308" y="8429"/>
                    </a:cubicBezTo>
                    <a:cubicBezTo>
                      <a:pt x="1463" y="8429"/>
                      <a:pt x="1571" y="8488"/>
                      <a:pt x="1630" y="8606"/>
                    </a:cubicBezTo>
                    <a:cubicBezTo>
                      <a:pt x="1658" y="8658"/>
                      <a:pt x="1671" y="8724"/>
                      <a:pt x="1667" y="8795"/>
                    </a:cubicBezTo>
                    <a:cubicBezTo>
                      <a:pt x="1657" y="8971"/>
                      <a:pt x="1575" y="9124"/>
                      <a:pt x="1488" y="9285"/>
                    </a:cubicBezTo>
                    <a:cubicBezTo>
                      <a:pt x="1408" y="9436"/>
                      <a:pt x="1324" y="9593"/>
                      <a:pt x="1297" y="9776"/>
                    </a:cubicBezTo>
                    <a:cubicBezTo>
                      <a:pt x="1276" y="9919"/>
                      <a:pt x="1302" y="10063"/>
                      <a:pt x="1373" y="10181"/>
                    </a:cubicBezTo>
                    <a:cubicBezTo>
                      <a:pt x="1488" y="10373"/>
                      <a:pt x="1653" y="10410"/>
                      <a:pt x="1797" y="10410"/>
                    </a:cubicBezTo>
                    <a:cubicBezTo>
                      <a:pt x="1847" y="10410"/>
                      <a:pt x="1896" y="10405"/>
                      <a:pt x="1938" y="10402"/>
                    </a:cubicBezTo>
                    <a:lnTo>
                      <a:pt x="2509" y="10346"/>
                    </a:lnTo>
                    <a:cubicBezTo>
                      <a:pt x="2520" y="10345"/>
                      <a:pt x="2531" y="10344"/>
                      <a:pt x="2541" y="10344"/>
                    </a:cubicBezTo>
                    <a:cubicBezTo>
                      <a:pt x="2624" y="10344"/>
                      <a:pt x="2703" y="10378"/>
                      <a:pt x="2762" y="10439"/>
                    </a:cubicBezTo>
                    <a:cubicBezTo>
                      <a:pt x="2826" y="10506"/>
                      <a:pt x="2856" y="10598"/>
                      <a:pt x="2843" y="10690"/>
                    </a:cubicBezTo>
                    <a:lnTo>
                      <a:pt x="2726" y="11482"/>
                    </a:lnTo>
                    <a:cubicBezTo>
                      <a:pt x="2689" y="11734"/>
                      <a:pt x="2741" y="11899"/>
                      <a:pt x="2882" y="11974"/>
                    </a:cubicBezTo>
                    <a:cubicBezTo>
                      <a:pt x="2928" y="11998"/>
                      <a:pt x="2975" y="12006"/>
                      <a:pt x="3022" y="12006"/>
                    </a:cubicBezTo>
                    <a:cubicBezTo>
                      <a:pt x="3103" y="12006"/>
                      <a:pt x="3184" y="11978"/>
                      <a:pt x="3251" y="11949"/>
                    </a:cubicBezTo>
                    <a:cubicBezTo>
                      <a:pt x="3787" y="11725"/>
                      <a:pt x="4248" y="11359"/>
                      <a:pt x="4695" y="11003"/>
                    </a:cubicBezTo>
                    <a:lnTo>
                      <a:pt x="4957" y="10795"/>
                    </a:lnTo>
                    <a:cubicBezTo>
                      <a:pt x="5166" y="10627"/>
                      <a:pt x="5377" y="10459"/>
                      <a:pt x="5586" y="10291"/>
                    </a:cubicBezTo>
                    <a:cubicBezTo>
                      <a:pt x="5983" y="9974"/>
                      <a:pt x="6382" y="9656"/>
                      <a:pt x="6780" y="9336"/>
                    </a:cubicBezTo>
                    <a:cubicBezTo>
                      <a:pt x="7841" y="8486"/>
                      <a:pt x="8704" y="7787"/>
                      <a:pt x="9496" y="7138"/>
                    </a:cubicBezTo>
                    <a:cubicBezTo>
                      <a:pt x="9957" y="6762"/>
                      <a:pt x="10332" y="6452"/>
                      <a:pt x="10679" y="6164"/>
                    </a:cubicBezTo>
                    <a:cubicBezTo>
                      <a:pt x="11396" y="5570"/>
                      <a:pt x="12130" y="4952"/>
                      <a:pt x="12858" y="4328"/>
                    </a:cubicBezTo>
                    <a:cubicBezTo>
                      <a:pt x="13085" y="4134"/>
                      <a:pt x="13330" y="3901"/>
                      <a:pt x="13356" y="3588"/>
                    </a:cubicBezTo>
                    <a:cubicBezTo>
                      <a:pt x="13363" y="3485"/>
                      <a:pt x="13340" y="3407"/>
                      <a:pt x="13287" y="3355"/>
                    </a:cubicBezTo>
                    <a:cubicBezTo>
                      <a:pt x="13231" y="3296"/>
                      <a:pt x="13157" y="3280"/>
                      <a:pt x="13090" y="3280"/>
                    </a:cubicBezTo>
                    <a:cubicBezTo>
                      <a:pt x="13042" y="3280"/>
                      <a:pt x="12998" y="3288"/>
                      <a:pt x="12968" y="3294"/>
                    </a:cubicBezTo>
                    <a:cubicBezTo>
                      <a:pt x="12764" y="3333"/>
                      <a:pt x="12560" y="3372"/>
                      <a:pt x="12356" y="3411"/>
                    </a:cubicBezTo>
                    <a:lnTo>
                      <a:pt x="12282" y="3425"/>
                    </a:lnTo>
                    <a:cubicBezTo>
                      <a:pt x="12253" y="3430"/>
                      <a:pt x="12233" y="3432"/>
                      <a:pt x="12219" y="3432"/>
                    </a:cubicBezTo>
                    <a:cubicBezTo>
                      <a:pt x="12196" y="3432"/>
                      <a:pt x="12189" y="3427"/>
                      <a:pt x="12188" y="3426"/>
                    </a:cubicBezTo>
                    <a:cubicBezTo>
                      <a:pt x="12184" y="3418"/>
                      <a:pt x="12185" y="3395"/>
                      <a:pt x="12190" y="3358"/>
                    </a:cubicBezTo>
                    <a:cubicBezTo>
                      <a:pt x="12204" y="3279"/>
                      <a:pt x="12220" y="3200"/>
                      <a:pt x="12236" y="3119"/>
                    </a:cubicBezTo>
                    <a:cubicBezTo>
                      <a:pt x="12281" y="2893"/>
                      <a:pt x="12328" y="2658"/>
                      <a:pt x="12333" y="2429"/>
                    </a:cubicBezTo>
                    <a:cubicBezTo>
                      <a:pt x="12338" y="2240"/>
                      <a:pt x="12255" y="2062"/>
                      <a:pt x="12108" y="1942"/>
                    </a:cubicBezTo>
                    <a:cubicBezTo>
                      <a:pt x="11993" y="1848"/>
                      <a:pt x="11854" y="1799"/>
                      <a:pt x="11710" y="1799"/>
                    </a:cubicBezTo>
                    <a:cubicBezTo>
                      <a:pt x="11663" y="1799"/>
                      <a:pt x="11616" y="1804"/>
                      <a:pt x="11570" y="1815"/>
                    </a:cubicBezTo>
                    <a:lnTo>
                      <a:pt x="10829" y="1981"/>
                    </a:lnTo>
                    <a:cubicBezTo>
                      <a:pt x="10793" y="1990"/>
                      <a:pt x="10752" y="1998"/>
                      <a:pt x="10717" y="1998"/>
                    </a:cubicBezTo>
                    <a:cubicBezTo>
                      <a:pt x="10689" y="1998"/>
                      <a:pt x="10666" y="1993"/>
                      <a:pt x="10652" y="1979"/>
                    </a:cubicBezTo>
                    <a:cubicBezTo>
                      <a:pt x="10628" y="1956"/>
                      <a:pt x="10623" y="1903"/>
                      <a:pt x="10622" y="1849"/>
                    </a:cubicBezTo>
                    <a:lnTo>
                      <a:pt x="10565" y="492"/>
                    </a:lnTo>
                    <a:cubicBezTo>
                      <a:pt x="10558" y="317"/>
                      <a:pt x="10475" y="158"/>
                      <a:pt x="10341" y="67"/>
                    </a:cubicBezTo>
                    <a:cubicBezTo>
                      <a:pt x="10270" y="18"/>
                      <a:pt x="10202" y="0"/>
                      <a:pt x="10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838;p70"/>
              <p:cNvSpPr/>
              <p:nvPr/>
            </p:nvSpPr>
            <p:spPr>
              <a:xfrm>
                <a:off x="2957050" y="2416475"/>
                <a:ext cx="292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52" extrusionOk="0">
                    <a:moveTo>
                      <a:pt x="1146" y="1"/>
                    </a:moveTo>
                    <a:cubicBezTo>
                      <a:pt x="765" y="280"/>
                      <a:pt x="382" y="559"/>
                      <a:pt x="1" y="838"/>
                    </a:cubicBezTo>
                    <a:cubicBezTo>
                      <a:pt x="118" y="911"/>
                      <a:pt x="255" y="952"/>
                      <a:pt x="402" y="952"/>
                    </a:cubicBezTo>
                    <a:cubicBezTo>
                      <a:pt x="825" y="952"/>
                      <a:pt x="1171" y="611"/>
                      <a:pt x="1171" y="189"/>
                    </a:cubicBezTo>
                    <a:cubicBezTo>
                      <a:pt x="1171" y="124"/>
                      <a:pt x="1163" y="61"/>
                      <a:pt x="1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839;p70"/>
              <p:cNvSpPr/>
              <p:nvPr/>
            </p:nvSpPr>
            <p:spPr>
              <a:xfrm>
                <a:off x="3016175" y="2414850"/>
                <a:ext cx="38475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526" extrusionOk="0">
                    <a:moveTo>
                      <a:pt x="769" y="1"/>
                    </a:moveTo>
                    <a:cubicBezTo>
                      <a:pt x="345" y="1"/>
                      <a:pt x="1" y="342"/>
                      <a:pt x="1" y="762"/>
                    </a:cubicBezTo>
                    <a:cubicBezTo>
                      <a:pt x="1" y="1184"/>
                      <a:pt x="345" y="1525"/>
                      <a:pt x="769" y="1525"/>
                    </a:cubicBezTo>
                    <a:cubicBezTo>
                      <a:pt x="1194" y="1525"/>
                      <a:pt x="1538" y="1183"/>
                      <a:pt x="1538" y="762"/>
                    </a:cubicBezTo>
                    <a:cubicBezTo>
                      <a:pt x="1538" y="342"/>
                      <a:pt x="1194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840;p70"/>
              <p:cNvSpPr/>
              <p:nvPr/>
            </p:nvSpPr>
            <p:spPr>
              <a:xfrm>
                <a:off x="2991275" y="2469200"/>
                <a:ext cx="38450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6" extrusionOk="0">
                    <a:moveTo>
                      <a:pt x="769" y="1"/>
                    </a:moveTo>
                    <a:cubicBezTo>
                      <a:pt x="345" y="1"/>
                      <a:pt x="0" y="343"/>
                      <a:pt x="0" y="763"/>
                    </a:cubicBezTo>
                    <a:cubicBezTo>
                      <a:pt x="0" y="1184"/>
                      <a:pt x="345" y="1525"/>
                      <a:pt x="769" y="1525"/>
                    </a:cubicBezTo>
                    <a:cubicBezTo>
                      <a:pt x="1194" y="1525"/>
                      <a:pt x="1538" y="1184"/>
                      <a:pt x="1538" y="763"/>
                    </a:cubicBezTo>
                    <a:cubicBezTo>
                      <a:pt x="1538" y="343"/>
                      <a:pt x="1194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841;p70"/>
              <p:cNvSpPr/>
              <p:nvPr/>
            </p:nvSpPr>
            <p:spPr>
              <a:xfrm>
                <a:off x="3060300" y="2480500"/>
                <a:ext cx="347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270" extrusionOk="0">
                    <a:moveTo>
                      <a:pt x="770" y="1"/>
                    </a:moveTo>
                    <a:cubicBezTo>
                      <a:pt x="345" y="1"/>
                      <a:pt x="1" y="341"/>
                      <a:pt x="1" y="763"/>
                    </a:cubicBezTo>
                    <a:cubicBezTo>
                      <a:pt x="1" y="958"/>
                      <a:pt x="73" y="1135"/>
                      <a:pt x="195" y="1270"/>
                    </a:cubicBezTo>
                    <a:cubicBezTo>
                      <a:pt x="594" y="952"/>
                      <a:pt x="991" y="633"/>
                      <a:pt x="1390" y="314"/>
                    </a:cubicBezTo>
                    <a:cubicBezTo>
                      <a:pt x="1250" y="123"/>
                      <a:pt x="1024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842;p70"/>
              <p:cNvSpPr/>
              <p:nvPr/>
            </p:nvSpPr>
            <p:spPr>
              <a:xfrm>
                <a:off x="3090200" y="2416975"/>
                <a:ext cx="384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5" extrusionOk="0">
                    <a:moveTo>
                      <a:pt x="768" y="0"/>
                    </a:moveTo>
                    <a:cubicBezTo>
                      <a:pt x="344" y="0"/>
                      <a:pt x="0" y="341"/>
                      <a:pt x="0" y="763"/>
                    </a:cubicBezTo>
                    <a:cubicBezTo>
                      <a:pt x="0" y="1184"/>
                      <a:pt x="344" y="1525"/>
                      <a:pt x="768" y="1525"/>
                    </a:cubicBezTo>
                    <a:cubicBezTo>
                      <a:pt x="1193" y="1525"/>
                      <a:pt x="1537" y="1184"/>
                      <a:pt x="1537" y="763"/>
                    </a:cubicBezTo>
                    <a:cubicBezTo>
                      <a:pt x="1537" y="341"/>
                      <a:pt x="1193" y="0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843;p70"/>
              <p:cNvSpPr/>
              <p:nvPr/>
            </p:nvSpPr>
            <p:spPr>
              <a:xfrm>
                <a:off x="3044325" y="2349325"/>
                <a:ext cx="341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224" extrusionOk="0">
                    <a:moveTo>
                      <a:pt x="1207" y="0"/>
                    </a:moveTo>
                    <a:cubicBezTo>
                      <a:pt x="809" y="319"/>
                      <a:pt x="407" y="632"/>
                      <a:pt x="1" y="941"/>
                    </a:cubicBezTo>
                    <a:cubicBezTo>
                      <a:pt x="141" y="1113"/>
                      <a:pt x="357" y="1223"/>
                      <a:pt x="597" y="1223"/>
                    </a:cubicBezTo>
                    <a:cubicBezTo>
                      <a:pt x="1022" y="1223"/>
                      <a:pt x="1365" y="883"/>
                      <a:pt x="1365" y="461"/>
                    </a:cubicBezTo>
                    <a:cubicBezTo>
                      <a:pt x="1365" y="288"/>
                      <a:pt x="1307" y="127"/>
                      <a:pt x="1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844;p70"/>
              <p:cNvSpPr/>
              <p:nvPr/>
            </p:nvSpPr>
            <p:spPr>
              <a:xfrm>
                <a:off x="3104775" y="2350250"/>
                <a:ext cx="384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5" extrusionOk="0">
                    <a:moveTo>
                      <a:pt x="769" y="1"/>
                    </a:moveTo>
                    <a:cubicBezTo>
                      <a:pt x="344" y="1"/>
                      <a:pt x="0" y="341"/>
                      <a:pt x="0" y="763"/>
                    </a:cubicBezTo>
                    <a:cubicBezTo>
                      <a:pt x="0" y="1184"/>
                      <a:pt x="344" y="1525"/>
                      <a:pt x="769" y="1525"/>
                    </a:cubicBezTo>
                    <a:cubicBezTo>
                      <a:pt x="1194" y="1525"/>
                      <a:pt x="1538" y="1184"/>
                      <a:pt x="1538" y="763"/>
                    </a:cubicBezTo>
                    <a:cubicBezTo>
                      <a:pt x="1538" y="341"/>
                      <a:pt x="1194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845;p70"/>
              <p:cNvSpPr/>
              <p:nvPr/>
            </p:nvSpPr>
            <p:spPr>
              <a:xfrm>
                <a:off x="3113125" y="2292375"/>
                <a:ext cx="3010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130" extrusionOk="0">
                    <a:moveTo>
                      <a:pt x="1109" y="1"/>
                    </a:moveTo>
                    <a:cubicBezTo>
                      <a:pt x="1066" y="42"/>
                      <a:pt x="1021" y="83"/>
                      <a:pt x="977" y="124"/>
                    </a:cubicBezTo>
                    <a:cubicBezTo>
                      <a:pt x="658" y="420"/>
                      <a:pt x="331" y="711"/>
                      <a:pt x="1" y="996"/>
                    </a:cubicBezTo>
                    <a:cubicBezTo>
                      <a:pt x="125" y="1081"/>
                      <a:pt x="274" y="1130"/>
                      <a:pt x="435" y="1130"/>
                    </a:cubicBezTo>
                    <a:cubicBezTo>
                      <a:pt x="860" y="1130"/>
                      <a:pt x="1204" y="788"/>
                      <a:pt x="1204" y="367"/>
                    </a:cubicBezTo>
                    <a:cubicBezTo>
                      <a:pt x="1204" y="233"/>
                      <a:pt x="1170" y="108"/>
                      <a:pt x="1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846;p70"/>
              <p:cNvSpPr/>
              <p:nvPr/>
            </p:nvSpPr>
            <p:spPr>
              <a:xfrm>
                <a:off x="3175925" y="2283350"/>
                <a:ext cx="381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491" extrusionOk="0">
                    <a:moveTo>
                      <a:pt x="537" y="0"/>
                    </a:moveTo>
                    <a:cubicBezTo>
                      <a:pt x="226" y="99"/>
                      <a:pt x="0" y="388"/>
                      <a:pt x="0" y="728"/>
                    </a:cubicBezTo>
                    <a:cubicBezTo>
                      <a:pt x="0" y="1149"/>
                      <a:pt x="345" y="1491"/>
                      <a:pt x="770" y="1491"/>
                    </a:cubicBezTo>
                    <a:cubicBezTo>
                      <a:pt x="1143" y="1491"/>
                      <a:pt x="1455" y="1225"/>
                      <a:pt x="1524" y="873"/>
                    </a:cubicBezTo>
                    <a:lnTo>
                      <a:pt x="1524" y="873"/>
                    </a:lnTo>
                    <a:lnTo>
                      <a:pt x="896" y="1015"/>
                    </a:lnTo>
                    <a:cubicBezTo>
                      <a:pt x="853" y="1025"/>
                      <a:pt x="807" y="1034"/>
                      <a:pt x="763" y="1034"/>
                    </a:cubicBezTo>
                    <a:cubicBezTo>
                      <a:pt x="712" y="1034"/>
                      <a:pt x="664" y="1022"/>
                      <a:pt x="629" y="987"/>
                    </a:cubicBezTo>
                    <a:cubicBezTo>
                      <a:pt x="579" y="937"/>
                      <a:pt x="573" y="862"/>
                      <a:pt x="571" y="792"/>
                    </a:cubicBezTo>
                    <a:lnTo>
                      <a:pt x="5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847;p70"/>
              <p:cNvSpPr/>
              <p:nvPr/>
            </p:nvSpPr>
            <p:spPr>
              <a:xfrm>
                <a:off x="3168100" y="2336850"/>
                <a:ext cx="384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5" extrusionOk="0">
                    <a:moveTo>
                      <a:pt x="770" y="0"/>
                    </a:moveTo>
                    <a:cubicBezTo>
                      <a:pt x="345" y="0"/>
                      <a:pt x="0" y="341"/>
                      <a:pt x="0" y="762"/>
                    </a:cubicBezTo>
                    <a:cubicBezTo>
                      <a:pt x="0" y="1184"/>
                      <a:pt x="345" y="1525"/>
                      <a:pt x="770" y="1525"/>
                    </a:cubicBezTo>
                    <a:cubicBezTo>
                      <a:pt x="1194" y="1525"/>
                      <a:pt x="1538" y="1183"/>
                      <a:pt x="1538" y="762"/>
                    </a:cubicBezTo>
                    <a:cubicBezTo>
                      <a:pt x="1538" y="341"/>
                      <a:pt x="1194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848;p70"/>
              <p:cNvSpPr/>
              <p:nvPr/>
            </p:nvSpPr>
            <p:spPr>
              <a:xfrm>
                <a:off x="3158150" y="2401800"/>
                <a:ext cx="343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265" extrusionOk="0">
                    <a:moveTo>
                      <a:pt x="769" y="0"/>
                    </a:moveTo>
                    <a:cubicBezTo>
                      <a:pt x="345" y="0"/>
                      <a:pt x="1" y="342"/>
                      <a:pt x="1" y="762"/>
                    </a:cubicBezTo>
                    <a:cubicBezTo>
                      <a:pt x="1" y="954"/>
                      <a:pt x="71" y="1131"/>
                      <a:pt x="191" y="1264"/>
                    </a:cubicBezTo>
                    <a:cubicBezTo>
                      <a:pt x="585" y="943"/>
                      <a:pt x="981" y="618"/>
                      <a:pt x="1373" y="291"/>
                    </a:cubicBezTo>
                    <a:cubicBezTo>
                      <a:pt x="1232" y="114"/>
                      <a:pt x="1014" y="0"/>
                      <a:pt x="7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" name="مجموعة 6"/>
          <p:cNvGrpSpPr/>
          <p:nvPr/>
        </p:nvGrpSpPr>
        <p:grpSpPr>
          <a:xfrm>
            <a:off x="501283" y="71644"/>
            <a:ext cx="2117306" cy="1519269"/>
            <a:chOff x="501283" y="71644"/>
            <a:chExt cx="2117306" cy="1519269"/>
          </a:xfrm>
        </p:grpSpPr>
        <p:grpSp>
          <p:nvGrpSpPr>
            <p:cNvPr id="51" name="Google Shape;2753;p69"/>
            <p:cNvGrpSpPr/>
            <p:nvPr/>
          </p:nvGrpSpPr>
          <p:grpSpPr>
            <a:xfrm rot="20295996">
              <a:off x="501283" y="652237"/>
              <a:ext cx="786117" cy="480387"/>
              <a:chOff x="6072450" y="2896632"/>
              <a:chExt cx="277325" cy="196450"/>
            </a:xfrm>
          </p:grpSpPr>
          <p:sp>
            <p:nvSpPr>
              <p:cNvPr id="52" name="Google Shape;2754;p69"/>
              <p:cNvSpPr/>
              <p:nvPr/>
            </p:nvSpPr>
            <p:spPr>
              <a:xfrm>
                <a:off x="6178600" y="2974507"/>
                <a:ext cx="681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2099" extrusionOk="0">
                    <a:moveTo>
                      <a:pt x="896" y="0"/>
                    </a:moveTo>
                    <a:cubicBezTo>
                      <a:pt x="343" y="263"/>
                      <a:pt x="1" y="884"/>
                      <a:pt x="246" y="1480"/>
                    </a:cubicBezTo>
                    <a:cubicBezTo>
                      <a:pt x="407" y="1878"/>
                      <a:pt x="763" y="2099"/>
                      <a:pt x="1150" y="2099"/>
                    </a:cubicBezTo>
                    <a:cubicBezTo>
                      <a:pt x="1278" y="2099"/>
                      <a:pt x="1409" y="2075"/>
                      <a:pt x="1538" y="2025"/>
                    </a:cubicBezTo>
                    <a:cubicBezTo>
                      <a:pt x="2726" y="1565"/>
                      <a:pt x="2195" y="9"/>
                      <a:pt x="1059" y="9"/>
                    </a:cubicBezTo>
                    <a:cubicBezTo>
                      <a:pt x="1031" y="9"/>
                      <a:pt x="1004" y="10"/>
                      <a:pt x="975" y="12"/>
                    </a:cubicBezTo>
                    <a:cubicBezTo>
                      <a:pt x="971" y="13"/>
                      <a:pt x="966" y="13"/>
                      <a:pt x="962" y="13"/>
                    </a:cubicBezTo>
                    <a:cubicBezTo>
                      <a:pt x="938" y="13"/>
                      <a:pt x="916" y="8"/>
                      <a:pt x="896" y="0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755;p69"/>
              <p:cNvSpPr/>
              <p:nvPr/>
            </p:nvSpPr>
            <p:spPr>
              <a:xfrm>
                <a:off x="6151025" y="2952457"/>
                <a:ext cx="12007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4004" extrusionOk="0">
                    <a:moveTo>
                      <a:pt x="2227" y="509"/>
                    </a:moveTo>
                    <a:cubicBezTo>
                      <a:pt x="2966" y="509"/>
                      <a:pt x="3650" y="1121"/>
                      <a:pt x="3717" y="1868"/>
                    </a:cubicBezTo>
                    <a:cubicBezTo>
                      <a:pt x="3780" y="2582"/>
                      <a:pt x="3219" y="3191"/>
                      <a:pt x="2542" y="3338"/>
                    </a:cubicBezTo>
                    <a:cubicBezTo>
                      <a:pt x="2443" y="3360"/>
                      <a:pt x="2345" y="3371"/>
                      <a:pt x="2248" y="3371"/>
                    </a:cubicBezTo>
                    <a:cubicBezTo>
                      <a:pt x="1597" y="3371"/>
                      <a:pt x="1027" y="2896"/>
                      <a:pt x="901" y="2228"/>
                    </a:cubicBezTo>
                    <a:cubicBezTo>
                      <a:pt x="762" y="1499"/>
                      <a:pt x="1224" y="875"/>
                      <a:pt x="1898" y="716"/>
                    </a:cubicBezTo>
                    <a:cubicBezTo>
                      <a:pt x="1903" y="624"/>
                      <a:pt x="1963" y="529"/>
                      <a:pt x="2078" y="517"/>
                    </a:cubicBezTo>
                    <a:cubicBezTo>
                      <a:pt x="2128" y="511"/>
                      <a:pt x="2178" y="509"/>
                      <a:pt x="2227" y="509"/>
                    </a:cubicBezTo>
                    <a:close/>
                    <a:moveTo>
                      <a:pt x="2687" y="1"/>
                    </a:moveTo>
                    <a:cubicBezTo>
                      <a:pt x="2374" y="1"/>
                      <a:pt x="2059" y="78"/>
                      <a:pt x="1780" y="240"/>
                    </a:cubicBezTo>
                    <a:cubicBezTo>
                      <a:pt x="1744" y="261"/>
                      <a:pt x="1708" y="270"/>
                      <a:pt x="1675" y="270"/>
                    </a:cubicBezTo>
                    <a:cubicBezTo>
                      <a:pt x="1628" y="270"/>
                      <a:pt x="1585" y="252"/>
                      <a:pt x="1552" y="224"/>
                    </a:cubicBezTo>
                    <a:cubicBezTo>
                      <a:pt x="598" y="718"/>
                      <a:pt x="0" y="1845"/>
                      <a:pt x="517" y="2881"/>
                    </a:cubicBezTo>
                    <a:cubicBezTo>
                      <a:pt x="882" y="3609"/>
                      <a:pt x="1580" y="4003"/>
                      <a:pt x="2313" y="4003"/>
                    </a:cubicBezTo>
                    <a:cubicBezTo>
                      <a:pt x="2701" y="4003"/>
                      <a:pt x="3098" y="3893"/>
                      <a:pt x="3461" y="3664"/>
                    </a:cubicBezTo>
                    <a:cubicBezTo>
                      <a:pt x="4319" y="3119"/>
                      <a:pt x="4802" y="1855"/>
                      <a:pt x="4295" y="924"/>
                    </a:cubicBezTo>
                    <a:cubicBezTo>
                      <a:pt x="3969" y="328"/>
                      <a:pt x="3330" y="1"/>
                      <a:pt x="2687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756;p69"/>
              <p:cNvSpPr/>
              <p:nvPr/>
            </p:nvSpPr>
            <p:spPr>
              <a:xfrm>
                <a:off x="6123750" y="2903807"/>
                <a:ext cx="380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662" extrusionOk="0">
                    <a:moveTo>
                      <a:pt x="935" y="1"/>
                    </a:moveTo>
                    <a:cubicBezTo>
                      <a:pt x="882" y="1"/>
                      <a:pt x="829" y="4"/>
                      <a:pt x="777" y="9"/>
                    </a:cubicBezTo>
                    <a:cubicBezTo>
                      <a:pt x="579" y="30"/>
                      <a:pt x="102" y="164"/>
                      <a:pt x="1" y="413"/>
                    </a:cubicBezTo>
                    <a:cubicBezTo>
                      <a:pt x="50" y="407"/>
                      <a:pt x="99" y="403"/>
                      <a:pt x="149" y="403"/>
                    </a:cubicBezTo>
                    <a:cubicBezTo>
                      <a:pt x="388" y="403"/>
                      <a:pt x="630" y="481"/>
                      <a:pt x="855" y="662"/>
                    </a:cubicBezTo>
                    <a:cubicBezTo>
                      <a:pt x="1068" y="651"/>
                      <a:pt x="1283" y="642"/>
                      <a:pt x="1497" y="632"/>
                    </a:cubicBezTo>
                    <a:cubicBezTo>
                      <a:pt x="1495" y="630"/>
                      <a:pt x="1495" y="630"/>
                      <a:pt x="1495" y="628"/>
                    </a:cubicBezTo>
                    <a:cubicBezTo>
                      <a:pt x="1477" y="427"/>
                      <a:pt x="1523" y="258"/>
                      <a:pt x="1340" y="115"/>
                    </a:cubicBezTo>
                    <a:cubicBezTo>
                      <a:pt x="1226" y="26"/>
                      <a:pt x="1080" y="1"/>
                      <a:pt x="935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757;p69"/>
              <p:cNvSpPr/>
              <p:nvPr/>
            </p:nvSpPr>
            <p:spPr>
              <a:xfrm>
                <a:off x="6211850" y="2930582"/>
                <a:ext cx="114775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5884" extrusionOk="0">
                    <a:moveTo>
                      <a:pt x="264" y="0"/>
                    </a:moveTo>
                    <a:lnTo>
                      <a:pt x="252" y="441"/>
                    </a:lnTo>
                    <a:cubicBezTo>
                      <a:pt x="1116" y="441"/>
                      <a:pt x="1975" y="940"/>
                      <a:pt x="2333" y="1776"/>
                    </a:cubicBezTo>
                    <a:cubicBezTo>
                      <a:pt x="2866" y="3030"/>
                      <a:pt x="2123" y="4547"/>
                      <a:pt x="926" y="5092"/>
                    </a:cubicBezTo>
                    <a:cubicBezTo>
                      <a:pt x="626" y="5227"/>
                      <a:pt x="312" y="5301"/>
                      <a:pt x="1" y="5318"/>
                    </a:cubicBezTo>
                    <a:lnTo>
                      <a:pt x="29" y="5883"/>
                    </a:lnTo>
                    <a:cubicBezTo>
                      <a:pt x="1141" y="5825"/>
                      <a:pt x="2252" y="5730"/>
                      <a:pt x="3355" y="5597"/>
                    </a:cubicBezTo>
                    <a:cubicBezTo>
                      <a:pt x="3651" y="5565"/>
                      <a:pt x="3944" y="5523"/>
                      <a:pt x="4238" y="5472"/>
                    </a:cubicBezTo>
                    <a:cubicBezTo>
                      <a:pt x="4482" y="5076"/>
                      <a:pt x="4584" y="4652"/>
                      <a:pt x="4540" y="4203"/>
                    </a:cubicBezTo>
                    <a:cubicBezTo>
                      <a:pt x="4590" y="3627"/>
                      <a:pt x="4542" y="3020"/>
                      <a:pt x="4530" y="2443"/>
                    </a:cubicBezTo>
                    <a:cubicBezTo>
                      <a:pt x="4524" y="2034"/>
                      <a:pt x="4586" y="1523"/>
                      <a:pt x="4494" y="1122"/>
                    </a:cubicBezTo>
                    <a:cubicBezTo>
                      <a:pt x="4584" y="665"/>
                      <a:pt x="4385" y="339"/>
                      <a:pt x="3898" y="145"/>
                    </a:cubicBezTo>
                    <a:cubicBezTo>
                      <a:pt x="3607" y="127"/>
                      <a:pt x="3318" y="113"/>
                      <a:pt x="3030" y="97"/>
                    </a:cubicBezTo>
                    <a:cubicBezTo>
                      <a:pt x="2109" y="54"/>
                      <a:pt x="1185" y="20"/>
                      <a:pt x="264" y="0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758;p69"/>
              <p:cNvSpPr/>
              <p:nvPr/>
            </p:nvSpPr>
            <p:spPr>
              <a:xfrm>
                <a:off x="6095250" y="2926982"/>
                <a:ext cx="1232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6101" extrusionOk="0">
                    <a:moveTo>
                      <a:pt x="1023" y="1"/>
                    </a:moveTo>
                    <a:cubicBezTo>
                      <a:pt x="206" y="202"/>
                      <a:pt x="93" y="1641"/>
                      <a:pt x="47" y="2238"/>
                    </a:cubicBezTo>
                    <a:cubicBezTo>
                      <a:pt x="3" y="2788"/>
                      <a:pt x="1" y="3339"/>
                      <a:pt x="23" y="3890"/>
                    </a:cubicBezTo>
                    <a:cubicBezTo>
                      <a:pt x="45" y="4377"/>
                      <a:pt x="29" y="4991"/>
                      <a:pt x="176" y="5460"/>
                    </a:cubicBezTo>
                    <a:cubicBezTo>
                      <a:pt x="360" y="6041"/>
                      <a:pt x="553" y="6100"/>
                      <a:pt x="991" y="6100"/>
                    </a:cubicBezTo>
                    <a:cubicBezTo>
                      <a:pt x="1104" y="6100"/>
                      <a:pt x="1233" y="6096"/>
                      <a:pt x="1383" y="6096"/>
                    </a:cubicBezTo>
                    <a:cubicBezTo>
                      <a:pt x="1398" y="6096"/>
                      <a:pt x="1413" y="6097"/>
                      <a:pt x="1428" y="6097"/>
                    </a:cubicBezTo>
                    <a:cubicBezTo>
                      <a:pt x="1595" y="6098"/>
                      <a:pt x="1761" y="6099"/>
                      <a:pt x="1928" y="6099"/>
                    </a:cubicBezTo>
                    <a:cubicBezTo>
                      <a:pt x="2849" y="6099"/>
                      <a:pt x="3772" y="6076"/>
                      <a:pt x="4693" y="6027"/>
                    </a:cubicBezTo>
                    <a:lnTo>
                      <a:pt x="4665" y="5462"/>
                    </a:lnTo>
                    <a:cubicBezTo>
                      <a:pt x="4619" y="5465"/>
                      <a:pt x="4574" y="5466"/>
                      <a:pt x="4528" y="5466"/>
                    </a:cubicBezTo>
                    <a:cubicBezTo>
                      <a:pt x="3522" y="5466"/>
                      <a:pt x="2571" y="4860"/>
                      <a:pt x="2222" y="3820"/>
                    </a:cubicBezTo>
                    <a:cubicBezTo>
                      <a:pt x="1797" y="2546"/>
                      <a:pt x="2564" y="1331"/>
                      <a:pt x="3743" y="953"/>
                    </a:cubicBezTo>
                    <a:cubicBezTo>
                      <a:pt x="3757" y="931"/>
                      <a:pt x="3776" y="913"/>
                      <a:pt x="3801" y="899"/>
                    </a:cubicBezTo>
                    <a:cubicBezTo>
                      <a:pt x="4143" y="685"/>
                      <a:pt x="4530" y="585"/>
                      <a:pt x="4916" y="585"/>
                    </a:cubicBezTo>
                    <a:lnTo>
                      <a:pt x="4928" y="144"/>
                    </a:lnTo>
                    <a:cubicBezTo>
                      <a:pt x="3991" y="126"/>
                      <a:pt x="3051" y="116"/>
                      <a:pt x="2113" y="112"/>
                    </a:cubicBezTo>
                    <a:cubicBezTo>
                      <a:pt x="2073" y="153"/>
                      <a:pt x="2018" y="180"/>
                      <a:pt x="1958" y="180"/>
                    </a:cubicBezTo>
                    <a:cubicBezTo>
                      <a:pt x="1928" y="180"/>
                      <a:pt x="1896" y="173"/>
                      <a:pt x="1864" y="158"/>
                    </a:cubicBezTo>
                    <a:cubicBezTo>
                      <a:pt x="1830" y="140"/>
                      <a:pt x="1797" y="126"/>
                      <a:pt x="1762" y="110"/>
                    </a:cubicBezTo>
                    <a:lnTo>
                      <a:pt x="1174" y="110"/>
                    </a:lnTo>
                    <a:cubicBezTo>
                      <a:pt x="1090" y="110"/>
                      <a:pt x="1042" y="61"/>
                      <a:pt x="1023" y="1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759;p69"/>
              <p:cNvSpPr/>
              <p:nvPr/>
            </p:nvSpPr>
            <p:spPr>
              <a:xfrm>
                <a:off x="6072450" y="2896632"/>
                <a:ext cx="27732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11093" h="7858" extrusionOk="0">
                    <a:moveTo>
                      <a:pt x="2988" y="287"/>
                    </a:moveTo>
                    <a:cubicBezTo>
                      <a:pt x="3133" y="287"/>
                      <a:pt x="3278" y="313"/>
                      <a:pt x="3392" y="402"/>
                    </a:cubicBezTo>
                    <a:cubicBezTo>
                      <a:pt x="3575" y="545"/>
                      <a:pt x="3529" y="714"/>
                      <a:pt x="3547" y="915"/>
                    </a:cubicBezTo>
                    <a:cubicBezTo>
                      <a:pt x="3547" y="917"/>
                      <a:pt x="3547" y="917"/>
                      <a:pt x="3549" y="919"/>
                    </a:cubicBezTo>
                    <a:cubicBezTo>
                      <a:pt x="3335" y="929"/>
                      <a:pt x="3120" y="938"/>
                      <a:pt x="2907" y="949"/>
                    </a:cubicBezTo>
                    <a:cubicBezTo>
                      <a:pt x="2682" y="768"/>
                      <a:pt x="2441" y="690"/>
                      <a:pt x="2202" y="690"/>
                    </a:cubicBezTo>
                    <a:cubicBezTo>
                      <a:pt x="2152" y="690"/>
                      <a:pt x="2103" y="694"/>
                      <a:pt x="2054" y="700"/>
                    </a:cubicBezTo>
                    <a:cubicBezTo>
                      <a:pt x="2155" y="451"/>
                      <a:pt x="2631" y="317"/>
                      <a:pt x="2829" y="296"/>
                    </a:cubicBezTo>
                    <a:cubicBezTo>
                      <a:pt x="2881" y="291"/>
                      <a:pt x="2935" y="287"/>
                      <a:pt x="2988" y="287"/>
                    </a:cubicBezTo>
                    <a:close/>
                    <a:moveTo>
                      <a:pt x="1935" y="1215"/>
                    </a:moveTo>
                    <a:cubicBezTo>
                      <a:pt x="1954" y="1275"/>
                      <a:pt x="2002" y="1324"/>
                      <a:pt x="2086" y="1324"/>
                    </a:cubicBezTo>
                    <a:lnTo>
                      <a:pt x="2674" y="1324"/>
                    </a:lnTo>
                    <a:cubicBezTo>
                      <a:pt x="2709" y="1340"/>
                      <a:pt x="2742" y="1354"/>
                      <a:pt x="2776" y="1372"/>
                    </a:cubicBezTo>
                    <a:cubicBezTo>
                      <a:pt x="2808" y="1387"/>
                      <a:pt x="2840" y="1394"/>
                      <a:pt x="2870" y="1394"/>
                    </a:cubicBezTo>
                    <a:cubicBezTo>
                      <a:pt x="2930" y="1394"/>
                      <a:pt x="2985" y="1367"/>
                      <a:pt x="3025" y="1326"/>
                    </a:cubicBezTo>
                    <a:cubicBezTo>
                      <a:pt x="3963" y="1330"/>
                      <a:pt x="4903" y="1340"/>
                      <a:pt x="5840" y="1358"/>
                    </a:cubicBezTo>
                    <a:cubicBezTo>
                      <a:pt x="6761" y="1378"/>
                      <a:pt x="7685" y="1412"/>
                      <a:pt x="8606" y="1455"/>
                    </a:cubicBezTo>
                    <a:cubicBezTo>
                      <a:pt x="8894" y="1471"/>
                      <a:pt x="9183" y="1485"/>
                      <a:pt x="9474" y="1503"/>
                    </a:cubicBezTo>
                    <a:cubicBezTo>
                      <a:pt x="9961" y="1698"/>
                      <a:pt x="10160" y="2023"/>
                      <a:pt x="10070" y="2480"/>
                    </a:cubicBezTo>
                    <a:cubicBezTo>
                      <a:pt x="10162" y="2881"/>
                      <a:pt x="10100" y="3392"/>
                      <a:pt x="10106" y="3801"/>
                    </a:cubicBezTo>
                    <a:cubicBezTo>
                      <a:pt x="10118" y="4378"/>
                      <a:pt x="10166" y="4985"/>
                      <a:pt x="10116" y="5561"/>
                    </a:cubicBezTo>
                    <a:cubicBezTo>
                      <a:pt x="10160" y="6010"/>
                      <a:pt x="10058" y="6434"/>
                      <a:pt x="9814" y="6830"/>
                    </a:cubicBezTo>
                    <a:cubicBezTo>
                      <a:pt x="9520" y="6881"/>
                      <a:pt x="9227" y="6923"/>
                      <a:pt x="8931" y="6955"/>
                    </a:cubicBezTo>
                    <a:cubicBezTo>
                      <a:pt x="7828" y="7089"/>
                      <a:pt x="6717" y="7183"/>
                      <a:pt x="5605" y="7241"/>
                    </a:cubicBezTo>
                    <a:cubicBezTo>
                      <a:pt x="4684" y="7290"/>
                      <a:pt x="3761" y="7313"/>
                      <a:pt x="2840" y="7313"/>
                    </a:cubicBezTo>
                    <a:cubicBezTo>
                      <a:pt x="2673" y="7313"/>
                      <a:pt x="2507" y="7312"/>
                      <a:pt x="2340" y="7311"/>
                    </a:cubicBezTo>
                    <a:cubicBezTo>
                      <a:pt x="2325" y="7311"/>
                      <a:pt x="2310" y="7310"/>
                      <a:pt x="2295" y="7310"/>
                    </a:cubicBezTo>
                    <a:cubicBezTo>
                      <a:pt x="2145" y="7310"/>
                      <a:pt x="2016" y="7314"/>
                      <a:pt x="1903" y="7314"/>
                    </a:cubicBezTo>
                    <a:cubicBezTo>
                      <a:pt x="1465" y="7314"/>
                      <a:pt x="1272" y="7255"/>
                      <a:pt x="1088" y="6674"/>
                    </a:cubicBezTo>
                    <a:cubicBezTo>
                      <a:pt x="941" y="6205"/>
                      <a:pt x="957" y="5591"/>
                      <a:pt x="935" y="5104"/>
                    </a:cubicBezTo>
                    <a:cubicBezTo>
                      <a:pt x="913" y="4553"/>
                      <a:pt x="915" y="4002"/>
                      <a:pt x="959" y="3452"/>
                    </a:cubicBezTo>
                    <a:cubicBezTo>
                      <a:pt x="1005" y="2855"/>
                      <a:pt x="1118" y="1416"/>
                      <a:pt x="1935" y="1215"/>
                    </a:cubicBezTo>
                    <a:close/>
                    <a:moveTo>
                      <a:pt x="2998" y="1"/>
                    </a:moveTo>
                    <a:cubicBezTo>
                      <a:pt x="2936" y="1"/>
                      <a:pt x="2873" y="5"/>
                      <a:pt x="2811" y="12"/>
                    </a:cubicBezTo>
                    <a:cubicBezTo>
                      <a:pt x="2434" y="54"/>
                      <a:pt x="1813" y="336"/>
                      <a:pt x="1806" y="758"/>
                    </a:cubicBezTo>
                    <a:cubicBezTo>
                      <a:pt x="1310" y="924"/>
                      <a:pt x="869" y="1384"/>
                      <a:pt x="666" y="1905"/>
                    </a:cubicBezTo>
                    <a:cubicBezTo>
                      <a:pt x="0" y="3603"/>
                      <a:pt x="364" y="5897"/>
                      <a:pt x="708" y="7631"/>
                    </a:cubicBezTo>
                    <a:cubicBezTo>
                      <a:pt x="730" y="7752"/>
                      <a:pt x="857" y="7830"/>
                      <a:pt x="973" y="7832"/>
                    </a:cubicBezTo>
                    <a:cubicBezTo>
                      <a:pt x="1552" y="7849"/>
                      <a:pt x="2132" y="7858"/>
                      <a:pt x="2711" y="7858"/>
                    </a:cubicBezTo>
                    <a:cubicBezTo>
                      <a:pt x="4638" y="7858"/>
                      <a:pt x="6562" y="7761"/>
                      <a:pt x="8479" y="7555"/>
                    </a:cubicBezTo>
                    <a:cubicBezTo>
                      <a:pt x="9063" y="7493"/>
                      <a:pt x="10122" y="7571"/>
                      <a:pt x="10508" y="6997"/>
                    </a:cubicBezTo>
                    <a:cubicBezTo>
                      <a:pt x="10906" y="6408"/>
                      <a:pt x="10669" y="5112"/>
                      <a:pt x="10661" y="4461"/>
                    </a:cubicBezTo>
                    <a:cubicBezTo>
                      <a:pt x="10645" y="3219"/>
                      <a:pt x="11092" y="1215"/>
                      <a:pt x="9474" y="1024"/>
                    </a:cubicBezTo>
                    <a:cubicBezTo>
                      <a:pt x="8405" y="897"/>
                      <a:pt x="7309" y="853"/>
                      <a:pt x="6209" y="853"/>
                    </a:cubicBezTo>
                    <a:cubicBezTo>
                      <a:pt x="5418" y="853"/>
                      <a:pt x="4624" y="876"/>
                      <a:pt x="3838" y="907"/>
                    </a:cubicBezTo>
                    <a:cubicBezTo>
                      <a:pt x="3945" y="726"/>
                      <a:pt x="3852" y="464"/>
                      <a:pt x="3722" y="305"/>
                    </a:cubicBezTo>
                    <a:cubicBezTo>
                      <a:pt x="3540" y="79"/>
                      <a:pt x="3272" y="1"/>
                      <a:pt x="2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760;p69"/>
              <p:cNvSpPr/>
              <p:nvPr/>
            </p:nvSpPr>
            <p:spPr>
              <a:xfrm>
                <a:off x="6140150" y="2941607"/>
                <a:ext cx="143375" cy="12202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881" extrusionOk="0">
                    <a:moveTo>
                      <a:pt x="3122" y="435"/>
                    </a:moveTo>
                    <a:cubicBezTo>
                      <a:pt x="3765" y="435"/>
                      <a:pt x="4404" y="762"/>
                      <a:pt x="4730" y="1358"/>
                    </a:cubicBezTo>
                    <a:cubicBezTo>
                      <a:pt x="5237" y="2289"/>
                      <a:pt x="4754" y="3553"/>
                      <a:pt x="3896" y="4098"/>
                    </a:cubicBezTo>
                    <a:cubicBezTo>
                      <a:pt x="3533" y="4327"/>
                      <a:pt x="3136" y="4437"/>
                      <a:pt x="2748" y="4437"/>
                    </a:cubicBezTo>
                    <a:cubicBezTo>
                      <a:pt x="2015" y="4437"/>
                      <a:pt x="1317" y="4044"/>
                      <a:pt x="952" y="3316"/>
                    </a:cubicBezTo>
                    <a:cubicBezTo>
                      <a:pt x="435" y="2279"/>
                      <a:pt x="1033" y="1152"/>
                      <a:pt x="1987" y="658"/>
                    </a:cubicBezTo>
                    <a:cubicBezTo>
                      <a:pt x="2020" y="686"/>
                      <a:pt x="2063" y="704"/>
                      <a:pt x="2110" y="704"/>
                    </a:cubicBezTo>
                    <a:cubicBezTo>
                      <a:pt x="2143" y="704"/>
                      <a:pt x="2179" y="695"/>
                      <a:pt x="2215" y="674"/>
                    </a:cubicBezTo>
                    <a:cubicBezTo>
                      <a:pt x="2494" y="512"/>
                      <a:pt x="2809" y="435"/>
                      <a:pt x="3122" y="435"/>
                    </a:cubicBezTo>
                    <a:close/>
                    <a:moveTo>
                      <a:pt x="3120" y="0"/>
                    </a:moveTo>
                    <a:cubicBezTo>
                      <a:pt x="2734" y="0"/>
                      <a:pt x="2347" y="100"/>
                      <a:pt x="2005" y="314"/>
                    </a:cubicBezTo>
                    <a:cubicBezTo>
                      <a:pt x="1979" y="328"/>
                      <a:pt x="1961" y="346"/>
                      <a:pt x="1947" y="367"/>
                    </a:cubicBezTo>
                    <a:cubicBezTo>
                      <a:pt x="768" y="746"/>
                      <a:pt x="1" y="1961"/>
                      <a:pt x="426" y="3235"/>
                    </a:cubicBezTo>
                    <a:cubicBezTo>
                      <a:pt x="774" y="4275"/>
                      <a:pt x="1726" y="4881"/>
                      <a:pt x="2732" y="4881"/>
                    </a:cubicBezTo>
                    <a:cubicBezTo>
                      <a:pt x="2778" y="4881"/>
                      <a:pt x="2823" y="4880"/>
                      <a:pt x="2869" y="4877"/>
                    </a:cubicBezTo>
                    <a:cubicBezTo>
                      <a:pt x="3180" y="4860"/>
                      <a:pt x="3494" y="4786"/>
                      <a:pt x="3794" y="4651"/>
                    </a:cubicBezTo>
                    <a:cubicBezTo>
                      <a:pt x="4991" y="4106"/>
                      <a:pt x="5734" y="2589"/>
                      <a:pt x="5201" y="1335"/>
                    </a:cubicBezTo>
                    <a:cubicBezTo>
                      <a:pt x="4843" y="499"/>
                      <a:pt x="3984" y="0"/>
                      <a:pt x="3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761;p69"/>
              <p:cNvSpPr/>
              <p:nvPr/>
            </p:nvSpPr>
            <p:spPr>
              <a:xfrm>
                <a:off x="6170075" y="2965157"/>
                <a:ext cx="767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2863" extrusionOk="0">
                    <a:moveTo>
                      <a:pt x="1237" y="374"/>
                    </a:moveTo>
                    <a:cubicBezTo>
                      <a:pt x="1256" y="381"/>
                      <a:pt x="1276" y="386"/>
                      <a:pt x="1299" y="386"/>
                    </a:cubicBezTo>
                    <a:cubicBezTo>
                      <a:pt x="1304" y="386"/>
                      <a:pt x="1310" y="386"/>
                      <a:pt x="1316" y="385"/>
                    </a:cubicBezTo>
                    <a:cubicBezTo>
                      <a:pt x="1344" y="383"/>
                      <a:pt x="1372" y="382"/>
                      <a:pt x="1399" y="382"/>
                    </a:cubicBezTo>
                    <a:cubicBezTo>
                      <a:pt x="2536" y="382"/>
                      <a:pt x="3067" y="1939"/>
                      <a:pt x="1879" y="2399"/>
                    </a:cubicBezTo>
                    <a:cubicBezTo>
                      <a:pt x="1750" y="2449"/>
                      <a:pt x="1619" y="2473"/>
                      <a:pt x="1491" y="2473"/>
                    </a:cubicBezTo>
                    <a:cubicBezTo>
                      <a:pt x="1104" y="2473"/>
                      <a:pt x="748" y="2252"/>
                      <a:pt x="587" y="1854"/>
                    </a:cubicBezTo>
                    <a:cubicBezTo>
                      <a:pt x="342" y="1258"/>
                      <a:pt x="684" y="637"/>
                      <a:pt x="1237" y="374"/>
                    </a:cubicBezTo>
                    <a:close/>
                    <a:moveTo>
                      <a:pt x="1465" y="1"/>
                    </a:moveTo>
                    <a:cubicBezTo>
                      <a:pt x="1416" y="1"/>
                      <a:pt x="1366" y="3"/>
                      <a:pt x="1316" y="9"/>
                    </a:cubicBezTo>
                    <a:cubicBezTo>
                      <a:pt x="1201" y="21"/>
                      <a:pt x="1141" y="116"/>
                      <a:pt x="1136" y="208"/>
                    </a:cubicBezTo>
                    <a:cubicBezTo>
                      <a:pt x="462" y="367"/>
                      <a:pt x="0" y="991"/>
                      <a:pt x="138" y="1720"/>
                    </a:cubicBezTo>
                    <a:cubicBezTo>
                      <a:pt x="265" y="2388"/>
                      <a:pt x="835" y="2863"/>
                      <a:pt x="1486" y="2863"/>
                    </a:cubicBezTo>
                    <a:cubicBezTo>
                      <a:pt x="1583" y="2863"/>
                      <a:pt x="1681" y="2852"/>
                      <a:pt x="1780" y="2830"/>
                    </a:cubicBezTo>
                    <a:cubicBezTo>
                      <a:pt x="2456" y="2683"/>
                      <a:pt x="3018" y="2073"/>
                      <a:pt x="2955" y="1360"/>
                    </a:cubicBezTo>
                    <a:cubicBezTo>
                      <a:pt x="2888" y="613"/>
                      <a:pt x="2204" y="1"/>
                      <a:pt x="14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" name="Google Shape;3381;p72"/>
            <p:cNvSpPr/>
            <p:nvPr/>
          </p:nvSpPr>
          <p:spPr>
            <a:xfrm rot="18982913">
              <a:off x="1084409" y="1056268"/>
              <a:ext cx="180742" cy="534645"/>
            </a:xfrm>
            <a:custGeom>
              <a:avLst/>
              <a:gdLst/>
              <a:ahLst/>
              <a:cxnLst/>
              <a:rect l="l" t="t" r="r" b="b"/>
              <a:pathLst>
                <a:path w="7272" h="19471" extrusionOk="0">
                  <a:moveTo>
                    <a:pt x="4570" y="2807"/>
                  </a:moveTo>
                  <a:lnTo>
                    <a:pt x="4570" y="2807"/>
                  </a:lnTo>
                  <a:cubicBezTo>
                    <a:pt x="4203" y="4642"/>
                    <a:pt x="3769" y="6477"/>
                    <a:pt x="3202" y="8278"/>
                  </a:cubicBezTo>
                  <a:cubicBezTo>
                    <a:pt x="3136" y="8478"/>
                    <a:pt x="3302" y="8645"/>
                    <a:pt x="3503" y="8645"/>
                  </a:cubicBezTo>
                  <a:cubicBezTo>
                    <a:pt x="4503" y="8678"/>
                    <a:pt x="5471" y="8745"/>
                    <a:pt x="6438" y="8845"/>
                  </a:cubicBezTo>
                  <a:cubicBezTo>
                    <a:pt x="5371" y="11480"/>
                    <a:pt x="4270" y="14082"/>
                    <a:pt x="3202" y="16717"/>
                  </a:cubicBezTo>
                  <a:cubicBezTo>
                    <a:pt x="3536" y="14716"/>
                    <a:pt x="3936" y="12715"/>
                    <a:pt x="4470" y="10746"/>
                  </a:cubicBezTo>
                  <a:cubicBezTo>
                    <a:pt x="4503" y="10546"/>
                    <a:pt x="4370" y="10380"/>
                    <a:pt x="4170" y="10346"/>
                  </a:cubicBezTo>
                  <a:cubicBezTo>
                    <a:pt x="3069" y="10313"/>
                    <a:pt x="2002" y="10246"/>
                    <a:pt x="934" y="10179"/>
                  </a:cubicBezTo>
                  <a:cubicBezTo>
                    <a:pt x="2335" y="7811"/>
                    <a:pt x="3536" y="5343"/>
                    <a:pt x="4570" y="2807"/>
                  </a:cubicBezTo>
                  <a:close/>
                  <a:moveTo>
                    <a:pt x="5170" y="0"/>
                  </a:moveTo>
                  <a:cubicBezTo>
                    <a:pt x="5046" y="0"/>
                    <a:pt x="4922" y="62"/>
                    <a:pt x="4870" y="206"/>
                  </a:cubicBezTo>
                  <a:cubicBezTo>
                    <a:pt x="3636" y="3741"/>
                    <a:pt x="2068" y="7111"/>
                    <a:pt x="134" y="10279"/>
                  </a:cubicBezTo>
                  <a:cubicBezTo>
                    <a:pt x="0" y="10513"/>
                    <a:pt x="167" y="10746"/>
                    <a:pt x="400" y="10746"/>
                  </a:cubicBezTo>
                  <a:cubicBezTo>
                    <a:pt x="1501" y="10813"/>
                    <a:pt x="2635" y="10880"/>
                    <a:pt x="3769" y="10947"/>
                  </a:cubicBezTo>
                  <a:cubicBezTo>
                    <a:pt x="3102" y="13649"/>
                    <a:pt x="2569" y="16351"/>
                    <a:pt x="2202" y="19086"/>
                  </a:cubicBezTo>
                  <a:cubicBezTo>
                    <a:pt x="2202" y="19119"/>
                    <a:pt x="2202" y="19153"/>
                    <a:pt x="2202" y="19186"/>
                  </a:cubicBezTo>
                  <a:cubicBezTo>
                    <a:pt x="2167" y="19379"/>
                    <a:pt x="2306" y="19470"/>
                    <a:pt x="2461" y="19470"/>
                  </a:cubicBezTo>
                  <a:cubicBezTo>
                    <a:pt x="2602" y="19470"/>
                    <a:pt x="2755" y="19395"/>
                    <a:pt x="2802" y="19253"/>
                  </a:cubicBezTo>
                  <a:lnTo>
                    <a:pt x="7172" y="8678"/>
                  </a:lnTo>
                  <a:cubicBezTo>
                    <a:pt x="7272" y="8445"/>
                    <a:pt x="7038" y="8278"/>
                    <a:pt x="6872" y="8278"/>
                  </a:cubicBezTo>
                  <a:cubicBezTo>
                    <a:pt x="5871" y="8145"/>
                    <a:pt x="4904" y="8078"/>
                    <a:pt x="3903" y="8045"/>
                  </a:cubicBezTo>
                  <a:cubicBezTo>
                    <a:pt x="4637" y="5676"/>
                    <a:pt x="5137" y="3241"/>
                    <a:pt x="5337" y="739"/>
                  </a:cubicBezTo>
                  <a:cubicBezTo>
                    <a:pt x="5371" y="639"/>
                    <a:pt x="5437" y="506"/>
                    <a:pt x="5471" y="372"/>
                  </a:cubicBezTo>
                  <a:cubicBezTo>
                    <a:pt x="5552" y="149"/>
                    <a:pt x="5361" y="0"/>
                    <a:pt x="517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" name="Google Shape;3187;p72"/>
            <p:cNvGrpSpPr/>
            <p:nvPr/>
          </p:nvGrpSpPr>
          <p:grpSpPr>
            <a:xfrm rot="5758052">
              <a:off x="1423293" y="77529"/>
              <a:ext cx="1053055" cy="1041285"/>
              <a:chOff x="4197227" y="1744415"/>
              <a:chExt cx="325979" cy="336216"/>
            </a:xfrm>
          </p:grpSpPr>
          <p:sp>
            <p:nvSpPr>
              <p:cNvPr id="88" name="Google Shape;3188;p72"/>
              <p:cNvSpPr/>
              <p:nvPr/>
            </p:nvSpPr>
            <p:spPr>
              <a:xfrm>
                <a:off x="4202188" y="1755598"/>
                <a:ext cx="301178" cy="309910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6682" extrusionOk="0">
                    <a:moveTo>
                      <a:pt x="7816" y="1"/>
                    </a:moveTo>
                    <a:cubicBezTo>
                      <a:pt x="6456" y="1"/>
                      <a:pt x="5097" y="356"/>
                      <a:pt x="3903" y="1104"/>
                    </a:cubicBezTo>
                    <a:cubicBezTo>
                      <a:pt x="2802" y="1805"/>
                      <a:pt x="1968" y="2739"/>
                      <a:pt x="1368" y="3773"/>
                    </a:cubicBezTo>
                    <a:cubicBezTo>
                      <a:pt x="67" y="6041"/>
                      <a:pt x="0" y="8943"/>
                      <a:pt x="1301" y="11445"/>
                    </a:cubicBezTo>
                    <a:cubicBezTo>
                      <a:pt x="1768" y="12312"/>
                      <a:pt x="2335" y="13079"/>
                      <a:pt x="3036" y="13747"/>
                    </a:cubicBezTo>
                    <a:cubicBezTo>
                      <a:pt x="3069" y="13747"/>
                      <a:pt x="3102" y="13747"/>
                      <a:pt x="3136" y="13780"/>
                    </a:cubicBezTo>
                    <a:cubicBezTo>
                      <a:pt x="3202" y="13880"/>
                      <a:pt x="3302" y="13980"/>
                      <a:pt x="3402" y="14080"/>
                    </a:cubicBezTo>
                    <a:cubicBezTo>
                      <a:pt x="3903" y="14480"/>
                      <a:pt x="4470" y="14847"/>
                      <a:pt x="5070" y="15148"/>
                    </a:cubicBezTo>
                    <a:cubicBezTo>
                      <a:pt x="5959" y="15554"/>
                      <a:pt x="6820" y="15716"/>
                      <a:pt x="7682" y="15716"/>
                    </a:cubicBezTo>
                    <a:cubicBezTo>
                      <a:pt x="8729" y="15716"/>
                      <a:pt x="9777" y="15477"/>
                      <a:pt x="10874" y="15148"/>
                    </a:cubicBezTo>
                    <a:cubicBezTo>
                      <a:pt x="10874" y="15061"/>
                      <a:pt x="10925" y="14974"/>
                      <a:pt x="11025" y="14974"/>
                    </a:cubicBezTo>
                    <a:cubicBezTo>
                      <a:pt x="11040" y="14974"/>
                      <a:pt x="11057" y="14976"/>
                      <a:pt x="11075" y="14981"/>
                    </a:cubicBezTo>
                    <a:cubicBezTo>
                      <a:pt x="11408" y="15081"/>
                      <a:pt x="11742" y="15181"/>
                      <a:pt x="12075" y="15314"/>
                    </a:cubicBezTo>
                    <a:cubicBezTo>
                      <a:pt x="13176" y="15715"/>
                      <a:pt x="14277" y="16215"/>
                      <a:pt x="15344" y="16682"/>
                    </a:cubicBezTo>
                    <a:cubicBezTo>
                      <a:pt x="14944" y="15481"/>
                      <a:pt x="14477" y="14314"/>
                      <a:pt x="14043" y="13113"/>
                    </a:cubicBezTo>
                    <a:cubicBezTo>
                      <a:pt x="13877" y="13079"/>
                      <a:pt x="13710" y="12913"/>
                      <a:pt x="13877" y="12712"/>
                    </a:cubicBezTo>
                    <a:cubicBezTo>
                      <a:pt x="16145" y="9710"/>
                      <a:pt x="16212" y="5207"/>
                      <a:pt x="13510" y="2405"/>
                    </a:cubicBezTo>
                    <a:cubicBezTo>
                      <a:pt x="12012" y="847"/>
                      <a:pt x="9913" y="1"/>
                      <a:pt x="7816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189;p72"/>
              <p:cNvSpPr/>
              <p:nvPr/>
            </p:nvSpPr>
            <p:spPr>
              <a:xfrm>
                <a:off x="4217663" y="1744415"/>
                <a:ext cx="305544" cy="336216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18098" extrusionOk="0">
                    <a:moveTo>
                      <a:pt x="14611" y="4775"/>
                    </a:moveTo>
                    <a:cubicBezTo>
                      <a:pt x="14778" y="5109"/>
                      <a:pt x="14912" y="5442"/>
                      <a:pt x="15045" y="5809"/>
                    </a:cubicBezTo>
                    <a:cubicBezTo>
                      <a:pt x="15012" y="5809"/>
                      <a:pt x="15012" y="5842"/>
                      <a:pt x="14978" y="5876"/>
                    </a:cubicBezTo>
                    <a:cubicBezTo>
                      <a:pt x="14878" y="5509"/>
                      <a:pt x="14745" y="5142"/>
                      <a:pt x="14611" y="4775"/>
                    </a:cubicBezTo>
                    <a:close/>
                    <a:moveTo>
                      <a:pt x="14144" y="14349"/>
                    </a:moveTo>
                    <a:cubicBezTo>
                      <a:pt x="14278" y="14649"/>
                      <a:pt x="14378" y="14949"/>
                      <a:pt x="14478" y="15249"/>
                    </a:cubicBezTo>
                    <a:cubicBezTo>
                      <a:pt x="14478" y="15283"/>
                      <a:pt x="14478" y="15283"/>
                      <a:pt x="14478" y="15316"/>
                    </a:cubicBezTo>
                    <a:cubicBezTo>
                      <a:pt x="14378" y="15016"/>
                      <a:pt x="14244" y="14715"/>
                      <a:pt x="14144" y="14415"/>
                    </a:cubicBezTo>
                    <a:cubicBezTo>
                      <a:pt x="14144" y="14382"/>
                      <a:pt x="14144" y="14349"/>
                      <a:pt x="14144" y="14349"/>
                    </a:cubicBezTo>
                    <a:close/>
                    <a:moveTo>
                      <a:pt x="6957" y="1"/>
                    </a:moveTo>
                    <a:cubicBezTo>
                      <a:pt x="4085" y="1"/>
                      <a:pt x="1460" y="1677"/>
                      <a:pt x="1" y="4141"/>
                    </a:cubicBezTo>
                    <a:lnTo>
                      <a:pt x="535" y="4375"/>
                    </a:lnTo>
                    <a:cubicBezTo>
                      <a:pt x="1135" y="3341"/>
                      <a:pt x="1969" y="2440"/>
                      <a:pt x="3070" y="1739"/>
                    </a:cubicBezTo>
                    <a:cubicBezTo>
                      <a:pt x="4252" y="978"/>
                      <a:pt x="5609" y="619"/>
                      <a:pt x="6972" y="619"/>
                    </a:cubicBezTo>
                    <a:cubicBezTo>
                      <a:pt x="9070" y="619"/>
                      <a:pt x="11180" y="1470"/>
                      <a:pt x="12677" y="3007"/>
                    </a:cubicBezTo>
                    <a:cubicBezTo>
                      <a:pt x="15379" y="5809"/>
                      <a:pt x="15312" y="10312"/>
                      <a:pt x="13010" y="13314"/>
                    </a:cubicBezTo>
                    <a:cubicBezTo>
                      <a:pt x="12877" y="13515"/>
                      <a:pt x="13010" y="13681"/>
                      <a:pt x="13210" y="13748"/>
                    </a:cubicBezTo>
                    <a:cubicBezTo>
                      <a:pt x="13644" y="14916"/>
                      <a:pt x="14111" y="16083"/>
                      <a:pt x="14511" y="17284"/>
                    </a:cubicBezTo>
                    <a:cubicBezTo>
                      <a:pt x="13444" y="16817"/>
                      <a:pt x="12343" y="16317"/>
                      <a:pt x="11242" y="15916"/>
                    </a:cubicBezTo>
                    <a:lnTo>
                      <a:pt x="11076" y="16383"/>
                    </a:lnTo>
                    <a:cubicBezTo>
                      <a:pt x="12310" y="16984"/>
                      <a:pt x="13577" y="17517"/>
                      <a:pt x="14812" y="18051"/>
                    </a:cubicBezTo>
                    <a:cubicBezTo>
                      <a:pt x="14845" y="18068"/>
                      <a:pt x="14878" y="18076"/>
                      <a:pt x="14912" y="18076"/>
                    </a:cubicBezTo>
                    <a:cubicBezTo>
                      <a:pt x="14945" y="18076"/>
                      <a:pt x="14978" y="18068"/>
                      <a:pt x="15012" y="18051"/>
                    </a:cubicBezTo>
                    <a:cubicBezTo>
                      <a:pt x="15057" y="18081"/>
                      <a:pt x="15108" y="18098"/>
                      <a:pt x="15158" y="18098"/>
                    </a:cubicBezTo>
                    <a:cubicBezTo>
                      <a:pt x="15218" y="18098"/>
                      <a:pt x="15275" y="18073"/>
                      <a:pt x="15312" y="18018"/>
                    </a:cubicBezTo>
                    <a:cubicBezTo>
                      <a:pt x="15645" y="17284"/>
                      <a:pt x="15545" y="16750"/>
                      <a:pt x="15312" y="15983"/>
                    </a:cubicBezTo>
                    <a:cubicBezTo>
                      <a:pt x="15078" y="15149"/>
                      <a:pt x="14778" y="14315"/>
                      <a:pt x="14511" y="13481"/>
                    </a:cubicBezTo>
                    <a:cubicBezTo>
                      <a:pt x="16346" y="11446"/>
                      <a:pt x="16446" y="7710"/>
                      <a:pt x="15479" y="5342"/>
                    </a:cubicBezTo>
                    <a:cubicBezTo>
                      <a:pt x="14378" y="2640"/>
                      <a:pt x="11943" y="705"/>
                      <a:pt x="9074" y="272"/>
                    </a:cubicBezTo>
                    <a:cubicBezTo>
                      <a:pt x="8440" y="138"/>
                      <a:pt x="7840" y="38"/>
                      <a:pt x="7206" y="5"/>
                    </a:cubicBezTo>
                    <a:cubicBezTo>
                      <a:pt x="7123" y="2"/>
                      <a:pt x="7040" y="1"/>
                      <a:pt x="6957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190;p72"/>
              <p:cNvSpPr/>
              <p:nvPr/>
            </p:nvSpPr>
            <p:spPr>
              <a:xfrm>
                <a:off x="4197227" y="1821344"/>
                <a:ext cx="229302" cy="252951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13616" extrusionOk="0">
                    <a:moveTo>
                      <a:pt x="1134" y="0"/>
                    </a:moveTo>
                    <a:cubicBezTo>
                      <a:pt x="1068" y="67"/>
                      <a:pt x="1034" y="167"/>
                      <a:pt x="1001" y="234"/>
                    </a:cubicBezTo>
                    <a:cubicBezTo>
                      <a:pt x="300" y="1535"/>
                      <a:pt x="0" y="2936"/>
                      <a:pt x="67" y="4337"/>
                    </a:cubicBezTo>
                    <a:cubicBezTo>
                      <a:pt x="67" y="4337"/>
                      <a:pt x="67" y="4370"/>
                      <a:pt x="67" y="4370"/>
                    </a:cubicBezTo>
                    <a:cubicBezTo>
                      <a:pt x="67" y="7472"/>
                      <a:pt x="1334" y="10708"/>
                      <a:pt x="3970" y="12476"/>
                    </a:cubicBezTo>
                    <a:cubicBezTo>
                      <a:pt x="5064" y="13222"/>
                      <a:pt x="6325" y="13616"/>
                      <a:pt x="7574" y="13616"/>
                    </a:cubicBezTo>
                    <a:cubicBezTo>
                      <a:pt x="8000" y="13616"/>
                      <a:pt x="8424" y="13570"/>
                      <a:pt x="8840" y="13477"/>
                    </a:cubicBezTo>
                    <a:cubicBezTo>
                      <a:pt x="9974" y="13376"/>
                      <a:pt x="11108" y="12976"/>
                      <a:pt x="12042" y="12442"/>
                    </a:cubicBezTo>
                    <a:cubicBezTo>
                      <a:pt x="12142" y="12409"/>
                      <a:pt x="12176" y="12309"/>
                      <a:pt x="12176" y="12242"/>
                    </a:cubicBezTo>
                    <a:lnTo>
                      <a:pt x="12342" y="11775"/>
                    </a:lnTo>
                    <a:cubicBezTo>
                      <a:pt x="12009" y="11642"/>
                      <a:pt x="11675" y="11542"/>
                      <a:pt x="11342" y="11442"/>
                    </a:cubicBezTo>
                    <a:cubicBezTo>
                      <a:pt x="11323" y="11429"/>
                      <a:pt x="11304" y="11424"/>
                      <a:pt x="11286" y="11424"/>
                    </a:cubicBezTo>
                    <a:cubicBezTo>
                      <a:pt x="11208" y="11424"/>
                      <a:pt x="11141" y="11527"/>
                      <a:pt x="11141" y="11609"/>
                    </a:cubicBezTo>
                    <a:cubicBezTo>
                      <a:pt x="10044" y="11938"/>
                      <a:pt x="8996" y="12177"/>
                      <a:pt x="7949" y="12177"/>
                    </a:cubicBezTo>
                    <a:cubicBezTo>
                      <a:pt x="7087" y="12177"/>
                      <a:pt x="6226" y="12015"/>
                      <a:pt x="5337" y="11609"/>
                    </a:cubicBezTo>
                    <a:cubicBezTo>
                      <a:pt x="4737" y="11308"/>
                      <a:pt x="4170" y="10941"/>
                      <a:pt x="3669" y="10541"/>
                    </a:cubicBezTo>
                    <a:cubicBezTo>
                      <a:pt x="3569" y="10441"/>
                      <a:pt x="3469" y="10341"/>
                      <a:pt x="3403" y="10241"/>
                    </a:cubicBezTo>
                    <a:cubicBezTo>
                      <a:pt x="3369" y="10208"/>
                      <a:pt x="3336" y="10208"/>
                      <a:pt x="3303" y="10208"/>
                    </a:cubicBezTo>
                    <a:cubicBezTo>
                      <a:pt x="2602" y="9540"/>
                      <a:pt x="2035" y="8773"/>
                      <a:pt x="1568" y="7906"/>
                    </a:cubicBezTo>
                    <a:cubicBezTo>
                      <a:pt x="267" y="5404"/>
                      <a:pt x="334" y="2502"/>
                      <a:pt x="1635" y="234"/>
                    </a:cubicBezTo>
                    <a:lnTo>
                      <a:pt x="1134" y="0"/>
                    </a:ln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" name="شكل بيضاوي 2"/>
            <p:cNvSpPr/>
            <p:nvPr/>
          </p:nvSpPr>
          <p:spPr>
            <a:xfrm>
              <a:off x="1346713" y="104581"/>
              <a:ext cx="1271876" cy="90098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 smtClean="0">
                  <a:solidFill>
                    <a:schemeClr val="accent4">
                      <a:lumMod val="75000"/>
                    </a:schemeClr>
                  </a:solidFill>
                </a:rPr>
                <a:t>خذ لقطة للشاشة</a:t>
              </a:r>
              <a:endParaRPr lang="ar-SA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92" name="مربع نص 91"/>
          <p:cNvSpPr txBox="1"/>
          <p:nvPr/>
        </p:nvSpPr>
        <p:spPr>
          <a:xfrm>
            <a:off x="10689207" y="2281905"/>
            <a:ext cx="14401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rgbClr val="FF0000"/>
                </a:solidFill>
                <a:cs typeface="PT Bold Heading" pitchFamily="2" charset="-78"/>
              </a:rPr>
              <a:t>7-2</a:t>
            </a:r>
            <a:endParaRPr lang="ar-SA" sz="48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93" name="مجموعة 92"/>
          <p:cNvGrpSpPr/>
          <p:nvPr/>
        </p:nvGrpSpPr>
        <p:grpSpPr>
          <a:xfrm>
            <a:off x="9818858" y="2822000"/>
            <a:ext cx="2841992" cy="1782941"/>
            <a:chOff x="6084168" y="1515372"/>
            <a:chExt cx="2067091" cy="1194136"/>
          </a:xfrm>
        </p:grpSpPr>
        <p:pic>
          <p:nvPicPr>
            <p:cNvPr id="94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5" name="مجموعة 94"/>
            <p:cNvGrpSpPr/>
            <p:nvPr/>
          </p:nvGrpSpPr>
          <p:grpSpPr>
            <a:xfrm>
              <a:off x="6114408" y="1515372"/>
              <a:ext cx="2036851" cy="952998"/>
              <a:chOff x="6402017" y="1894518"/>
              <a:chExt cx="2036851" cy="952998"/>
            </a:xfrm>
          </p:grpSpPr>
          <p:pic>
            <p:nvPicPr>
              <p:cNvPr id="96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7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0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98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7004816" y="2600154"/>
                <a:ext cx="1000131" cy="247362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22 الى 25</a:t>
                </a:r>
                <a:endPara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grpSp>
        <p:nvGrpSpPr>
          <p:cNvPr id="47" name="Google Shape;3364;p72"/>
          <p:cNvGrpSpPr/>
          <p:nvPr/>
        </p:nvGrpSpPr>
        <p:grpSpPr>
          <a:xfrm>
            <a:off x="242105" y="5164421"/>
            <a:ext cx="1175669" cy="361431"/>
            <a:chOff x="2270592" y="2346158"/>
            <a:chExt cx="358211" cy="202383"/>
          </a:xfrm>
        </p:grpSpPr>
        <p:sp>
          <p:nvSpPr>
            <p:cNvPr id="48" name="Google Shape;3365;p72"/>
            <p:cNvSpPr/>
            <p:nvPr/>
          </p:nvSpPr>
          <p:spPr>
            <a:xfrm>
              <a:off x="2270592" y="2346158"/>
              <a:ext cx="358211" cy="202383"/>
            </a:xfrm>
            <a:custGeom>
              <a:avLst/>
              <a:gdLst/>
              <a:ahLst/>
              <a:cxnLst/>
              <a:rect l="l" t="t" r="r" b="b"/>
              <a:pathLst>
                <a:path w="19282" h="10894" extrusionOk="0">
                  <a:moveTo>
                    <a:pt x="13377" y="671"/>
                  </a:moveTo>
                  <a:lnTo>
                    <a:pt x="13377" y="671"/>
                  </a:lnTo>
                  <a:cubicBezTo>
                    <a:pt x="14311" y="1438"/>
                    <a:pt x="15245" y="2172"/>
                    <a:pt x="16146" y="2939"/>
                  </a:cubicBezTo>
                  <a:cubicBezTo>
                    <a:pt x="16980" y="3673"/>
                    <a:pt x="17780" y="4507"/>
                    <a:pt x="18681" y="5174"/>
                  </a:cubicBezTo>
                  <a:cubicBezTo>
                    <a:pt x="17747" y="5975"/>
                    <a:pt x="17113" y="7075"/>
                    <a:pt x="16312" y="8009"/>
                  </a:cubicBezTo>
                  <a:cubicBezTo>
                    <a:pt x="15445" y="8977"/>
                    <a:pt x="14444" y="9744"/>
                    <a:pt x="13377" y="10478"/>
                  </a:cubicBezTo>
                  <a:cubicBezTo>
                    <a:pt x="13577" y="10078"/>
                    <a:pt x="13510" y="9577"/>
                    <a:pt x="13510" y="9110"/>
                  </a:cubicBezTo>
                  <a:cubicBezTo>
                    <a:pt x="13510" y="8610"/>
                    <a:pt x="13444" y="8076"/>
                    <a:pt x="13344" y="7576"/>
                  </a:cubicBezTo>
                  <a:cubicBezTo>
                    <a:pt x="13321" y="7462"/>
                    <a:pt x="13251" y="7410"/>
                    <a:pt x="13167" y="7410"/>
                  </a:cubicBezTo>
                  <a:cubicBezTo>
                    <a:pt x="13128" y="7410"/>
                    <a:pt x="13086" y="7421"/>
                    <a:pt x="13043" y="7442"/>
                  </a:cubicBezTo>
                  <a:cubicBezTo>
                    <a:pt x="13043" y="7442"/>
                    <a:pt x="13010" y="7442"/>
                    <a:pt x="12977" y="7409"/>
                  </a:cubicBezTo>
                  <a:cubicBezTo>
                    <a:pt x="12471" y="7393"/>
                    <a:pt x="11962" y="7387"/>
                    <a:pt x="11451" y="7387"/>
                  </a:cubicBezTo>
                  <a:cubicBezTo>
                    <a:pt x="9836" y="7387"/>
                    <a:pt x="8202" y="7450"/>
                    <a:pt x="6606" y="7476"/>
                  </a:cubicBezTo>
                  <a:cubicBezTo>
                    <a:pt x="6024" y="7476"/>
                    <a:pt x="5443" y="7473"/>
                    <a:pt x="4861" y="7473"/>
                  </a:cubicBezTo>
                  <a:cubicBezTo>
                    <a:pt x="3408" y="7473"/>
                    <a:pt x="1955" y="7490"/>
                    <a:pt x="501" y="7609"/>
                  </a:cubicBezTo>
                  <a:cubicBezTo>
                    <a:pt x="635" y="6975"/>
                    <a:pt x="601" y="6342"/>
                    <a:pt x="635" y="5708"/>
                  </a:cubicBezTo>
                  <a:cubicBezTo>
                    <a:pt x="635" y="4941"/>
                    <a:pt x="701" y="4140"/>
                    <a:pt x="635" y="3373"/>
                  </a:cubicBezTo>
                  <a:lnTo>
                    <a:pt x="635" y="3373"/>
                  </a:lnTo>
                  <a:cubicBezTo>
                    <a:pt x="1766" y="3599"/>
                    <a:pt x="2911" y="3671"/>
                    <a:pt x="4062" y="3671"/>
                  </a:cubicBezTo>
                  <a:cubicBezTo>
                    <a:pt x="6055" y="3671"/>
                    <a:pt x="8067" y="3456"/>
                    <a:pt x="10064" y="3456"/>
                  </a:cubicBezTo>
                  <a:cubicBezTo>
                    <a:pt x="10995" y="3456"/>
                    <a:pt x="11923" y="3503"/>
                    <a:pt x="12843" y="3640"/>
                  </a:cubicBezTo>
                  <a:cubicBezTo>
                    <a:pt x="12872" y="3646"/>
                    <a:pt x="12900" y="3649"/>
                    <a:pt x="12926" y="3649"/>
                  </a:cubicBezTo>
                  <a:cubicBezTo>
                    <a:pt x="13167" y="3649"/>
                    <a:pt x="13270" y="3387"/>
                    <a:pt x="13210" y="3206"/>
                  </a:cubicBezTo>
                  <a:cubicBezTo>
                    <a:pt x="13377" y="2839"/>
                    <a:pt x="13377" y="2405"/>
                    <a:pt x="13377" y="2005"/>
                  </a:cubicBezTo>
                  <a:cubicBezTo>
                    <a:pt x="13410" y="1572"/>
                    <a:pt x="13410" y="1105"/>
                    <a:pt x="13377" y="671"/>
                  </a:cubicBezTo>
                  <a:close/>
                  <a:moveTo>
                    <a:pt x="13123" y="1"/>
                  </a:moveTo>
                  <a:cubicBezTo>
                    <a:pt x="13072" y="1"/>
                    <a:pt x="13018" y="29"/>
                    <a:pt x="12977" y="70"/>
                  </a:cubicBezTo>
                  <a:cubicBezTo>
                    <a:pt x="12877" y="104"/>
                    <a:pt x="12810" y="204"/>
                    <a:pt x="12810" y="337"/>
                  </a:cubicBezTo>
                  <a:cubicBezTo>
                    <a:pt x="12810" y="904"/>
                    <a:pt x="12810" y="1438"/>
                    <a:pt x="12810" y="2005"/>
                  </a:cubicBezTo>
                  <a:cubicBezTo>
                    <a:pt x="12810" y="2339"/>
                    <a:pt x="12777" y="2706"/>
                    <a:pt x="12877" y="3006"/>
                  </a:cubicBezTo>
                  <a:cubicBezTo>
                    <a:pt x="11657" y="2857"/>
                    <a:pt x="10429" y="2809"/>
                    <a:pt x="9196" y="2809"/>
                  </a:cubicBezTo>
                  <a:cubicBezTo>
                    <a:pt x="6881" y="2809"/>
                    <a:pt x="4551" y="2980"/>
                    <a:pt x="2234" y="2980"/>
                  </a:cubicBezTo>
                  <a:cubicBezTo>
                    <a:pt x="1633" y="2980"/>
                    <a:pt x="1033" y="2968"/>
                    <a:pt x="434" y="2939"/>
                  </a:cubicBezTo>
                  <a:cubicBezTo>
                    <a:pt x="421" y="2935"/>
                    <a:pt x="408" y="2933"/>
                    <a:pt x="396" y="2933"/>
                  </a:cubicBezTo>
                  <a:cubicBezTo>
                    <a:pt x="318" y="2933"/>
                    <a:pt x="268" y="3019"/>
                    <a:pt x="268" y="3106"/>
                  </a:cubicBezTo>
                  <a:cubicBezTo>
                    <a:pt x="201" y="3106"/>
                    <a:pt x="134" y="3173"/>
                    <a:pt x="101" y="3273"/>
                  </a:cubicBezTo>
                  <a:cubicBezTo>
                    <a:pt x="1" y="4007"/>
                    <a:pt x="34" y="4774"/>
                    <a:pt x="34" y="5541"/>
                  </a:cubicBezTo>
                  <a:cubicBezTo>
                    <a:pt x="34" y="6242"/>
                    <a:pt x="1" y="7009"/>
                    <a:pt x="134" y="7709"/>
                  </a:cubicBezTo>
                  <a:cubicBezTo>
                    <a:pt x="68" y="7809"/>
                    <a:pt x="101" y="7943"/>
                    <a:pt x="234" y="7943"/>
                  </a:cubicBezTo>
                  <a:cubicBezTo>
                    <a:pt x="1129" y="8014"/>
                    <a:pt x="2036" y="8036"/>
                    <a:pt x="2945" y="8036"/>
                  </a:cubicBezTo>
                  <a:cubicBezTo>
                    <a:pt x="4170" y="8036"/>
                    <a:pt x="5399" y="7995"/>
                    <a:pt x="6606" y="7976"/>
                  </a:cubicBezTo>
                  <a:cubicBezTo>
                    <a:pt x="7306" y="7965"/>
                    <a:pt x="8010" y="7965"/>
                    <a:pt x="8716" y="7965"/>
                  </a:cubicBezTo>
                  <a:cubicBezTo>
                    <a:pt x="10127" y="7965"/>
                    <a:pt x="11542" y="7965"/>
                    <a:pt x="12943" y="7876"/>
                  </a:cubicBezTo>
                  <a:lnTo>
                    <a:pt x="12943" y="7876"/>
                  </a:lnTo>
                  <a:cubicBezTo>
                    <a:pt x="12943" y="8276"/>
                    <a:pt x="12943" y="8710"/>
                    <a:pt x="12910" y="9144"/>
                  </a:cubicBezTo>
                  <a:cubicBezTo>
                    <a:pt x="12910" y="9577"/>
                    <a:pt x="12843" y="10044"/>
                    <a:pt x="12977" y="10478"/>
                  </a:cubicBezTo>
                  <a:cubicBezTo>
                    <a:pt x="13032" y="10560"/>
                    <a:pt x="13132" y="10620"/>
                    <a:pt x="13221" y="10620"/>
                  </a:cubicBezTo>
                  <a:cubicBezTo>
                    <a:pt x="13240" y="10620"/>
                    <a:pt x="13259" y="10617"/>
                    <a:pt x="13277" y="10611"/>
                  </a:cubicBezTo>
                  <a:lnTo>
                    <a:pt x="13277" y="10611"/>
                  </a:lnTo>
                  <a:cubicBezTo>
                    <a:pt x="13221" y="10752"/>
                    <a:pt x="13307" y="10893"/>
                    <a:pt x="13456" y="10893"/>
                  </a:cubicBezTo>
                  <a:cubicBezTo>
                    <a:pt x="13483" y="10893"/>
                    <a:pt x="13513" y="10889"/>
                    <a:pt x="13544" y="10878"/>
                  </a:cubicBezTo>
                  <a:cubicBezTo>
                    <a:pt x="16046" y="9677"/>
                    <a:pt x="17280" y="7442"/>
                    <a:pt x="19148" y="5541"/>
                  </a:cubicBezTo>
                  <a:cubicBezTo>
                    <a:pt x="19248" y="5474"/>
                    <a:pt x="19248" y="5374"/>
                    <a:pt x="19248" y="5308"/>
                  </a:cubicBezTo>
                  <a:cubicBezTo>
                    <a:pt x="19281" y="5207"/>
                    <a:pt x="19281" y="5107"/>
                    <a:pt x="19215" y="5041"/>
                  </a:cubicBezTo>
                  <a:cubicBezTo>
                    <a:pt x="18414" y="3973"/>
                    <a:pt x="17213" y="3106"/>
                    <a:pt x="16212" y="2272"/>
                  </a:cubicBezTo>
                  <a:cubicBezTo>
                    <a:pt x="15245" y="1471"/>
                    <a:pt x="14278" y="704"/>
                    <a:pt x="13210" y="37"/>
                  </a:cubicBezTo>
                  <a:cubicBezTo>
                    <a:pt x="13185" y="12"/>
                    <a:pt x="13154" y="1"/>
                    <a:pt x="131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66;p72"/>
            <p:cNvSpPr/>
            <p:nvPr/>
          </p:nvSpPr>
          <p:spPr>
            <a:xfrm>
              <a:off x="2279899" y="2358605"/>
              <a:ext cx="337739" cy="182208"/>
            </a:xfrm>
            <a:custGeom>
              <a:avLst/>
              <a:gdLst/>
              <a:ahLst/>
              <a:cxnLst/>
              <a:rect l="l" t="t" r="r" b="b"/>
              <a:pathLst>
                <a:path w="18180" h="9808" extrusionOk="0">
                  <a:moveTo>
                    <a:pt x="12876" y="1"/>
                  </a:moveTo>
                  <a:lnTo>
                    <a:pt x="12876" y="1"/>
                  </a:lnTo>
                  <a:cubicBezTo>
                    <a:pt x="12909" y="468"/>
                    <a:pt x="12909" y="902"/>
                    <a:pt x="12876" y="1369"/>
                  </a:cubicBezTo>
                  <a:cubicBezTo>
                    <a:pt x="12876" y="1735"/>
                    <a:pt x="12876" y="2169"/>
                    <a:pt x="12709" y="2536"/>
                  </a:cubicBezTo>
                  <a:cubicBezTo>
                    <a:pt x="12772" y="2726"/>
                    <a:pt x="12656" y="3006"/>
                    <a:pt x="12388" y="3006"/>
                  </a:cubicBezTo>
                  <a:cubicBezTo>
                    <a:pt x="12373" y="3006"/>
                    <a:pt x="12358" y="3005"/>
                    <a:pt x="12342" y="3003"/>
                  </a:cubicBezTo>
                  <a:cubicBezTo>
                    <a:pt x="11400" y="2855"/>
                    <a:pt x="10450" y="2805"/>
                    <a:pt x="9497" y="2805"/>
                  </a:cubicBezTo>
                  <a:cubicBezTo>
                    <a:pt x="7536" y="2805"/>
                    <a:pt x="5560" y="3016"/>
                    <a:pt x="3603" y="3016"/>
                  </a:cubicBezTo>
                  <a:cubicBezTo>
                    <a:pt x="2438" y="3016"/>
                    <a:pt x="1279" y="2941"/>
                    <a:pt x="134" y="2703"/>
                  </a:cubicBezTo>
                  <a:lnTo>
                    <a:pt x="134" y="2703"/>
                  </a:lnTo>
                  <a:cubicBezTo>
                    <a:pt x="200" y="3470"/>
                    <a:pt x="134" y="4271"/>
                    <a:pt x="134" y="5038"/>
                  </a:cubicBezTo>
                  <a:cubicBezTo>
                    <a:pt x="100" y="5672"/>
                    <a:pt x="134" y="6339"/>
                    <a:pt x="0" y="6973"/>
                  </a:cubicBezTo>
                  <a:cubicBezTo>
                    <a:pt x="2035" y="6772"/>
                    <a:pt x="4070" y="6839"/>
                    <a:pt x="6105" y="6806"/>
                  </a:cubicBezTo>
                  <a:cubicBezTo>
                    <a:pt x="7540" y="6783"/>
                    <a:pt x="9006" y="6729"/>
                    <a:pt x="10461" y="6729"/>
                  </a:cubicBezTo>
                  <a:cubicBezTo>
                    <a:pt x="11137" y="6729"/>
                    <a:pt x="11810" y="6741"/>
                    <a:pt x="12476" y="6772"/>
                  </a:cubicBezTo>
                  <a:lnTo>
                    <a:pt x="12542" y="6772"/>
                  </a:lnTo>
                  <a:cubicBezTo>
                    <a:pt x="12585" y="6751"/>
                    <a:pt x="12627" y="6740"/>
                    <a:pt x="12666" y="6740"/>
                  </a:cubicBezTo>
                  <a:cubicBezTo>
                    <a:pt x="12750" y="6740"/>
                    <a:pt x="12820" y="6792"/>
                    <a:pt x="12843" y="6906"/>
                  </a:cubicBezTo>
                  <a:cubicBezTo>
                    <a:pt x="12943" y="7406"/>
                    <a:pt x="12976" y="7940"/>
                    <a:pt x="13009" y="8474"/>
                  </a:cubicBezTo>
                  <a:cubicBezTo>
                    <a:pt x="13009" y="8907"/>
                    <a:pt x="13076" y="9408"/>
                    <a:pt x="12876" y="9808"/>
                  </a:cubicBezTo>
                  <a:cubicBezTo>
                    <a:pt x="13943" y="9074"/>
                    <a:pt x="14944" y="8307"/>
                    <a:pt x="15811" y="7339"/>
                  </a:cubicBezTo>
                  <a:cubicBezTo>
                    <a:pt x="16612" y="6405"/>
                    <a:pt x="17246" y="5305"/>
                    <a:pt x="18180" y="4504"/>
                  </a:cubicBezTo>
                  <a:cubicBezTo>
                    <a:pt x="17279" y="3837"/>
                    <a:pt x="16479" y="3003"/>
                    <a:pt x="15645" y="2269"/>
                  </a:cubicBezTo>
                  <a:cubicBezTo>
                    <a:pt x="14744" y="1502"/>
                    <a:pt x="13810" y="768"/>
                    <a:pt x="12876" y="1"/>
                  </a:cubicBezTo>
                  <a:close/>
                </a:path>
              </a:pathLst>
            </a:custGeom>
            <a:solidFill>
              <a:srgbClr val="D7B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1" y="4419600"/>
            <a:ext cx="2249360" cy="608389"/>
            <a:chOff x="1" y="4419600"/>
            <a:chExt cx="2249360" cy="608389"/>
          </a:xfrm>
        </p:grpSpPr>
        <p:grpSp>
          <p:nvGrpSpPr>
            <p:cNvPr id="35" name="Google Shape;3100;p72"/>
            <p:cNvGrpSpPr/>
            <p:nvPr/>
          </p:nvGrpSpPr>
          <p:grpSpPr>
            <a:xfrm>
              <a:off x="1" y="4419600"/>
              <a:ext cx="2249360" cy="608389"/>
              <a:chOff x="4528285" y="1895340"/>
              <a:chExt cx="1035405" cy="377624"/>
            </a:xfrm>
          </p:grpSpPr>
          <p:sp>
            <p:nvSpPr>
              <p:cNvPr id="36" name="Google Shape;3101;p72"/>
              <p:cNvSpPr/>
              <p:nvPr/>
            </p:nvSpPr>
            <p:spPr>
              <a:xfrm>
                <a:off x="4558520" y="1895340"/>
                <a:ext cx="990522" cy="19595"/>
              </a:xfrm>
              <a:custGeom>
                <a:avLst/>
                <a:gdLst/>
                <a:ahLst/>
                <a:cxnLst/>
                <a:rect l="l" t="t" r="r" b="b"/>
                <a:pathLst>
                  <a:path w="45900" h="908" extrusionOk="0">
                    <a:moveTo>
                      <a:pt x="2230" y="1"/>
                    </a:moveTo>
                    <a:cubicBezTo>
                      <a:pt x="1482" y="1"/>
                      <a:pt x="738" y="46"/>
                      <a:pt x="34" y="207"/>
                    </a:cubicBezTo>
                    <a:lnTo>
                      <a:pt x="1" y="641"/>
                    </a:lnTo>
                    <a:cubicBezTo>
                      <a:pt x="678" y="709"/>
                      <a:pt x="1360" y="727"/>
                      <a:pt x="2044" y="727"/>
                    </a:cubicBezTo>
                    <a:cubicBezTo>
                      <a:pt x="2842" y="727"/>
                      <a:pt x="3641" y="702"/>
                      <a:pt x="4435" y="702"/>
                    </a:cubicBezTo>
                    <a:cubicBezTo>
                      <a:pt x="4636" y="702"/>
                      <a:pt x="4837" y="704"/>
                      <a:pt x="5037" y="708"/>
                    </a:cubicBezTo>
                    <a:lnTo>
                      <a:pt x="10775" y="741"/>
                    </a:lnTo>
                    <a:cubicBezTo>
                      <a:pt x="14678" y="741"/>
                      <a:pt x="18580" y="774"/>
                      <a:pt x="22483" y="774"/>
                    </a:cubicBezTo>
                    <a:lnTo>
                      <a:pt x="45667" y="908"/>
                    </a:lnTo>
                    <a:cubicBezTo>
                      <a:pt x="45700" y="908"/>
                      <a:pt x="45767" y="908"/>
                      <a:pt x="45800" y="875"/>
                    </a:cubicBezTo>
                    <a:lnTo>
                      <a:pt x="45900" y="441"/>
                    </a:lnTo>
                    <a:cubicBezTo>
                      <a:pt x="45867" y="374"/>
                      <a:pt x="45800" y="307"/>
                      <a:pt x="45667" y="274"/>
                    </a:cubicBezTo>
                    <a:lnTo>
                      <a:pt x="22216" y="174"/>
                    </a:lnTo>
                    <a:cubicBezTo>
                      <a:pt x="18414" y="141"/>
                      <a:pt x="14611" y="141"/>
                      <a:pt x="10775" y="107"/>
                    </a:cubicBezTo>
                    <a:cubicBezTo>
                      <a:pt x="8874" y="107"/>
                      <a:pt x="6972" y="74"/>
                      <a:pt x="5037" y="74"/>
                    </a:cubicBezTo>
                    <a:cubicBezTo>
                      <a:pt x="4141" y="74"/>
                      <a:pt x="3181" y="1"/>
                      <a:pt x="2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" name="Google Shape;3102;p72"/>
              <p:cNvGrpSpPr/>
              <p:nvPr/>
            </p:nvGrpSpPr>
            <p:grpSpPr>
              <a:xfrm>
                <a:off x="4542131" y="1904157"/>
                <a:ext cx="1021559" cy="368806"/>
                <a:chOff x="4730160" y="1830614"/>
                <a:chExt cx="879366" cy="317471"/>
              </a:xfrm>
            </p:grpSpPr>
            <p:sp>
              <p:nvSpPr>
                <p:cNvPr id="39" name="Google Shape;3103;p72"/>
                <p:cNvSpPr/>
                <p:nvPr/>
              </p:nvSpPr>
              <p:spPr>
                <a:xfrm>
                  <a:off x="5591524" y="1830614"/>
                  <a:ext cx="18002" cy="23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2745" extrusionOk="0">
                      <a:moveTo>
                        <a:pt x="485" y="0"/>
                      </a:moveTo>
                      <a:cubicBezTo>
                        <a:pt x="423" y="0"/>
                        <a:pt x="358" y="22"/>
                        <a:pt x="301" y="68"/>
                      </a:cubicBezTo>
                      <a:lnTo>
                        <a:pt x="201" y="469"/>
                      </a:lnTo>
                      <a:cubicBezTo>
                        <a:pt x="1" y="2470"/>
                        <a:pt x="168" y="4538"/>
                        <a:pt x="168" y="6506"/>
                      </a:cubicBezTo>
                      <a:cubicBezTo>
                        <a:pt x="168" y="8574"/>
                        <a:pt x="68" y="10676"/>
                        <a:pt x="301" y="12711"/>
                      </a:cubicBezTo>
                      <a:lnTo>
                        <a:pt x="668" y="12744"/>
                      </a:lnTo>
                      <a:cubicBezTo>
                        <a:pt x="901" y="10709"/>
                        <a:pt x="801" y="8574"/>
                        <a:pt x="801" y="6506"/>
                      </a:cubicBezTo>
                      <a:cubicBezTo>
                        <a:pt x="801" y="4438"/>
                        <a:pt x="968" y="2270"/>
                        <a:pt x="735" y="235"/>
                      </a:cubicBezTo>
                      <a:cubicBezTo>
                        <a:pt x="713" y="82"/>
                        <a:pt x="604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3104;p72"/>
                <p:cNvSpPr/>
                <p:nvPr/>
              </p:nvSpPr>
              <p:spPr>
                <a:xfrm>
                  <a:off x="5220327" y="2065824"/>
                  <a:ext cx="386709" cy="12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6" h="684" extrusionOk="0">
                      <a:moveTo>
                        <a:pt x="3765" y="1"/>
                      </a:moveTo>
                      <a:cubicBezTo>
                        <a:pt x="2519" y="1"/>
                        <a:pt x="1274" y="22"/>
                        <a:pt x="34" y="83"/>
                      </a:cubicBezTo>
                      <a:lnTo>
                        <a:pt x="1" y="550"/>
                      </a:lnTo>
                      <a:cubicBezTo>
                        <a:pt x="1685" y="650"/>
                        <a:pt x="3387" y="675"/>
                        <a:pt x="5088" y="675"/>
                      </a:cubicBezTo>
                      <a:cubicBezTo>
                        <a:pt x="6789" y="675"/>
                        <a:pt x="8490" y="650"/>
                        <a:pt x="10175" y="650"/>
                      </a:cubicBezTo>
                      <a:cubicBezTo>
                        <a:pt x="11893" y="667"/>
                        <a:pt x="13611" y="683"/>
                        <a:pt x="15328" y="683"/>
                      </a:cubicBezTo>
                      <a:cubicBezTo>
                        <a:pt x="17046" y="683"/>
                        <a:pt x="18764" y="667"/>
                        <a:pt x="20482" y="617"/>
                      </a:cubicBezTo>
                      <a:cubicBezTo>
                        <a:pt x="20749" y="617"/>
                        <a:pt x="20816" y="283"/>
                        <a:pt x="20649" y="116"/>
                      </a:cubicBezTo>
                      <a:cubicBezTo>
                        <a:pt x="20649" y="116"/>
                        <a:pt x="20649" y="83"/>
                        <a:pt x="20649" y="83"/>
                      </a:cubicBezTo>
                      <a:lnTo>
                        <a:pt x="20282" y="50"/>
                      </a:lnTo>
                      <a:cubicBezTo>
                        <a:pt x="19608" y="43"/>
                        <a:pt x="18934" y="40"/>
                        <a:pt x="18261" y="40"/>
                      </a:cubicBezTo>
                      <a:cubicBezTo>
                        <a:pt x="15565" y="40"/>
                        <a:pt x="12870" y="83"/>
                        <a:pt x="10175" y="83"/>
                      </a:cubicBezTo>
                      <a:cubicBezTo>
                        <a:pt x="8046" y="62"/>
                        <a:pt x="5904" y="1"/>
                        <a:pt x="37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3105;p72"/>
                <p:cNvSpPr/>
                <p:nvPr/>
              </p:nvSpPr>
              <p:spPr>
                <a:xfrm>
                  <a:off x="4730160" y="1834980"/>
                  <a:ext cx="866956" cy="300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7" h="16183" extrusionOk="0">
                      <a:moveTo>
                        <a:pt x="567" y="0"/>
                      </a:moveTo>
                      <a:cubicBezTo>
                        <a:pt x="567" y="0"/>
                        <a:pt x="567" y="0"/>
                        <a:pt x="567" y="33"/>
                      </a:cubicBezTo>
                      <a:cubicBezTo>
                        <a:pt x="0" y="801"/>
                        <a:pt x="234" y="2202"/>
                        <a:pt x="234" y="3136"/>
                      </a:cubicBezTo>
                      <a:cubicBezTo>
                        <a:pt x="234" y="4170"/>
                        <a:pt x="234" y="5204"/>
                        <a:pt x="234" y="6238"/>
                      </a:cubicBezTo>
                      <a:cubicBezTo>
                        <a:pt x="234" y="8239"/>
                        <a:pt x="434" y="10374"/>
                        <a:pt x="200" y="12342"/>
                      </a:cubicBezTo>
                      <a:cubicBezTo>
                        <a:pt x="1332" y="12288"/>
                        <a:pt x="2470" y="12269"/>
                        <a:pt x="3613" y="12269"/>
                      </a:cubicBezTo>
                      <a:cubicBezTo>
                        <a:pt x="6006" y="12269"/>
                        <a:pt x="8414" y="12353"/>
                        <a:pt x="10808" y="12376"/>
                      </a:cubicBezTo>
                      <a:cubicBezTo>
                        <a:pt x="14344" y="12376"/>
                        <a:pt x="17913" y="12376"/>
                        <a:pt x="21449" y="12409"/>
                      </a:cubicBezTo>
                      <a:cubicBezTo>
                        <a:pt x="21749" y="12442"/>
                        <a:pt x="21816" y="12776"/>
                        <a:pt x="21682" y="12943"/>
                      </a:cubicBezTo>
                      <a:cubicBezTo>
                        <a:pt x="21783" y="13543"/>
                        <a:pt x="21783" y="14144"/>
                        <a:pt x="21582" y="14744"/>
                      </a:cubicBezTo>
                      <a:cubicBezTo>
                        <a:pt x="21482" y="15011"/>
                        <a:pt x="21382" y="15311"/>
                        <a:pt x="21215" y="15578"/>
                      </a:cubicBezTo>
                      <a:cubicBezTo>
                        <a:pt x="20949" y="16045"/>
                        <a:pt x="20682" y="16145"/>
                        <a:pt x="21349" y="16178"/>
                      </a:cubicBezTo>
                      <a:cubicBezTo>
                        <a:pt x="21414" y="16181"/>
                        <a:pt x="21479" y="16183"/>
                        <a:pt x="21543" y="16183"/>
                      </a:cubicBezTo>
                      <a:cubicBezTo>
                        <a:pt x="23686" y="16183"/>
                        <a:pt x="25365" y="14583"/>
                        <a:pt x="25819" y="12542"/>
                      </a:cubicBezTo>
                      <a:cubicBezTo>
                        <a:pt x="25869" y="12392"/>
                        <a:pt x="25986" y="12326"/>
                        <a:pt x="26106" y="12326"/>
                      </a:cubicBezTo>
                      <a:cubicBezTo>
                        <a:pt x="26227" y="12326"/>
                        <a:pt x="26352" y="12392"/>
                        <a:pt x="26419" y="12509"/>
                      </a:cubicBezTo>
                      <a:cubicBezTo>
                        <a:pt x="27659" y="12448"/>
                        <a:pt x="28904" y="12427"/>
                        <a:pt x="30150" y="12427"/>
                      </a:cubicBezTo>
                      <a:cubicBezTo>
                        <a:pt x="32289" y="12427"/>
                        <a:pt x="34431" y="12488"/>
                        <a:pt x="36560" y="12509"/>
                      </a:cubicBezTo>
                      <a:cubicBezTo>
                        <a:pt x="39255" y="12509"/>
                        <a:pt x="41950" y="12466"/>
                        <a:pt x="44646" y="12466"/>
                      </a:cubicBezTo>
                      <a:cubicBezTo>
                        <a:pt x="45319" y="12466"/>
                        <a:pt x="45993" y="12469"/>
                        <a:pt x="46667" y="12476"/>
                      </a:cubicBezTo>
                      <a:cubicBezTo>
                        <a:pt x="46434" y="10441"/>
                        <a:pt x="46534" y="8339"/>
                        <a:pt x="46534" y="6271"/>
                      </a:cubicBezTo>
                      <a:cubicBezTo>
                        <a:pt x="46534" y="4303"/>
                        <a:pt x="46367" y="2235"/>
                        <a:pt x="46567" y="234"/>
                      </a:cubicBezTo>
                      <a:lnTo>
                        <a:pt x="46567" y="234"/>
                      </a:lnTo>
                      <a:cubicBezTo>
                        <a:pt x="46500" y="267"/>
                        <a:pt x="46467" y="267"/>
                        <a:pt x="46400" y="267"/>
                      </a:cubicBezTo>
                      <a:lnTo>
                        <a:pt x="23250" y="167"/>
                      </a:lnTo>
                      <a:cubicBezTo>
                        <a:pt x="19347" y="133"/>
                        <a:pt x="15445" y="100"/>
                        <a:pt x="11542" y="100"/>
                      </a:cubicBezTo>
                      <a:lnTo>
                        <a:pt x="5804" y="67"/>
                      </a:lnTo>
                      <a:cubicBezTo>
                        <a:pt x="4895" y="67"/>
                        <a:pt x="3965" y="97"/>
                        <a:pt x="3043" y="97"/>
                      </a:cubicBezTo>
                      <a:cubicBezTo>
                        <a:pt x="2274" y="97"/>
                        <a:pt x="1511" y="76"/>
                        <a:pt x="768" y="0"/>
                      </a:cubicBezTo>
                      <a:close/>
                    </a:path>
                  </a:pathLst>
                </a:custGeom>
                <a:solidFill>
                  <a:srgbClr val="D7B2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3106;p72"/>
                <p:cNvSpPr/>
                <p:nvPr/>
              </p:nvSpPr>
              <p:spPr>
                <a:xfrm>
                  <a:off x="5104460" y="2063948"/>
                  <a:ext cx="116518" cy="8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529" extrusionOk="0">
                      <a:moveTo>
                        <a:pt x="5975" y="1"/>
                      </a:moveTo>
                      <a:cubicBezTo>
                        <a:pt x="5854" y="1"/>
                        <a:pt x="5737" y="67"/>
                        <a:pt x="5704" y="217"/>
                      </a:cubicBezTo>
                      <a:cubicBezTo>
                        <a:pt x="5251" y="2258"/>
                        <a:pt x="3540" y="3858"/>
                        <a:pt x="1395" y="3858"/>
                      </a:cubicBezTo>
                      <a:cubicBezTo>
                        <a:pt x="1331" y="3858"/>
                        <a:pt x="1266" y="3856"/>
                        <a:pt x="1201" y="3853"/>
                      </a:cubicBezTo>
                      <a:cubicBezTo>
                        <a:pt x="534" y="3820"/>
                        <a:pt x="834" y="3720"/>
                        <a:pt x="1101" y="3253"/>
                      </a:cubicBezTo>
                      <a:cubicBezTo>
                        <a:pt x="1234" y="2986"/>
                        <a:pt x="1368" y="2686"/>
                        <a:pt x="1434" y="2419"/>
                      </a:cubicBezTo>
                      <a:cubicBezTo>
                        <a:pt x="1635" y="1819"/>
                        <a:pt x="1635" y="1218"/>
                        <a:pt x="1534" y="618"/>
                      </a:cubicBezTo>
                      <a:lnTo>
                        <a:pt x="1534" y="618"/>
                      </a:lnTo>
                      <a:lnTo>
                        <a:pt x="1067" y="684"/>
                      </a:lnTo>
                      <a:cubicBezTo>
                        <a:pt x="1067" y="1885"/>
                        <a:pt x="567" y="2686"/>
                        <a:pt x="67" y="3720"/>
                      </a:cubicBezTo>
                      <a:cubicBezTo>
                        <a:pt x="33" y="3820"/>
                        <a:pt x="0" y="3920"/>
                        <a:pt x="67" y="4020"/>
                      </a:cubicBezTo>
                      <a:cubicBezTo>
                        <a:pt x="324" y="4393"/>
                        <a:pt x="785" y="4528"/>
                        <a:pt x="1304" y="4528"/>
                      </a:cubicBezTo>
                      <a:cubicBezTo>
                        <a:pt x="2130" y="4528"/>
                        <a:pt x="3103" y="4186"/>
                        <a:pt x="3636" y="3920"/>
                      </a:cubicBezTo>
                      <a:cubicBezTo>
                        <a:pt x="4937" y="3253"/>
                        <a:pt x="5838" y="2052"/>
                        <a:pt x="6238" y="651"/>
                      </a:cubicBezTo>
                      <a:lnTo>
                        <a:pt x="6271" y="184"/>
                      </a:lnTo>
                      <a:cubicBezTo>
                        <a:pt x="6221" y="67"/>
                        <a:pt x="6096" y="1"/>
                        <a:pt x="597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8" name="Google Shape;3107;p72"/>
              <p:cNvSpPr/>
              <p:nvPr/>
            </p:nvSpPr>
            <p:spPr>
              <a:xfrm>
                <a:off x="4528285" y="1899807"/>
                <a:ext cx="484471" cy="290122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13444" extrusionOk="0">
                    <a:moveTo>
                      <a:pt x="1435" y="0"/>
                    </a:moveTo>
                    <a:lnTo>
                      <a:pt x="1135" y="67"/>
                    </a:lnTo>
                    <a:cubicBezTo>
                      <a:pt x="1101" y="67"/>
                      <a:pt x="1068" y="100"/>
                      <a:pt x="1068" y="100"/>
                    </a:cubicBezTo>
                    <a:cubicBezTo>
                      <a:pt x="1035" y="84"/>
                      <a:pt x="1001" y="75"/>
                      <a:pt x="968" y="75"/>
                    </a:cubicBezTo>
                    <a:cubicBezTo>
                      <a:pt x="935" y="75"/>
                      <a:pt x="901" y="84"/>
                      <a:pt x="868" y="100"/>
                    </a:cubicBezTo>
                    <a:cubicBezTo>
                      <a:pt x="367" y="501"/>
                      <a:pt x="301" y="901"/>
                      <a:pt x="267" y="1501"/>
                    </a:cubicBezTo>
                    <a:cubicBezTo>
                      <a:pt x="201" y="2702"/>
                      <a:pt x="267" y="3937"/>
                      <a:pt x="267" y="5137"/>
                    </a:cubicBezTo>
                    <a:cubicBezTo>
                      <a:pt x="234" y="7673"/>
                      <a:pt x="1" y="10375"/>
                      <a:pt x="334" y="12876"/>
                    </a:cubicBezTo>
                    <a:cubicBezTo>
                      <a:pt x="367" y="13010"/>
                      <a:pt x="468" y="13076"/>
                      <a:pt x="568" y="13110"/>
                    </a:cubicBezTo>
                    <a:cubicBezTo>
                      <a:pt x="568" y="13177"/>
                      <a:pt x="634" y="13277"/>
                      <a:pt x="768" y="13277"/>
                    </a:cubicBezTo>
                    <a:cubicBezTo>
                      <a:pt x="2418" y="13386"/>
                      <a:pt x="4082" y="13415"/>
                      <a:pt x="5748" y="13415"/>
                    </a:cubicBezTo>
                    <a:cubicBezTo>
                      <a:pt x="7652" y="13415"/>
                      <a:pt x="9556" y="13377"/>
                      <a:pt x="11442" y="13377"/>
                    </a:cubicBezTo>
                    <a:cubicBezTo>
                      <a:pt x="14911" y="13410"/>
                      <a:pt x="18380" y="13443"/>
                      <a:pt x="21849" y="13443"/>
                    </a:cubicBezTo>
                    <a:lnTo>
                      <a:pt x="22316" y="13377"/>
                    </a:lnTo>
                    <a:cubicBezTo>
                      <a:pt x="22450" y="13210"/>
                      <a:pt x="22383" y="12876"/>
                      <a:pt x="22083" y="12843"/>
                    </a:cubicBezTo>
                    <a:cubicBezTo>
                      <a:pt x="18547" y="12810"/>
                      <a:pt x="14978" y="12810"/>
                      <a:pt x="11442" y="12810"/>
                    </a:cubicBezTo>
                    <a:cubicBezTo>
                      <a:pt x="9048" y="12787"/>
                      <a:pt x="6640" y="12703"/>
                      <a:pt x="4247" y="12703"/>
                    </a:cubicBezTo>
                    <a:cubicBezTo>
                      <a:pt x="3104" y="12703"/>
                      <a:pt x="1966" y="12722"/>
                      <a:pt x="834" y="12776"/>
                    </a:cubicBezTo>
                    <a:cubicBezTo>
                      <a:pt x="1068" y="10775"/>
                      <a:pt x="868" y="8673"/>
                      <a:pt x="868" y="6672"/>
                    </a:cubicBezTo>
                    <a:cubicBezTo>
                      <a:pt x="868" y="5638"/>
                      <a:pt x="868" y="4604"/>
                      <a:pt x="868" y="3570"/>
                    </a:cubicBezTo>
                    <a:cubicBezTo>
                      <a:pt x="868" y="2636"/>
                      <a:pt x="634" y="1201"/>
                      <a:pt x="1201" y="434"/>
                    </a:cubicBezTo>
                    <a:lnTo>
                      <a:pt x="1402" y="434"/>
                    </a:lnTo>
                    <a:lnTo>
                      <a:pt x="14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" name="مربع نص 49"/>
            <p:cNvSpPr txBox="1"/>
            <p:nvPr/>
          </p:nvSpPr>
          <p:spPr>
            <a:xfrm>
              <a:off x="278363" y="4455387"/>
              <a:ext cx="169025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 smtClean="0">
                  <a:solidFill>
                    <a:schemeClr val="bg1"/>
                  </a:solidFill>
                  <a:cs typeface="PT Bold Heading" pitchFamily="2" charset="-78"/>
                </a:rPr>
                <a:t>قواعد اللعبة</a:t>
              </a:r>
              <a:endParaRPr lang="ar-SA" sz="2400" dirty="0">
                <a:solidFill>
                  <a:schemeClr val="bg1"/>
                </a:solidFill>
                <a:cs typeface="PT Bold Heading" pitchFamily="2" charset="-78"/>
              </a:endParaRPr>
            </a:p>
          </p:txBody>
        </p:sp>
      </p:grpSp>
      <p:pic>
        <p:nvPicPr>
          <p:cNvPr id="99" name="Picture 2" descr="Hand Drawn Arrows Sticker for iOS &amp; Android | GIPHY">
            <a:extLst>
              <a:ext uri="{FF2B5EF4-FFF2-40B4-BE49-F238E27FC236}">
                <a16:creationId xmlns:a16="http://schemas.microsoft.com/office/drawing/2014/main" xmlns="" id="{DBAF131B-5730-4E98-B49F-64F32EF332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2" y="0"/>
            <a:ext cx="1342926" cy="110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64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80" y="1722422"/>
            <a:ext cx="3601382" cy="4419048"/>
          </a:xfrm>
          <a:prstGeom prst="rect">
            <a:avLst/>
          </a:prstGeom>
        </p:spPr>
      </p:pic>
      <p:pic>
        <p:nvPicPr>
          <p:cNvPr id="4" name="صورة 3" descr="الصف الأول _24">
            <a:extLst>
              <a:ext uri="{FF2B5EF4-FFF2-40B4-BE49-F238E27FC236}">
                <a16:creationId xmlns:a16="http://schemas.microsoft.com/office/drawing/2014/main" xmlns="" id="{A3CF1E20-BA43-4CCD-85FA-45975443AD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55" y="1708567"/>
            <a:ext cx="3322148" cy="4419048"/>
          </a:xfrm>
          <a:prstGeom prst="rect">
            <a:avLst/>
          </a:prstGeom>
        </p:spPr>
      </p:pic>
      <p:pic>
        <p:nvPicPr>
          <p:cNvPr id="5" name="صورة 4" descr="الصف الأول _25">
            <a:extLst>
              <a:ext uri="{FF2B5EF4-FFF2-40B4-BE49-F238E27FC236}">
                <a16:creationId xmlns:a16="http://schemas.microsoft.com/office/drawing/2014/main" xmlns="" id="{6370C58A-B6FF-41AE-A2DE-7ADFFEC653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5" y="1708567"/>
            <a:ext cx="3453812" cy="4452541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8363440" y="1731459"/>
            <a:ext cx="144016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0000"/>
                </a:solidFill>
                <a:cs typeface="PT Bold Heading" pitchFamily="2" charset="-78"/>
              </a:rPr>
              <a:t>7-2</a:t>
            </a:r>
            <a:endParaRPr lang="ar-SA" sz="44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13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29801" y="128627"/>
            <a:ext cx="8205673" cy="3374869"/>
            <a:chOff x="711958" y="2131325"/>
            <a:chExt cx="11348666" cy="4667535"/>
          </a:xfrm>
        </p:grpSpPr>
        <p:sp>
          <p:nvSpPr>
            <p:cNvPr id="14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5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1" y="3388576"/>
            <a:ext cx="8205673" cy="3374869"/>
            <a:chOff x="711958" y="2131325"/>
            <a:chExt cx="11348666" cy="4667535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904623" y="377826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2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0012828" y="2240090"/>
            <a:ext cx="2841992" cy="1782941"/>
            <a:chOff x="6084168" y="1515372"/>
            <a:chExt cx="2067091" cy="1194136"/>
          </a:xfrm>
        </p:grpSpPr>
        <p:pic>
          <p:nvPicPr>
            <p:cNvPr id="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مجموعة 8"/>
            <p:cNvGrpSpPr/>
            <p:nvPr/>
          </p:nvGrpSpPr>
          <p:grpSpPr>
            <a:xfrm>
              <a:off x="6114408" y="1515372"/>
              <a:ext cx="2036851" cy="952998"/>
              <a:chOff x="6402017" y="1894518"/>
              <a:chExt cx="2036851" cy="952998"/>
            </a:xfrm>
          </p:grpSpPr>
          <p:pic>
            <p:nvPicPr>
              <p:cNvPr id="10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0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12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7004816" y="2600154"/>
                <a:ext cx="1000131" cy="247362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22 الى 25</a:t>
                </a:r>
                <a:endPara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28286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فديو اختبارف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158" y="2092667"/>
            <a:ext cx="8993687" cy="441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38639" y="26125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6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8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9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0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grpSp>
        <p:nvGrpSpPr>
          <p:cNvPr id="11" name="Group 23">
            <a:extLst>
              <a:ext uri="{FF2B5EF4-FFF2-40B4-BE49-F238E27FC236}">
                <a16:creationId xmlns="" xmlns:a16="http://schemas.microsoft.com/office/drawing/2014/main" id="{83BDDFD1-472C-46E7-B5F9-960429FB1D59}"/>
              </a:ext>
            </a:extLst>
          </p:cNvPr>
          <p:cNvGrpSpPr/>
          <p:nvPr/>
        </p:nvGrpSpPr>
        <p:grpSpPr>
          <a:xfrm rot="20428955">
            <a:off x="135179" y="646020"/>
            <a:ext cx="858932" cy="886981"/>
            <a:chOff x="0" y="0"/>
            <a:chExt cx="1717859" cy="1773961"/>
          </a:xfrm>
        </p:grpSpPr>
        <p:pic>
          <p:nvPicPr>
            <p:cNvPr id="12" name="Picture 24">
              <a:extLst>
                <a:ext uri="{FF2B5EF4-FFF2-40B4-BE49-F238E27FC236}">
                  <a16:creationId xmlns="" xmlns:a16="http://schemas.microsoft.com/office/drawing/2014/main" id="{C0A3629E-7BD0-4FC0-84F7-4D3185DB3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0" y="80819"/>
              <a:ext cx="1717859" cy="1693142"/>
            </a:xfrm>
            <a:prstGeom prst="rect">
              <a:avLst/>
            </a:prstGeom>
          </p:spPr>
        </p:pic>
        <p:pic>
          <p:nvPicPr>
            <p:cNvPr id="13" name="Picture 25">
              <a:extLst>
                <a:ext uri="{FF2B5EF4-FFF2-40B4-BE49-F238E27FC236}">
                  <a16:creationId xmlns="" xmlns:a16="http://schemas.microsoft.com/office/drawing/2014/main" id="{563D9632-973B-4726-908D-596540789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481569" y="0"/>
              <a:ext cx="774403" cy="262974"/>
            </a:xfrm>
            <a:prstGeom prst="rect">
              <a:avLst/>
            </a:prstGeom>
          </p:spPr>
        </p:pic>
      </p:grpSp>
      <p:pic>
        <p:nvPicPr>
          <p:cNvPr id="14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مجموعة 14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16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17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18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19" name="مجموعة 18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20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22" name="صورة 21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23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6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27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8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Google Shape;1243;p68"/>
          <p:cNvPicPr preferRelativeResize="0"/>
          <p:nvPr/>
        </p:nvPicPr>
        <p:blipFill rotWithShape="1">
          <a:blip r:embed="rId16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4;p68"/>
          <p:cNvPicPr preferRelativeResize="0"/>
          <p:nvPr/>
        </p:nvPicPr>
        <p:blipFill rotWithShape="1">
          <a:blip r:embed="rId17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A44A4696-A6EC-4C2D-B6D0-A7548FBD275B}"/>
              </a:ext>
            </a:extLst>
          </p:cNvPr>
          <p:cNvSpPr/>
          <p:nvPr/>
        </p:nvSpPr>
        <p:spPr>
          <a:xfrm>
            <a:off x="9449304" y="3429988"/>
            <a:ext cx="1743102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7-2-1443هـ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170B21BC-81BC-4BF3-8F93-9632384516AC}"/>
              </a:ext>
            </a:extLst>
          </p:cNvPr>
          <p:cNvSpPr/>
          <p:nvPr/>
        </p:nvSpPr>
        <p:spPr>
          <a:xfrm>
            <a:off x="9600291" y="4040732"/>
            <a:ext cx="1359984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22 </a:t>
            </a:r>
            <a:r>
              <a:rPr lang="ar-SA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الى </a:t>
            </a:r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25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5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0890947" y="5721823"/>
            <a:ext cx="1278116" cy="1206952"/>
          </a:xfrm>
          <a:prstGeom prst="rect">
            <a:avLst/>
          </a:prstGeom>
        </p:spPr>
      </p:pic>
      <p:pic>
        <p:nvPicPr>
          <p:cNvPr id="36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1139968" y="4670267"/>
            <a:ext cx="965117" cy="678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65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24" grpId="0" animBg="1" advAuto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صورة 129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" t="29592" r="9871" b="52470"/>
          <a:stretch/>
        </p:blipFill>
        <p:spPr>
          <a:xfrm>
            <a:off x="489523" y="2455891"/>
            <a:ext cx="5944123" cy="34245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02955" y="1649691"/>
            <a:ext cx="488137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صل الطالب بخط بين العلبة والوعاء </a:t>
            </a:r>
            <a:r>
              <a:rPr lang="ar-SA" sz="2000" b="1" dirty="0" smtClean="0">
                <a:solidFill>
                  <a:schemeClr val="accent4">
                    <a:lumMod val="75000"/>
                  </a:schemeClr>
                </a:solidFill>
              </a:rPr>
              <a:t>المماثلة للونها</a:t>
            </a:r>
            <a:endParaRPr lang="ar-SA" sz="3200" b="1" dirty="0">
              <a:solidFill>
                <a:srgbClr val="FF0000"/>
              </a:solidFill>
            </a:endParaRPr>
          </a:p>
        </p:txBody>
      </p:sp>
      <p:grpSp>
        <p:nvGrpSpPr>
          <p:cNvPr id="17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29800" y="128626"/>
            <a:ext cx="8205673" cy="3374869"/>
            <a:chOff x="711958" y="2131325"/>
            <a:chExt cx="11348666" cy="4667535"/>
          </a:xfrm>
        </p:grpSpPr>
        <p:sp>
          <p:nvSpPr>
            <p:cNvPr id="18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1" y="3388576"/>
            <a:ext cx="8205673" cy="3374869"/>
            <a:chOff x="711958" y="2131325"/>
            <a:chExt cx="11348666" cy="4667535"/>
          </a:xfrm>
        </p:grpSpPr>
        <p:sp>
          <p:nvSpPr>
            <p:cNvPr id="23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4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904623" y="377826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7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30" name="مجموعة 29"/>
          <p:cNvGrpSpPr/>
          <p:nvPr/>
        </p:nvGrpSpPr>
        <p:grpSpPr>
          <a:xfrm>
            <a:off x="9195402" y="-85745"/>
            <a:ext cx="2841992" cy="1782941"/>
            <a:chOff x="6084168" y="1515372"/>
            <a:chExt cx="2067091" cy="1194136"/>
          </a:xfrm>
        </p:grpSpPr>
        <p:pic>
          <p:nvPicPr>
            <p:cNvPr id="3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2" name="مجموعة 31"/>
            <p:cNvGrpSpPr/>
            <p:nvPr/>
          </p:nvGrpSpPr>
          <p:grpSpPr>
            <a:xfrm>
              <a:off x="6114408" y="1515372"/>
              <a:ext cx="2036851" cy="952998"/>
              <a:chOff x="6402017" y="1894518"/>
              <a:chExt cx="2036851" cy="952998"/>
            </a:xfrm>
          </p:grpSpPr>
          <p:pic>
            <p:nvPicPr>
              <p:cNvPr id="33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4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0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35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7004816" y="2600154"/>
                <a:ext cx="1000131" cy="247362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22 الى 25</a:t>
                </a:r>
                <a:endPara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cxnSp>
        <p:nvCxnSpPr>
          <p:cNvPr id="71" name="رابط مستقيم 12"/>
          <p:cNvCxnSpPr/>
          <p:nvPr/>
        </p:nvCxnSpPr>
        <p:spPr>
          <a:xfrm>
            <a:off x="5141043" y="3458005"/>
            <a:ext cx="200978" cy="162437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رابط مستقيم 13"/>
          <p:cNvCxnSpPr/>
          <p:nvPr/>
        </p:nvCxnSpPr>
        <p:spPr>
          <a:xfrm>
            <a:off x="4130225" y="3309481"/>
            <a:ext cx="339244" cy="165044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رابط مستقيم 14"/>
          <p:cNvCxnSpPr/>
          <p:nvPr/>
        </p:nvCxnSpPr>
        <p:spPr>
          <a:xfrm>
            <a:off x="3080733" y="3212802"/>
            <a:ext cx="380851" cy="158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رابط مستقيم 15"/>
          <p:cNvCxnSpPr/>
          <p:nvPr/>
        </p:nvCxnSpPr>
        <p:spPr>
          <a:xfrm>
            <a:off x="1927437" y="3564523"/>
            <a:ext cx="214184" cy="15178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رابط مستقيم 16"/>
          <p:cNvCxnSpPr/>
          <p:nvPr/>
        </p:nvCxnSpPr>
        <p:spPr>
          <a:xfrm>
            <a:off x="936472" y="3429000"/>
            <a:ext cx="479005" cy="165337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21"/>
          <p:cNvSpPr txBox="1"/>
          <p:nvPr/>
        </p:nvSpPr>
        <p:spPr>
          <a:xfrm>
            <a:off x="831273" y="1752913"/>
            <a:ext cx="40888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smtClean="0">
                <a:solidFill>
                  <a:schemeClr val="accent4">
                    <a:lumMod val="75000"/>
                  </a:schemeClr>
                </a:solidFill>
              </a:rPr>
              <a:t>يصل الطالب بخط بين الأشياء في المجموعتين ، ثم يصف العلاقة بينهما مستعملا ( يساوي ) .</a:t>
            </a:r>
            <a:endParaRPr lang="ar-SA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0" name="صورة 119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8" t="11913" r="35670" b="82599"/>
          <a:stretch/>
        </p:blipFill>
        <p:spPr>
          <a:xfrm>
            <a:off x="6907827" y="1749264"/>
            <a:ext cx="5129567" cy="1510309"/>
          </a:xfrm>
          <a:prstGeom prst="rect">
            <a:avLst/>
          </a:prstGeom>
        </p:spPr>
      </p:pic>
      <p:pic>
        <p:nvPicPr>
          <p:cNvPr id="121" name="صورة 120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17062" r="28410" b="71718"/>
          <a:stretch/>
        </p:blipFill>
        <p:spPr>
          <a:xfrm>
            <a:off x="7248936" y="4492336"/>
            <a:ext cx="4651632" cy="1981513"/>
          </a:xfrm>
          <a:prstGeom prst="rect">
            <a:avLst/>
          </a:prstGeom>
        </p:spPr>
      </p:pic>
      <p:cxnSp>
        <p:nvCxnSpPr>
          <p:cNvPr id="9" name="رابط مستقيم 18"/>
          <p:cNvCxnSpPr/>
          <p:nvPr/>
        </p:nvCxnSpPr>
        <p:spPr>
          <a:xfrm>
            <a:off x="11233865" y="2524121"/>
            <a:ext cx="12645" cy="2315056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19"/>
          <p:cNvCxnSpPr/>
          <p:nvPr/>
        </p:nvCxnSpPr>
        <p:spPr>
          <a:xfrm>
            <a:off x="10471860" y="2524121"/>
            <a:ext cx="615240" cy="227303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21"/>
          <p:cNvCxnSpPr/>
          <p:nvPr/>
        </p:nvCxnSpPr>
        <p:spPr>
          <a:xfrm flipH="1">
            <a:off x="8281094" y="2524119"/>
            <a:ext cx="1428762" cy="231505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26"/>
          <p:cNvCxnSpPr/>
          <p:nvPr/>
        </p:nvCxnSpPr>
        <p:spPr>
          <a:xfrm flipH="1">
            <a:off x="8115301" y="2524121"/>
            <a:ext cx="981101" cy="2273031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28"/>
          <p:cNvCxnSpPr/>
          <p:nvPr/>
        </p:nvCxnSpPr>
        <p:spPr>
          <a:xfrm>
            <a:off x="7519090" y="2524120"/>
            <a:ext cx="336437" cy="2273032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صورة 136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2" t="12632" r="11469" b="82105"/>
          <a:stretch/>
        </p:blipFill>
        <p:spPr>
          <a:xfrm>
            <a:off x="10647535" y="1520412"/>
            <a:ext cx="1575848" cy="887353"/>
          </a:xfrm>
          <a:prstGeom prst="rect">
            <a:avLst/>
          </a:prstGeom>
        </p:spPr>
      </p:pic>
      <p:cxnSp>
        <p:nvCxnSpPr>
          <p:cNvPr id="4" name="رابط مستقيم 3"/>
          <p:cNvCxnSpPr/>
          <p:nvPr/>
        </p:nvCxnSpPr>
        <p:spPr>
          <a:xfrm>
            <a:off x="8335473" y="2971800"/>
            <a:ext cx="2751627" cy="1825352"/>
          </a:xfrm>
          <a:prstGeom prst="line">
            <a:avLst/>
          </a:prstGeom>
          <a:ln w="793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0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381325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964</TotalTime>
  <Words>576</Words>
  <Application>Microsoft Office PowerPoint</Application>
  <PresentationFormat>Custom</PresentationFormat>
  <Paragraphs>138</Paragraphs>
  <Slides>31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ننجز العمل بإتقان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document</cp:lastModifiedBy>
  <cp:revision>94</cp:revision>
  <dcterms:created xsi:type="dcterms:W3CDTF">2021-09-05T14:47:48Z</dcterms:created>
  <dcterms:modified xsi:type="dcterms:W3CDTF">2023-04-01T01:47:16Z</dcterms:modified>
</cp:coreProperties>
</file>