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كُن أنتَ التغيير ، كُن أنتَ الذي يجعل من الفارق أجمل ، إصنَع النجاح فالتغير يبدأ منك ، فأنت قادِر وبكُلِ قوة وثبات على تحقيق م تصبو إليه ، أسعى لتحقيق أحلامك وتحقيق النجاح والإنجاز ، فالقمة تنتظِرُك .."/>
          <p:cNvSpPr txBox="1"/>
          <p:nvPr/>
        </p:nvSpPr>
        <p:spPr>
          <a:xfrm>
            <a:off x="3928035" y="2636047"/>
            <a:ext cx="13247690" cy="778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كُن أنتَ التغيير ، كُن أنتَ الذي يجعل من الفارق أجمل ، إصنَع النجاح فالتغير يبدأ منك ، فأنت قادِر وبكُلِ قوة وثبات على تحقيق م تصبو إليه ، أسعى لتحقيق أحلامك وتحقيق النجاح والإنجاز ، فالقمة تنتظِرُك ..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1315" y="8747356"/>
            <a:ext cx="5133043" cy="514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5714" y="5251998"/>
            <a:ext cx="5794734" cy="5794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9755.png" descr="IMG_9755.png"/>
          <p:cNvPicPr>
            <a:picLocks noChangeAspect="1"/>
          </p:cNvPicPr>
          <p:nvPr/>
        </p:nvPicPr>
        <p:blipFill>
          <a:blip r:embed="rId5"/>
          <a:srcRect r="24825" b="79128"/>
          <a:stretch>
            <a:fillRect/>
          </a:stretch>
        </p:blipFill>
        <p:spPr>
          <a:xfrm>
            <a:off x="-3189251" y="247051"/>
            <a:ext cx="21032384" cy="7625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9755.png" descr="IMG_9755.png"/>
          <p:cNvPicPr>
            <a:picLocks noChangeAspect="1"/>
          </p:cNvPicPr>
          <p:nvPr/>
        </p:nvPicPr>
        <p:blipFill>
          <a:blip r:embed="rId5"/>
          <a:srcRect t="44098" r="27183" b="50702"/>
          <a:stretch>
            <a:fillRect/>
          </a:stretch>
        </p:blipFill>
        <p:spPr>
          <a:xfrm>
            <a:off x="-81562" y="7521350"/>
            <a:ext cx="18370775" cy="1712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تأكد"/>
          <p:cNvSpPr txBox="1"/>
          <p:nvPr/>
        </p:nvSpPr>
        <p:spPr>
          <a:xfrm>
            <a:off x="11196832" y="997824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2" name="IMG_6600.png" descr="IMG_6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87" y="8024858"/>
            <a:ext cx="7605600" cy="551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9757.png" descr="IMG_9757.png"/>
          <p:cNvPicPr>
            <a:picLocks noChangeAspect="1"/>
          </p:cNvPicPr>
          <p:nvPr/>
        </p:nvPicPr>
        <p:blipFill>
          <a:blip r:embed="rId4"/>
          <a:srcRect t="77953" r="66935" b="17145"/>
          <a:stretch>
            <a:fillRect/>
          </a:stretch>
        </p:blipFill>
        <p:spPr>
          <a:xfrm>
            <a:off x="1175016" y="3532649"/>
            <a:ext cx="16446107" cy="328574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ارسم الزاوية في الوضع القياسي"/>
          <p:cNvSpPr txBox="1"/>
          <p:nvPr/>
        </p:nvSpPr>
        <p:spPr>
          <a:xfrm>
            <a:off x="2484411" y="2902810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ارسم الزاوية في الوضع القياسي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6646" y="1027651"/>
            <a:ext cx="7414296" cy="741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9755.png" descr="IMG_9755.png"/>
          <p:cNvPicPr>
            <a:picLocks noChangeAspect="1"/>
          </p:cNvPicPr>
          <p:nvPr/>
        </p:nvPicPr>
        <p:blipFill>
          <a:blip r:embed="rId4"/>
          <a:srcRect t="52083" b="32797"/>
          <a:stretch>
            <a:fillRect/>
          </a:stretch>
        </p:blipFill>
        <p:spPr>
          <a:xfrm>
            <a:off x="-26790" y="3596513"/>
            <a:ext cx="24437550" cy="4824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0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485037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9755.png" descr="IMG_9755.png"/>
          <p:cNvPicPr>
            <a:picLocks noChangeAspect="1"/>
          </p:cNvPicPr>
          <p:nvPr/>
        </p:nvPicPr>
        <p:blipFill>
          <a:blip r:embed="rId4"/>
          <a:srcRect t="71926" r="27728" b="22691"/>
          <a:stretch>
            <a:fillRect/>
          </a:stretch>
        </p:blipFill>
        <p:spPr>
          <a:xfrm>
            <a:off x="683867" y="3460029"/>
            <a:ext cx="19138315" cy="1860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9755.png" descr="IMG_9755.png"/>
          <p:cNvPicPr>
            <a:picLocks noChangeAspect="1"/>
          </p:cNvPicPr>
          <p:nvPr/>
        </p:nvPicPr>
        <p:blipFill>
          <a:blip r:embed="rId4"/>
          <a:srcRect l="24406" t="96479" r="26452"/>
          <a:stretch>
            <a:fillRect/>
          </a:stretch>
        </p:blipFill>
        <p:spPr>
          <a:xfrm>
            <a:off x="-499133" y="5493208"/>
            <a:ext cx="19960237" cy="1867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862" y="-1125712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تأكد"/>
          <p:cNvSpPr txBox="1"/>
          <p:nvPr/>
        </p:nvSpPr>
        <p:spPr>
          <a:xfrm>
            <a:off x="11071262" y="2535050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16" name="IMG_2866.png" descr="IMG_28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2646" y="4583260"/>
            <a:ext cx="7587507" cy="7815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9757.png" descr="IMG_9757.png"/>
          <p:cNvPicPr>
            <a:picLocks noChangeAspect="1"/>
          </p:cNvPicPr>
          <p:nvPr/>
        </p:nvPicPr>
        <p:blipFill>
          <a:blip r:embed="rId5"/>
          <a:srcRect t="82412" r="22870" b="10136"/>
          <a:stretch>
            <a:fillRect/>
          </a:stretch>
        </p:blipFill>
        <p:spPr>
          <a:xfrm>
            <a:off x="269159" y="5133184"/>
            <a:ext cx="17690432" cy="2303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6646" y="1027651"/>
            <a:ext cx="7414296" cy="741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9756.png" descr="IMG_9756.png"/>
          <p:cNvPicPr>
            <a:picLocks noChangeAspect="1"/>
          </p:cNvPicPr>
          <p:nvPr/>
        </p:nvPicPr>
        <p:blipFill>
          <a:blip r:embed="rId4"/>
          <a:srcRect b="60991"/>
          <a:stretch>
            <a:fillRect/>
          </a:stretch>
        </p:blipFill>
        <p:spPr>
          <a:xfrm>
            <a:off x="269431" y="1580113"/>
            <a:ext cx="19406444" cy="9732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23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6" y="8896791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9756.png" descr="IMG_9756.png"/>
          <p:cNvPicPr>
            <a:picLocks noChangeAspect="1"/>
          </p:cNvPicPr>
          <p:nvPr/>
        </p:nvPicPr>
        <p:blipFill>
          <a:blip r:embed="rId4"/>
          <a:srcRect t="44043" r="25217" b="53031"/>
          <a:stretch>
            <a:fillRect/>
          </a:stretch>
        </p:blipFill>
        <p:spPr>
          <a:xfrm>
            <a:off x="-1295230" y="3607617"/>
            <a:ext cx="21556660" cy="1084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9756.png" descr="IMG_9756.png"/>
          <p:cNvPicPr>
            <a:picLocks noChangeAspect="1"/>
          </p:cNvPicPr>
          <p:nvPr/>
        </p:nvPicPr>
        <p:blipFill>
          <a:blip r:embed="rId4"/>
          <a:srcRect t="61052" r="26044" b="34680"/>
          <a:stretch>
            <a:fillRect/>
          </a:stretch>
        </p:blipFill>
        <p:spPr>
          <a:xfrm>
            <a:off x="-11233202" y="4498556"/>
            <a:ext cx="29534637" cy="2190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8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9756.png" descr="IMG_9756.png"/>
          <p:cNvPicPr>
            <a:picLocks noChangeAspect="1"/>
          </p:cNvPicPr>
          <p:nvPr/>
        </p:nvPicPr>
        <p:blipFill>
          <a:blip r:embed="rId4"/>
          <a:srcRect t="44043" r="25862" b="52548"/>
          <a:stretch>
            <a:fillRect/>
          </a:stretch>
        </p:blipFill>
        <p:spPr>
          <a:xfrm>
            <a:off x="-1789333" y="8892978"/>
            <a:ext cx="20182018" cy="1192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9757.png" descr="IMG_9757.png"/>
          <p:cNvPicPr>
            <a:picLocks noChangeAspect="1"/>
          </p:cNvPicPr>
          <p:nvPr/>
        </p:nvPicPr>
        <p:blipFill>
          <a:blip r:embed="rId5"/>
          <a:srcRect l="36588" t="92675" b="4853"/>
          <a:stretch>
            <a:fillRect/>
          </a:stretch>
        </p:blipFill>
        <p:spPr>
          <a:xfrm>
            <a:off x="2086455" y="10631620"/>
            <a:ext cx="20552362" cy="1079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540" y="974038"/>
            <a:ext cx="10379119" cy="1118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الزوايا الخاصة"/>
          <p:cNvSpPr txBox="1"/>
          <p:nvPr/>
        </p:nvSpPr>
        <p:spPr>
          <a:xfrm>
            <a:off x="10272961" y="5499099"/>
            <a:ext cx="18710277" cy="271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5000"/>
              </a:lnSpc>
              <a:defRPr sz="15100">
                <a:solidFill>
                  <a:srgbClr val="000000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الزوايا الخاصة</a:t>
            </a:r>
          </a:p>
        </p:txBody>
      </p:sp>
      <p:pic>
        <p:nvPicPr>
          <p:cNvPr id="234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8099" y="974038"/>
            <a:ext cx="5794735" cy="5794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9756.png" descr="IMG_9756.png"/>
          <p:cNvPicPr>
            <a:picLocks noChangeAspect="1"/>
          </p:cNvPicPr>
          <p:nvPr/>
        </p:nvPicPr>
        <p:blipFill>
          <a:blip r:embed="rId5"/>
          <a:srcRect t="67121" r="18773"/>
          <a:stretch>
            <a:fillRect/>
          </a:stretch>
        </p:blipFill>
        <p:spPr>
          <a:xfrm>
            <a:off x="-471724" y="3184222"/>
            <a:ext cx="16611113" cy="864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6646" y="1027651"/>
            <a:ext cx="7414296" cy="741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9757.png" descr="IMG_9757.png"/>
          <p:cNvPicPr>
            <a:picLocks noChangeAspect="1"/>
          </p:cNvPicPr>
          <p:nvPr/>
        </p:nvPicPr>
        <p:blipFill>
          <a:blip r:embed="rId4"/>
          <a:srcRect r="21668" b="70663"/>
          <a:stretch>
            <a:fillRect/>
          </a:stretch>
        </p:blipFill>
        <p:spPr>
          <a:xfrm>
            <a:off x="270836" y="1482310"/>
            <a:ext cx="18948464" cy="9565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881" y="1128928"/>
            <a:ext cx="9202368" cy="566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05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4566190" y="279442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92" y="3100956"/>
            <a:ext cx="3334532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9785.png" descr="IMG_9785.png"/>
          <p:cNvPicPr>
            <a:picLocks noChangeAspect="1"/>
          </p:cNvPicPr>
          <p:nvPr/>
        </p:nvPicPr>
        <p:blipFill>
          <a:blip r:embed="rId7"/>
          <a:srcRect b="49467"/>
          <a:stretch>
            <a:fillRect/>
          </a:stretch>
        </p:blipFill>
        <p:spPr>
          <a:xfrm>
            <a:off x="4616337" y="5435136"/>
            <a:ext cx="11666044" cy="7961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41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887" y="9143842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9757.png" descr="IMG_9757.png"/>
          <p:cNvPicPr>
            <a:picLocks noChangeAspect="1"/>
          </p:cNvPicPr>
          <p:nvPr/>
        </p:nvPicPr>
        <p:blipFill>
          <a:blip r:embed="rId4"/>
          <a:srcRect t="61981" r="26434" b="27479"/>
          <a:stretch>
            <a:fillRect/>
          </a:stretch>
        </p:blipFill>
        <p:spPr>
          <a:xfrm>
            <a:off x="186809" y="3760674"/>
            <a:ext cx="19305481" cy="3728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9757.png" descr="IMG_9757.png"/>
          <p:cNvPicPr>
            <a:picLocks noChangeAspect="1"/>
          </p:cNvPicPr>
          <p:nvPr/>
        </p:nvPicPr>
        <p:blipFill>
          <a:blip r:embed="rId4"/>
          <a:srcRect l="76040" t="31849" b="26721"/>
          <a:stretch>
            <a:fillRect/>
          </a:stretch>
        </p:blipFill>
        <p:spPr>
          <a:xfrm>
            <a:off x="19075848" y="466653"/>
            <a:ext cx="5917910" cy="13793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9036" y="7961793"/>
            <a:ext cx="5218281" cy="5218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540" y="298047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تأكد"/>
          <p:cNvSpPr txBox="1"/>
          <p:nvPr/>
        </p:nvSpPr>
        <p:spPr>
          <a:xfrm>
            <a:off x="9094848" y="67142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48" name="IMG_2854.png" descr="IMG_28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8540" y="-629811"/>
            <a:ext cx="9045039" cy="9045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52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9758.png" descr="IMG_9758.png"/>
          <p:cNvPicPr>
            <a:picLocks noChangeAspect="1"/>
          </p:cNvPicPr>
          <p:nvPr/>
        </p:nvPicPr>
        <p:blipFill>
          <a:blip r:embed="rId5"/>
          <a:srcRect t="45012" b="28740"/>
          <a:stretch>
            <a:fillRect/>
          </a:stretch>
        </p:blipFill>
        <p:spPr>
          <a:xfrm>
            <a:off x="832428" y="3977084"/>
            <a:ext cx="21564463" cy="5761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56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9758.png" descr="IMG_9758.png"/>
          <p:cNvPicPr>
            <a:picLocks noChangeAspect="1"/>
          </p:cNvPicPr>
          <p:nvPr/>
        </p:nvPicPr>
        <p:blipFill>
          <a:blip r:embed="rId5"/>
          <a:srcRect t="81854"/>
          <a:stretch>
            <a:fillRect/>
          </a:stretch>
        </p:blipFill>
        <p:spPr>
          <a:xfrm>
            <a:off x="1173151" y="5840473"/>
            <a:ext cx="17541656" cy="3240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61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الزوايا وقياساتها"/>
          <p:cNvSpPr txBox="1"/>
          <p:nvPr/>
        </p:nvSpPr>
        <p:spPr>
          <a:xfrm>
            <a:off x="2161975" y="5768987"/>
            <a:ext cx="15196654" cy="2178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300">
                <a:solidFill>
                  <a:srgbClr val="000000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lvl1pPr>
          </a:lstStyle>
          <a:p>
            <a:pPr rtl="0">
              <a:defRPr/>
            </a:pPr>
            <a:r>
              <a:t>الزوايا وقياساتها </a:t>
            </a:r>
          </a:p>
        </p:txBody>
      </p:sp>
      <p:pic>
        <p:nvPicPr>
          <p:cNvPr id="162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6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9754.png" descr="IMG_9754.png"/>
          <p:cNvPicPr>
            <a:picLocks noChangeAspect="1"/>
          </p:cNvPicPr>
          <p:nvPr/>
        </p:nvPicPr>
        <p:blipFill>
          <a:blip r:embed="rId5"/>
          <a:srcRect l="79628" t="9618" b="79036"/>
          <a:stretch>
            <a:fillRect/>
          </a:stretch>
        </p:blipFill>
        <p:spPr>
          <a:xfrm>
            <a:off x="3197742" y="3319793"/>
            <a:ext cx="10327622" cy="6788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73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9754.png" descr="IMG_9754.png"/>
          <p:cNvPicPr>
            <a:picLocks noChangeAspect="1"/>
          </p:cNvPicPr>
          <p:nvPr/>
        </p:nvPicPr>
        <p:blipFill>
          <a:blip r:embed="rId5"/>
          <a:srcRect l="81937" t="37089" b="31172"/>
          <a:stretch>
            <a:fillRect/>
          </a:stretch>
        </p:blipFill>
        <p:spPr>
          <a:xfrm>
            <a:off x="4758698" y="301952"/>
            <a:ext cx="7133442" cy="1479487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الرسم"/>
          <p:cNvSpPr/>
          <p:nvPr/>
        </p:nvSpPr>
        <p:spPr>
          <a:xfrm>
            <a:off x="9003024" y="7054697"/>
            <a:ext cx="1271" cy="1"/>
          </a:xfrm>
          <a:prstGeom prst="ellipse">
            <a:avLst/>
          </a:pr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79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9754.png" descr="IMG_9754.png"/>
          <p:cNvPicPr>
            <a:picLocks noChangeAspect="1"/>
          </p:cNvPicPr>
          <p:nvPr/>
        </p:nvPicPr>
        <p:blipFill>
          <a:blip r:embed="rId5"/>
          <a:srcRect t="10897" r="23041" b="62872"/>
          <a:stretch>
            <a:fillRect/>
          </a:stretch>
        </p:blipFill>
        <p:spPr>
          <a:xfrm>
            <a:off x="538715" y="4556730"/>
            <a:ext cx="16992552" cy="6836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9754.png" descr="IMG_9754.png"/>
          <p:cNvPicPr>
            <a:picLocks noChangeAspect="1"/>
          </p:cNvPicPr>
          <p:nvPr/>
        </p:nvPicPr>
        <p:blipFill>
          <a:blip r:embed="rId4"/>
          <a:srcRect t="37363" r="23561" b="42737"/>
          <a:stretch>
            <a:fillRect/>
          </a:stretch>
        </p:blipFill>
        <p:spPr>
          <a:xfrm>
            <a:off x="-535483" y="4639082"/>
            <a:ext cx="19273730" cy="5922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تحقق من فهمك"/>
          <p:cNvSpPr txBox="1"/>
          <p:nvPr/>
        </p:nvSpPr>
        <p:spPr>
          <a:xfrm>
            <a:off x="11295920" y="1255799"/>
            <a:ext cx="18710278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8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9754.png" descr="IMG_9754.png"/>
          <p:cNvPicPr>
            <a:picLocks noChangeAspect="1"/>
          </p:cNvPicPr>
          <p:nvPr/>
        </p:nvPicPr>
        <p:blipFill>
          <a:blip r:embed="rId4"/>
          <a:srcRect t="61316" r="27142" b="34930"/>
          <a:stretch>
            <a:fillRect/>
          </a:stretch>
        </p:blipFill>
        <p:spPr>
          <a:xfrm>
            <a:off x="-9396098" y="3294022"/>
            <a:ext cx="28650225" cy="1742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9754.png" descr="IMG_9754.png"/>
          <p:cNvPicPr>
            <a:picLocks noChangeAspect="1"/>
          </p:cNvPicPr>
          <p:nvPr/>
        </p:nvPicPr>
        <p:blipFill>
          <a:blip r:embed="rId4"/>
          <a:srcRect l="22735" t="97358" r="27558"/>
          <a:stretch>
            <a:fillRect/>
          </a:stretch>
        </p:blipFill>
        <p:spPr>
          <a:xfrm>
            <a:off x="-2100144" y="5023386"/>
            <a:ext cx="20912745" cy="1311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تأكد"/>
          <p:cNvSpPr txBox="1"/>
          <p:nvPr/>
        </p:nvSpPr>
        <p:spPr>
          <a:xfrm>
            <a:off x="10447970" y="473044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2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9757.png" descr="IMG_9757.png"/>
          <p:cNvPicPr>
            <a:picLocks noChangeAspect="1"/>
          </p:cNvPicPr>
          <p:nvPr/>
        </p:nvPicPr>
        <p:blipFill>
          <a:blip r:embed="rId5"/>
          <a:srcRect l="33607" t="76912" r="23066" b="17112"/>
          <a:stretch>
            <a:fillRect/>
          </a:stretch>
        </p:blipFill>
        <p:spPr>
          <a:xfrm>
            <a:off x="-231287" y="7177493"/>
            <a:ext cx="17638831" cy="3278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مخصص</PresentationFormat>
  <Paragraphs>23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Al Nile</vt:lpstr>
      <vt:lpstr>Damascus Regular</vt:lpstr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2023-04-01T12:38:10Z</dcterms:modified>
</cp:coreProperties>
</file>