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media/image1.jpeg" ContentType="image/jpeg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theme/theme2.xml" ContentType="application/vnd.openxmlformats-officedocument.theme+xml"/>
  <Override PartName="/ppt/media/media1.mp4" ContentType="video/unknown"/>
  <Override PartName="/ppt/media/image8.jpeg" ContentType="image/jpeg"/>
  <Override PartName="/ppt/media/image9.jpeg" ContentType="image/jpeg"/>
  <Override PartName="/ppt/media/image10.jpeg" ContentType="image/jpeg"/>
  <Override PartName="/ppt/charts/chart1.xml" ContentType="application/vnd.openxmlformats-officedocument.drawingml.chart+xml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  <Override PartName="/ppt/media/image15.jpeg" ContentType="image/jpeg"/>
  <Override PartName="/ppt/media/media2.mp4" ContentType="video/unknown"/>
  <Override PartName="/ppt/media/image16.jpeg" ContentType="image/jpeg"/>
  <Override PartName="/ppt/media/image17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2438337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j-lt"/>
        <a:ea typeface="+mj-ea"/>
        <a:cs typeface="+mj-cs"/>
        <a:sym typeface="Helvetica Neue"/>
      </a:defRPr>
    </a:lvl1pPr>
    <a:lvl2pPr marL="0" marR="0" indent="0" algn="ctr" defTabSz="2438337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j-lt"/>
        <a:ea typeface="+mj-ea"/>
        <a:cs typeface="+mj-cs"/>
        <a:sym typeface="Helvetica Neue"/>
      </a:defRPr>
    </a:lvl2pPr>
    <a:lvl3pPr marL="0" marR="0" indent="0" algn="ctr" defTabSz="2438337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j-lt"/>
        <a:ea typeface="+mj-ea"/>
        <a:cs typeface="+mj-cs"/>
        <a:sym typeface="Helvetica Neue"/>
      </a:defRPr>
    </a:lvl3pPr>
    <a:lvl4pPr marL="0" marR="0" indent="0" algn="ctr" defTabSz="2438337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j-lt"/>
        <a:ea typeface="+mj-ea"/>
        <a:cs typeface="+mj-cs"/>
        <a:sym typeface="Helvetica Neue"/>
      </a:defRPr>
    </a:lvl4pPr>
    <a:lvl5pPr marL="0" marR="0" indent="0" algn="ctr" defTabSz="2438337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j-lt"/>
        <a:ea typeface="+mj-ea"/>
        <a:cs typeface="+mj-cs"/>
        <a:sym typeface="Helvetica Neue"/>
      </a:defRPr>
    </a:lvl5pPr>
    <a:lvl6pPr marL="0" marR="0" indent="0" algn="ctr" defTabSz="2438337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j-lt"/>
        <a:ea typeface="+mj-ea"/>
        <a:cs typeface="+mj-cs"/>
        <a:sym typeface="Helvetica Neue"/>
      </a:defRPr>
    </a:lvl6pPr>
    <a:lvl7pPr marL="0" marR="0" indent="0" algn="ctr" defTabSz="2438337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j-lt"/>
        <a:ea typeface="+mj-ea"/>
        <a:cs typeface="+mj-cs"/>
        <a:sym typeface="Helvetica Neue"/>
      </a:defRPr>
    </a:lvl7pPr>
    <a:lvl8pPr marL="0" marR="0" indent="0" algn="ctr" defTabSz="2438337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j-lt"/>
        <a:ea typeface="+mj-ea"/>
        <a:cs typeface="+mj-cs"/>
        <a:sym typeface="Helvetica Neue"/>
      </a:defRPr>
    </a:lvl8pPr>
    <a:lvl9pPr marL="0" marR="0" indent="0" algn="ctr" defTabSz="2438337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j-lt"/>
        <a:ea typeface="+mj-ea"/>
        <a:cs typeface="+mj-cs"/>
        <a:sym typeface="Helvetica Neu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ajor">
          <a:srgbClr val="5E5E5E"/>
        </a:fontRef>
        <a:srgbClr val="5E5E5E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DFFF"/>
          </a:solidFill>
        </a:fill>
      </a:tcStyle>
    </a:wholeTbl>
    <a:band2H>
      <a:tcTxStyle b="def" i="def"/>
      <a:tcStyle>
        <a:tcBdr/>
        <a:fill>
          <a:solidFill>
            <a:srgbClr val="E6F0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5E5E5E"/>
        </a:fontRef>
        <a:srgbClr val="5E5E5E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1F0CC"/>
          </a:solidFill>
        </a:fill>
      </a:tcStyle>
    </a:wholeTbl>
    <a:band2H>
      <a:tcTxStyle b="def" i="def"/>
      <a:tcStyle>
        <a:tcBdr/>
        <a:fill>
          <a:solidFill>
            <a:srgbClr val="EAF8E7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5E5E5E"/>
        </a:fontRef>
        <a:srgbClr val="5E5E5E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CDDF"/>
          </a:solidFill>
        </a:fill>
      </a:tcStyle>
    </a:wholeTbl>
    <a:band2H>
      <a:tcTxStyle b="def" i="def"/>
      <a:tcStyle>
        <a:tcBdr/>
        <a:fill>
          <a:solidFill>
            <a:srgbClr val="FFE8F0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5E5E5E"/>
        </a:fontRef>
        <a:srgbClr val="5E5E5E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9E9E9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5E5E5E"/>
        </a:fontRef>
        <a:srgbClr val="5E5E5E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5E5E5E"/>
              </a:solidFill>
              <a:prstDash val="solid"/>
              <a:round/>
            </a:ln>
          </a:top>
          <a:bottom>
            <a:ln w="25400" cap="flat">
              <a:solidFill>
                <a:srgbClr val="5E5E5E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5E5E5E"/>
              </a:solidFill>
              <a:prstDash val="solid"/>
              <a:round/>
            </a:ln>
          </a:top>
          <a:bottom>
            <a:ln w="25400" cap="flat">
              <a:solidFill>
                <a:srgbClr val="5E5E5E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5E5E5E"/>
        </a:fontRef>
        <a:srgbClr val="5E5E5E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1D1D1"/>
          </a:solidFill>
        </a:fill>
      </a:tcStyle>
    </a:wholeTbl>
    <a:band2H>
      <a:tcTxStyle b="def" i="def"/>
      <a:tcStyle>
        <a:tcBdr/>
        <a:fill>
          <a:solidFill>
            <a:srgbClr val="E9E9E9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5E5E5E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5E5E5E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5E5E5E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5E5E5E"/>
        </a:fontRef>
        <a:srgbClr val="5E5E5E"/>
      </a:tcTxStyle>
      <a:tcStyle>
        <a:tcBdr>
          <a:left>
            <a:ln w="12700" cap="flat">
              <a:solidFill>
                <a:srgbClr val="5E5E5E"/>
              </a:solidFill>
              <a:prstDash val="solid"/>
              <a:round/>
            </a:ln>
          </a:left>
          <a:right>
            <a:ln w="12700" cap="flat">
              <a:solidFill>
                <a:srgbClr val="5E5E5E"/>
              </a:solidFill>
              <a:prstDash val="solid"/>
              <a:round/>
            </a:ln>
          </a:right>
          <a:top>
            <a:ln w="12700" cap="flat">
              <a:solidFill>
                <a:srgbClr val="5E5E5E"/>
              </a:solidFill>
              <a:prstDash val="solid"/>
              <a:round/>
            </a:ln>
          </a:top>
          <a:bottom>
            <a:ln w="12700" cap="flat">
              <a:solidFill>
                <a:srgbClr val="5E5E5E"/>
              </a:solidFill>
              <a:prstDash val="solid"/>
              <a:round/>
            </a:ln>
          </a:bottom>
          <a:insideH>
            <a:ln w="12700" cap="flat">
              <a:solidFill>
                <a:srgbClr val="5E5E5E"/>
              </a:solidFill>
              <a:prstDash val="solid"/>
              <a:round/>
            </a:ln>
          </a:insideH>
          <a:insideV>
            <a:ln w="12700" cap="flat">
              <a:solidFill>
                <a:srgbClr val="5E5E5E"/>
              </a:solidFill>
              <a:prstDash val="solid"/>
              <a:round/>
            </a:ln>
          </a:insideV>
        </a:tcBdr>
        <a:fill>
          <a:solidFill>
            <a:srgbClr val="5E5E5E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5E5E5E"/>
        </a:fontRef>
        <a:srgbClr val="5E5E5E"/>
      </a:tcTxStyle>
      <a:tcStyle>
        <a:tcBdr>
          <a:left>
            <a:ln w="12700" cap="flat">
              <a:solidFill>
                <a:srgbClr val="5E5E5E"/>
              </a:solidFill>
              <a:prstDash val="solid"/>
              <a:round/>
            </a:ln>
          </a:left>
          <a:right>
            <a:ln w="12700" cap="flat">
              <a:solidFill>
                <a:srgbClr val="5E5E5E"/>
              </a:solidFill>
              <a:prstDash val="solid"/>
              <a:round/>
            </a:ln>
          </a:right>
          <a:top>
            <a:ln w="12700" cap="flat">
              <a:solidFill>
                <a:srgbClr val="5E5E5E"/>
              </a:solidFill>
              <a:prstDash val="solid"/>
              <a:round/>
            </a:ln>
          </a:top>
          <a:bottom>
            <a:ln w="12700" cap="flat">
              <a:solidFill>
                <a:srgbClr val="5E5E5E"/>
              </a:solidFill>
              <a:prstDash val="solid"/>
              <a:round/>
            </a:ln>
          </a:bottom>
          <a:insideH>
            <a:ln w="12700" cap="flat">
              <a:solidFill>
                <a:srgbClr val="5E5E5E"/>
              </a:solidFill>
              <a:prstDash val="solid"/>
              <a:round/>
            </a:ln>
          </a:insideH>
          <a:insideV>
            <a:ln w="12700" cap="flat">
              <a:solidFill>
                <a:srgbClr val="5E5E5E"/>
              </a:solidFill>
              <a:prstDash val="solid"/>
              <a:round/>
            </a:ln>
          </a:insideV>
        </a:tcBdr>
        <a:fill>
          <a:solidFill>
            <a:srgbClr val="5E5E5E">
              <a:alpha val="20000"/>
            </a:srgbClr>
          </a:solidFill>
        </a:fill>
      </a:tcStyle>
    </a:firstCol>
    <a:lastRow>
      <a:tcTxStyle b="on" i="off">
        <a:fontRef idx="major">
          <a:srgbClr val="5E5E5E"/>
        </a:fontRef>
        <a:srgbClr val="5E5E5E"/>
      </a:tcTxStyle>
      <a:tcStyle>
        <a:tcBdr>
          <a:left>
            <a:ln w="12700" cap="flat">
              <a:solidFill>
                <a:srgbClr val="5E5E5E"/>
              </a:solidFill>
              <a:prstDash val="solid"/>
              <a:round/>
            </a:ln>
          </a:left>
          <a:right>
            <a:ln w="12700" cap="flat">
              <a:solidFill>
                <a:srgbClr val="5E5E5E"/>
              </a:solidFill>
              <a:prstDash val="solid"/>
              <a:round/>
            </a:ln>
          </a:right>
          <a:top>
            <a:ln w="50800" cap="flat">
              <a:solidFill>
                <a:srgbClr val="5E5E5E"/>
              </a:solidFill>
              <a:prstDash val="solid"/>
              <a:round/>
            </a:ln>
          </a:top>
          <a:bottom>
            <a:ln w="12700" cap="flat">
              <a:solidFill>
                <a:srgbClr val="5E5E5E"/>
              </a:solidFill>
              <a:prstDash val="solid"/>
              <a:round/>
            </a:ln>
          </a:bottom>
          <a:insideH>
            <a:ln w="12700" cap="flat">
              <a:solidFill>
                <a:srgbClr val="5E5E5E"/>
              </a:solidFill>
              <a:prstDash val="solid"/>
              <a:round/>
            </a:ln>
          </a:insideH>
          <a:insideV>
            <a:ln w="12700" cap="flat">
              <a:solidFill>
                <a:srgbClr val="5E5E5E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5E5E5E"/>
        </a:fontRef>
        <a:srgbClr val="5E5E5E"/>
      </a:tcTxStyle>
      <a:tcStyle>
        <a:tcBdr>
          <a:left>
            <a:ln w="12700" cap="flat">
              <a:solidFill>
                <a:srgbClr val="5E5E5E"/>
              </a:solidFill>
              <a:prstDash val="solid"/>
              <a:round/>
            </a:ln>
          </a:left>
          <a:right>
            <a:ln w="12700" cap="flat">
              <a:solidFill>
                <a:srgbClr val="5E5E5E"/>
              </a:solidFill>
              <a:prstDash val="solid"/>
              <a:round/>
            </a:ln>
          </a:right>
          <a:top>
            <a:ln w="12700" cap="flat">
              <a:solidFill>
                <a:srgbClr val="5E5E5E"/>
              </a:solidFill>
              <a:prstDash val="solid"/>
              <a:round/>
            </a:ln>
          </a:top>
          <a:bottom>
            <a:ln w="25400" cap="flat">
              <a:solidFill>
                <a:srgbClr val="5E5E5E"/>
              </a:solidFill>
              <a:prstDash val="solid"/>
              <a:round/>
            </a:ln>
          </a:bottom>
          <a:insideH>
            <a:ln w="12700" cap="flat">
              <a:solidFill>
                <a:srgbClr val="5E5E5E"/>
              </a:solidFill>
              <a:prstDash val="solid"/>
              <a:round/>
            </a:ln>
          </a:insideH>
          <a:insideV>
            <a:ln w="12700" cap="flat">
              <a:solidFill>
                <a:srgbClr val="5E5E5E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/Relationships>

</file>

<file path=ppt/charts/_rels/chart1.xml.rels><?xml version="1.0" encoding="UTF-8"?>
<Relationships xmlns="http://schemas.openxmlformats.org/package/2006/relationships"><Relationship Id="rId1" Type="http://schemas.openxmlformats.org/officeDocument/2006/relationships/package" Target="../embeddings/Microsoft_Excel_Sheet1.xlsx"/></Relationships>
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roundedCorners val="0"/>
  <c:chart>
    <c:autoTitleDeleted val="1"/>
    <c:plotArea>
      <c:layout>
        <c:manualLayout>
          <c:layoutTarget val="inner"/>
          <c:xMode val="edge"/>
          <c:yMode val="edge"/>
          <c:x val="0.06206"/>
          <c:y val="0.06206"/>
          <c:w val="0.87588"/>
          <c:h val="0.86338"/>
        </c:manualLayout>
      </c:layout>
      <c:pieChart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المنطقة ١</c:v>
                </c:pt>
              </c:strCache>
            </c:strRef>
          </c:tx>
          <c:spPr>
            <a:solidFill>
              <a:srgbClr val="99195E"/>
            </a:solidFill>
            <a:ln w="12700" cap="flat">
              <a:noFill/>
              <a:miter lim="400000"/>
            </a:ln>
            <a:effectLst/>
          </c:spPr>
          <c:explosion val="0"/>
          <c:dPt>
            <c:idx val="0"/>
            <c:explosion val="0"/>
            <c:spPr>
              <a:solidFill>
                <a:srgbClr val="99195E"/>
              </a:solidFill>
              <a:ln w="12700" cap="flat">
                <a:noFill/>
                <a:miter lim="400000"/>
              </a:ln>
              <a:effectLst/>
            </c:spPr>
          </c:dPt>
          <c:dPt>
            <c:idx val="1"/>
            <c:explosion val="0"/>
            <c:spPr>
              <a:solidFill>
                <a:srgbClr val="52245B"/>
              </a:solidFill>
              <a:ln w="12700" cap="flat">
                <a:noFill/>
                <a:miter lim="400000"/>
              </a:ln>
              <a:effectLst/>
            </c:spPr>
          </c:dPt>
          <c:dPt>
            <c:idx val="2"/>
            <c:explosion val="0"/>
            <c:spPr>
              <a:solidFill>
                <a:srgbClr val="CB297B"/>
              </a:solidFill>
              <a:ln w="12700" cap="flat">
                <a:noFill/>
                <a:miter lim="400000"/>
              </a:ln>
              <a:effectLst/>
            </c:spPr>
          </c:dPt>
          <c:dPt>
            <c:idx val="3"/>
            <c:explosion val="0"/>
            <c:spPr>
              <a:solidFill>
                <a:srgbClr val="834190"/>
              </a:solidFill>
              <a:ln w="12700" cap="flat">
                <a:noFill/>
                <a:miter lim="400000"/>
              </a:ln>
              <a:effectLst/>
            </c:spPr>
          </c:dPt>
          <c:dPt>
            <c:idx val="4"/>
            <c:explosion val="0"/>
            <c:spPr>
              <a:solidFill>
                <a:srgbClr val="650E47"/>
              </a:solidFill>
              <a:ln w="12700" cap="flat">
                <a:noFill/>
                <a:miter lim="400000"/>
              </a:ln>
              <a:effectLst/>
            </c:spPr>
          </c:dPt>
          <c:dPt>
            <c:idx val="5"/>
            <c:explosion val="0"/>
            <c:spPr>
              <a:solidFill>
                <a:srgbClr val="9D70CB"/>
              </a:solidFill>
              <a:ln w="12700" cap="flat">
                <a:noFill/>
                <a:miter lim="400000"/>
              </a:ln>
              <a:effectLst/>
            </c:spPr>
          </c:dPt>
          <c:dLbls>
            <c:dLbl>
              <c:idx val="0"/>
              <c:numFmt formatCode="#,##0%" sourceLinked="0"/>
              <c:txPr>
                <a:bodyPr/>
                <a:lstStyle/>
                <a:p>
                  <a:pPr>
                    <a:defRPr b="0" i="0" strike="noStrike" sz="5000" u="none">
                      <a:solidFill>
                        <a:srgbClr val="FFFFFF"/>
                      </a:solidFill>
                      <a:latin typeface="Geeza Pro Regular"/>
                    </a:defRPr>
                  </a:pPr>
                </a:p>
              </c:txPr>
              <c:dLblPos val="ctr"/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1"/>
              <c:numFmt formatCode="#,##0%" sourceLinked="0"/>
              <c:txPr>
                <a:bodyPr/>
                <a:lstStyle/>
                <a:p>
                  <a:pPr>
                    <a:defRPr b="0" i="0" strike="noStrike" sz="5000" u="none">
                      <a:solidFill>
                        <a:srgbClr val="FFFFFF"/>
                      </a:solidFill>
                      <a:latin typeface="Geeza Pro Regular"/>
                    </a:defRPr>
                  </a:pPr>
                </a:p>
              </c:txPr>
              <c:dLblPos val="inEnd"/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2"/>
              <c:numFmt formatCode="#,##0%" sourceLinked="0"/>
              <c:txPr>
                <a:bodyPr/>
                <a:lstStyle/>
                <a:p>
                  <a:pPr>
                    <a:defRPr b="0" i="0" strike="noStrike" sz="5000" u="none">
                      <a:solidFill>
                        <a:srgbClr val="FFFFFF"/>
                      </a:solidFill>
                      <a:latin typeface="Geeza Pro Regular"/>
                    </a:defRPr>
                  </a:pPr>
                </a:p>
              </c:txPr>
              <c:dLblPos val="inEnd"/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3"/>
              <c:numFmt formatCode="#,##0%" sourceLinked="0"/>
              <c:txPr>
                <a:bodyPr/>
                <a:lstStyle/>
                <a:p>
                  <a:pPr>
                    <a:defRPr b="0" i="0" strike="noStrike" sz="5000" u="none">
                      <a:solidFill>
                        <a:srgbClr val="FFFFFF"/>
                      </a:solidFill>
                      <a:latin typeface="Geeza Pro Regular"/>
                    </a:defRPr>
                  </a:pPr>
                </a:p>
              </c:txPr>
              <c:dLblPos val="inEnd"/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4"/>
              <c:numFmt formatCode="#,##0%" sourceLinked="0"/>
              <c:txPr>
                <a:bodyPr/>
                <a:lstStyle/>
                <a:p>
                  <a:pPr>
                    <a:defRPr b="0" i="0" strike="noStrike" sz="5000" u="none">
                      <a:solidFill>
                        <a:srgbClr val="FFFFFF"/>
                      </a:solidFill>
                      <a:latin typeface="Geeza Pro Regular"/>
                    </a:defRPr>
                  </a:pPr>
                </a:p>
              </c:txPr>
              <c:dLblPos val="inEnd"/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5"/>
              <c:numFmt formatCode="#,##0%" sourceLinked="0"/>
              <c:txPr>
                <a:bodyPr/>
                <a:lstStyle/>
                <a:p>
                  <a:pPr>
                    <a:defRPr b="0" i="0" strike="noStrike" sz="5000" u="none">
                      <a:solidFill>
                        <a:srgbClr val="FFFFFF"/>
                      </a:solidFill>
                      <a:latin typeface="Geeza Pro Regular"/>
                    </a:defRPr>
                  </a:pPr>
                </a:p>
              </c:txPr>
              <c:dLblPos val="inEnd"/>
              <c:showLegendKey val="0"/>
              <c:showVal val="0"/>
              <c:showCatName val="0"/>
              <c:showSerName val="0"/>
              <c:showPercent val="1"/>
              <c:showBubbleSize val="0"/>
            </c:dLbl>
            <c:numFmt formatCode="#,##0%" sourceLinked="0"/>
            <c:txPr>
              <a:bodyPr/>
              <a:lstStyle/>
              <a:p>
                <a:pPr>
                  <a:defRPr b="0" i="0" strike="noStrike" sz="5000" u="none">
                    <a:solidFill>
                      <a:srgbClr val="FFFFFF"/>
                    </a:solidFill>
                    <a:latin typeface="Geeza Pro Regular"/>
                  </a:defRPr>
                </a:pPr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noFill/>
                <a:ln w="635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c:spPr>
            </c:leaderLines>
          </c:dLbls>
          <c:cat>
            <c:strRef>
              <c:f>Sheet1!$B$1:$G$1</c:f>
              <c:strCache>
                <c:ptCount val="6"/>
                <c:pt idx="0">
                  <c:v>أبريل</c:v>
                </c:pt>
                <c:pt idx="1">
                  <c:v>مايو</c:v>
                </c:pt>
                <c:pt idx="2">
                  <c:v>يونيو</c:v>
                </c:pt>
                <c:pt idx="3">
                  <c:v>يوليو</c:v>
                </c:pt>
                <c:pt idx="4">
                  <c:v>أغسطس</c:v>
                </c:pt>
                <c:pt idx="5">
                  <c:v>سبتمبر</c:v>
                </c:pt>
              </c:strCache>
            </c:strRef>
          </c:cat>
          <c:val>
            <c:numRef>
              <c:f>Sheet1!$B$2:$G$2</c:f>
              <c:numCache>
                <c:ptCount val="6"/>
                <c:pt idx="0">
                  <c:v>91.000000</c:v>
                </c:pt>
                <c:pt idx="1">
                  <c:v>76.000000</c:v>
                </c:pt>
                <c:pt idx="2">
                  <c:v>28.000000</c:v>
                </c:pt>
                <c:pt idx="3">
                  <c:v>26.000000</c:v>
                </c:pt>
                <c:pt idx="4">
                  <c:v>21.000000</c:v>
                </c:pt>
                <c:pt idx="5">
                  <c:v>18.000000</c:v>
                </c:pt>
              </c:numCache>
            </c:numRef>
          </c:val>
        </c:ser>
        <c:firstSliceAng val="0"/>
      </c:pieChart>
      <c:spPr>
        <a:noFill/>
        <a:ln w="12700" cap="flat">
          <a:noFill/>
          <a:miter lim="400000"/>
        </a:ln>
        <a:effectLst/>
      </c:spPr>
    </c:plotArea>
    <c:plotVisOnly val="1"/>
    <c:dispBlanksAs val="gap"/>
  </c:chart>
  <c:spPr>
    <a:noFill/>
    <a:ln>
      <a:noFill/>
    </a:ln>
    <a:effectLst/>
  </c:spPr>
  <c:externalData r:id="rId1">
    <c:autoUpdate val="0"/>
  </c:externalData>
</c:chartSpace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Shape 154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55" name="Shape 155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r" defTabSz="457200" rtl="1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1pPr>
    <a:lvl2pPr indent="228600" algn="r" defTabSz="457200" rtl="1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2pPr>
    <a:lvl3pPr indent="457200" algn="r" defTabSz="457200" rtl="1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3pPr>
    <a:lvl4pPr indent="685800" algn="r" defTabSz="457200" rtl="1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4pPr>
    <a:lvl5pPr indent="914400" algn="r" defTabSz="457200" rtl="1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5pPr>
    <a:lvl6pPr indent="1143000" algn="r" defTabSz="457200" rtl="1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6pPr>
    <a:lvl7pPr indent="1371600" algn="r" defTabSz="457200" rtl="1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7pPr>
    <a:lvl8pPr indent="1600200" algn="r" defTabSz="457200" rtl="1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8pPr>
    <a:lvl9pPr indent="1828800" algn="r" defTabSz="457200" rtl="1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eg"/><Relationship Id="rId3" Type="http://schemas.openxmlformats.org/officeDocument/2006/relationships/image" Target="../media/image6.jpeg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jpeg"/><Relationship Id="rId3" Type="http://schemas.openxmlformats.org/officeDocument/2006/relationships/image" Target="../media/image6.jpeg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العنوان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مستوى النص الأول…"/>
          <p:cNvSpPr txBox="1"/>
          <p:nvPr>
            <p:ph type="body" sz="quarter" idx="1" hasCustomPrompt="1"/>
          </p:nvPr>
        </p:nvSpPr>
        <p:spPr>
          <a:xfrm>
            <a:off x="1201340" y="11859862"/>
            <a:ext cx="21971004" cy="636980"/>
          </a:xfrm>
          <a:prstGeom prst="rect">
            <a:avLst/>
          </a:prstGeom>
        </p:spPr>
        <p:txBody>
          <a:bodyPr lIns="45718" tIns="45718" rIns="45718" bIns="45718" numCol="1" spcCol="38100"/>
          <a:lstStyle>
            <a:lvl1pPr marL="0" indent="0" defTabSz="759459">
              <a:lnSpc>
                <a:spcPct val="100000"/>
              </a:lnSpc>
              <a:spcBef>
                <a:spcPts val="0"/>
              </a:spcBef>
              <a:buSzTx/>
              <a:buNone/>
              <a:defRPr b="1" sz="3300"/>
            </a:lvl1pPr>
            <a:lvl2pPr marL="1028700" indent="-419100" defTabSz="759459">
              <a:lnSpc>
                <a:spcPct val="100000"/>
              </a:lnSpc>
              <a:spcBef>
                <a:spcPts val="0"/>
              </a:spcBef>
              <a:defRPr b="1" sz="3300"/>
            </a:lvl2pPr>
            <a:lvl3pPr marL="1638300" indent="-419100" defTabSz="759459">
              <a:lnSpc>
                <a:spcPct val="100000"/>
              </a:lnSpc>
              <a:spcBef>
                <a:spcPts val="0"/>
              </a:spcBef>
              <a:defRPr b="1" sz="3300"/>
            </a:lvl3pPr>
            <a:lvl4pPr marL="2247900" indent="-419100" defTabSz="759459">
              <a:lnSpc>
                <a:spcPct val="100000"/>
              </a:lnSpc>
              <a:spcBef>
                <a:spcPts val="0"/>
              </a:spcBef>
              <a:defRPr b="1" sz="3300"/>
            </a:lvl4pPr>
            <a:lvl5pPr marL="2857500" indent="-419100" defTabSz="759459">
              <a:lnSpc>
                <a:spcPct val="100000"/>
              </a:lnSpc>
              <a:spcBef>
                <a:spcPts val="0"/>
              </a:spcBef>
              <a:defRPr b="1" sz="3300"/>
            </a:lvl5pPr>
          </a:lstStyle>
          <a:p>
            <a:pPr/>
            <a:r>
              <a:t>المؤلف والتاريخ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2" name="عنوان العرض التقديمي"/>
          <p:cNvSpPr txBox="1"/>
          <p:nvPr>
            <p:ph type="title" hasCustomPrompt="1"/>
          </p:nvPr>
        </p:nvSpPr>
        <p:spPr>
          <a:xfrm>
            <a:off x="1206496" y="2574991"/>
            <a:ext cx="21971005" cy="4648202"/>
          </a:xfrm>
          <a:prstGeom prst="rect">
            <a:avLst/>
          </a:prstGeom>
        </p:spPr>
        <p:txBody>
          <a:bodyPr anchor="b"/>
          <a:lstStyle>
            <a:lvl1pPr>
              <a:defRPr spc="-232" sz="11600"/>
            </a:lvl1pPr>
          </a:lstStyle>
          <a:p>
            <a:pPr/>
            <a:r>
              <a:t>عنوان العرض التقديمي</a:t>
            </a:r>
          </a:p>
        </p:txBody>
      </p:sp>
      <p:sp>
        <p:nvSpPr>
          <p:cNvPr id="13" name="مستوى النص الأول…"/>
          <p:cNvSpPr txBox="1"/>
          <p:nvPr>
            <p:ph type="body" sz="quarter" idx="21" hasCustomPrompt="1"/>
          </p:nvPr>
        </p:nvSpPr>
        <p:spPr>
          <a:xfrm>
            <a:off x="1201342" y="7223190"/>
            <a:ext cx="21971002" cy="1905002"/>
          </a:xfrm>
          <a:prstGeom prst="rect">
            <a:avLst/>
          </a:prstGeom>
        </p:spPr>
        <p:txBody>
          <a:bodyPr numCol="1" spcCol="381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 rtl="0">
              <a:defRPr/>
            </a:pPr>
            <a:r>
              <a:t>العنوان الفرعي للعرض التقديمي</a:t>
            </a:r>
          </a:p>
        </p:txBody>
      </p:sp>
      <p:sp>
        <p:nvSpPr>
          <p:cNvPr id="1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بيان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مستوى النص الأول…"/>
          <p:cNvSpPr txBox="1"/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numCol="1" spcCol="38100"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Geeza Pro Regular"/>
                <a:ea typeface="Geeza Pro Regular"/>
                <a:cs typeface="Geeza Pro Regular"/>
                <a:sym typeface="Geeza Pro Regular"/>
              </a:defRPr>
            </a:lvl1pPr>
            <a:lvl2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Geeza Pro Regular"/>
                <a:ea typeface="Geeza Pro Regular"/>
                <a:cs typeface="Geeza Pro Regular"/>
                <a:sym typeface="Geeza Pro Regular"/>
              </a:defRPr>
            </a:lvl2pPr>
            <a:lvl3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Geeza Pro Regular"/>
                <a:ea typeface="Geeza Pro Regular"/>
                <a:cs typeface="Geeza Pro Regular"/>
                <a:sym typeface="Geeza Pro Regular"/>
              </a:defRPr>
            </a:lvl3pPr>
            <a:lvl4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Geeza Pro Regular"/>
                <a:ea typeface="Geeza Pro Regular"/>
                <a:cs typeface="Geeza Pro Regular"/>
                <a:sym typeface="Geeza Pro Regular"/>
              </a:defRPr>
            </a:lvl4pPr>
            <a:lvl5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Geeza Pro Regular"/>
                <a:ea typeface="Geeza Pro Regular"/>
                <a:cs typeface="Geeza Pro Regular"/>
                <a:sym typeface="Geeza Pro Regular"/>
              </a:defRPr>
            </a:lvl5pPr>
          </a:lstStyle>
          <a:p>
            <a:pPr/>
            <a:r>
              <a:t>بيان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01" name="موضوع الدرس : التمثيل بالقطاعات الدائرية"/>
          <p:cNvSpPr txBox="1"/>
          <p:nvPr/>
        </p:nvSpPr>
        <p:spPr>
          <a:xfrm>
            <a:off x="4332811" y="950536"/>
            <a:ext cx="13913272" cy="26924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normAutofit fontScale="100000" lnSpcReduction="0"/>
          </a:bodyPr>
          <a:lstStyle/>
          <a:p>
            <a:pPr algn="r" defTabSz="825500" rtl="0">
              <a:defRPr sz="7000">
                <a:solidFill>
                  <a:srgbClr val="000000"/>
                </a:solidFill>
                <a:latin typeface="Muna Bold"/>
                <a:ea typeface="Muna Bold"/>
                <a:cs typeface="Muna Bold"/>
                <a:sym typeface="Muna Bold"/>
              </a:defRPr>
            </a:pPr>
            <a:r>
              <a:t>موضوع الدرس : </a:t>
            </a:r>
            <a:r>
              <a:rPr>
                <a:solidFill>
                  <a:srgbClr val="012F7B"/>
                </a:solidFill>
              </a:rPr>
              <a:t>التمثيل بالقطاعات الدائرية </a:t>
            </a:r>
          </a:p>
        </p:txBody>
      </p:sp>
      <p:pic>
        <p:nvPicPr>
          <p:cNvPr id="102" name="IMG_0805.jpeg" descr="IMG_0805.jpeg"/>
          <p:cNvPicPr>
            <a:picLocks noChangeAspect="1"/>
          </p:cNvPicPr>
          <p:nvPr/>
        </p:nvPicPr>
        <p:blipFill>
          <a:blip r:embed="rId3">
            <a:extLst/>
          </a:blip>
          <a:srcRect l="6776" t="35124" r="11041" b="44311"/>
          <a:stretch>
            <a:fillRect/>
          </a:stretch>
        </p:blipFill>
        <p:spPr>
          <a:xfrm>
            <a:off x="18922418" y="3219487"/>
            <a:ext cx="3644370" cy="847049"/>
          </a:xfrm>
          <a:prstGeom prst="rect">
            <a:avLst/>
          </a:prstGeom>
          <a:ln w="12700">
            <a:miter lim="400000"/>
          </a:ln>
        </p:spPr>
      </p:pic>
      <p:pic>
        <p:nvPicPr>
          <p:cNvPr id="103" name="IMG_0805.jpeg" descr="IMG_0805.jpeg"/>
          <p:cNvPicPr>
            <a:picLocks noChangeAspect="1"/>
          </p:cNvPicPr>
          <p:nvPr/>
        </p:nvPicPr>
        <p:blipFill>
          <a:blip r:embed="rId3">
            <a:extLst/>
          </a:blip>
          <a:srcRect l="39631" t="57526" r="14076" b="13262"/>
          <a:stretch>
            <a:fillRect/>
          </a:stretch>
        </p:blipFill>
        <p:spPr>
          <a:xfrm>
            <a:off x="18692033" y="4920843"/>
            <a:ext cx="2052815" cy="1203199"/>
          </a:xfrm>
          <a:prstGeom prst="rect">
            <a:avLst/>
          </a:prstGeom>
          <a:ln w="12700">
            <a:miter lim="400000"/>
          </a:ln>
        </p:spPr>
      </p:pic>
      <p:sp>
        <p:nvSpPr>
          <p:cNvPr id="10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معلومة كبيرة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مستوى النص الأول…"/>
          <p:cNvSpPr txBox="1"/>
          <p:nvPr>
            <p:ph type="body" idx="1" hasCustomPrompt="1"/>
          </p:nvPr>
        </p:nvSpPr>
        <p:spPr>
          <a:xfrm>
            <a:off x="1206500" y="1075926"/>
            <a:ext cx="21971000" cy="7241586"/>
          </a:xfrm>
          <a:prstGeom prst="rect">
            <a:avLst/>
          </a:prstGeom>
        </p:spPr>
        <p:txBody>
          <a:bodyPr numCol="1" spcCol="38100"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1pPr>
            <a:lvl2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2pPr>
            <a:lvl3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3pPr>
            <a:lvl4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4pPr>
            <a:lvl5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5pPr>
          </a:lstStyle>
          <a:p>
            <a:pPr/>
            <a:r>
              <a:t>‏١٠٠٪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12" name="معلومات الحقيقة"/>
          <p:cNvSpPr txBox="1"/>
          <p:nvPr>
            <p:ph type="body" sz="quarter" idx="21" hasCustomPrompt="1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</p:spPr>
        <p:txBody>
          <a:bodyPr lIns="45718" tIns="45718" rIns="45718" bIns="45718" numCol="1" spcCol="38100"/>
          <a:lstStyle>
            <a:lvl1pPr marL="0" indent="0" algn="ctr" defTabSz="775969">
              <a:lnSpc>
                <a:spcPct val="100000"/>
              </a:lnSpc>
              <a:spcBef>
                <a:spcPts val="0"/>
              </a:spcBef>
              <a:buSzTx/>
              <a:buNone/>
              <a:defRPr b="1" sz="5100"/>
            </a:lvl1pPr>
          </a:lstStyle>
          <a:p>
            <a:pPr rtl="0">
              <a:defRPr/>
            </a:pPr>
            <a:r>
              <a:t>معلومات الحقيقة</a:t>
            </a:r>
          </a:p>
        </p:txBody>
      </p:sp>
      <p:sp>
        <p:nvSpPr>
          <p:cNvPr id="11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اقتباس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مستوى النص الأول…"/>
          <p:cNvSpPr txBox="1"/>
          <p:nvPr>
            <p:ph type="body" sz="quarter" idx="1" hasCustomPrompt="1"/>
          </p:nvPr>
        </p:nvSpPr>
        <p:spPr>
          <a:xfrm>
            <a:off x="4837067" y="1016224"/>
            <a:ext cx="13465785" cy="1158177"/>
          </a:xfrm>
          <a:prstGeom prst="rect">
            <a:avLst/>
          </a:prstGeom>
        </p:spPr>
        <p:txBody>
          <a:bodyPr lIns="45718" tIns="45718" rIns="45718" bIns="45718" numCol="1" spcCol="381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7800">
                <a:latin typeface="Muna Bold"/>
                <a:ea typeface="Muna Bold"/>
                <a:cs typeface="Muna Bold"/>
                <a:sym typeface="Muna Bold"/>
              </a:defRPr>
            </a:lvl1pPr>
            <a:lvl2pPr marL="1600200" indent="-990600" defTabSz="825500">
              <a:lnSpc>
                <a:spcPct val="100000"/>
              </a:lnSpc>
              <a:spcBef>
                <a:spcPts val="0"/>
              </a:spcBef>
              <a:defRPr sz="7800">
                <a:latin typeface="Muna Bold"/>
                <a:ea typeface="Muna Bold"/>
                <a:cs typeface="Muna Bold"/>
                <a:sym typeface="Muna Bold"/>
              </a:defRPr>
            </a:lvl2pPr>
            <a:lvl3pPr marL="2209800" indent="-990600" defTabSz="825500">
              <a:lnSpc>
                <a:spcPct val="100000"/>
              </a:lnSpc>
              <a:spcBef>
                <a:spcPts val="0"/>
              </a:spcBef>
              <a:defRPr sz="7800">
                <a:latin typeface="Muna Bold"/>
                <a:ea typeface="Muna Bold"/>
                <a:cs typeface="Muna Bold"/>
                <a:sym typeface="Muna Bold"/>
              </a:defRPr>
            </a:lvl3pPr>
            <a:lvl4pPr marL="2819400" indent="-990600" defTabSz="825500">
              <a:lnSpc>
                <a:spcPct val="100000"/>
              </a:lnSpc>
              <a:spcBef>
                <a:spcPts val="0"/>
              </a:spcBef>
              <a:defRPr sz="7800">
                <a:latin typeface="Muna Bold"/>
                <a:ea typeface="Muna Bold"/>
                <a:cs typeface="Muna Bold"/>
                <a:sym typeface="Muna Bold"/>
              </a:defRPr>
            </a:lvl4pPr>
            <a:lvl5pPr marL="3429000" indent="-990600" defTabSz="825500">
              <a:lnSpc>
                <a:spcPct val="100000"/>
              </a:lnSpc>
              <a:spcBef>
                <a:spcPts val="0"/>
              </a:spcBef>
              <a:defRPr sz="7800">
                <a:latin typeface="Muna Bold"/>
                <a:ea typeface="Muna Bold"/>
                <a:cs typeface="Muna Bold"/>
                <a:sym typeface="Muna Bold"/>
              </a:defRPr>
            </a:lvl5pPr>
          </a:lstStyle>
          <a:p>
            <a:pPr/>
            <a:r>
              <a:t>السمة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pic>
        <p:nvPicPr>
          <p:cNvPr id="121" name="IMG_0805.jpeg" descr="IMG_0805.jpeg"/>
          <p:cNvPicPr>
            <a:picLocks noChangeAspect="1"/>
          </p:cNvPicPr>
          <p:nvPr/>
        </p:nvPicPr>
        <p:blipFill>
          <a:blip r:embed="rId3">
            <a:extLst/>
          </a:blip>
          <a:srcRect l="8700" t="33989" r="11434" b="42237"/>
          <a:stretch>
            <a:fillRect/>
          </a:stretch>
        </p:blipFill>
        <p:spPr>
          <a:xfrm>
            <a:off x="19614098" y="3236758"/>
            <a:ext cx="3413259" cy="943705"/>
          </a:xfrm>
          <a:prstGeom prst="rect">
            <a:avLst/>
          </a:prstGeom>
          <a:ln w="12700">
            <a:miter lim="400000"/>
          </a:ln>
        </p:spPr>
      </p:pic>
      <p:pic>
        <p:nvPicPr>
          <p:cNvPr id="122" name="IMG_0805.jpeg" descr="IMG_0805.jpeg"/>
          <p:cNvPicPr>
            <a:picLocks noChangeAspect="1"/>
          </p:cNvPicPr>
          <p:nvPr/>
        </p:nvPicPr>
        <p:blipFill>
          <a:blip r:embed="rId3">
            <a:extLst/>
          </a:blip>
          <a:srcRect l="37250" t="56471" r="8700" b="14988"/>
          <a:stretch>
            <a:fillRect/>
          </a:stretch>
        </p:blipFill>
        <p:spPr>
          <a:xfrm>
            <a:off x="19316128" y="5361077"/>
            <a:ext cx="1514446" cy="742833"/>
          </a:xfrm>
          <a:prstGeom prst="rect">
            <a:avLst/>
          </a:prstGeom>
          <a:ln w="12700">
            <a:miter lim="400000"/>
          </a:ln>
        </p:spPr>
      </p:pic>
      <p:sp>
        <p:nvSpPr>
          <p:cNvPr id="12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صورة - ٣ أعلى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وعاء من السلطة مع أرز مقلي وبيض مسلوق وعيدان طعام"/>
          <p:cNvSpPr/>
          <p:nvPr>
            <p:ph type="pic" sz="quarter" idx="21"/>
          </p:nvPr>
        </p:nvSpPr>
        <p:spPr>
          <a:xfrm>
            <a:off x="15760700" y="1016000"/>
            <a:ext cx="7439099" cy="5949678"/>
          </a:xfrm>
          <a:prstGeom prst="rect">
            <a:avLst/>
          </a:prstGeom>
        </p:spPr>
        <p:txBody>
          <a:bodyPr lIns="91439" tIns="45719" rIns="91439" bIns="45719" numCol="1" spcCol="38100">
            <a:noAutofit/>
          </a:bodyPr>
          <a:lstStyle/>
          <a:p>
            <a:pPr/>
          </a:p>
        </p:txBody>
      </p:sp>
      <p:sp>
        <p:nvSpPr>
          <p:cNvPr id="131" name="وعاء من كعك السلمون والسلطة والحمص "/>
          <p:cNvSpPr/>
          <p:nvPr>
            <p:ph type="pic" sz="half" idx="22"/>
          </p:nvPr>
        </p:nvSpPr>
        <p:spPr>
          <a:xfrm>
            <a:off x="13500100" y="3978275"/>
            <a:ext cx="10439400" cy="12150181"/>
          </a:xfrm>
          <a:prstGeom prst="rect">
            <a:avLst/>
          </a:prstGeom>
        </p:spPr>
        <p:txBody>
          <a:bodyPr lIns="91439" tIns="45719" rIns="91439" bIns="45719" numCol="1" spcCol="38100">
            <a:noAutofit/>
          </a:bodyPr>
          <a:lstStyle/>
          <a:p>
            <a:pPr/>
          </a:p>
        </p:txBody>
      </p:sp>
      <p:sp>
        <p:nvSpPr>
          <p:cNvPr id="132" name="وعاء من معكرونة البابارديلة مع زبدة البقدونس والبندق المحمص وجبن البارميزان المبشور"/>
          <p:cNvSpPr/>
          <p:nvPr>
            <p:ph type="pic" idx="23"/>
          </p:nvPr>
        </p:nvSpPr>
        <p:spPr>
          <a:xfrm>
            <a:off x="-139700" y="495300"/>
            <a:ext cx="16611600" cy="12458700"/>
          </a:xfrm>
          <a:prstGeom prst="rect">
            <a:avLst/>
          </a:prstGeom>
        </p:spPr>
        <p:txBody>
          <a:bodyPr lIns="91439" tIns="45719" rIns="91439" bIns="45719" numCol="1" spcCol="38100">
            <a:noAutofit/>
          </a:bodyPr>
          <a:lstStyle/>
          <a:p>
            <a:pPr/>
          </a:p>
        </p:txBody>
      </p:sp>
      <p:sp>
        <p:nvSpPr>
          <p:cNvPr id="13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صورة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وعاء من السلطة مع أرز مقلي وبيض مسلوق وعيدان طعام"/>
          <p:cNvSpPr/>
          <p:nvPr>
            <p:ph type="pic" idx="21"/>
          </p:nvPr>
        </p:nvSpPr>
        <p:spPr>
          <a:xfrm>
            <a:off x="-1333500" y="-5524500"/>
            <a:ext cx="27051000" cy="21640800"/>
          </a:xfrm>
          <a:prstGeom prst="rect">
            <a:avLst/>
          </a:prstGeom>
        </p:spPr>
        <p:txBody>
          <a:bodyPr lIns="91439" tIns="45719" rIns="91439" bIns="45719" numCol="1" spcCol="38100">
            <a:noAutofit/>
          </a:bodyPr>
          <a:lstStyle/>
          <a:p>
            <a:pPr/>
          </a:p>
        </p:txBody>
      </p:sp>
      <p:sp>
        <p:nvSpPr>
          <p:cNvPr id="14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فارغ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العنوان والصورة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الأفوكادو والليمون الحامض"/>
          <p:cNvSpPr/>
          <p:nvPr>
            <p:ph type="pic" idx="21"/>
          </p:nvPr>
        </p:nvSpPr>
        <p:spPr>
          <a:xfrm>
            <a:off x="-1155700" y="-1295400"/>
            <a:ext cx="26746200" cy="16018933"/>
          </a:xfrm>
          <a:prstGeom prst="rect">
            <a:avLst/>
          </a:prstGeom>
        </p:spPr>
        <p:txBody>
          <a:bodyPr lIns="91439" tIns="45719" rIns="91439" bIns="45719" numCol="1" spcCol="38100">
            <a:noAutofit/>
          </a:bodyPr>
          <a:lstStyle/>
          <a:p>
            <a:pPr/>
          </a:p>
        </p:txBody>
      </p:sp>
      <p:sp>
        <p:nvSpPr>
          <p:cNvPr id="22" name="عنوان العرض التقديمي"/>
          <p:cNvSpPr txBox="1"/>
          <p:nvPr>
            <p:ph type="title" hasCustomPrompt="1"/>
          </p:nvPr>
        </p:nvSpPr>
        <p:spPr>
          <a:xfrm>
            <a:off x="1206500" y="7124700"/>
            <a:ext cx="21971000" cy="4648200"/>
          </a:xfrm>
          <a:prstGeom prst="rect">
            <a:avLst/>
          </a:prstGeom>
        </p:spPr>
        <p:txBody>
          <a:bodyPr anchor="b"/>
          <a:lstStyle>
            <a:lvl1pPr>
              <a:defRPr spc="-232" sz="11600"/>
            </a:lvl1pPr>
          </a:lstStyle>
          <a:p>
            <a:pPr/>
            <a:r>
              <a:t>عنوان العرض التقديمي</a:t>
            </a:r>
          </a:p>
        </p:txBody>
      </p:sp>
      <p:sp>
        <p:nvSpPr>
          <p:cNvPr id="23" name="مستوى النص الأول…"/>
          <p:cNvSpPr txBox="1"/>
          <p:nvPr>
            <p:ph type="body" sz="quarter" idx="1" hasCustomPrompt="1"/>
          </p:nvPr>
        </p:nvSpPr>
        <p:spPr>
          <a:xfrm>
            <a:off x="1207690" y="1106137"/>
            <a:ext cx="21968621" cy="636980"/>
          </a:xfrm>
          <a:prstGeom prst="rect">
            <a:avLst/>
          </a:prstGeom>
        </p:spPr>
        <p:txBody>
          <a:bodyPr lIns="45718" tIns="45718" rIns="45718" bIns="45718" numCol="1" spcCol="38100"/>
          <a:lstStyle>
            <a:lvl1pPr marL="0" indent="0" defTabSz="759459">
              <a:lnSpc>
                <a:spcPct val="100000"/>
              </a:lnSpc>
              <a:spcBef>
                <a:spcPts val="0"/>
              </a:spcBef>
              <a:buSzTx/>
              <a:buNone/>
              <a:defRPr b="1" sz="3300"/>
            </a:lvl1pPr>
            <a:lvl2pPr marL="1028700" indent="-419100" defTabSz="759459">
              <a:lnSpc>
                <a:spcPct val="100000"/>
              </a:lnSpc>
              <a:spcBef>
                <a:spcPts val="0"/>
              </a:spcBef>
              <a:defRPr b="1" sz="3300"/>
            </a:lvl2pPr>
            <a:lvl3pPr marL="1638300" indent="-419100" defTabSz="759459">
              <a:lnSpc>
                <a:spcPct val="100000"/>
              </a:lnSpc>
              <a:spcBef>
                <a:spcPts val="0"/>
              </a:spcBef>
              <a:defRPr b="1" sz="3300"/>
            </a:lvl3pPr>
            <a:lvl4pPr marL="2247900" indent="-419100" defTabSz="759459">
              <a:lnSpc>
                <a:spcPct val="100000"/>
              </a:lnSpc>
              <a:spcBef>
                <a:spcPts val="0"/>
              </a:spcBef>
              <a:defRPr b="1" sz="3300"/>
            </a:lvl4pPr>
            <a:lvl5pPr marL="2857500" indent="-419100" defTabSz="759459">
              <a:lnSpc>
                <a:spcPct val="100000"/>
              </a:lnSpc>
              <a:spcBef>
                <a:spcPts val="0"/>
              </a:spcBef>
              <a:defRPr b="1" sz="3300"/>
            </a:lvl5pPr>
          </a:lstStyle>
          <a:p>
            <a:pPr/>
            <a:r>
              <a:t>المؤلف والتاريخ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24" name="مستوى النص الأول…"/>
          <p:cNvSpPr txBox="1"/>
          <p:nvPr>
            <p:ph type="body" sz="quarter" idx="22" hasCustomPrompt="1"/>
          </p:nvPr>
        </p:nvSpPr>
        <p:spPr>
          <a:xfrm>
            <a:off x="1206500" y="11609909"/>
            <a:ext cx="21971000" cy="1116953"/>
          </a:xfrm>
          <a:prstGeom prst="rect">
            <a:avLst/>
          </a:prstGeom>
        </p:spPr>
        <p:txBody>
          <a:bodyPr numCol="1" spcCol="381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 rtl="0">
              <a:defRPr/>
            </a:pPr>
            <a:r>
              <a:t>العنوان الفرعي للعرض التقديمي</a:t>
            </a:r>
          </a:p>
        </p:txBody>
      </p:sp>
      <p:sp>
        <p:nvSpPr>
          <p:cNvPr id="2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بديل العنوان والصورة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وعاء من كعك السلمون والسلطة والحمص"/>
          <p:cNvSpPr/>
          <p:nvPr>
            <p:ph type="pic" idx="21"/>
          </p:nvPr>
        </p:nvSpPr>
        <p:spPr>
          <a:xfrm>
            <a:off x="10972800" y="-203200"/>
            <a:ext cx="12144837" cy="14135100"/>
          </a:xfrm>
          <a:prstGeom prst="rect">
            <a:avLst/>
          </a:prstGeom>
        </p:spPr>
        <p:txBody>
          <a:bodyPr lIns="91439" tIns="45719" rIns="91439" bIns="45719" numCol="1" spcCol="38100">
            <a:noAutofit/>
          </a:bodyPr>
          <a:lstStyle/>
          <a:p>
            <a:pPr/>
          </a:p>
        </p:txBody>
      </p:sp>
      <p:sp>
        <p:nvSpPr>
          <p:cNvPr id="33" name="عنوان الشريحة"/>
          <p:cNvSpPr txBox="1"/>
          <p:nvPr>
            <p:ph type="title" hasCustomPrompt="1"/>
          </p:nvPr>
        </p:nvSpPr>
        <p:spPr>
          <a:xfrm>
            <a:off x="1206500" y="1270000"/>
            <a:ext cx="9779000" cy="5882274"/>
          </a:xfrm>
          <a:prstGeom prst="rect">
            <a:avLst/>
          </a:prstGeom>
        </p:spPr>
        <p:txBody>
          <a:bodyPr anchor="b"/>
          <a:lstStyle/>
          <a:p>
            <a:pPr/>
            <a:r>
              <a:t>عنوان الشريحة</a:t>
            </a:r>
          </a:p>
        </p:txBody>
      </p:sp>
      <p:sp>
        <p:nvSpPr>
          <p:cNvPr id="34" name="مستوى النص الأول…"/>
          <p:cNvSpPr txBox="1"/>
          <p:nvPr>
            <p:ph type="body" sz="quarter" idx="1" hasCustomPrompt="1"/>
          </p:nvPr>
        </p:nvSpPr>
        <p:spPr>
          <a:xfrm>
            <a:off x="1206500" y="7060576"/>
            <a:ext cx="9779000" cy="5385424"/>
          </a:xfrm>
          <a:prstGeom prst="rect">
            <a:avLst/>
          </a:prstGeom>
        </p:spPr>
        <p:txBody>
          <a:bodyPr numCol="1" spcCol="381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العنوان الفرعي للشريحة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35" name="رقم الشريحة"/>
          <p:cNvSpPr txBox="1"/>
          <p:nvPr>
            <p:ph type="sldNum" sz="quarter" idx="2"/>
          </p:nvPr>
        </p:nvSpPr>
        <p:spPr>
          <a:xfrm>
            <a:off x="12008514" y="13084436"/>
            <a:ext cx="354475" cy="375397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العنوان والتعداد النقطي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عنوان الشريحة"/>
          <p:cNvSpPr txBox="1"/>
          <p:nvPr>
            <p:ph type="title" hasCustomPrompt="1"/>
          </p:nvPr>
        </p:nvSpPr>
        <p:spPr>
          <a:xfrm>
            <a:off x="1206500" y="1079500"/>
            <a:ext cx="21971000" cy="1433164"/>
          </a:xfrm>
          <a:prstGeom prst="rect">
            <a:avLst/>
          </a:prstGeom>
        </p:spPr>
        <p:txBody>
          <a:bodyPr/>
          <a:lstStyle/>
          <a:p>
            <a:pPr/>
            <a:r>
              <a:t>عنوان الشريحة</a:t>
            </a:r>
          </a:p>
        </p:txBody>
      </p:sp>
      <p:sp>
        <p:nvSpPr>
          <p:cNvPr id="43" name="مستوى النص الأول…"/>
          <p:cNvSpPr txBox="1"/>
          <p:nvPr>
            <p:ph type="body" sz="quarter" idx="1" hasCustomPrompt="1"/>
          </p:nvPr>
        </p:nvSpPr>
        <p:spPr>
          <a:xfrm>
            <a:off x="1206500" y="2372961"/>
            <a:ext cx="21971000" cy="934781"/>
          </a:xfrm>
          <a:prstGeom prst="rect">
            <a:avLst/>
          </a:prstGeom>
        </p:spPr>
        <p:txBody>
          <a:bodyPr lIns="45718" tIns="45718" rIns="45718" bIns="45718" numCol="1" spcCol="38100"/>
          <a:lstStyle>
            <a:lvl1pPr marL="0" indent="0" defTabSz="775969">
              <a:lnSpc>
                <a:spcPct val="100000"/>
              </a:lnSpc>
              <a:spcBef>
                <a:spcPts val="0"/>
              </a:spcBef>
              <a:buSzTx/>
              <a:buNone/>
              <a:defRPr b="1" sz="5100"/>
            </a:lvl1pPr>
            <a:lvl2pPr marL="1257300" indent="-647700" defTabSz="775969">
              <a:lnSpc>
                <a:spcPct val="100000"/>
              </a:lnSpc>
              <a:spcBef>
                <a:spcPts val="0"/>
              </a:spcBef>
              <a:defRPr b="1" sz="5100"/>
            </a:lvl2pPr>
            <a:lvl3pPr marL="1866900" indent="-647700" defTabSz="775969">
              <a:lnSpc>
                <a:spcPct val="100000"/>
              </a:lnSpc>
              <a:spcBef>
                <a:spcPts val="0"/>
              </a:spcBef>
              <a:defRPr b="1" sz="5100"/>
            </a:lvl3pPr>
            <a:lvl4pPr marL="2476500" indent="-647700" defTabSz="775969">
              <a:lnSpc>
                <a:spcPct val="100000"/>
              </a:lnSpc>
              <a:spcBef>
                <a:spcPts val="0"/>
              </a:spcBef>
              <a:defRPr b="1" sz="5100"/>
            </a:lvl4pPr>
            <a:lvl5pPr marL="3086100" indent="-647700" defTabSz="775969">
              <a:lnSpc>
                <a:spcPct val="100000"/>
              </a:lnSpc>
              <a:spcBef>
                <a:spcPts val="0"/>
              </a:spcBef>
              <a:defRPr b="1" sz="5100"/>
            </a:lvl5pPr>
          </a:lstStyle>
          <a:p>
            <a:pPr/>
            <a:r>
              <a:t>العنوان الفرعي للشريحة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4" name="مستوى النص الأول…"/>
          <p:cNvSpPr txBox="1"/>
          <p:nvPr>
            <p:ph type="body" idx="21" hasCustomPrompt="1"/>
          </p:nvPr>
        </p:nvSpPr>
        <p:spPr>
          <a:prstGeom prst="rect">
            <a:avLst/>
          </a:prstGeom>
        </p:spPr>
        <p:txBody>
          <a:bodyPr numCol="1" spcCol="38100"/>
          <a:lstStyle/>
          <a:p>
            <a:pPr rtl="0">
              <a:defRPr/>
            </a:pPr>
            <a:r>
              <a:t>نص التعداد النقطي في الشريحة</a:t>
            </a:r>
          </a:p>
        </p:txBody>
      </p:sp>
      <p:sp>
        <p:nvSpPr>
          <p:cNvPr id="4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تعداد نقط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مستوى النص الأول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التعداد النقطي في الشريحة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5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العنوان والتعداد النقطي والصورة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مستوى النص الأول…"/>
          <p:cNvSpPr txBox="1"/>
          <p:nvPr>
            <p:ph type="body" sz="quarter" idx="1" hasCustomPrompt="1"/>
          </p:nvPr>
        </p:nvSpPr>
        <p:spPr>
          <a:xfrm>
            <a:off x="1206500" y="2372961"/>
            <a:ext cx="9779000" cy="934781"/>
          </a:xfrm>
          <a:prstGeom prst="rect">
            <a:avLst/>
          </a:prstGeom>
        </p:spPr>
        <p:txBody>
          <a:bodyPr lIns="45718" tIns="45718" rIns="45718" bIns="45718" numCol="1" spcCol="38100"/>
          <a:lstStyle>
            <a:lvl1pPr marL="0" indent="0" defTabSz="775969">
              <a:lnSpc>
                <a:spcPct val="100000"/>
              </a:lnSpc>
              <a:spcBef>
                <a:spcPts val="0"/>
              </a:spcBef>
              <a:buSzTx/>
              <a:buNone/>
              <a:defRPr b="1" sz="5100"/>
            </a:lvl1pPr>
            <a:lvl2pPr marL="1257300" indent="-647700" defTabSz="775969">
              <a:lnSpc>
                <a:spcPct val="100000"/>
              </a:lnSpc>
              <a:spcBef>
                <a:spcPts val="0"/>
              </a:spcBef>
              <a:defRPr b="1" sz="5100"/>
            </a:lvl2pPr>
            <a:lvl3pPr marL="1866900" indent="-647700" defTabSz="775969">
              <a:lnSpc>
                <a:spcPct val="100000"/>
              </a:lnSpc>
              <a:spcBef>
                <a:spcPts val="0"/>
              </a:spcBef>
              <a:defRPr b="1" sz="5100"/>
            </a:lvl3pPr>
            <a:lvl4pPr marL="2476500" indent="-647700" defTabSz="775969">
              <a:lnSpc>
                <a:spcPct val="100000"/>
              </a:lnSpc>
              <a:spcBef>
                <a:spcPts val="0"/>
              </a:spcBef>
              <a:defRPr b="1" sz="5100"/>
            </a:lvl4pPr>
            <a:lvl5pPr marL="3086100" indent="-647700" defTabSz="775969">
              <a:lnSpc>
                <a:spcPct val="100000"/>
              </a:lnSpc>
              <a:spcBef>
                <a:spcPts val="0"/>
              </a:spcBef>
              <a:defRPr b="1" sz="5100"/>
            </a:lvl5pPr>
          </a:lstStyle>
          <a:p>
            <a:pPr/>
            <a:r>
              <a:t>العنوان الفرعي للشريحة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61" name="مستوى النص الأول…"/>
          <p:cNvSpPr txBox="1"/>
          <p:nvPr>
            <p:ph type="body" sz="half" idx="21" hasCustomPrompt="1"/>
          </p:nvPr>
        </p:nvSpPr>
        <p:spPr>
          <a:xfrm>
            <a:off x="1206500" y="4248503"/>
            <a:ext cx="9779000" cy="8256631"/>
          </a:xfrm>
          <a:prstGeom prst="rect">
            <a:avLst/>
          </a:prstGeom>
        </p:spPr>
        <p:txBody>
          <a:bodyPr numCol="1" spcCol="38100"/>
          <a:lstStyle/>
          <a:p>
            <a:pPr rtl="0">
              <a:defRPr/>
            </a:pPr>
            <a:r>
              <a:t>نص التعداد النقطي في الشريحة</a:t>
            </a:r>
          </a:p>
        </p:txBody>
      </p:sp>
      <p:sp>
        <p:nvSpPr>
          <p:cNvPr id="62" name="وعاء من معكرونة البابارديلة مع زبدة البقدونس والبندق المحمص وجبن البارميزان المبشور"/>
          <p:cNvSpPr/>
          <p:nvPr>
            <p:ph type="pic" idx="22"/>
          </p:nvPr>
        </p:nvSpPr>
        <p:spPr>
          <a:xfrm>
            <a:off x="12192000" y="-407266"/>
            <a:ext cx="10916874" cy="14555833"/>
          </a:xfrm>
          <a:prstGeom prst="rect">
            <a:avLst/>
          </a:prstGeom>
        </p:spPr>
        <p:txBody>
          <a:bodyPr lIns="91439" tIns="45719" rIns="91439" bIns="45719" numCol="1" spcCol="38100">
            <a:noAutofit/>
          </a:bodyPr>
          <a:lstStyle/>
          <a:p>
            <a:pPr/>
          </a:p>
        </p:txBody>
      </p:sp>
      <p:sp>
        <p:nvSpPr>
          <p:cNvPr id="63" name="عنوان الشريحة"/>
          <p:cNvSpPr txBox="1"/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pPr/>
            <a:r>
              <a:t>عنوان الشريحة</a:t>
            </a:r>
          </a:p>
        </p:txBody>
      </p:sp>
      <p:sp>
        <p:nvSpPr>
          <p:cNvPr id="6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قسم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عنوان القسم"/>
          <p:cNvSpPr txBox="1"/>
          <p:nvPr>
            <p:ph type="title" hasCustomPrompt="1"/>
          </p:nvPr>
        </p:nvSpPr>
        <p:spPr>
          <a:xfrm>
            <a:off x="1206496" y="4533900"/>
            <a:ext cx="21971005" cy="4648200"/>
          </a:xfrm>
          <a:prstGeom prst="rect">
            <a:avLst/>
          </a:prstGeom>
        </p:spPr>
        <p:txBody>
          <a:bodyPr anchor="ctr"/>
          <a:lstStyle>
            <a:lvl1pPr>
              <a:defRPr b="0" spc="-232" sz="11600">
                <a:latin typeface="Geeza Pro Regular"/>
                <a:ea typeface="Geeza Pro Regular"/>
                <a:cs typeface="Geeza Pro Regular"/>
                <a:sym typeface="Geeza Pro Regular"/>
              </a:defRPr>
            </a:lvl1pPr>
          </a:lstStyle>
          <a:p>
            <a:pPr/>
            <a:r>
              <a:t>عنوان القسم</a:t>
            </a:r>
          </a:p>
        </p:txBody>
      </p:sp>
      <p:sp>
        <p:nvSpPr>
          <p:cNvPr id="72" name="رقم الشريحة"/>
          <p:cNvSpPr txBox="1"/>
          <p:nvPr>
            <p:ph type="sldNum" sz="quarter" idx="2"/>
          </p:nvPr>
        </p:nvSpPr>
        <p:spPr>
          <a:xfrm>
            <a:off x="12008514" y="13084436"/>
            <a:ext cx="354475" cy="375397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العنوان فقط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عنوان الشريحة"/>
          <p:cNvSpPr txBox="1"/>
          <p:nvPr>
            <p:ph type="title" hasCustomPrompt="1"/>
          </p:nvPr>
        </p:nvSpPr>
        <p:spPr>
          <a:xfrm>
            <a:off x="1206500" y="1079500"/>
            <a:ext cx="21971000" cy="1434950"/>
          </a:xfrm>
          <a:prstGeom prst="rect">
            <a:avLst/>
          </a:prstGeom>
        </p:spPr>
        <p:txBody>
          <a:bodyPr/>
          <a:lstStyle/>
          <a:p>
            <a:pPr/>
            <a:r>
              <a:t>عنوان الشريحة</a:t>
            </a:r>
          </a:p>
        </p:txBody>
      </p:sp>
      <p:sp>
        <p:nvSpPr>
          <p:cNvPr id="80" name="مستوى النص الأول…"/>
          <p:cNvSpPr txBox="1"/>
          <p:nvPr>
            <p:ph type="body" sz="quarter" idx="1" hasCustomPrompt="1"/>
          </p:nvPr>
        </p:nvSpPr>
        <p:spPr>
          <a:xfrm>
            <a:off x="1206500" y="2372961"/>
            <a:ext cx="21971000" cy="934781"/>
          </a:xfrm>
          <a:prstGeom prst="rect">
            <a:avLst/>
          </a:prstGeom>
        </p:spPr>
        <p:txBody>
          <a:bodyPr lIns="45718" tIns="45718" rIns="45718" bIns="45718" numCol="1" spcCol="38100"/>
          <a:lstStyle>
            <a:lvl1pPr marL="0" indent="0" defTabSz="775969">
              <a:lnSpc>
                <a:spcPct val="100000"/>
              </a:lnSpc>
              <a:spcBef>
                <a:spcPts val="0"/>
              </a:spcBef>
              <a:buSzTx/>
              <a:buNone/>
              <a:defRPr b="1" sz="5100"/>
            </a:lvl1pPr>
            <a:lvl2pPr marL="1257300" indent="-647700" defTabSz="775969">
              <a:lnSpc>
                <a:spcPct val="100000"/>
              </a:lnSpc>
              <a:spcBef>
                <a:spcPts val="0"/>
              </a:spcBef>
              <a:defRPr b="1" sz="5100"/>
            </a:lvl2pPr>
            <a:lvl3pPr marL="1866900" indent="-647700" defTabSz="775969">
              <a:lnSpc>
                <a:spcPct val="100000"/>
              </a:lnSpc>
              <a:spcBef>
                <a:spcPts val="0"/>
              </a:spcBef>
              <a:defRPr b="1" sz="5100"/>
            </a:lvl3pPr>
            <a:lvl4pPr marL="2476500" indent="-647700" defTabSz="775969">
              <a:lnSpc>
                <a:spcPct val="100000"/>
              </a:lnSpc>
              <a:spcBef>
                <a:spcPts val="0"/>
              </a:spcBef>
              <a:defRPr b="1" sz="5100"/>
            </a:lvl4pPr>
            <a:lvl5pPr marL="3086100" indent="-647700" defTabSz="775969">
              <a:lnSpc>
                <a:spcPct val="100000"/>
              </a:lnSpc>
              <a:spcBef>
                <a:spcPts val="0"/>
              </a:spcBef>
              <a:defRPr b="1" sz="5100"/>
            </a:lvl5pPr>
          </a:lstStyle>
          <a:p>
            <a:pPr/>
            <a:r>
              <a:t>العنوان الفرعي للشريحة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8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أجندة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عنوان الأجندة"/>
          <p:cNvSpPr txBox="1"/>
          <p:nvPr>
            <p:ph type="title" hasCustomPrompt="1"/>
          </p:nvPr>
        </p:nvSpPr>
        <p:spPr>
          <a:xfrm>
            <a:off x="1206500" y="1079500"/>
            <a:ext cx="21971000" cy="1435100"/>
          </a:xfrm>
          <a:prstGeom prst="rect">
            <a:avLst/>
          </a:prstGeom>
        </p:spPr>
        <p:txBody>
          <a:bodyPr/>
          <a:lstStyle/>
          <a:p>
            <a:pPr/>
            <a:r>
              <a:t>عنوان الأجندة</a:t>
            </a:r>
          </a:p>
        </p:txBody>
      </p:sp>
      <p:sp>
        <p:nvSpPr>
          <p:cNvPr id="89" name="مستوى النص الأول…"/>
          <p:cNvSpPr txBox="1"/>
          <p:nvPr>
            <p:ph type="body" sz="quarter" idx="1" hasCustomPrompt="1"/>
          </p:nvPr>
        </p:nvSpPr>
        <p:spPr>
          <a:xfrm>
            <a:off x="1206500" y="2372961"/>
            <a:ext cx="21971000" cy="934781"/>
          </a:xfrm>
          <a:prstGeom prst="rect">
            <a:avLst/>
          </a:prstGeom>
        </p:spPr>
        <p:txBody>
          <a:bodyPr lIns="45718" tIns="45718" rIns="45718" bIns="45718" numCol="1" spcCol="38100"/>
          <a:lstStyle>
            <a:lvl1pPr marL="0" indent="0" defTabSz="775969">
              <a:lnSpc>
                <a:spcPct val="100000"/>
              </a:lnSpc>
              <a:spcBef>
                <a:spcPts val="0"/>
              </a:spcBef>
              <a:buSzTx/>
              <a:buNone/>
              <a:defRPr b="1" sz="5100"/>
            </a:lvl1pPr>
            <a:lvl2pPr marL="1257300" indent="-647700" defTabSz="775969">
              <a:lnSpc>
                <a:spcPct val="100000"/>
              </a:lnSpc>
              <a:spcBef>
                <a:spcPts val="0"/>
              </a:spcBef>
              <a:defRPr b="1" sz="5100"/>
            </a:lvl2pPr>
            <a:lvl3pPr marL="1866900" indent="-647700" defTabSz="775969">
              <a:lnSpc>
                <a:spcPct val="100000"/>
              </a:lnSpc>
              <a:spcBef>
                <a:spcPts val="0"/>
              </a:spcBef>
              <a:defRPr b="1" sz="5100"/>
            </a:lvl3pPr>
            <a:lvl4pPr marL="2476500" indent="-647700" defTabSz="775969">
              <a:lnSpc>
                <a:spcPct val="100000"/>
              </a:lnSpc>
              <a:spcBef>
                <a:spcPts val="0"/>
              </a:spcBef>
              <a:defRPr b="1" sz="5100"/>
            </a:lvl4pPr>
            <a:lvl5pPr marL="3086100" indent="-647700" defTabSz="775969">
              <a:lnSpc>
                <a:spcPct val="100000"/>
              </a:lnSpc>
              <a:spcBef>
                <a:spcPts val="0"/>
              </a:spcBef>
              <a:defRPr b="1" sz="5100"/>
            </a:lvl5pPr>
          </a:lstStyle>
          <a:p>
            <a:pPr/>
            <a:r>
              <a:t>العنوان الفرعي في الأجندة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90" name="مستوى النص الأول…"/>
          <p:cNvSpPr txBox="1"/>
          <p:nvPr>
            <p:ph type="body" idx="21" hasCustomPrompt="1"/>
          </p:nvPr>
        </p:nvSpPr>
        <p:spPr>
          <a:prstGeom prst="rect">
            <a:avLst/>
          </a:prstGeom>
        </p:spPr>
        <p:txBody>
          <a:bodyPr numCol="1" spcCol="38100"/>
          <a:lstStyle>
            <a:lvl1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99" sz="5500"/>
            </a:lvl1pPr>
          </a:lstStyle>
          <a:p>
            <a:pPr rtl="0">
              <a:defRPr/>
            </a:pPr>
            <a:r>
              <a:t>موضوعات الأجندة</a:t>
            </a:r>
          </a:p>
        </p:txBody>
      </p:sp>
      <p:sp>
        <p:nvSpPr>
          <p:cNvPr id="91" name="لاتنسوني من صادق دعواتكم"/>
          <p:cNvSpPr txBox="1"/>
          <p:nvPr/>
        </p:nvSpPr>
        <p:spPr>
          <a:xfrm>
            <a:off x="10008134" y="9289495"/>
            <a:ext cx="6299697" cy="34925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rtl="0">
              <a:defRPr sz="6200">
                <a:solidFill>
                  <a:srgbClr val="FFFFFF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pPr>
            <a:r>
              <a:t> </a:t>
            </a:r>
          </a:p>
          <a:p>
            <a:pPr rtl="0">
              <a:defRPr sz="6200">
                <a:solidFill>
                  <a:srgbClr val="FFFFFF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pPr>
            <a:r>
              <a:t>لاتنسوني من صادق دعواتكم </a:t>
            </a:r>
          </a:p>
        </p:txBody>
      </p:sp>
      <p:sp>
        <p:nvSpPr>
          <p:cNvPr id="92" name="لاتنسوني من دعواتكم الصادقة"/>
          <p:cNvSpPr txBox="1"/>
          <p:nvPr/>
        </p:nvSpPr>
        <p:spPr>
          <a:xfrm rot="872941">
            <a:off x="18659479" y="9693952"/>
            <a:ext cx="3354429" cy="1535158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defTabSz="342900" rtl="0">
              <a:defRPr sz="3400">
                <a:solidFill>
                  <a:srgbClr val="FFFFFF"/>
                </a:solidFill>
                <a:latin typeface="Muna Bold"/>
                <a:ea typeface="Muna Bold"/>
                <a:cs typeface="Muna Bold"/>
                <a:sym typeface="Muna Bold"/>
              </a:defRPr>
            </a:pPr>
            <a:r>
              <a:t>لا أحلل بيع </a:t>
            </a:r>
          </a:p>
          <a:p>
            <a:pPr defTabSz="342900" rtl="0">
              <a:defRPr sz="3400">
                <a:solidFill>
                  <a:srgbClr val="FFFFFF"/>
                </a:solidFill>
                <a:latin typeface="Muna Bold"/>
                <a:ea typeface="Muna Bold"/>
                <a:cs typeface="Muna Bold"/>
                <a:sym typeface="Muna Bold"/>
              </a:defRPr>
            </a:pPr>
            <a:r>
              <a:t>او حذف الحقوق من </a:t>
            </a:r>
          </a:p>
          <a:p>
            <a:pPr defTabSz="342900" rtl="0">
              <a:defRPr sz="3400">
                <a:solidFill>
                  <a:srgbClr val="FFFFFF"/>
                </a:solidFill>
                <a:latin typeface="Muna Bold"/>
                <a:ea typeface="Muna Bold"/>
                <a:cs typeface="Muna Bold"/>
                <a:sym typeface="Muna Bold"/>
              </a:defRPr>
            </a:pPr>
            <a:r>
              <a:t>العروض</a:t>
            </a:r>
          </a:p>
        </p:txBody>
      </p:sp>
      <p:sp>
        <p:nvSpPr>
          <p:cNvPr id="9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5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وى النص الأول…"/>
          <p:cNvSpPr txBox="1"/>
          <p:nvPr>
            <p:ph type="body" idx="1" hasCustomPrompt="1"/>
          </p:nvPr>
        </p:nvSpPr>
        <p:spPr>
          <a:xfrm>
            <a:off x="1206500" y="4248503"/>
            <a:ext cx="21971000" cy="82560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numCol="2" spcCol="1098550">
            <a:normAutofit fontScale="100000" lnSpcReduction="0"/>
          </a:bodyPr>
          <a:lstStyle/>
          <a:p>
            <a:pPr/>
            <a:r>
              <a:t>نص التعداد النقطي في الشريحة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3" name="نص العنوان"/>
          <p:cNvSpPr txBox="1"/>
          <p:nvPr>
            <p:ph type="title"/>
          </p:nvPr>
        </p:nvSpPr>
        <p:spPr>
          <a:xfrm>
            <a:off x="3653366" y="2743200"/>
            <a:ext cx="19507201" cy="15053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نص العنوان</a:t>
            </a:r>
          </a:p>
        </p:txBody>
      </p:sp>
      <p:sp>
        <p:nvSpPr>
          <p:cNvPr id="4" name="رقم الشريحة"/>
          <p:cNvSpPr txBox="1"/>
          <p:nvPr>
            <p:ph type="sldNum" sz="quarter" idx="2"/>
          </p:nvPr>
        </p:nvSpPr>
        <p:spPr>
          <a:xfrm>
            <a:off x="12008514" y="13080202"/>
            <a:ext cx="354475" cy="375397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584200">
              <a:defRPr sz="18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  <p:sldLayoutId id="2147483661" r:id="rId15"/>
    <p:sldLayoutId id="2147483662" r:id="rId16"/>
    <p:sldLayoutId id="2147483663" r:id="rId17"/>
  </p:sldLayoutIdLst>
  <p:transition xmlns:p14="http://schemas.microsoft.com/office/powerpoint/2010/main" spd="med" advClick="1"/>
  <p:txStyles>
    <p:titleStyle>
      <a:lvl1pPr marL="0" marR="0" indent="0" algn="r" defTabSz="2438337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1pPr>
      <a:lvl2pPr marL="0" marR="0" indent="0" algn="r" defTabSz="2438337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2pPr>
      <a:lvl3pPr marL="0" marR="0" indent="0" algn="r" defTabSz="2438337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3pPr>
      <a:lvl4pPr marL="0" marR="0" indent="0" algn="r" defTabSz="2438337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4pPr>
      <a:lvl5pPr marL="0" marR="0" indent="0" algn="r" defTabSz="2438337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5pPr>
      <a:lvl6pPr marL="0" marR="0" indent="0" algn="r" defTabSz="2438337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6pPr>
      <a:lvl7pPr marL="0" marR="0" indent="0" algn="r" defTabSz="2438337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7pPr>
      <a:lvl8pPr marL="0" marR="0" indent="0" algn="r" defTabSz="2438337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8pPr>
      <a:lvl9pPr marL="0" marR="0" indent="0" algn="r" defTabSz="2438337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9pPr>
    </p:titleStyle>
    <p:bodyStyle>
      <a:lvl1pPr marL="609600" marR="0" indent="-609600" algn="r" defTabSz="2438337" rtl="1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1pPr>
      <a:lvl2pPr marL="1219200" marR="0" indent="-609600" algn="r" defTabSz="2438337" rtl="1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2pPr>
      <a:lvl3pPr marL="1828800" marR="0" indent="-609600" algn="r" defTabSz="2438337" rtl="1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3pPr>
      <a:lvl4pPr marL="2438400" marR="0" indent="-609600" algn="r" defTabSz="2438337" rtl="1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4pPr>
      <a:lvl5pPr marL="3048000" marR="0" indent="-609600" algn="r" defTabSz="2438337" rtl="1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5pPr>
      <a:lvl6pPr marL="3657600" marR="0" indent="-609600" algn="r" defTabSz="2438337" rtl="1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6pPr>
      <a:lvl7pPr marL="4267200" marR="0" indent="-609600" algn="r" defTabSz="2438337" rtl="1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7pPr>
      <a:lvl8pPr marL="4876800" marR="0" indent="-609600" algn="r" defTabSz="2438337" rtl="1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8pPr>
      <a:lvl9pPr marL="5486400" marR="0" indent="-609600" algn="r" defTabSz="2438337" rtl="1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9pPr>
    </p:bodyStyle>
    <p:otherStyle>
      <a:lvl1pPr marL="0" marR="0" indent="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Relationship Id="rId3" Type="http://schemas.openxmlformats.org/officeDocument/2006/relationships/image" Target="../media/image6.png"/><Relationship Id="rId4" Type="http://schemas.openxmlformats.org/officeDocument/2006/relationships/image" Target="../media/image14.jpe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Relationship Id="rId3" Type="http://schemas.openxmlformats.org/officeDocument/2006/relationships/image" Target="../media/image6.png"/><Relationship Id="rId4" Type="http://schemas.openxmlformats.org/officeDocument/2006/relationships/image" Target="../media/image14.jpe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Relationship Id="rId3" Type="http://schemas.openxmlformats.org/officeDocument/2006/relationships/image" Target="../media/image14.jpe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7" Type="http://schemas.openxmlformats.org/officeDocument/2006/relationships/image" Target="../media/image11.png"/><Relationship Id="rId8" Type="http://schemas.openxmlformats.org/officeDocument/2006/relationships/image" Target="../media/image15.jpe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Relationship Id="rId3" Type="http://schemas.openxmlformats.org/officeDocument/2006/relationships/video" Target="../media/media2.mp4"/><Relationship Id="rId4" Type="http://schemas.microsoft.com/office/2007/relationships/media" Target="../media/media2.mp4"/><Relationship Id="rId5" Type="http://schemas.openxmlformats.org/officeDocument/2006/relationships/image" Target="../media/image12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6.jpe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Relationship Id="rId3" Type="http://schemas.openxmlformats.org/officeDocument/2006/relationships/image" Target="../media/image15.png"/><Relationship Id="rId4" Type="http://schemas.openxmlformats.org/officeDocument/2006/relationships/image" Target="../media/image16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Relationship Id="rId3" Type="http://schemas.openxmlformats.org/officeDocument/2006/relationships/image" Target="../media/image17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Relationship Id="rId3" Type="http://schemas.openxmlformats.org/officeDocument/2006/relationships/image" Target="../media/image6.png"/><Relationship Id="rId4" Type="http://schemas.openxmlformats.org/officeDocument/2006/relationships/image" Target="../media/image17.png"/><Relationship Id="rId5" Type="http://schemas.openxmlformats.org/officeDocument/2006/relationships/image" Target="../media/image18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Relationship Id="rId3" Type="http://schemas.openxmlformats.org/officeDocument/2006/relationships/image" Target="../media/image19.png"/><Relationship Id="rId4" Type="http://schemas.openxmlformats.org/officeDocument/2006/relationships/image" Target="../media/image20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21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3" Type="http://schemas.microsoft.com/office/2007/relationships/media" Target="../media/media1.mp4"/><Relationship Id="rId4" Type="http://schemas.openxmlformats.org/officeDocument/2006/relationships/image" Target="../media/image2.pn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Relationship Id="rId3" Type="http://schemas.openxmlformats.org/officeDocument/2006/relationships/image" Target="../media/image22.pn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Relationship Id="rId3" Type="http://schemas.openxmlformats.org/officeDocument/2006/relationships/image" Target="../media/image22.pn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Relationship Id="rId3" Type="http://schemas.openxmlformats.org/officeDocument/2006/relationships/image" Target="../media/image23.pn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Relationship Id="rId3" Type="http://schemas.openxmlformats.org/officeDocument/2006/relationships/image" Target="../media/image15.png"/><Relationship Id="rId4" Type="http://schemas.openxmlformats.org/officeDocument/2006/relationships/image" Target="../media/image24.pn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6.jpe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7.jpeg"/><Relationship Id="rId3" Type="http://schemas.openxmlformats.org/officeDocument/2006/relationships/image" Target="../media/image25.png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8.jpeg"/><Relationship Id="rId3" Type="http://schemas.openxmlformats.org/officeDocument/2006/relationships/image" Target="../media/image9.jpeg"/><Relationship Id="rId4" Type="http://schemas.openxmlformats.org/officeDocument/2006/relationships/image" Target="../media/image10.jpe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chart" Target="../charts/chart1.xml"/><Relationship Id="rId3" Type="http://schemas.openxmlformats.org/officeDocument/2006/relationships/image" Target="../media/image11.jpeg"/><Relationship Id="rId4" Type="http://schemas.openxmlformats.org/officeDocument/2006/relationships/image" Target="../media/image8.jpe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6.jpe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Relationship Id="rId3" Type="http://schemas.openxmlformats.org/officeDocument/2006/relationships/image" Target="../media/image12.jpeg"/><Relationship Id="rId4" Type="http://schemas.openxmlformats.org/officeDocument/2006/relationships/image" Target="../media/image13.jpeg"/><Relationship Id="rId5" Type="http://schemas.openxmlformats.org/officeDocument/2006/relationships/image" Target="../media/image5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Relationship Id="rId3" Type="http://schemas.openxmlformats.org/officeDocument/2006/relationships/image" Target="../media/image6.png"/><Relationship Id="rId4" Type="http://schemas.openxmlformats.org/officeDocument/2006/relationships/image" Target="../media/image7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التمثيل بالقطاعات الدائرية"/>
          <p:cNvSpPr txBox="1"/>
          <p:nvPr>
            <p:ph type="body" sz="quarter" idx="1"/>
          </p:nvPr>
        </p:nvSpPr>
        <p:spPr>
          <a:xfrm>
            <a:off x="7240314" y="9251668"/>
            <a:ext cx="12396014" cy="1066167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/>
          <a:lstStyle>
            <a:lvl1pPr defTabSz="751205" rtl="0">
              <a:defRPr b="0" sz="7000">
                <a:solidFill>
                  <a:srgbClr val="FFFFFF"/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/>
            <a:r>
              <a:t>التمثيل بالقطاعات الدائرية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موضوع الدرس :التمثيل بالقطاعات الدائرية"/>
          <p:cNvSpPr txBox="1"/>
          <p:nvPr>
            <p:ph type="body" sz="quarter" idx="1"/>
          </p:nvPr>
        </p:nvSpPr>
        <p:spPr>
          <a:xfrm>
            <a:off x="5751665" y="1016224"/>
            <a:ext cx="12551187" cy="1079514"/>
          </a:xfrm>
          <a:prstGeom prst="rect">
            <a:avLst/>
          </a:prstGeom>
        </p:spPr>
        <p:txBody>
          <a:bodyPr/>
          <a:lstStyle/>
          <a:p>
            <a:pPr defTabSz="759459" rtl="0">
              <a:defRPr sz="7100"/>
            </a:pPr>
            <a:r>
              <a:t>موضوع الدرس :</a:t>
            </a:r>
            <a:r>
              <a:rPr>
                <a:solidFill>
                  <a:srgbClr val="016E8F"/>
                </a:solidFill>
              </a:rPr>
              <a:t>التمثيل بالقطاعات الدائرية</a:t>
            </a:r>
            <a:r>
              <a:t> </a:t>
            </a:r>
          </a:p>
        </p:txBody>
      </p:sp>
      <p:sp>
        <p:nvSpPr>
          <p:cNvPr id="200" name="١٠١"/>
          <p:cNvSpPr txBox="1"/>
          <p:nvPr/>
        </p:nvSpPr>
        <p:spPr>
          <a:xfrm>
            <a:off x="3752975" y="10682595"/>
            <a:ext cx="1570437" cy="6162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1" sz="3300">
                <a:solidFill>
                  <a:srgbClr val="B51A00"/>
                </a:solidFill>
              </a:defRPr>
            </a:lvl1pPr>
          </a:lstStyle>
          <a:p>
            <a:pPr rtl="0">
              <a:defRPr/>
            </a:pPr>
            <a:r>
              <a:t>٤٥</a:t>
            </a:r>
          </a:p>
        </p:txBody>
      </p:sp>
      <p:pic>
        <p:nvPicPr>
          <p:cNvPr id="201" name="IMG_4284.png" descr="IMG_4284.png"/>
          <p:cNvPicPr>
            <a:picLocks noChangeAspect="1"/>
          </p:cNvPicPr>
          <p:nvPr/>
        </p:nvPicPr>
        <p:blipFill>
          <a:blip r:embed="rId2">
            <a:extLst/>
          </a:blip>
          <a:srcRect l="65684" t="67377" r="16725" b="19907"/>
          <a:stretch>
            <a:fillRect/>
          </a:stretch>
        </p:blipFill>
        <p:spPr>
          <a:xfrm>
            <a:off x="19759147" y="9875548"/>
            <a:ext cx="2977006" cy="1613917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grpSp>
        <p:nvGrpSpPr>
          <p:cNvPr id="204" name="تجميع"/>
          <p:cNvGrpSpPr/>
          <p:nvPr/>
        </p:nvGrpSpPr>
        <p:grpSpPr>
          <a:xfrm>
            <a:off x="7025369" y="2988090"/>
            <a:ext cx="9359598" cy="1441107"/>
            <a:chOff x="0" y="0"/>
            <a:chExt cx="9359596" cy="1441106"/>
          </a:xfrm>
        </p:grpSpPr>
        <p:sp>
          <p:nvSpPr>
            <p:cNvPr id="202" name="Google Shape;1081;p11"/>
            <p:cNvSpPr/>
            <p:nvPr/>
          </p:nvSpPr>
          <p:spPr>
            <a:xfrm>
              <a:off x="0" y="-1"/>
              <a:ext cx="9359598" cy="1441107"/>
            </a:xfrm>
            <a:prstGeom prst="rect">
              <a:avLst/>
            </a:prstGeom>
            <a:solidFill>
              <a:srgbClr val="CBF0FF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9525" dir="0">
                <a:srgbClr val="000000">
                  <a:alpha val="49803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pic>
          <p:nvPicPr>
            <p:cNvPr id="203" name="IMG_4272.png" descr="IMG_4272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50000" t="61293" r="35654" b="33588"/>
            <a:stretch>
              <a:fillRect/>
            </a:stretch>
          </p:blipFill>
          <p:spPr>
            <a:xfrm>
              <a:off x="2657521" y="179412"/>
              <a:ext cx="4044622" cy="108224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205" name="IMG_0809.jpeg" descr="IMG_0809.jpeg"/>
          <p:cNvPicPr>
            <a:picLocks noChangeAspect="1"/>
          </p:cNvPicPr>
          <p:nvPr/>
        </p:nvPicPr>
        <p:blipFill>
          <a:blip r:embed="rId4">
            <a:extLst/>
          </a:blip>
          <a:srcRect l="28205" t="32477" r="12054" b="10455"/>
          <a:stretch>
            <a:fillRect/>
          </a:stretch>
        </p:blipFill>
        <p:spPr>
          <a:xfrm>
            <a:off x="9102467" y="4702064"/>
            <a:ext cx="9937672" cy="3336710"/>
          </a:xfrm>
          <a:prstGeom prst="rect">
            <a:avLst/>
          </a:prstGeom>
          <a:ln w="12700">
            <a:miter lim="400000"/>
          </a:ln>
        </p:spPr>
      </p:pic>
      <p:sp>
        <p:nvSpPr>
          <p:cNvPr id="206" name="اولا… نوجد مجموع البيانات"/>
          <p:cNvSpPr txBox="1"/>
          <p:nvPr/>
        </p:nvSpPr>
        <p:spPr>
          <a:xfrm>
            <a:off x="12816209" y="8074929"/>
            <a:ext cx="6499921" cy="787814"/>
          </a:xfrm>
          <a:prstGeom prst="rect">
            <a:avLst/>
          </a:prstGeom>
          <a:solidFill>
            <a:srgbClr val="FFDBD8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825500" rtl="0">
              <a:defRPr sz="4400"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pPr>
            <a:r>
              <a:t>اولا… نوجد مجموع البيانات</a:t>
            </a:r>
            <a:r>
              <a:rPr sz="2400">
                <a:latin typeface="Geeza Pro Regular"/>
                <a:ea typeface="Geeza Pro Regular"/>
                <a:cs typeface="Geeza Pro Regular"/>
                <a:sym typeface="Geeza Pro Regular"/>
              </a:rPr>
              <a:t> </a:t>
            </a:r>
          </a:p>
        </p:txBody>
      </p:sp>
      <p:sp>
        <p:nvSpPr>
          <p:cNvPr id="207" name="ثانيا… تحويل الاعداد الى نسب"/>
          <p:cNvSpPr txBox="1"/>
          <p:nvPr/>
        </p:nvSpPr>
        <p:spPr>
          <a:xfrm>
            <a:off x="9874731" y="9303591"/>
            <a:ext cx="8393227" cy="787814"/>
          </a:xfrm>
          <a:prstGeom prst="rect">
            <a:avLst/>
          </a:prstGeom>
          <a:solidFill>
            <a:srgbClr val="D9C9FE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825500" rtl="0">
              <a:defRPr sz="4400"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pPr>
            <a:r>
              <a:t>ثانيا… تحويل الاعداد الى نسب</a:t>
            </a:r>
            <a:r>
              <a:rPr sz="2400">
                <a:latin typeface="Geeza Pro Regular"/>
                <a:ea typeface="Geeza Pro Regular"/>
                <a:cs typeface="Geeza Pro Regular"/>
                <a:sym typeface="Geeza Pro Regular"/>
              </a:rPr>
              <a:t> </a:t>
            </a:r>
          </a:p>
        </p:txBody>
      </p:sp>
      <p:sp>
        <p:nvSpPr>
          <p:cNvPr id="208" name="ثالثا… تحويل النسبة الى زاوية"/>
          <p:cNvSpPr txBox="1"/>
          <p:nvPr/>
        </p:nvSpPr>
        <p:spPr>
          <a:xfrm>
            <a:off x="6863126" y="10654290"/>
            <a:ext cx="10024724" cy="672871"/>
          </a:xfrm>
          <a:prstGeom prst="rect">
            <a:avLst/>
          </a:prstGeom>
          <a:solidFill>
            <a:srgbClr val="CBF0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825500">
              <a:defRPr sz="3700"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ثالثا… تحويل النسبة الى زاوية</a:t>
            </a:r>
          </a:p>
        </p:txBody>
      </p:sp>
      <p:pic>
        <p:nvPicPr>
          <p:cNvPr id="209" name="IMG_0809.jpeg" descr="IMG_0809.jpeg"/>
          <p:cNvPicPr>
            <a:picLocks noChangeAspect="1"/>
          </p:cNvPicPr>
          <p:nvPr/>
        </p:nvPicPr>
        <p:blipFill>
          <a:blip r:embed="rId4">
            <a:extLst/>
          </a:blip>
          <a:srcRect l="6220" t="21562" r="72514" b="14586"/>
          <a:stretch>
            <a:fillRect/>
          </a:stretch>
        </p:blipFill>
        <p:spPr>
          <a:xfrm>
            <a:off x="4447042" y="4543230"/>
            <a:ext cx="3537494" cy="373348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2" dur="10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7" dur="10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06" grpId="1"/>
      <p:bldP build="whole" bldLvl="1" animBg="1" rev="0" advAuto="0" spid="208" grpId="3"/>
      <p:bldP build="whole" bldLvl="1" animBg="1" rev="0" advAuto="0" spid="207" grpId="2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موضوع الدرس :التمثيل بالقطاعات الدائرية"/>
          <p:cNvSpPr txBox="1"/>
          <p:nvPr>
            <p:ph type="body" sz="quarter" idx="1"/>
          </p:nvPr>
        </p:nvSpPr>
        <p:spPr>
          <a:xfrm>
            <a:off x="5751665" y="1016224"/>
            <a:ext cx="12551187" cy="1079514"/>
          </a:xfrm>
          <a:prstGeom prst="rect">
            <a:avLst/>
          </a:prstGeom>
        </p:spPr>
        <p:txBody>
          <a:bodyPr/>
          <a:lstStyle/>
          <a:p>
            <a:pPr defTabSz="759459" rtl="0">
              <a:defRPr sz="7100"/>
            </a:pPr>
            <a:r>
              <a:t>موضوع الدرس :</a:t>
            </a:r>
            <a:r>
              <a:rPr>
                <a:solidFill>
                  <a:srgbClr val="016E8F"/>
                </a:solidFill>
              </a:rPr>
              <a:t>التمثيل بالقطاعات الدائرية</a:t>
            </a:r>
            <a:r>
              <a:t> </a:t>
            </a:r>
          </a:p>
        </p:txBody>
      </p:sp>
      <p:sp>
        <p:nvSpPr>
          <p:cNvPr id="212" name="١٠١"/>
          <p:cNvSpPr txBox="1"/>
          <p:nvPr/>
        </p:nvSpPr>
        <p:spPr>
          <a:xfrm>
            <a:off x="3752975" y="10682595"/>
            <a:ext cx="1570437" cy="6162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1" sz="3300">
                <a:solidFill>
                  <a:srgbClr val="B51A00"/>
                </a:solidFill>
              </a:defRPr>
            </a:lvl1pPr>
          </a:lstStyle>
          <a:p>
            <a:pPr rtl="0">
              <a:defRPr/>
            </a:pPr>
            <a:r>
              <a:t>٤٥</a:t>
            </a:r>
          </a:p>
        </p:txBody>
      </p:sp>
      <p:pic>
        <p:nvPicPr>
          <p:cNvPr id="213" name="IMG_4284.png" descr="IMG_4284.png"/>
          <p:cNvPicPr>
            <a:picLocks noChangeAspect="1"/>
          </p:cNvPicPr>
          <p:nvPr/>
        </p:nvPicPr>
        <p:blipFill>
          <a:blip r:embed="rId2">
            <a:extLst/>
          </a:blip>
          <a:srcRect l="65684" t="67377" r="16725" b="19907"/>
          <a:stretch>
            <a:fillRect/>
          </a:stretch>
        </p:blipFill>
        <p:spPr>
          <a:xfrm>
            <a:off x="19759147" y="9875548"/>
            <a:ext cx="2977006" cy="1613917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grpSp>
        <p:nvGrpSpPr>
          <p:cNvPr id="216" name="تجميع"/>
          <p:cNvGrpSpPr/>
          <p:nvPr/>
        </p:nvGrpSpPr>
        <p:grpSpPr>
          <a:xfrm>
            <a:off x="7025369" y="2988090"/>
            <a:ext cx="9359598" cy="1441107"/>
            <a:chOff x="0" y="0"/>
            <a:chExt cx="9359596" cy="1441106"/>
          </a:xfrm>
        </p:grpSpPr>
        <p:sp>
          <p:nvSpPr>
            <p:cNvPr id="214" name="Google Shape;1081;p11"/>
            <p:cNvSpPr/>
            <p:nvPr/>
          </p:nvSpPr>
          <p:spPr>
            <a:xfrm>
              <a:off x="0" y="-1"/>
              <a:ext cx="9359598" cy="1441107"/>
            </a:xfrm>
            <a:prstGeom prst="rect">
              <a:avLst/>
            </a:prstGeom>
            <a:solidFill>
              <a:srgbClr val="CBF0FF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9525" dir="0">
                <a:srgbClr val="000000">
                  <a:alpha val="49803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pic>
          <p:nvPicPr>
            <p:cNvPr id="215" name="IMG_4272.png" descr="IMG_4272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50000" t="61293" r="35654" b="33588"/>
            <a:stretch>
              <a:fillRect/>
            </a:stretch>
          </p:blipFill>
          <p:spPr>
            <a:xfrm>
              <a:off x="2657521" y="179412"/>
              <a:ext cx="4044622" cy="108224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217" name="IMG_0809.jpeg" descr="IMG_0809.jpeg"/>
          <p:cNvPicPr>
            <a:picLocks noChangeAspect="1"/>
          </p:cNvPicPr>
          <p:nvPr/>
        </p:nvPicPr>
        <p:blipFill>
          <a:blip r:embed="rId4">
            <a:extLst/>
          </a:blip>
          <a:srcRect l="28205" t="32477" r="12054" b="10455"/>
          <a:stretch>
            <a:fillRect/>
          </a:stretch>
        </p:blipFill>
        <p:spPr>
          <a:xfrm>
            <a:off x="9102467" y="4702064"/>
            <a:ext cx="9937672" cy="3336710"/>
          </a:xfrm>
          <a:prstGeom prst="rect">
            <a:avLst/>
          </a:prstGeom>
          <a:ln w="12700">
            <a:miter lim="400000"/>
          </a:ln>
        </p:spPr>
      </p:pic>
      <p:sp>
        <p:nvSpPr>
          <p:cNvPr id="218" name="اولا… نوجد مجموع البيانات"/>
          <p:cNvSpPr txBox="1"/>
          <p:nvPr/>
        </p:nvSpPr>
        <p:spPr>
          <a:xfrm>
            <a:off x="12816209" y="8074929"/>
            <a:ext cx="6499921" cy="787814"/>
          </a:xfrm>
          <a:prstGeom prst="rect">
            <a:avLst/>
          </a:prstGeom>
          <a:solidFill>
            <a:srgbClr val="FFDBD8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825500" rtl="0">
              <a:defRPr sz="4400"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pPr>
            <a:r>
              <a:t>اولا… نوجد مجموع البيانات</a:t>
            </a:r>
            <a:r>
              <a:rPr sz="2400">
                <a:latin typeface="Geeza Pro Regular"/>
                <a:ea typeface="Geeza Pro Regular"/>
                <a:cs typeface="Geeza Pro Regular"/>
                <a:sym typeface="Geeza Pro Regular"/>
              </a:rPr>
              <a:t> </a:t>
            </a:r>
          </a:p>
        </p:txBody>
      </p:sp>
      <p:sp>
        <p:nvSpPr>
          <p:cNvPr id="219" name="ثانيا… تحويل الاعداد الى نسب"/>
          <p:cNvSpPr txBox="1"/>
          <p:nvPr/>
        </p:nvSpPr>
        <p:spPr>
          <a:xfrm>
            <a:off x="9874731" y="9303591"/>
            <a:ext cx="8393227" cy="787814"/>
          </a:xfrm>
          <a:prstGeom prst="rect">
            <a:avLst/>
          </a:prstGeom>
          <a:solidFill>
            <a:srgbClr val="D9C9FE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825500" rtl="0">
              <a:defRPr sz="4400"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pPr>
            <a:r>
              <a:t>ثانيا… تحويل الاعداد الى نسب</a:t>
            </a:r>
            <a:r>
              <a:rPr sz="2400">
                <a:latin typeface="Geeza Pro Regular"/>
                <a:ea typeface="Geeza Pro Regular"/>
                <a:cs typeface="Geeza Pro Regular"/>
                <a:sym typeface="Geeza Pro Regular"/>
              </a:rPr>
              <a:t> </a:t>
            </a:r>
          </a:p>
        </p:txBody>
      </p:sp>
      <p:sp>
        <p:nvSpPr>
          <p:cNvPr id="220" name="ثالثا… تحويل النسبة الى زاوية"/>
          <p:cNvSpPr txBox="1"/>
          <p:nvPr/>
        </p:nvSpPr>
        <p:spPr>
          <a:xfrm>
            <a:off x="6863126" y="10654290"/>
            <a:ext cx="10024724" cy="672871"/>
          </a:xfrm>
          <a:prstGeom prst="rect">
            <a:avLst/>
          </a:prstGeom>
          <a:solidFill>
            <a:srgbClr val="CBF0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825500">
              <a:defRPr sz="3700"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ثالثا… تحويل النسبة الى زاوية</a:t>
            </a:r>
          </a:p>
        </p:txBody>
      </p:sp>
      <p:pic>
        <p:nvPicPr>
          <p:cNvPr id="221" name="IMG_0809.jpeg" descr="IMG_0809.jpeg"/>
          <p:cNvPicPr>
            <a:picLocks noChangeAspect="1"/>
          </p:cNvPicPr>
          <p:nvPr/>
        </p:nvPicPr>
        <p:blipFill>
          <a:blip r:embed="rId4">
            <a:extLst/>
          </a:blip>
          <a:srcRect l="6220" t="21562" r="72514" b="14586"/>
          <a:stretch>
            <a:fillRect/>
          </a:stretch>
        </p:blipFill>
        <p:spPr>
          <a:xfrm>
            <a:off x="4447042" y="4543230"/>
            <a:ext cx="3537494" cy="373348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موضوع الدرس :التمثيل بالقطاعات الدائرية"/>
          <p:cNvSpPr txBox="1"/>
          <p:nvPr>
            <p:ph type="body" sz="quarter" idx="1"/>
          </p:nvPr>
        </p:nvSpPr>
        <p:spPr>
          <a:xfrm>
            <a:off x="5751665" y="1016224"/>
            <a:ext cx="12551187" cy="1079514"/>
          </a:xfrm>
          <a:prstGeom prst="rect">
            <a:avLst/>
          </a:prstGeom>
        </p:spPr>
        <p:txBody>
          <a:bodyPr/>
          <a:lstStyle/>
          <a:p>
            <a:pPr defTabSz="759459" rtl="0">
              <a:defRPr sz="7100"/>
            </a:pPr>
            <a:r>
              <a:t>موضوع الدرس :</a:t>
            </a:r>
            <a:r>
              <a:rPr>
                <a:solidFill>
                  <a:srgbClr val="016E8F"/>
                </a:solidFill>
              </a:rPr>
              <a:t>التمثيل بالقطاعات الدائرية</a:t>
            </a:r>
            <a:r>
              <a:t> </a:t>
            </a:r>
          </a:p>
        </p:txBody>
      </p:sp>
      <p:sp>
        <p:nvSpPr>
          <p:cNvPr id="224" name="١٠١"/>
          <p:cNvSpPr txBox="1"/>
          <p:nvPr/>
        </p:nvSpPr>
        <p:spPr>
          <a:xfrm>
            <a:off x="3752975" y="10682595"/>
            <a:ext cx="1570437" cy="6162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1" sz="3300">
                <a:solidFill>
                  <a:srgbClr val="B51A00"/>
                </a:solidFill>
              </a:defRPr>
            </a:lvl1pPr>
          </a:lstStyle>
          <a:p>
            <a:pPr rtl="0">
              <a:defRPr/>
            </a:pPr>
            <a:r>
              <a:t>٤٥</a:t>
            </a:r>
          </a:p>
        </p:txBody>
      </p:sp>
      <p:pic>
        <p:nvPicPr>
          <p:cNvPr id="225" name="IMG_4284.png" descr="IMG_4284.png"/>
          <p:cNvPicPr>
            <a:picLocks noChangeAspect="1"/>
          </p:cNvPicPr>
          <p:nvPr/>
        </p:nvPicPr>
        <p:blipFill>
          <a:blip r:embed="rId2">
            <a:extLst/>
          </a:blip>
          <a:srcRect l="65684" t="67377" r="16725" b="19907"/>
          <a:stretch>
            <a:fillRect/>
          </a:stretch>
        </p:blipFill>
        <p:spPr>
          <a:xfrm>
            <a:off x="19759147" y="9875548"/>
            <a:ext cx="2977006" cy="1613917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226" name="IMG_0809.jpeg" descr="IMG_0809.jpeg"/>
          <p:cNvPicPr>
            <a:picLocks noChangeAspect="1"/>
          </p:cNvPicPr>
          <p:nvPr/>
        </p:nvPicPr>
        <p:blipFill>
          <a:blip r:embed="rId3">
            <a:extLst/>
          </a:blip>
          <a:srcRect l="5908" t="24883" r="71863" b="10777"/>
          <a:stretch>
            <a:fillRect/>
          </a:stretch>
        </p:blipFill>
        <p:spPr>
          <a:xfrm>
            <a:off x="15439300" y="3740637"/>
            <a:ext cx="3915688" cy="3983991"/>
          </a:xfrm>
          <a:prstGeom prst="rect">
            <a:avLst/>
          </a:prstGeom>
          <a:ln w="12700">
            <a:miter lim="400000"/>
          </a:ln>
        </p:spPr>
      </p:pic>
      <p:pic>
        <p:nvPicPr>
          <p:cNvPr id="227" name="المجموع المجموع" descr="المجموع المجموع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7384385" y="7277382"/>
            <a:ext cx="2557265" cy="1193572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90500" dist="8455" dir="5400000">
              <a:srgbClr val="000000"/>
            </a:outerShdw>
          </a:effectLst>
        </p:spPr>
      </p:pic>
      <p:sp>
        <p:nvSpPr>
          <p:cNvPr id="228" name="… تحويل الاعداد الى نسب"/>
          <p:cNvSpPr txBox="1"/>
          <p:nvPr/>
        </p:nvSpPr>
        <p:spPr>
          <a:xfrm>
            <a:off x="10432008" y="4103770"/>
            <a:ext cx="5206301" cy="1211439"/>
          </a:xfrm>
          <a:prstGeom prst="rect">
            <a:avLst/>
          </a:prstGeom>
          <a:solidFill>
            <a:srgbClr val="D9C9FE"/>
          </a:solidFill>
          <a:ln w="12700">
            <a:miter lim="400000"/>
          </a:ln>
          <a:effectLst>
            <a:outerShdw sx="100000" sy="100000" kx="0" ky="0" algn="b" rotWithShape="0" blurRad="190500" dist="8455" dir="54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825500" rtl="0">
              <a:defRPr sz="3400"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pPr>
            <a:r>
              <a:t>… تحويل الاعداد الى نسب</a:t>
            </a:r>
            <a:r>
              <a:rPr>
                <a:latin typeface="Geeza Pro Regular"/>
                <a:ea typeface="Geeza Pro Regular"/>
                <a:cs typeface="Geeza Pro Regular"/>
                <a:sym typeface="Geeza Pro Regular"/>
              </a:rPr>
              <a:t> </a:t>
            </a:r>
          </a:p>
        </p:txBody>
      </p:sp>
      <p:sp>
        <p:nvSpPr>
          <p:cNvPr id="229" name="… تحويل النسبة الى درجة بالقسمة ع ١٠٠ والضرب في ٣٦٠ ْ"/>
          <p:cNvSpPr txBox="1"/>
          <p:nvPr/>
        </p:nvSpPr>
        <p:spPr>
          <a:xfrm>
            <a:off x="3391473" y="4052969"/>
            <a:ext cx="7112843" cy="1170974"/>
          </a:xfrm>
          <a:prstGeom prst="rect">
            <a:avLst/>
          </a:prstGeom>
          <a:solidFill>
            <a:srgbClr val="CBF0FF"/>
          </a:solidFill>
          <a:ln w="12700">
            <a:miter lim="400000"/>
          </a:ln>
          <a:effectLst>
            <a:outerShdw sx="100000" sy="100000" kx="0" ky="0" algn="b" rotWithShape="0" blurRad="190500" dist="8455" dir="54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825500" rtl="0">
              <a:defRPr sz="3700"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pPr>
            <a:r>
              <a:t>… </a:t>
            </a:r>
            <a:r>
              <a:rPr sz="2800"/>
              <a:t>تحويل النسبة الى درجة بالقسمة ع ١٠٠ والضرب في ٣٦٠ ْ </a:t>
            </a:r>
          </a:p>
        </p:txBody>
      </p:sp>
      <p:sp>
        <p:nvSpPr>
          <p:cNvPr id="230" name="(٤٠/ ٨٣  )✖️ ١٠٠= ٤٨ ٪"/>
          <p:cNvSpPr txBox="1"/>
          <p:nvPr/>
        </p:nvSpPr>
        <p:spPr>
          <a:xfrm>
            <a:off x="10504313" y="6654926"/>
            <a:ext cx="5206302" cy="784059"/>
          </a:xfrm>
          <a:prstGeom prst="rect">
            <a:avLst/>
          </a:prstGeom>
          <a:solidFill>
            <a:srgbClr val="DFEED4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825500">
              <a:defRPr sz="4000"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(٤٠/ ٨٣  )✖️ ١٠٠= ٤٨ ٪</a:t>
            </a:r>
          </a:p>
        </p:txBody>
      </p:sp>
      <p:pic>
        <p:nvPicPr>
          <p:cNvPr id="231" name="١٠٠٪ ١٠٠٪" descr="١٠٠٪ ١٠٠٪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0096220" y="7277382"/>
            <a:ext cx="2579437" cy="1308515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90500" dist="8455" dir="5400000">
              <a:srgbClr val="000000"/>
            </a:outerShdw>
          </a:effectLst>
        </p:spPr>
      </p:pic>
      <p:pic>
        <p:nvPicPr>
          <p:cNvPr id="232" name="٣٦٠ ْ ٣٦٠ ْ" descr="٣٦٠ ْ ٣٦٠ ْ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3371224" y="7277382"/>
            <a:ext cx="3904372" cy="1308515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90500" dist="8455" dir="5400000">
              <a:srgbClr val="000000"/>
            </a:outerShdw>
          </a:effectLst>
        </p:spPr>
      </p:pic>
      <p:grpSp>
        <p:nvGrpSpPr>
          <p:cNvPr id="235" name="(٢٢ /٨٣  )✖️١٠٠ = ٢٧ ٪"/>
          <p:cNvGrpSpPr/>
          <p:nvPr/>
        </p:nvGrpSpPr>
        <p:grpSpPr>
          <a:xfrm>
            <a:off x="10527875" y="5381578"/>
            <a:ext cx="5110435" cy="822641"/>
            <a:chOff x="0" y="0"/>
            <a:chExt cx="5110434" cy="822640"/>
          </a:xfrm>
        </p:grpSpPr>
        <p:sp>
          <p:nvSpPr>
            <p:cNvPr id="233" name="مستطيل"/>
            <p:cNvSpPr/>
            <p:nvPr/>
          </p:nvSpPr>
          <p:spPr>
            <a:xfrm>
              <a:off x="0" y="30080"/>
              <a:ext cx="5110435" cy="762480"/>
            </a:xfrm>
            <a:prstGeom prst="rect">
              <a:avLst/>
            </a:prstGeom>
            <a:solidFill>
              <a:srgbClr val="DFEED4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 rtl="0">
                <a:defRPr sz="4000">
                  <a:solidFill>
                    <a:srgbClr val="000000"/>
                  </a:solidFill>
                  <a:latin typeface="Geeza Pro Bold"/>
                  <a:ea typeface="Geeza Pro Bold"/>
                  <a:cs typeface="Geeza Pro Bold"/>
                  <a:sym typeface="Geeza Pro Bold"/>
                </a:defRPr>
              </a:pPr>
            </a:p>
          </p:txBody>
        </p:sp>
        <p:sp>
          <p:nvSpPr>
            <p:cNvPr id="234" name="(٢٢ /٨٣  )✖️١٠٠ = ٢٧ ٪"/>
            <p:cNvSpPr txBox="1"/>
            <p:nvPr/>
          </p:nvSpPr>
          <p:spPr>
            <a:xfrm>
              <a:off x="0" y="0"/>
              <a:ext cx="5110435" cy="8226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 defTabSz="825500" rtl="0">
                <a:defRPr sz="4000">
                  <a:solidFill>
                    <a:srgbClr val="000000"/>
                  </a:solidFill>
                  <a:latin typeface="Geeza Pro Bold"/>
                  <a:ea typeface="Geeza Pro Bold"/>
                  <a:cs typeface="Geeza Pro Bold"/>
                  <a:sym typeface="Geeza Pro Bold"/>
                </a:defRPr>
              </a:pPr>
              <a:r>
                <a:t>(</a:t>
              </a:r>
              <a:r>
                <a:rPr u="sng"/>
                <a:t>٢٢</a:t>
              </a:r>
              <a:r>
                <a:t> /٨٣  )✖️١٠٠ = ٢٧ ٪</a:t>
              </a:r>
            </a:p>
          </p:txBody>
        </p:sp>
      </p:grpSp>
      <p:grpSp>
        <p:nvGrpSpPr>
          <p:cNvPr id="238" name="(٢١ / ٨٣  )✖️١٠٠= ٢٥ ٪"/>
          <p:cNvGrpSpPr/>
          <p:nvPr/>
        </p:nvGrpSpPr>
        <p:grpSpPr>
          <a:xfrm>
            <a:off x="10504314" y="5978238"/>
            <a:ext cx="5157555" cy="784059"/>
            <a:chOff x="0" y="0"/>
            <a:chExt cx="5157554" cy="784058"/>
          </a:xfrm>
        </p:grpSpPr>
        <p:sp>
          <p:nvSpPr>
            <p:cNvPr id="236" name="مستطيل"/>
            <p:cNvSpPr/>
            <p:nvPr/>
          </p:nvSpPr>
          <p:spPr>
            <a:xfrm>
              <a:off x="0" y="10789"/>
              <a:ext cx="5157555" cy="762480"/>
            </a:xfrm>
            <a:prstGeom prst="rect">
              <a:avLst/>
            </a:prstGeom>
            <a:solidFill>
              <a:srgbClr val="DFEED4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 rtl="0">
                <a:defRPr sz="4000">
                  <a:solidFill>
                    <a:srgbClr val="000000"/>
                  </a:solidFill>
                  <a:latin typeface="Geeza Pro Bold"/>
                  <a:ea typeface="Geeza Pro Bold"/>
                  <a:cs typeface="Geeza Pro Bold"/>
                  <a:sym typeface="Geeza Pro Bold"/>
                </a:defRPr>
              </a:pPr>
            </a:p>
          </p:txBody>
        </p:sp>
        <p:sp>
          <p:nvSpPr>
            <p:cNvPr id="237" name="(٢١ / ٨٣  )✖️١٠٠= ٢٥ ٪"/>
            <p:cNvSpPr txBox="1"/>
            <p:nvPr/>
          </p:nvSpPr>
          <p:spPr>
            <a:xfrm>
              <a:off x="0" y="0"/>
              <a:ext cx="5157555" cy="78405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defTabSz="825500">
                <a:defRPr sz="4000">
                  <a:solidFill>
                    <a:srgbClr val="000000"/>
                  </a:solidFill>
                  <a:latin typeface="Geeza Pro Bold"/>
                  <a:ea typeface="Geeza Pro Bold"/>
                  <a:cs typeface="Geeza Pro Bold"/>
                  <a:sym typeface="Geeza Pro Bold"/>
                </a:defRPr>
              </a:lvl1pPr>
            </a:lstStyle>
            <a:p>
              <a:pPr rtl="0">
                <a:defRPr/>
              </a:pPr>
              <a:r>
                <a:t>(٢١ / ٨٣  )✖️١٠٠= ٢٥ ٪ </a:t>
              </a:r>
            </a:p>
          </p:txBody>
        </p:sp>
      </p:grpSp>
      <p:grpSp>
        <p:nvGrpSpPr>
          <p:cNvPr id="241" name="(٢٧ /١٠٠) * ٣٦٠= ٩٧ ْ"/>
          <p:cNvGrpSpPr/>
          <p:nvPr/>
        </p:nvGrpSpPr>
        <p:grpSpPr>
          <a:xfrm>
            <a:off x="3401100" y="5411658"/>
            <a:ext cx="7126776" cy="762480"/>
            <a:chOff x="0" y="0"/>
            <a:chExt cx="7126775" cy="762478"/>
          </a:xfrm>
        </p:grpSpPr>
        <p:sp>
          <p:nvSpPr>
            <p:cNvPr id="239" name="مستطيل"/>
            <p:cNvSpPr/>
            <p:nvPr/>
          </p:nvSpPr>
          <p:spPr>
            <a:xfrm>
              <a:off x="-1" y="0"/>
              <a:ext cx="7126777" cy="762479"/>
            </a:xfrm>
            <a:prstGeom prst="rect">
              <a:avLst/>
            </a:prstGeom>
            <a:solidFill>
              <a:srgbClr val="FEFCDD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 rtl="0">
                <a:defRPr sz="4000">
                  <a:solidFill>
                    <a:srgbClr val="000000"/>
                  </a:solidFill>
                  <a:latin typeface="Geeza Pro Bold"/>
                  <a:ea typeface="Geeza Pro Bold"/>
                  <a:cs typeface="Geeza Pro Bold"/>
                  <a:sym typeface="Geeza Pro Bold"/>
                </a:defRPr>
              </a:pPr>
            </a:p>
          </p:txBody>
        </p:sp>
        <p:sp>
          <p:nvSpPr>
            <p:cNvPr id="240" name="(٢٧ /١٠٠) * ٣٦٠= ٩٧ ْ"/>
            <p:cNvSpPr txBox="1"/>
            <p:nvPr/>
          </p:nvSpPr>
          <p:spPr>
            <a:xfrm>
              <a:off x="-1" y="0"/>
              <a:ext cx="7126777" cy="762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defTabSz="825500">
                <a:defRPr sz="4000">
                  <a:solidFill>
                    <a:srgbClr val="000000"/>
                  </a:solidFill>
                  <a:latin typeface="Geeza Pro Bold"/>
                  <a:ea typeface="Geeza Pro Bold"/>
                  <a:cs typeface="Geeza Pro Bold"/>
                  <a:sym typeface="Geeza Pro Bold"/>
                </a:defRPr>
              </a:lvl1pPr>
            </a:lstStyle>
            <a:p>
              <a:pPr rtl="0">
                <a:defRPr/>
              </a:pPr>
              <a:r>
                <a:t>(٢٧ /١٠٠) * ٣٦٠= ٩٧ ْ </a:t>
              </a:r>
            </a:p>
          </p:txBody>
        </p:sp>
      </p:grpSp>
      <p:grpSp>
        <p:nvGrpSpPr>
          <p:cNvPr id="244" name="(٢٥ /١٠٠) * ٣٦٠= ٩٠ ْ"/>
          <p:cNvGrpSpPr/>
          <p:nvPr/>
        </p:nvGrpSpPr>
        <p:grpSpPr>
          <a:xfrm>
            <a:off x="3391473" y="6023153"/>
            <a:ext cx="7112843" cy="762480"/>
            <a:chOff x="0" y="0"/>
            <a:chExt cx="7112841" cy="762478"/>
          </a:xfrm>
        </p:grpSpPr>
        <p:sp>
          <p:nvSpPr>
            <p:cNvPr id="242" name="مستطيل"/>
            <p:cNvSpPr/>
            <p:nvPr/>
          </p:nvSpPr>
          <p:spPr>
            <a:xfrm>
              <a:off x="0" y="65739"/>
              <a:ext cx="7112842" cy="631001"/>
            </a:xfrm>
            <a:prstGeom prst="rect">
              <a:avLst/>
            </a:prstGeom>
            <a:solidFill>
              <a:srgbClr val="FEFCDD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 rtl="0">
                <a:defRPr sz="4000">
                  <a:solidFill>
                    <a:srgbClr val="000000"/>
                  </a:solidFill>
                  <a:latin typeface="Geeza Pro Bold"/>
                  <a:ea typeface="Geeza Pro Bold"/>
                  <a:cs typeface="Geeza Pro Bold"/>
                  <a:sym typeface="Geeza Pro Bold"/>
                </a:defRPr>
              </a:pPr>
            </a:p>
          </p:txBody>
        </p:sp>
        <p:sp>
          <p:nvSpPr>
            <p:cNvPr id="243" name="(٢٥ /١٠٠) * ٣٦٠= ٩٠ ْ"/>
            <p:cNvSpPr txBox="1"/>
            <p:nvPr/>
          </p:nvSpPr>
          <p:spPr>
            <a:xfrm>
              <a:off x="0" y="0"/>
              <a:ext cx="7112842" cy="762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defTabSz="825500">
                <a:defRPr sz="4000">
                  <a:solidFill>
                    <a:srgbClr val="000000"/>
                  </a:solidFill>
                  <a:latin typeface="Geeza Pro Bold"/>
                  <a:ea typeface="Geeza Pro Bold"/>
                  <a:cs typeface="Geeza Pro Bold"/>
                  <a:sym typeface="Geeza Pro Bold"/>
                </a:defRPr>
              </a:lvl1pPr>
            </a:lstStyle>
            <a:p>
              <a:pPr rtl="0">
                <a:defRPr/>
              </a:pPr>
              <a:r>
                <a:t>(٢٥ /١٠٠) * ٣٦٠= ٩٠ ْ </a:t>
              </a:r>
            </a:p>
          </p:txBody>
        </p:sp>
      </p:grpSp>
      <p:grpSp>
        <p:nvGrpSpPr>
          <p:cNvPr id="247" name="(٤٨ /١٠٠) * ٣٦٠= ١٧٣ ْ"/>
          <p:cNvGrpSpPr/>
          <p:nvPr/>
        </p:nvGrpSpPr>
        <p:grpSpPr>
          <a:xfrm>
            <a:off x="3401100" y="6665717"/>
            <a:ext cx="7126776" cy="762480"/>
            <a:chOff x="0" y="0"/>
            <a:chExt cx="7126775" cy="762478"/>
          </a:xfrm>
        </p:grpSpPr>
        <p:sp>
          <p:nvSpPr>
            <p:cNvPr id="245" name="مستطيل"/>
            <p:cNvSpPr/>
            <p:nvPr/>
          </p:nvSpPr>
          <p:spPr>
            <a:xfrm>
              <a:off x="-1" y="0"/>
              <a:ext cx="7126777" cy="762479"/>
            </a:xfrm>
            <a:prstGeom prst="rect">
              <a:avLst/>
            </a:prstGeom>
            <a:solidFill>
              <a:srgbClr val="FEFCDD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 rtl="0">
                <a:defRPr sz="4000">
                  <a:solidFill>
                    <a:srgbClr val="000000"/>
                  </a:solidFill>
                  <a:latin typeface="Geeza Pro Bold"/>
                  <a:ea typeface="Geeza Pro Bold"/>
                  <a:cs typeface="Geeza Pro Bold"/>
                  <a:sym typeface="Geeza Pro Bold"/>
                </a:defRPr>
              </a:pPr>
            </a:p>
          </p:txBody>
        </p:sp>
        <p:sp>
          <p:nvSpPr>
            <p:cNvPr id="246" name="(٤٨ /١٠٠) * ٣٦٠= ١٧٣ ْ"/>
            <p:cNvSpPr txBox="1"/>
            <p:nvPr/>
          </p:nvSpPr>
          <p:spPr>
            <a:xfrm>
              <a:off x="-1" y="0"/>
              <a:ext cx="7126777" cy="762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defTabSz="825500">
                <a:defRPr sz="4000">
                  <a:solidFill>
                    <a:srgbClr val="000000"/>
                  </a:solidFill>
                  <a:latin typeface="Geeza Pro Bold"/>
                  <a:ea typeface="Geeza Pro Bold"/>
                  <a:cs typeface="Geeza Pro Bold"/>
                  <a:sym typeface="Geeza Pro Bold"/>
                </a:defRPr>
              </a:lvl1pPr>
            </a:lstStyle>
            <a:p>
              <a:pPr rtl="0">
                <a:defRPr/>
              </a:pPr>
              <a:r>
                <a:t>(٤٨ /١٠٠) * ٣٦٠= ١٧٣ ْ </a:t>
              </a:r>
            </a:p>
          </p:txBody>
        </p:sp>
      </p:grpSp>
      <p:pic>
        <p:nvPicPr>
          <p:cNvPr id="248" name="٨٣ ٨٣" descr="٨٣ ٨٣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4944449" y="7219909"/>
            <a:ext cx="2465337" cy="1308516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90500" dist="8455" dir="5400000">
              <a:srgbClr val="000000"/>
            </a:outerShdw>
          </a:effectLst>
        </p:spPr>
      </p:pic>
      <p:pic>
        <p:nvPicPr>
          <p:cNvPr id="249" name="IMG_0838.jpeg" descr="IMG_0838.jpeg"/>
          <p:cNvPicPr>
            <a:picLocks noChangeAspect="1"/>
          </p:cNvPicPr>
          <p:nvPr/>
        </p:nvPicPr>
        <p:blipFill>
          <a:blip r:embed="rId8">
            <a:extLst/>
          </a:blip>
          <a:srcRect l="16671" t="6508" r="30036" b="9464"/>
          <a:stretch>
            <a:fillRect/>
          </a:stretch>
        </p:blipFill>
        <p:spPr>
          <a:xfrm>
            <a:off x="6845152" y="8039774"/>
            <a:ext cx="4050301" cy="40496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84" h="21482" fill="norm" stroke="1" extrusionOk="0">
                <a:moveTo>
                  <a:pt x="10988" y="0"/>
                </a:moveTo>
                <a:lnTo>
                  <a:pt x="10988" y="5238"/>
                </a:lnTo>
                <a:cubicBezTo>
                  <a:pt x="10988" y="9944"/>
                  <a:pt x="11021" y="10490"/>
                  <a:pt x="11319" y="10605"/>
                </a:cubicBezTo>
                <a:cubicBezTo>
                  <a:pt x="11538" y="10689"/>
                  <a:pt x="11584" y="10800"/>
                  <a:pt x="11454" y="10931"/>
                </a:cubicBezTo>
                <a:cubicBezTo>
                  <a:pt x="11189" y="11197"/>
                  <a:pt x="4632" y="11090"/>
                  <a:pt x="4631" y="10819"/>
                </a:cubicBezTo>
                <a:cubicBezTo>
                  <a:pt x="4631" y="10698"/>
                  <a:pt x="5760" y="10598"/>
                  <a:pt x="7512" y="10565"/>
                </a:cubicBezTo>
                <a:lnTo>
                  <a:pt x="10393" y="10510"/>
                </a:lnTo>
                <a:lnTo>
                  <a:pt x="10393" y="5322"/>
                </a:lnTo>
                <a:lnTo>
                  <a:pt x="10393" y="133"/>
                </a:lnTo>
                <a:lnTo>
                  <a:pt x="9740" y="133"/>
                </a:lnTo>
                <a:cubicBezTo>
                  <a:pt x="8762" y="133"/>
                  <a:pt x="6960" y="655"/>
                  <a:pt x="5666" y="1312"/>
                </a:cubicBezTo>
                <a:cubicBezTo>
                  <a:pt x="3449" y="2437"/>
                  <a:pt x="1449" y="4716"/>
                  <a:pt x="635" y="7044"/>
                </a:cubicBezTo>
                <a:cubicBezTo>
                  <a:pt x="281" y="8056"/>
                  <a:pt x="13" y="9524"/>
                  <a:pt x="0" y="10301"/>
                </a:cubicBezTo>
                <a:cubicBezTo>
                  <a:pt x="-5" y="10560"/>
                  <a:pt x="22" y="10742"/>
                  <a:pt x="80" y="10805"/>
                </a:cubicBezTo>
                <a:cubicBezTo>
                  <a:pt x="179" y="10910"/>
                  <a:pt x="177" y="11083"/>
                  <a:pt x="78" y="11205"/>
                </a:cubicBezTo>
                <a:cubicBezTo>
                  <a:pt x="-21" y="11327"/>
                  <a:pt x="-18" y="11910"/>
                  <a:pt x="86" y="12567"/>
                </a:cubicBezTo>
                <a:cubicBezTo>
                  <a:pt x="726" y="16626"/>
                  <a:pt x="3708" y="19975"/>
                  <a:pt x="7711" y="21131"/>
                </a:cubicBezTo>
                <a:cubicBezTo>
                  <a:pt x="9092" y="21530"/>
                  <a:pt x="11503" y="21600"/>
                  <a:pt x="13017" y="21285"/>
                </a:cubicBezTo>
                <a:cubicBezTo>
                  <a:pt x="15846" y="20696"/>
                  <a:pt x="18735" y="18533"/>
                  <a:pt x="20063" y="16011"/>
                </a:cubicBezTo>
                <a:cubicBezTo>
                  <a:pt x="20889" y="14442"/>
                  <a:pt x="21468" y="12386"/>
                  <a:pt x="21168" y="12085"/>
                </a:cubicBezTo>
                <a:cubicBezTo>
                  <a:pt x="21007" y="11923"/>
                  <a:pt x="21022" y="11752"/>
                  <a:pt x="21222" y="11443"/>
                </a:cubicBezTo>
                <a:cubicBezTo>
                  <a:pt x="21579" y="10893"/>
                  <a:pt x="21318" y="8672"/>
                  <a:pt x="20702" y="7009"/>
                </a:cubicBezTo>
                <a:cubicBezTo>
                  <a:pt x="19302" y="3232"/>
                  <a:pt x="16155" y="710"/>
                  <a:pt x="12155" y="160"/>
                </a:cubicBezTo>
                <a:lnTo>
                  <a:pt x="10988" y="0"/>
                </a:lnTo>
                <a:close/>
              </a:path>
            </a:pathLst>
          </a:custGeom>
          <a:ln w="12700">
            <a:miter lim="400000"/>
          </a:ln>
        </p:spPr>
      </p:pic>
      <p:sp>
        <p:nvSpPr>
          <p:cNvPr id="250" name="ذهبية…"/>
          <p:cNvSpPr txBox="1"/>
          <p:nvPr/>
        </p:nvSpPr>
        <p:spPr>
          <a:xfrm>
            <a:off x="8851871" y="8664112"/>
            <a:ext cx="1676006" cy="12114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825500" rtl="0">
              <a:defRPr sz="3400">
                <a:solidFill>
                  <a:srgbClr val="FFFFFF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pPr>
            <a:r>
              <a:t>ذهبية </a:t>
            </a:r>
          </a:p>
          <a:p>
            <a:pPr defTabSz="825500" rtl="0">
              <a:defRPr sz="3400">
                <a:solidFill>
                  <a:srgbClr val="FFFFFF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pPr>
            <a:r>
              <a:t>٢٧٪</a:t>
            </a:r>
          </a:p>
        </p:txBody>
      </p:sp>
      <p:sp>
        <p:nvSpPr>
          <p:cNvPr id="251" name="فضية…"/>
          <p:cNvSpPr txBox="1"/>
          <p:nvPr/>
        </p:nvSpPr>
        <p:spPr>
          <a:xfrm>
            <a:off x="7262894" y="8664112"/>
            <a:ext cx="1495202" cy="12114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825500" rtl="0">
              <a:defRPr sz="3400">
                <a:solidFill>
                  <a:srgbClr val="FFFFFF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pPr>
            <a:r>
              <a:t>فضية  </a:t>
            </a:r>
          </a:p>
          <a:p>
            <a:pPr defTabSz="825500" rtl="0">
              <a:defRPr sz="3400">
                <a:solidFill>
                  <a:srgbClr val="FFFFFF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pPr>
            <a:r>
              <a:t>٢٥٪</a:t>
            </a:r>
          </a:p>
        </p:txBody>
      </p:sp>
      <p:sp>
        <p:nvSpPr>
          <p:cNvPr id="252" name="برونزية…"/>
          <p:cNvSpPr txBox="1"/>
          <p:nvPr/>
        </p:nvSpPr>
        <p:spPr>
          <a:xfrm>
            <a:off x="7757176" y="10278202"/>
            <a:ext cx="2189392" cy="12114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825500" rtl="0">
              <a:defRPr sz="3400">
                <a:solidFill>
                  <a:srgbClr val="FFFFFF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pPr>
            <a:r>
              <a:t>برونزية </a:t>
            </a:r>
          </a:p>
          <a:p>
            <a:pPr defTabSz="825500" rtl="0">
              <a:defRPr sz="3400">
                <a:solidFill>
                  <a:srgbClr val="FFFFFF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pPr>
            <a:r>
              <a:t>٤٨٪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2" dur="10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7" dur="10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Subtype="2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2" dur="10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Subtype="2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7" dur="10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Class="entr" nodeType="clickEffect" presetSubtype="2" presetID="2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2" dur="10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Class="entr" nodeType="clickEffect" presetSubtype="2" presetID="22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7" dur="10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Class="entr" nodeType="clickEffect" presetSubtype="2" presetID="22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42" dur="10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Class="entr" nodeType="clickEffect" presetSubtype="2" presetID="22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47" dur="10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Class="entr" nodeType="clickEffect" presetSubtype="2" presetID="22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1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52" dur="10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Class="entr" nodeType="clickEffect" presetSubtype="2" presetID="22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6" fill="hold"/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57" dur="10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Class="entr" nodeType="clickEffect" presetSubtype="2" presetID="22" grpId="1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1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62" dur="10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Class="entr" nodeType="clickEffect" presetSubtype="2" presetID="22" grpId="1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6" fill="hold"/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67" dur="1000"/>
                                        <p:tgtEl>
                                          <p:spTgt spid="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48" grpId="2"/>
      <p:bldP build="whole" bldLvl="1" animBg="1" rev="0" advAuto="0" spid="228" grpId="3"/>
      <p:bldP build="whole" bldLvl="1" animBg="1" rev="0" advAuto="0" spid="241" grpId="9"/>
      <p:bldP build="whole" bldLvl="1" animBg="1" rev="0" advAuto="0" spid="231" grpId="7"/>
      <p:bldP build="whole" bldLvl="1" animBg="1" rev="0" advAuto="0" spid="229" grpId="8"/>
      <p:bldP build="whole" bldLvl="1" animBg="1" rev="0" advAuto="0" spid="247" grpId="11"/>
      <p:bldP build="whole" bldLvl="1" animBg="1" rev="0" advAuto="0" spid="227" grpId="1"/>
      <p:bldP build="whole" bldLvl="1" animBg="1" rev="0" advAuto="0" spid="232" grpId="12"/>
      <p:bldP build="whole" bldLvl="1" animBg="1" rev="0" advAuto="0" spid="238" grpId="5"/>
      <p:bldP build="whole" bldLvl="1" animBg="1" rev="0" advAuto="0" spid="249" grpId="13"/>
      <p:bldP build="whole" bldLvl="1" animBg="1" rev="0" advAuto="0" spid="244" grpId="10"/>
      <p:bldP build="whole" bldLvl="1" animBg="1" rev="0" advAuto="0" spid="235" grpId="4"/>
      <p:bldP build="whole" bldLvl="1" animBg="1" rev="0" advAuto="0" spid="230" grpId="6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موضوع الدرس :التمثيل بالقطاعات الدائرية"/>
          <p:cNvSpPr txBox="1"/>
          <p:nvPr>
            <p:ph type="body" sz="quarter" idx="1"/>
          </p:nvPr>
        </p:nvSpPr>
        <p:spPr>
          <a:xfrm>
            <a:off x="5751665" y="1016224"/>
            <a:ext cx="12551187" cy="1079514"/>
          </a:xfrm>
          <a:prstGeom prst="rect">
            <a:avLst/>
          </a:prstGeom>
        </p:spPr>
        <p:txBody>
          <a:bodyPr/>
          <a:lstStyle/>
          <a:p>
            <a:pPr defTabSz="759459" rtl="0">
              <a:defRPr sz="7100"/>
            </a:pPr>
            <a:r>
              <a:t>موضوع الدرس :</a:t>
            </a:r>
            <a:r>
              <a:rPr>
                <a:solidFill>
                  <a:srgbClr val="016E8F"/>
                </a:solidFill>
              </a:rPr>
              <a:t>التمثيل بالقطاعات الدائرية</a:t>
            </a:r>
            <a:r>
              <a:t> </a:t>
            </a:r>
          </a:p>
        </p:txBody>
      </p:sp>
      <p:sp>
        <p:nvSpPr>
          <p:cNvPr id="255" name="١٠١"/>
          <p:cNvSpPr txBox="1"/>
          <p:nvPr/>
        </p:nvSpPr>
        <p:spPr>
          <a:xfrm>
            <a:off x="3752975" y="10682595"/>
            <a:ext cx="1570437" cy="6162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1" sz="3300">
                <a:solidFill>
                  <a:srgbClr val="B51A00"/>
                </a:solidFill>
              </a:defRPr>
            </a:lvl1pPr>
          </a:lstStyle>
          <a:p>
            <a:pPr rtl="0">
              <a:defRPr/>
            </a:pPr>
            <a:r>
              <a:t>١٠١</a:t>
            </a:r>
          </a:p>
        </p:txBody>
      </p:sp>
      <p:pic>
        <p:nvPicPr>
          <p:cNvPr id="256" name="IMG_4284.png" descr="IMG_4284.png"/>
          <p:cNvPicPr>
            <a:picLocks noChangeAspect="1"/>
          </p:cNvPicPr>
          <p:nvPr/>
        </p:nvPicPr>
        <p:blipFill>
          <a:blip r:embed="rId2">
            <a:extLst/>
          </a:blip>
          <a:srcRect l="65684" t="67377" r="16725" b="19907"/>
          <a:stretch>
            <a:fillRect/>
          </a:stretch>
        </p:blipFill>
        <p:spPr>
          <a:xfrm>
            <a:off x="19759147" y="9875548"/>
            <a:ext cx="2977006" cy="1613917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257" name="التمثيل بالقطاعات الدائرية.mp4" descr="التمثيل بالقطاعات الدائرية.mp4"/>
          <p:cNvPicPr>
            <a:picLocks noChangeAspect="0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2806880" y="1082382"/>
            <a:ext cx="16680221" cy="1137287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312" fill="hold"/>
                                        <p:tgtEl>
                                          <p:spTgt spid="2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mediacall" nodeType="clickEffect" presetSubtype="0" presetID="3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" dur="1000" fill="hold"/>
                                        <p:tgtEl>
                                          <p:spTgt spid="2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11" fill="hold" display="0">
                  <p:stCondLst>
                    <p:cond delay="indefinite"/>
                  </p:stCondLst>
                </p:cTn>
                <p:tgtEl>
                  <p:spTgt spid="257"/>
                </p:tgtEl>
              </p:cMediaNode>
            </p:video>
            <p:seq concurrent="1" prevAc="none" nextAc="seek">
              <p:cTn id="12" evtFilter="cancelBubble" nodeType="interactiveSeq" restart="whenNotActive" fill="hold">
                <p:stCondLst>
                  <p:cond delay="0" evt="onClick">
                    <p:tgtEl>
                      <p:spTgt spid="257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257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موضوع الدرس :التمثيل بالقطاعات الدائرية"/>
          <p:cNvSpPr txBox="1"/>
          <p:nvPr>
            <p:ph type="body" sz="quarter" idx="1"/>
          </p:nvPr>
        </p:nvSpPr>
        <p:spPr>
          <a:xfrm>
            <a:off x="5751665" y="1016224"/>
            <a:ext cx="12551187" cy="1079514"/>
          </a:xfrm>
          <a:prstGeom prst="rect">
            <a:avLst/>
          </a:prstGeom>
        </p:spPr>
        <p:txBody>
          <a:bodyPr/>
          <a:lstStyle/>
          <a:p>
            <a:pPr defTabSz="759459" rtl="0">
              <a:defRPr sz="7100"/>
            </a:pPr>
            <a:r>
              <a:t>موضوع الدرس :</a:t>
            </a:r>
            <a:r>
              <a:rPr>
                <a:solidFill>
                  <a:srgbClr val="016E8F"/>
                </a:solidFill>
              </a:rPr>
              <a:t>التمثيل بالقطاعات الدائرية</a:t>
            </a:r>
            <a:r>
              <a:t> </a:t>
            </a:r>
          </a:p>
        </p:txBody>
      </p:sp>
      <p:sp>
        <p:nvSpPr>
          <p:cNvPr id="260" name="١٠٤"/>
          <p:cNvSpPr txBox="1"/>
          <p:nvPr/>
        </p:nvSpPr>
        <p:spPr>
          <a:xfrm>
            <a:off x="3752975" y="10682595"/>
            <a:ext cx="1570437" cy="6162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1" sz="3300">
                <a:solidFill>
                  <a:srgbClr val="B51A00"/>
                </a:solidFill>
              </a:defRPr>
            </a:lvl1pPr>
          </a:lstStyle>
          <a:p>
            <a:pPr rtl="0">
              <a:defRPr/>
            </a:pPr>
            <a:r>
              <a:t>٤٩</a:t>
            </a:r>
          </a:p>
        </p:txBody>
      </p:sp>
      <p:pic>
        <p:nvPicPr>
          <p:cNvPr id="261" name="IMG_4284.png" descr="IMG_4284.png"/>
          <p:cNvPicPr>
            <a:picLocks noChangeAspect="1"/>
          </p:cNvPicPr>
          <p:nvPr/>
        </p:nvPicPr>
        <p:blipFill>
          <a:blip r:embed="rId2">
            <a:extLst/>
          </a:blip>
          <a:srcRect l="65684" t="67377" r="16725" b="19907"/>
          <a:stretch>
            <a:fillRect/>
          </a:stretch>
        </p:blipFill>
        <p:spPr>
          <a:xfrm>
            <a:off x="19759147" y="9875548"/>
            <a:ext cx="2977006" cy="1613917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grpSp>
        <p:nvGrpSpPr>
          <p:cNvPr id="265" name="تجميع"/>
          <p:cNvGrpSpPr/>
          <p:nvPr/>
        </p:nvGrpSpPr>
        <p:grpSpPr>
          <a:xfrm>
            <a:off x="7189532" y="2837154"/>
            <a:ext cx="9359598" cy="1755197"/>
            <a:chOff x="0" y="0"/>
            <a:chExt cx="9359596" cy="1755195"/>
          </a:xfrm>
        </p:grpSpPr>
        <p:sp>
          <p:nvSpPr>
            <p:cNvPr id="262" name="Google Shape;1081;p11"/>
            <p:cNvSpPr/>
            <p:nvPr/>
          </p:nvSpPr>
          <p:spPr>
            <a:xfrm>
              <a:off x="0" y="157045"/>
              <a:ext cx="9359598" cy="1441106"/>
            </a:xfrm>
            <a:prstGeom prst="rect">
              <a:avLst/>
            </a:prstGeom>
            <a:solidFill>
              <a:srgbClr val="FEFCDD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9525" dir="0">
                <a:srgbClr val="000000">
                  <a:alpha val="49803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pic>
          <p:nvPicPr>
            <p:cNvPr id="263" name="IMG_4280.png" descr="IMG_4280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68249" t="67139" r="14565" b="25633"/>
            <a:stretch>
              <a:fillRect/>
            </a:stretch>
          </p:blipFill>
          <p:spPr>
            <a:xfrm>
              <a:off x="2573384" y="157044"/>
              <a:ext cx="4212683" cy="132870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64" name="صورة 7" descr="صورة 7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680236" y="0"/>
              <a:ext cx="1786299" cy="175519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266" name="IMG_0844.jpeg" descr="IMG_0844.jpe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538193" y="5114864"/>
            <a:ext cx="13923261" cy="501623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موضوع الدرس :التمثيل بالقطاعات الدائرية"/>
          <p:cNvSpPr txBox="1"/>
          <p:nvPr>
            <p:ph type="body" sz="quarter" idx="1"/>
          </p:nvPr>
        </p:nvSpPr>
        <p:spPr>
          <a:xfrm>
            <a:off x="5751665" y="1016224"/>
            <a:ext cx="12551187" cy="1079514"/>
          </a:xfrm>
          <a:prstGeom prst="rect">
            <a:avLst/>
          </a:prstGeom>
        </p:spPr>
        <p:txBody>
          <a:bodyPr/>
          <a:lstStyle/>
          <a:p>
            <a:pPr defTabSz="759459" rtl="0">
              <a:defRPr sz="7100"/>
            </a:pPr>
            <a:r>
              <a:t>موضوع الدرس :</a:t>
            </a:r>
            <a:r>
              <a:rPr>
                <a:solidFill>
                  <a:srgbClr val="016E8F"/>
                </a:solidFill>
              </a:rPr>
              <a:t>التمثيل بالقطاعات الدائرية</a:t>
            </a:r>
            <a:r>
              <a:t> </a:t>
            </a:r>
          </a:p>
        </p:txBody>
      </p:sp>
      <p:sp>
        <p:nvSpPr>
          <p:cNvPr id="269" name="١٠٣"/>
          <p:cNvSpPr txBox="1"/>
          <p:nvPr/>
        </p:nvSpPr>
        <p:spPr>
          <a:xfrm>
            <a:off x="3752975" y="10682595"/>
            <a:ext cx="1570437" cy="6162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1" sz="3300">
                <a:solidFill>
                  <a:srgbClr val="B51A00"/>
                </a:solidFill>
              </a:defRPr>
            </a:lvl1pPr>
          </a:lstStyle>
          <a:p>
            <a:pPr rtl="0">
              <a:defRPr/>
            </a:pPr>
            <a:r>
              <a:t>٤٨</a:t>
            </a:r>
          </a:p>
        </p:txBody>
      </p:sp>
      <p:pic>
        <p:nvPicPr>
          <p:cNvPr id="270" name="IMG_4284.png" descr="IMG_4284.png"/>
          <p:cNvPicPr>
            <a:picLocks noChangeAspect="1"/>
          </p:cNvPicPr>
          <p:nvPr/>
        </p:nvPicPr>
        <p:blipFill>
          <a:blip r:embed="rId2">
            <a:extLst/>
          </a:blip>
          <a:srcRect l="65684" t="67377" r="16725" b="19907"/>
          <a:stretch>
            <a:fillRect/>
          </a:stretch>
        </p:blipFill>
        <p:spPr>
          <a:xfrm>
            <a:off x="19759147" y="9875548"/>
            <a:ext cx="2977006" cy="1613917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grpSp>
        <p:nvGrpSpPr>
          <p:cNvPr id="273" name="تجميع"/>
          <p:cNvGrpSpPr/>
          <p:nvPr/>
        </p:nvGrpSpPr>
        <p:grpSpPr>
          <a:xfrm>
            <a:off x="7091034" y="3236758"/>
            <a:ext cx="9359598" cy="1441106"/>
            <a:chOff x="0" y="0"/>
            <a:chExt cx="9359596" cy="1441105"/>
          </a:xfrm>
        </p:grpSpPr>
        <p:sp>
          <p:nvSpPr>
            <p:cNvPr id="271" name="Google Shape;1081;p11"/>
            <p:cNvSpPr/>
            <p:nvPr/>
          </p:nvSpPr>
          <p:spPr>
            <a:xfrm>
              <a:off x="0" y="-1"/>
              <a:ext cx="9359598" cy="1441107"/>
            </a:xfrm>
            <a:prstGeom prst="rect">
              <a:avLst/>
            </a:prstGeom>
            <a:solidFill>
              <a:srgbClr val="00AB8E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9525" dir="0">
                <a:srgbClr val="000000">
                  <a:alpha val="49803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pic>
          <p:nvPicPr>
            <p:cNvPr id="272" name="IMG_4276.png" descr="IMG_4276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52941" t="61476" r="11679" b="32427"/>
            <a:stretch>
              <a:fillRect/>
            </a:stretch>
          </p:blipFill>
          <p:spPr>
            <a:xfrm>
              <a:off x="821378" y="221905"/>
              <a:ext cx="7716839" cy="9970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43" fill="norm" stroke="1" extrusionOk="0">
                  <a:moveTo>
                    <a:pt x="20325" y="2"/>
                  </a:moveTo>
                  <a:cubicBezTo>
                    <a:pt x="20311" y="11"/>
                    <a:pt x="20295" y="52"/>
                    <a:pt x="20277" y="105"/>
                  </a:cubicBezTo>
                  <a:cubicBezTo>
                    <a:pt x="20191" y="361"/>
                    <a:pt x="15778" y="559"/>
                    <a:pt x="10470" y="551"/>
                  </a:cubicBezTo>
                  <a:cubicBezTo>
                    <a:pt x="3156" y="541"/>
                    <a:pt x="743" y="746"/>
                    <a:pt x="504" y="1383"/>
                  </a:cubicBezTo>
                  <a:cubicBezTo>
                    <a:pt x="270" y="2009"/>
                    <a:pt x="100" y="3352"/>
                    <a:pt x="0" y="4976"/>
                  </a:cubicBezTo>
                  <a:lnTo>
                    <a:pt x="0" y="11836"/>
                  </a:lnTo>
                  <a:cubicBezTo>
                    <a:pt x="51" y="12673"/>
                    <a:pt x="115" y="13474"/>
                    <a:pt x="209" y="14143"/>
                  </a:cubicBezTo>
                  <a:lnTo>
                    <a:pt x="443" y="15815"/>
                  </a:lnTo>
                  <a:lnTo>
                    <a:pt x="10439" y="15780"/>
                  </a:lnTo>
                  <a:lnTo>
                    <a:pt x="20434" y="15746"/>
                  </a:lnTo>
                  <a:lnTo>
                    <a:pt x="20434" y="7694"/>
                  </a:lnTo>
                  <a:cubicBezTo>
                    <a:pt x="20434" y="1251"/>
                    <a:pt x="20423" y="-57"/>
                    <a:pt x="20325" y="2"/>
                  </a:cubicBezTo>
                  <a:close/>
                  <a:moveTo>
                    <a:pt x="2875" y="20231"/>
                  </a:moveTo>
                  <a:cubicBezTo>
                    <a:pt x="2859" y="20287"/>
                    <a:pt x="2848" y="20423"/>
                    <a:pt x="2848" y="20625"/>
                  </a:cubicBezTo>
                  <a:cubicBezTo>
                    <a:pt x="2848" y="21031"/>
                    <a:pt x="2889" y="21354"/>
                    <a:pt x="2938" y="21354"/>
                  </a:cubicBezTo>
                  <a:cubicBezTo>
                    <a:pt x="2988" y="21354"/>
                    <a:pt x="3029" y="21223"/>
                    <a:pt x="3029" y="21054"/>
                  </a:cubicBezTo>
                  <a:cubicBezTo>
                    <a:pt x="3029" y="20885"/>
                    <a:pt x="2988" y="20553"/>
                    <a:pt x="2938" y="20317"/>
                  </a:cubicBezTo>
                  <a:cubicBezTo>
                    <a:pt x="2913" y="20199"/>
                    <a:pt x="2891" y="20175"/>
                    <a:pt x="2875" y="20231"/>
                  </a:cubicBezTo>
                  <a:close/>
                  <a:moveTo>
                    <a:pt x="21439" y="20420"/>
                  </a:moveTo>
                  <a:cubicBezTo>
                    <a:pt x="21344" y="20350"/>
                    <a:pt x="21203" y="21001"/>
                    <a:pt x="21187" y="21543"/>
                  </a:cubicBezTo>
                  <a:lnTo>
                    <a:pt x="21600" y="21543"/>
                  </a:lnTo>
                  <a:cubicBezTo>
                    <a:pt x="21559" y="21080"/>
                    <a:pt x="21519" y="20702"/>
                    <a:pt x="21484" y="20531"/>
                  </a:cubicBezTo>
                  <a:cubicBezTo>
                    <a:pt x="21472" y="20468"/>
                    <a:pt x="21456" y="20432"/>
                    <a:pt x="21439" y="20420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  <p:pic>
        <p:nvPicPr>
          <p:cNvPr id="274" name="IMG_4358.png" descr="IMG_4358.png"/>
          <p:cNvPicPr>
            <a:picLocks noChangeAspect="1"/>
          </p:cNvPicPr>
          <p:nvPr/>
        </p:nvPicPr>
        <p:blipFill>
          <a:blip r:embed="rId4">
            <a:extLst/>
          </a:blip>
          <a:srcRect l="30686" t="16858" r="32311" b="78477"/>
          <a:stretch>
            <a:fillRect/>
          </a:stretch>
        </p:blipFill>
        <p:spPr>
          <a:xfrm>
            <a:off x="5323410" y="4895543"/>
            <a:ext cx="12785148" cy="1208510"/>
          </a:xfrm>
          <a:prstGeom prst="rect">
            <a:avLst/>
          </a:prstGeom>
          <a:ln w="12700">
            <a:miter lim="400000"/>
          </a:ln>
        </p:spPr>
      </p:pic>
      <p:pic>
        <p:nvPicPr>
          <p:cNvPr id="275" name="IMG_4358.png" descr="IMG_4358.png"/>
          <p:cNvPicPr>
            <a:picLocks noChangeAspect="1"/>
          </p:cNvPicPr>
          <p:nvPr/>
        </p:nvPicPr>
        <p:blipFill>
          <a:blip r:embed="rId4">
            <a:extLst/>
          </a:blip>
          <a:srcRect l="16323" t="21085" r="60645" b="62197"/>
          <a:stretch>
            <a:fillRect/>
          </a:stretch>
        </p:blipFill>
        <p:spPr>
          <a:xfrm>
            <a:off x="10345110" y="6104028"/>
            <a:ext cx="7957568" cy="433223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موضوع الدرس :التمثيل بالقطاعات الدائرية"/>
          <p:cNvSpPr txBox="1"/>
          <p:nvPr>
            <p:ph type="body" sz="quarter" idx="1"/>
          </p:nvPr>
        </p:nvSpPr>
        <p:spPr>
          <a:xfrm>
            <a:off x="5751665" y="1016224"/>
            <a:ext cx="12551187" cy="1079514"/>
          </a:xfrm>
          <a:prstGeom prst="rect">
            <a:avLst/>
          </a:prstGeom>
        </p:spPr>
        <p:txBody>
          <a:bodyPr/>
          <a:lstStyle/>
          <a:p>
            <a:pPr defTabSz="759459" rtl="0">
              <a:defRPr sz="7100"/>
            </a:pPr>
            <a:r>
              <a:t>موضوع الدرس :</a:t>
            </a:r>
            <a:r>
              <a:rPr>
                <a:solidFill>
                  <a:srgbClr val="016E8F"/>
                </a:solidFill>
              </a:rPr>
              <a:t>التمثيل بالقطاعات الدائرية</a:t>
            </a:r>
            <a:r>
              <a:t> </a:t>
            </a:r>
          </a:p>
        </p:txBody>
      </p:sp>
      <p:sp>
        <p:nvSpPr>
          <p:cNvPr id="278" name="١٠٢"/>
          <p:cNvSpPr txBox="1"/>
          <p:nvPr/>
        </p:nvSpPr>
        <p:spPr>
          <a:xfrm>
            <a:off x="3752975" y="10682595"/>
            <a:ext cx="1570437" cy="6162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1" sz="3300">
                <a:solidFill>
                  <a:srgbClr val="B51A00"/>
                </a:solidFill>
              </a:defRPr>
            </a:lvl1pPr>
          </a:lstStyle>
          <a:p>
            <a:pPr rtl="0">
              <a:defRPr/>
            </a:pPr>
            <a:r>
              <a:t>٤٦</a:t>
            </a:r>
          </a:p>
        </p:txBody>
      </p:sp>
      <p:pic>
        <p:nvPicPr>
          <p:cNvPr id="279" name="IMG_4284.png" descr="IMG_4284.png"/>
          <p:cNvPicPr>
            <a:picLocks noChangeAspect="1"/>
          </p:cNvPicPr>
          <p:nvPr/>
        </p:nvPicPr>
        <p:blipFill>
          <a:blip r:embed="rId2">
            <a:extLst/>
          </a:blip>
          <a:srcRect l="65684" t="67377" r="16725" b="19907"/>
          <a:stretch>
            <a:fillRect/>
          </a:stretch>
        </p:blipFill>
        <p:spPr>
          <a:xfrm>
            <a:off x="19759147" y="9875548"/>
            <a:ext cx="2977006" cy="1613917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280" name="IMG_4354.png" descr="IMG_4354.png"/>
          <p:cNvPicPr>
            <a:picLocks noChangeAspect="1"/>
          </p:cNvPicPr>
          <p:nvPr/>
        </p:nvPicPr>
        <p:blipFill>
          <a:blip r:embed="rId3">
            <a:extLst/>
          </a:blip>
          <a:srcRect l="6285" t="10351" r="31794" b="27013"/>
          <a:stretch>
            <a:fillRect/>
          </a:stretch>
        </p:blipFill>
        <p:spPr>
          <a:xfrm>
            <a:off x="7253536" y="2898883"/>
            <a:ext cx="11323850" cy="859092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موضوع الدرس :التمثيل بالقطاعات الدائرية"/>
          <p:cNvSpPr txBox="1"/>
          <p:nvPr>
            <p:ph type="body" sz="quarter" idx="1"/>
          </p:nvPr>
        </p:nvSpPr>
        <p:spPr>
          <a:xfrm>
            <a:off x="5751665" y="1016224"/>
            <a:ext cx="12551187" cy="1079514"/>
          </a:xfrm>
          <a:prstGeom prst="rect">
            <a:avLst/>
          </a:prstGeom>
        </p:spPr>
        <p:txBody>
          <a:bodyPr/>
          <a:lstStyle/>
          <a:p>
            <a:pPr defTabSz="759459" rtl="0">
              <a:defRPr sz="7100"/>
            </a:pPr>
            <a:r>
              <a:t>موضوع الدرس :</a:t>
            </a:r>
            <a:r>
              <a:rPr>
                <a:solidFill>
                  <a:srgbClr val="016E8F"/>
                </a:solidFill>
              </a:rPr>
              <a:t>التمثيل بالقطاعات الدائرية</a:t>
            </a:r>
            <a:r>
              <a:t> </a:t>
            </a:r>
          </a:p>
        </p:txBody>
      </p:sp>
      <p:sp>
        <p:nvSpPr>
          <p:cNvPr id="283" name="١٠٢"/>
          <p:cNvSpPr txBox="1"/>
          <p:nvPr/>
        </p:nvSpPr>
        <p:spPr>
          <a:xfrm>
            <a:off x="3752975" y="10682595"/>
            <a:ext cx="1570437" cy="6162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1" sz="3300">
                <a:solidFill>
                  <a:srgbClr val="B51A00"/>
                </a:solidFill>
              </a:defRPr>
            </a:lvl1pPr>
          </a:lstStyle>
          <a:p>
            <a:pPr rtl="0">
              <a:defRPr/>
            </a:pPr>
            <a:r>
              <a:t>٤٦</a:t>
            </a:r>
          </a:p>
        </p:txBody>
      </p:sp>
      <p:pic>
        <p:nvPicPr>
          <p:cNvPr id="284" name="IMG_4284.png" descr="IMG_4284.png"/>
          <p:cNvPicPr>
            <a:picLocks noChangeAspect="1"/>
          </p:cNvPicPr>
          <p:nvPr/>
        </p:nvPicPr>
        <p:blipFill>
          <a:blip r:embed="rId2">
            <a:extLst/>
          </a:blip>
          <a:srcRect l="65684" t="67377" r="16725" b="19907"/>
          <a:stretch>
            <a:fillRect/>
          </a:stretch>
        </p:blipFill>
        <p:spPr>
          <a:xfrm>
            <a:off x="19759147" y="9875548"/>
            <a:ext cx="2977006" cy="1613917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grpSp>
        <p:nvGrpSpPr>
          <p:cNvPr id="287" name="تجميع"/>
          <p:cNvGrpSpPr/>
          <p:nvPr/>
        </p:nvGrpSpPr>
        <p:grpSpPr>
          <a:xfrm>
            <a:off x="7025369" y="2988090"/>
            <a:ext cx="9359598" cy="1441107"/>
            <a:chOff x="0" y="0"/>
            <a:chExt cx="9359596" cy="1441106"/>
          </a:xfrm>
        </p:grpSpPr>
        <p:sp>
          <p:nvSpPr>
            <p:cNvPr id="285" name="Google Shape;1081;p11"/>
            <p:cNvSpPr/>
            <p:nvPr/>
          </p:nvSpPr>
          <p:spPr>
            <a:xfrm>
              <a:off x="0" y="-1"/>
              <a:ext cx="9359598" cy="1441107"/>
            </a:xfrm>
            <a:prstGeom prst="rect">
              <a:avLst/>
            </a:prstGeom>
            <a:solidFill>
              <a:srgbClr val="CBF0FF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9525" dir="0">
                <a:srgbClr val="000000">
                  <a:alpha val="49803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pic>
          <p:nvPicPr>
            <p:cNvPr id="286" name="IMG_4272.png" descr="IMG_4272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50000" t="61293" r="35654" b="33588"/>
            <a:stretch>
              <a:fillRect/>
            </a:stretch>
          </p:blipFill>
          <p:spPr>
            <a:xfrm>
              <a:off x="2657521" y="179412"/>
              <a:ext cx="4044622" cy="108224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288" name="IMG_4354.png" descr="IMG_4354.png"/>
          <p:cNvPicPr>
            <a:picLocks noChangeAspect="1"/>
          </p:cNvPicPr>
          <p:nvPr/>
        </p:nvPicPr>
        <p:blipFill>
          <a:blip r:embed="rId4">
            <a:extLst/>
          </a:blip>
          <a:srcRect l="6285" t="10351" r="68458" b="54841"/>
          <a:stretch>
            <a:fillRect/>
          </a:stretch>
        </p:blipFill>
        <p:spPr>
          <a:xfrm>
            <a:off x="3442249" y="4748476"/>
            <a:ext cx="4618918" cy="4774011"/>
          </a:xfrm>
          <a:prstGeom prst="rect">
            <a:avLst/>
          </a:prstGeom>
          <a:ln w="12700">
            <a:miter lim="400000"/>
          </a:ln>
        </p:spPr>
      </p:pic>
      <p:pic>
        <p:nvPicPr>
          <p:cNvPr id="289" name="IMG_4355.png" descr="IMG_4355.png"/>
          <p:cNvPicPr>
            <a:picLocks noChangeAspect="1"/>
          </p:cNvPicPr>
          <p:nvPr/>
        </p:nvPicPr>
        <p:blipFill>
          <a:blip r:embed="rId5">
            <a:extLst/>
          </a:blip>
          <a:srcRect l="19890" t="40126" r="35640" b="47519"/>
          <a:stretch>
            <a:fillRect/>
          </a:stretch>
        </p:blipFill>
        <p:spPr>
          <a:xfrm>
            <a:off x="8061080" y="5041172"/>
            <a:ext cx="10052724" cy="209445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موضوع الدرس :التمثيل بالقطاعات الدائرية"/>
          <p:cNvSpPr txBox="1"/>
          <p:nvPr>
            <p:ph type="body" sz="quarter" idx="1"/>
          </p:nvPr>
        </p:nvSpPr>
        <p:spPr>
          <a:xfrm>
            <a:off x="5751665" y="1016224"/>
            <a:ext cx="12551187" cy="1079514"/>
          </a:xfrm>
          <a:prstGeom prst="rect">
            <a:avLst/>
          </a:prstGeom>
        </p:spPr>
        <p:txBody>
          <a:bodyPr/>
          <a:lstStyle/>
          <a:p>
            <a:pPr defTabSz="759459" rtl="0">
              <a:defRPr sz="7100"/>
            </a:pPr>
            <a:r>
              <a:t>موضوع الدرس :</a:t>
            </a:r>
            <a:r>
              <a:rPr>
                <a:solidFill>
                  <a:srgbClr val="016E8F"/>
                </a:solidFill>
              </a:rPr>
              <a:t>التمثيل بالقطاعات الدائرية</a:t>
            </a:r>
            <a:r>
              <a:t> </a:t>
            </a:r>
          </a:p>
        </p:txBody>
      </p:sp>
      <p:sp>
        <p:nvSpPr>
          <p:cNvPr id="292" name="١٠٢"/>
          <p:cNvSpPr txBox="1"/>
          <p:nvPr/>
        </p:nvSpPr>
        <p:spPr>
          <a:xfrm>
            <a:off x="3752975" y="10682595"/>
            <a:ext cx="1570437" cy="6162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1" sz="3300">
                <a:solidFill>
                  <a:srgbClr val="B51A00"/>
                </a:solidFill>
              </a:defRPr>
            </a:lvl1pPr>
          </a:lstStyle>
          <a:p>
            <a:pPr rtl="0">
              <a:defRPr/>
            </a:pPr>
            <a:r>
              <a:t>٤٧</a:t>
            </a:r>
          </a:p>
        </p:txBody>
      </p:sp>
      <p:pic>
        <p:nvPicPr>
          <p:cNvPr id="293" name="IMG_4284.png" descr="IMG_4284.png"/>
          <p:cNvPicPr>
            <a:picLocks noChangeAspect="1"/>
          </p:cNvPicPr>
          <p:nvPr/>
        </p:nvPicPr>
        <p:blipFill>
          <a:blip r:embed="rId2">
            <a:extLst/>
          </a:blip>
          <a:srcRect l="65684" t="67377" r="16725" b="19907"/>
          <a:stretch>
            <a:fillRect/>
          </a:stretch>
        </p:blipFill>
        <p:spPr>
          <a:xfrm>
            <a:off x="19759147" y="9875548"/>
            <a:ext cx="2977006" cy="1613917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sp>
        <p:nvSpPr>
          <p:cNvPr id="294" name="Google Shape;1081;p11"/>
          <p:cNvSpPr/>
          <p:nvPr/>
        </p:nvSpPr>
        <p:spPr>
          <a:xfrm>
            <a:off x="6762708" y="2988090"/>
            <a:ext cx="9359598" cy="1441106"/>
          </a:xfrm>
          <a:prstGeom prst="rect">
            <a:avLst/>
          </a:prstGeom>
          <a:solidFill>
            <a:srgbClr val="FFE2D6"/>
          </a:solidFill>
          <a:ln w="12700">
            <a:miter lim="400000"/>
          </a:ln>
          <a:effectLst>
            <a:outerShdw sx="100000" sy="100000" kx="0" ky="0" algn="b" rotWithShape="0" blurRad="63500" dist="9525" dir="0">
              <a:srgbClr val="000000">
                <a:alpha val="49803"/>
              </a:srgbClr>
            </a:outerShdw>
          </a:effectLst>
        </p:spPr>
        <p:txBody>
          <a:bodyPr lIns="50800" tIns="50800" rIns="50800" bIns="5080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pic>
        <p:nvPicPr>
          <p:cNvPr id="295" name="IMG_4273.png" descr="IMG_4273.png"/>
          <p:cNvPicPr>
            <a:picLocks noChangeAspect="1"/>
          </p:cNvPicPr>
          <p:nvPr/>
        </p:nvPicPr>
        <p:blipFill>
          <a:blip r:embed="rId3">
            <a:extLst/>
          </a:blip>
          <a:srcRect l="52880" t="31943" r="13642" b="63189"/>
          <a:stretch>
            <a:fillRect/>
          </a:stretch>
        </p:blipFill>
        <p:spPr>
          <a:xfrm>
            <a:off x="7544134" y="3236757"/>
            <a:ext cx="7796498" cy="85010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4" h="21600" fill="norm" stroke="1" extrusionOk="0">
                <a:moveTo>
                  <a:pt x="21042" y="0"/>
                </a:moveTo>
                <a:cubicBezTo>
                  <a:pt x="21037" y="77"/>
                  <a:pt x="21031" y="123"/>
                  <a:pt x="21026" y="202"/>
                </a:cubicBezTo>
                <a:lnTo>
                  <a:pt x="20869" y="2380"/>
                </a:lnTo>
                <a:lnTo>
                  <a:pt x="10712" y="2380"/>
                </a:lnTo>
                <a:lnTo>
                  <a:pt x="555" y="2380"/>
                </a:lnTo>
                <a:lnTo>
                  <a:pt x="277" y="4941"/>
                </a:lnTo>
                <a:cubicBezTo>
                  <a:pt x="55" y="6982"/>
                  <a:pt x="0" y="8254"/>
                  <a:pt x="0" y="11294"/>
                </a:cubicBezTo>
                <a:cubicBezTo>
                  <a:pt x="0" y="15780"/>
                  <a:pt x="196" y="18708"/>
                  <a:pt x="605" y="20350"/>
                </a:cubicBezTo>
                <a:cubicBezTo>
                  <a:pt x="849" y="21324"/>
                  <a:pt x="2697" y="21542"/>
                  <a:pt x="10940" y="21570"/>
                </a:cubicBezTo>
                <a:lnTo>
                  <a:pt x="20977" y="21600"/>
                </a:lnTo>
                <a:lnTo>
                  <a:pt x="21197" y="19583"/>
                </a:lnTo>
                <a:cubicBezTo>
                  <a:pt x="21497" y="16818"/>
                  <a:pt x="21600" y="10271"/>
                  <a:pt x="21401" y="6605"/>
                </a:cubicBezTo>
                <a:cubicBezTo>
                  <a:pt x="21293" y="4612"/>
                  <a:pt x="21281" y="3562"/>
                  <a:pt x="21355" y="2733"/>
                </a:cubicBezTo>
                <a:cubicBezTo>
                  <a:pt x="21408" y="2148"/>
                  <a:pt x="21418" y="1012"/>
                  <a:pt x="21398" y="0"/>
                </a:cubicBezTo>
                <a:lnTo>
                  <a:pt x="21042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296" name="IMG_0842.png" descr="IMG_0842.png"/>
          <p:cNvPicPr>
            <a:picLocks noChangeAspect="1"/>
          </p:cNvPicPr>
          <p:nvPr/>
        </p:nvPicPr>
        <p:blipFill>
          <a:blip r:embed="rId4">
            <a:extLst/>
          </a:blip>
          <a:srcRect l="17509" t="60884" r="11280" b="23602"/>
          <a:stretch>
            <a:fillRect/>
          </a:stretch>
        </p:blipFill>
        <p:spPr>
          <a:xfrm>
            <a:off x="3752976" y="4991251"/>
            <a:ext cx="15423561" cy="447973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موضوع الدرس :التمثيل بالقطاعات الدائرية"/>
          <p:cNvSpPr txBox="1"/>
          <p:nvPr>
            <p:ph type="body" sz="quarter" idx="1"/>
          </p:nvPr>
        </p:nvSpPr>
        <p:spPr>
          <a:xfrm>
            <a:off x="5751665" y="1016224"/>
            <a:ext cx="12551187" cy="1079514"/>
          </a:xfrm>
          <a:prstGeom prst="rect">
            <a:avLst/>
          </a:prstGeom>
        </p:spPr>
        <p:txBody>
          <a:bodyPr/>
          <a:lstStyle/>
          <a:p>
            <a:pPr defTabSz="759459" rtl="0">
              <a:defRPr sz="7100"/>
            </a:pPr>
            <a:r>
              <a:t>موضوع الدرس :</a:t>
            </a:r>
            <a:r>
              <a:rPr>
                <a:solidFill>
                  <a:srgbClr val="016E8F"/>
                </a:solidFill>
              </a:rPr>
              <a:t>التمثيل بالقطاعات الدائرية</a:t>
            </a:r>
            <a:r>
              <a:t> </a:t>
            </a:r>
          </a:p>
        </p:txBody>
      </p:sp>
      <p:sp>
        <p:nvSpPr>
          <p:cNvPr id="299" name="١٠٤"/>
          <p:cNvSpPr txBox="1"/>
          <p:nvPr/>
        </p:nvSpPr>
        <p:spPr>
          <a:xfrm>
            <a:off x="3752975" y="10682595"/>
            <a:ext cx="1570437" cy="6162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1" sz="3300">
                <a:solidFill>
                  <a:srgbClr val="B51A00"/>
                </a:solidFill>
              </a:defRPr>
            </a:lvl1pPr>
          </a:lstStyle>
          <a:p>
            <a:pPr rtl="0">
              <a:defRPr/>
            </a:pPr>
            <a:r>
              <a:t>٤٩</a:t>
            </a:r>
          </a:p>
        </p:txBody>
      </p:sp>
      <p:pic>
        <p:nvPicPr>
          <p:cNvPr id="300" name="IMG_4284.png" descr="IMG_4284.png"/>
          <p:cNvPicPr>
            <a:picLocks noChangeAspect="1"/>
          </p:cNvPicPr>
          <p:nvPr/>
        </p:nvPicPr>
        <p:blipFill>
          <a:blip r:embed="rId2">
            <a:extLst/>
          </a:blip>
          <a:srcRect l="65684" t="67377" r="16725" b="19907"/>
          <a:stretch>
            <a:fillRect/>
          </a:stretch>
        </p:blipFill>
        <p:spPr>
          <a:xfrm>
            <a:off x="19759147" y="9875548"/>
            <a:ext cx="2977006" cy="1613917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grpSp>
        <p:nvGrpSpPr>
          <p:cNvPr id="304" name="تجميع"/>
          <p:cNvGrpSpPr/>
          <p:nvPr/>
        </p:nvGrpSpPr>
        <p:grpSpPr>
          <a:xfrm>
            <a:off x="7189532" y="2837154"/>
            <a:ext cx="9359598" cy="1755197"/>
            <a:chOff x="0" y="0"/>
            <a:chExt cx="9359596" cy="1755195"/>
          </a:xfrm>
        </p:grpSpPr>
        <p:sp>
          <p:nvSpPr>
            <p:cNvPr id="301" name="Google Shape;1081;p11"/>
            <p:cNvSpPr/>
            <p:nvPr/>
          </p:nvSpPr>
          <p:spPr>
            <a:xfrm>
              <a:off x="0" y="157045"/>
              <a:ext cx="9359598" cy="1441106"/>
            </a:xfrm>
            <a:prstGeom prst="rect">
              <a:avLst/>
            </a:prstGeom>
            <a:solidFill>
              <a:srgbClr val="FEFCDD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9525" dir="0">
                <a:srgbClr val="000000">
                  <a:alpha val="49803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pic>
          <p:nvPicPr>
            <p:cNvPr id="302" name="IMG_4280.png" descr="IMG_4280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68249" t="67139" r="14565" b="25633"/>
            <a:stretch>
              <a:fillRect/>
            </a:stretch>
          </p:blipFill>
          <p:spPr>
            <a:xfrm>
              <a:off x="2573384" y="157044"/>
              <a:ext cx="4212683" cy="132870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03" name="صورة 7" descr="صورة 7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680236" y="0"/>
              <a:ext cx="1786299" cy="175519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305" name="IMG_4356.png" descr="IMG_4356.png"/>
          <p:cNvPicPr>
            <a:picLocks noChangeAspect="1"/>
          </p:cNvPicPr>
          <p:nvPr/>
        </p:nvPicPr>
        <p:blipFill>
          <a:blip r:embed="rId5">
            <a:extLst/>
          </a:blip>
          <a:srcRect l="19445" t="28788" r="26027" b="50000"/>
          <a:stretch>
            <a:fillRect/>
          </a:stretch>
        </p:blipFill>
        <p:spPr>
          <a:xfrm>
            <a:off x="5035825" y="4975223"/>
            <a:ext cx="12905997" cy="3765564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8F35DB99-3846-40E1-8497-57EB406724AF.mp4" descr="8F35DB99-3846-40E1-8497-57EB406724AF.mp4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11786033" y="9344124"/>
            <a:ext cx="811935" cy="456715"/>
          </a:xfrm>
          <a:prstGeom prst="rect">
            <a:avLst/>
          </a:prstGeom>
          <a:ln w="12700">
            <a:miter lim="400000"/>
          </a:ln>
          <a:effectLst>
            <a:reflection blurRad="0" stA="40000" stPos="0" endA="0" endPos="40000" dist="0" dir="5400000" fadeDir="5400000" sx="100000" sy="-100000" kx="0" ky="0" algn="bl" rotWithShape="0"/>
          </a:effectLst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500" fill="hold"/>
                                        <p:tgtEl>
                                          <p:spTgt spid="1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mediacall" nodeType="clickEffect" presetSubtype="0" presetID="3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" dur="1000" fill="hold"/>
                                        <p:tgtEl>
                                          <p:spTgt spid="1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11" fill="hold" display="0">
                  <p:stCondLst>
                    <p:cond delay="indefinite"/>
                  </p:stCondLst>
                </p:cTn>
                <p:tgtEl>
                  <p:spTgt spid="159"/>
                </p:tgtEl>
              </p:cMediaNode>
            </p:video>
            <p:seq concurrent="1" prevAc="none" nextAc="seek">
              <p:cTn id="12" evtFilter="cancelBubble" nodeType="interactiveSeq" restart="whenNotActive" fill="hold">
                <p:stCondLst>
                  <p:cond delay="0" evt="onClick">
                    <p:tgtEl>
                      <p:spTgt spid="159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1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159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موضوع الدرس :التمثيل بالقطاعات الدائرية"/>
          <p:cNvSpPr txBox="1"/>
          <p:nvPr>
            <p:ph type="body" sz="quarter" idx="1"/>
          </p:nvPr>
        </p:nvSpPr>
        <p:spPr>
          <a:xfrm>
            <a:off x="5751665" y="1016224"/>
            <a:ext cx="12551187" cy="1079514"/>
          </a:xfrm>
          <a:prstGeom prst="rect">
            <a:avLst/>
          </a:prstGeom>
        </p:spPr>
        <p:txBody>
          <a:bodyPr/>
          <a:lstStyle/>
          <a:p>
            <a:pPr defTabSz="759459" rtl="0">
              <a:defRPr sz="7100"/>
            </a:pPr>
            <a:r>
              <a:t>موضوع الدرس :</a:t>
            </a:r>
            <a:r>
              <a:rPr>
                <a:solidFill>
                  <a:srgbClr val="016E8F"/>
                </a:solidFill>
              </a:rPr>
              <a:t>التمثيل بالقطاعات الدائرية</a:t>
            </a:r>
            <a:r>
              <a:t> </a:t>
            </a:r>
          </a:p>
        </p:txBody>
      </p:sp>
      <p:sp>
        <p:nvSpPr>
          <p:cNvPr id="308" name="١٠٣"/>
          <p:cNvSpPr txBox="1"/>
          <p:nvPr/>
        </p:nvSpPr>
        <p:spPr>
          <a:xfrm>
            <a:off x="3752975" y="10682595"/>
            <a:ext cx="1570437" cy="6162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1" sz="3300">
                <a:solidFill>
                  <a:srgbClr val="B51A00"/>
                </a:solidFill>
              </a:defRPr>
            </a:lvl1pPr>
          </a:lstStyle>
          <a:p>
            <a:pPr rtl="0">
              <a:defRPr/>
            </a:pPr>
            <a:r>
              <a:t>٤٨</a:t>
            </a:r>
          </a:p>
        </p:txBody>
      </p:sp>
      <p:pic>
        <p:nvPicPr>
          <p:cNvPr id="309" name="IMG_4284.png" descr="IMG_4284.png"/>
          <p:cNvPicPr>
            <a:picLocks noChangeAspect="1"/>
          </p:cNvPicPr>
          <p:nvPr/>
        </p:nvPicPr>
        <p:blipFill>
          <a:blip r:embed="rId2">
            <a:extLst/>
          </a:blip>
          <a:srcRect l="65684" t="67377" r="16725" b="19907"/>
          <a:stretch>
            <a:fillRect/>
          </a:stretch>
        </p:blipFill>
        <p:spPr>
          <a:xfrm>
            <a:off x="19759147" y="9875548"/>
            <a:ext cx="2977006" cy="1613917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310" name="IMG_0840.png" descr="IMG_0840.png"/>
          <p:cNvPicPr>
            <a:picLocks noChangeAspect="1"/>
          </p:cNvPicPr>
          <p:nvPr/>
        </p:nvPicPr>
        <p:blipFill>
          <a:blip r:embed="rId3">
            <a:extLst/>
          </a:blip>
          <a:srcRect l="38886" t="61403" r="6825" b="34120"/>
          <a:stretch>
            <a:fillRect/>
          </a:stretch>
        </p:blipFill>
        <p:spPr>
          <a:xfrm>
            <a:off x="4999682" y="2869649"/>
            <a:ext cx="13153676" cy="1446237"/>
          </a:xfrm>
          <a:prstGeom prst="rect">
            <a:avLst/>
          </a:prstGeom>
          <a:ln w="12700">
            <a:miter lim="400000"/>
          </a:ln>
        </p:spPr>
      </p:pic>
      <p:pic>
        <p:nvPicPr>
          <p:cNvPr id="311" name="IMG_0840.png" descr="IMG_0840.png"/>
          <p:cNvPicPr>
            <a:picLocks noChangeAspect="1"/>
          </p:cNvPicPr>
          <p:nvPr/>
        </p:nvPicPr>
        <p:blipFill>
          <a:blip r:embed="rId3">
            <a:extLst/>
          </a:blip>
          <a:srcRect l="53695" t="66071" r="7827" b="12979"/>
          <a:stretch>
            <a:fillRect/>
          </a:stretch>
        </p:blipFill>
        <p:spPr>
          <a:xfrm>
            <a:off x="12993772" y="4234349"/>
            <a:ext cx="5725063" cy="415610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موضوع الدرس :التمثيل بالقطاعات الدائرية"/>
          <p:cNvSpPr txBox="1"/>
          <p:nvPr>
            <p:ph type="body" sz="quarter" idx="1"/>
          </p:nvPr>
        </p:nvSpPr>
        <p:spPr>
          <a:xfrm>
            <a:off x="5751665" y="1016224"/>
            <a:ext cx="12551187" cy="1079514"/>
          </a:xfrm>
          <a:prstGeom prst="rect">
            <a:avLst/>
          </a:prstGeom>
        </p:spPr>
        <p:txBody>
          <a:bodyPr/>
          <a:lstStyle/>
          <a:p>
            <a:pPr defTabSz="759459" rtl="0">
              <a:defRPr sz="7100"/>
            </a:pPr>
            <a:r>
              <a:t>موضوع الدرس :</a:t>
            </a:r>
            <a:r>
              <a:rPr>
                <a:solidFill>
                  <a:srgbClr val="016E8F"/>
                </a:solidFill>
              </a:rPr>
              <a:t>التمثيل بالقطاعات الدائرية</a:t>
            </a:r>
            <a:r>
              <a:t> </a:t>
            </a:r>
          </a:p>
        </p:txBody>
      </p:sp>
      <p:sp>
        <p:nvSpPr>
          <p:cNvPr id="314" name="١٠٣"/>
          <p:cNvSpPr txBox="1"/>
          <p:nvPr/>
        </p:nvSpPr>
        <p:spPr>
          <a:xfrm>
            <a:off x="3752975" y="10682595"/>
            <a:ext cx="1570437" cy="6162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1" sz="3300">
                <a:solidFill>
                  <a:srgbClr val="B51A00"/>
                </a:solidFill>
              </a:defRPr>
            </a:lvl1pPr>
          </a:lstStyle>
          <a:p>
            <a:pPr rtl="0">
              <a:defRPr/>
            </a:pPr>
            <a:r>
              <a:t>٤٨</a:t>
            </a:r>
          </a:p>
        </p:txBody>
      </p:sp>
      <p:pic>
        <p:nvPicPr>
          <p:cNvPr id="315" name="IMG_4284.png" descr="IMG_4284.png"/>
          <p:cNvPicPr>
            <a:picLocks noChangeAspect="1"/>
          </p:cNvPicPr>
          <p:nvPr/>
        </p:nvPicPr>
        <p:blipFill>
          <a:blip r:embed="rId2">
            <a:extLst/>
          </a:blip>
          <a:srcRect l="65684" t="67377" r="16725" b="19907"/>
          <a:stretch>
            <a:fillRect/>
          </a:stretch>
        </p:blipFill>
        <p:spPr>
          <a:xfrm>
            <a:off x="19759147" y="9875548"/>
            <a:ext cx="2977006" cy="1613917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316" name="IMG_0840.png" descr="IMG_0840.png"/>
          <p:cNvPicPr>
            <a:picLocks noChangeAspect="1"/>
          </p:cNvPicPr>
          <p:nvPr/>
        </p:nvPicPr>
        <p:blipFill>
          <a:blip r:embed="rId3">
            <a:extLst/>
          </a:blip>
          <a:srcRect l="38886" t="61403" r="6825" b="34120"/>
          <a:stretch>
            <a:fillRect/>
          </a:stretch>
        </p:blipFill>
        <p:spPr>
          <a:xfrm>
            <a:off x="4999682" y="2869649"/>
            <a:ext cx="13153676" cy="1446237"/>
          </a:xfrm>
          <a:prstGeom prst="rect">
            <a:avLst/>
          </a:prstGeom>
          <a:ln w="12700">
            <a:miter lim="400000"/>
          </a:ln>
        </p:spPr>
      </p:pic>
      <p:pic>
        <p:nvPicPr>
          <p:cNvPr id="317" name="IMG_0840.png" descr="IMG_0840.png"/>
          <p:cNvPicPr>
            <a:picLocks noChangeAspect="1"/>
          </p:cNvPicPr>
          <p:nvPr/>
        </p:nvPicPr>
        <p:blipFill>
          <a:blip r:embed="rId3">
            <a:extLst/>
          </a:blip>
          <a:srcRect l="16314" t="66071" r="45208" b="12979"/>
          <a:stretch>
            <a:fillRect/>
          </a:stretch>
        </p:blipFill>
        <p:spPr>
          <a:xfrm>
            <a:off x="12993772" y="4234349"/>
            <a:ext cx="5725064" cy="415610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موضوع الدرس :التمثيل بالقطاعات الدائرية"/>
          <p:cNvSpPr txBox="1"/>
          <p:nvPr>
            <p:ph type="body" sz="quarter" idx="1"/>
          </p:nvPr>
        </p:nvSpPr>
        <p:spPr>
          <a:xfrm>
            <a:off x="5751665" y="1016224"/>
            <a:ext cx="12551187" cy="1079514"/>
          </a:xfrm>
          <a:prstGeom prst="rect">
            <a:avLst/>
          </a:prstGeom>
        </p:spPr>
        <p:txBody>
          <a:bodyPr/>
          <a:lstStyle/>
          <a:p>
            <a:pPr defTabSz="759459" rtl="0">
              <a:defRPr sz="7100"/>
            </a:pPr>
            <a:r>
              <a:t>موضوع الدرس :</a:t>
            </a:r>
            <a:r>
              <a:rPr>
                <a:solidFill>
                  <a:srgbClr val="016E8F"/>
                </a:solidFill>
              </a:rPr>
              <a:t>التمثيل بالقطاعات الدائرية</a:t>
            </a:r>
            <a:r>
              <a:t> </a:t>
            </a:r>
          </a:p>
        </p:txBody>
      </p:sp>
      <p:sp>
        <p:nvSpPr>
          <p:cNvPr id="320" name="١٠٥"/>
          <p:cNvSpPr txBox="1"/>
          <p:nvPr/>
        </p:nvSpPr>
        <p:spPr>
          <a:xfrm>
            <a:off x="3752975" y="10682595"/>
            <a:ext cx="1570437" cy="6162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1" sz="3300">
                <a:solidFill>
                  <a:srgbClr val="B51A00"/>
                </a:solidFill>
              </a:defRPr>
            </a:lvl1pPr>
          </a:lstStyle>
          <a:p>
            <a:pPr rtl="0">
              <a:defRPr/>
            </a:pPr>
            <a:r>
              <a:t>٤٩</a:t>
            </a:r>
          </a:p>
        </p:txBody>
      </p:sp>
      <p:pic>
        <p:nvPicPr>
          <p:cNvPr id="321" name="IMG_4284.png" descr="IMG_4284.png"/>
          <p:cNvPicPr>
            <a:picLocks noChangeAspect="1"/>
          </p:cNvPicPr>
          <p:nvPr/>
        </p:nvPicPr>
        <p:blipFill>
          <a:blip r:embed="rId2">
            <a:extLst/>
          </a:blip>
          <a:srcRect l="65684" t="67377" r="16725" b="19907"/>
          <a:stretch>
            <a:fillRect/>
          </a:stretch>
        </p:blipFill>
        <p:spPr>
          <a:xfrm>
            <a:off x="19759147" y="9875548"/>
            <a:ext cx="2977006" cy="1613917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sp>
        <p:nvSpPr>
          <p:cNvPr id="322" name="Google Shape;1081;p11"/>
          <p:cNvSpPr/>
          <p:nvPr/>
        </p:nvSpPr>
        <p:spPr>
          <a:xfrm>
            <a:off x="4064963" y="2988090"/>
            <a:ext cx="14755086" cy="7266155"/>
          </a:xfrm>
          <a:prstGeom prst="rect">
            <a:avLst/>
          </a:prstGeom>
          <a:solidFill>
            <a:srgbClr val="FEFCDD"/>
          </a:solidFill>
          <a:ln w="12700">
            <a:miter lim="400000"/>
          </a:ln>
          <a:effectLst>
            <a:outerShdw sx="100000" sy="100000" kx="0" ky="0" algn="b" rotWithShape="0" blurRad="63500" dist="9525" dir="0">
              <a:srgbClr val="000000">
                <a:alpha val="49803"/>
              </a:srgbClr>
            </a:outerShdw>
          </a:effectLst>
        </p:spPr>
        <p:txBody>
          <a:bodyPr lIns="50800" tIns="50800" rIns="50800" bIns="5080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pic>
        <p:nvPicPr>
          <p:cNvPr id="323" name="IMG_0843.png" descr="IMG_0843.png"/>
          <p:cNvPicPr>
            <a:picLocks noChangeAspect="1"/>
          </p:cNvPicPr>
          <p:nvPr/>
        </p:nvPicPr>
        <p:blipFill>
          <a:blip r:embed="rId3">
            <a:extLst/>
          </a:blip>
          <a:srcRect l="13574" t="41909" r="8687" b="33042"/>
          <a:stretch>
            <a:fillRect/>
          </a:stretch>
        </p:blipFill>
        <p:spPr>
          <a:xfrm>
            <a:off x="4320422" y="3652360"/>
            <a:ext cx="14244301" cy="611969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موضوع الدرس :التمثيل بالقطاعات الدائرية"/>
          <p:cNvSpPr txBox="1"/>
          <p:nvPr>
            <p:ph type="body" sz="quarter" idx="1"/>
          </p:nvPr>
        </p:nvSpPr>
        <p:spPr>
          <a:xfrm>
            <a:off x="5751665" y="1016224"/>
            <a:ext cx="12551187" cy="1079514"/>
          </a:xfrm>
          <a:prstGeom prst="rect">
            <a:avLst/>
          </a:prstGeom>
        </p:spPr>
        <p:txBody>
          <a:bodyPr/>
          <a:lstStyle/>
          <a:p>
            <a:pPr defTabSz="759459" rtl="0">
              <a:defRPr sz="7100"/>
            </a:pPr>
            <a:r>
              <a:t>موضوع الدرس :</a:t>
            </a:r>
            <a:r>
              <a:rPr>
                <a:solidFill>
                  <a:srgbClr val="016E8F"/>
                </a:solidFill>
              </a:rPr>
              <a:t>التمثيل بالقطاعات الدائرية</a:t>
            </a:r>
            <a:r>
              <a:t> </a:t>
            </a:r>
          </a:p>
        </p:txBody>
      </p:sp>
      <p:sp>
        <p:nvSpPr>
          <p:cNvPr id="326" name="١٠٤"/>
          <p:cNvSpPr txBox="1"/>
          <p:nvPr/>
        </p:nvSpPr>
        <p:spPr>
          <a:xfrm>
            <a:off x="3752975" y="10682595"/>
            <a:ext cx="1570437" cy="6162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1" sz="3300">
                <a:solidFill>
                  <a:srgbClr val="B51A00"/>
                </a:solidFill>
              </a:defRPr>
            </a:lvl1pPr>
          </a:lstStyle>
          <a:p>
            <a:pPr rtl="0">
              <a:defRPr/>
            </a:pPr>
            <a:r>
              <a:t>٤٩</a:t>
            </a:r>
          </a:p>
        </p:txBody>
      </p:sp>
      <p:pic>
        <p:nvPicPr>
          <p:cNvPr id="327" name="IMG_4284.png" descr="IMG_4284.png"/>
          <p:cNvPicPr>
            <a:picLocks noChangeAspect="1"/>
          </p:cNvPicPr>
          <p:nvPr/>
        </p:nvPicPr>
        <p:blipFill>
          <a:blip r:embed="rId2">
            <a:extLst/>
          </a:blip>
          <a:srcRect l="65684" t="67377" r="16725" b="19907"/>
          <a:stretch>
            <a:fillRect/>
          </a:stretch>
        </p:blipFill>
        <p:spPr>
          <a:xfrm>
            <a:off x="19759147" y="9875548"/>
            <a:ext cx="2977006" cy="1613917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grpSp>
        <p:nvGrpSpPr>
          <p:cNvPr id="330" name="تجميع"/>
          <p:cNvGrpSpPr/>
          <p:nvPr/>
        </p:nvGrpSpPr>
        <p:grpSpPr>
          <a:xfrm>
            <a:off x="7091034" y="3236758"/>
            <a:ext cx="9359598" cy="1441106"/>
            <a:chOff x="0" y="0"/>
            <a:chExt cx="9359596" cy="1441105"/>
          </a:xfrm>
        </p:grpSpPr>
        <p:sp>
          <p:nvSpPr>
            <p:cNvPr id="328" name="Google Shape;1081;p11"/>
            <p:cNvSpPr/>
            <p:nvPr/>
          </p:nvSpPr>
          <p:spPr>
            <a:xfrm>
              <a:off x="0" y="-1"/>
              <a:ext cx="9359598" cy="1441107"/>
            </a:xfrm>
            <a:prstGeom prst="rect">
              <a:avLst/>
            </a:prstGeom>
            <a:solidFill>
              <a:srgbClr val="00AB8E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9525" dir="0">
                <a:srgbClr val="000000">
                  <a:alpha val="49803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pic>
          <p:nvPicPr>
            <p:cNvPr id="329" name="IMG_4276.png" descr="IMG_4276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52941" t="61476" r="11679" b="32427"/>
            <a:stretch>
              <a:fillRect/>
            </a:stretch>
          </p:blipFill>
          <p:spPr>
            <a:xfrm>
              <a:off x="821378" y="221905"/>
              <a:ext cx="7716839" cy="9970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43" fill="norm" stroke="1" extrusionOk="0">
                  <a:moveTo>
                    <a:pt x="20325" y="2"/>
                  </a:moveTo>
                  <a:cubicBezTo>
                    <a:pt x="20311" y="11"/>
                    <a:pt x="20295" y="52"/>
                    <a:pt x="20277" y="105"/>
                  </a:cubicBezTo>
                  <a:cubicBezTo>
                    <a:pt x="20191" y="361"/>
                    <a:pt x="15778" y="559"/>
                    <a:pt x="10470" y="551"/>
                  </a:cubicBezTo>
                  <a:cubicBezTo>
                    <a:pt x="3156" y="541"/>
                    <a:pt x="743" y="746"/>
                    <a:pt x="504" y="1383"/>
                  </a:cubicBezTo>
                  <a:cubicBezTo>
                    <a:pt x="270" y="2009"/>
                    <a:pt x="100" y="3352"/>
                    <a:pt x="0" y="4976"/>
                  </a:cubicBezTo>
                  <a:lnTo>
                    <a:pt x="0" y="11836"/>
                  </a:lnTo>
                  <a:cubicBezTo>
                    <a:pt x="51" y="12673"/>
                    <a:pt x="115" y="13474"/>
                    <a:pt x="209" y="14143"/>
                  </a:cubicBezTo>
                  <a:lnTo>
                    <a:pt x="443" y="15815"/>
                  </a:lnTo>
                  <a:lnTo>
                    <a:pt x="10439" y="15780"/>
                  </a:lnTo>
                  <a:lnTo>
                    <a:pt x="20434" y="15746"/>
                  </a:lnTo>
                  <a:lnTo>
                    <a:pt x="20434" y="7694"/>
                  </a:lnTo>
                  <a:cubicBezTo>
                    <a:pt x="20434" y="1251"/>
                    <a:pt x="20423" y="-57"/>
                    <a:pt x="20325" y="2"/>
                  </a:cubicBezTo>
                  <a:close/>
                  <a:moveTo>
                    <a:pt x="2875" y="20231"/>
                  </a:moveTo>
                  <a:cubicBezTo>
                    <a:pt x="2859" y="20287"/>
                    <a:pt x="2848" y="20423"/>
                    <a:pt x="2848" y="20625"/>
                  </a:cubicBezTo>
                  <a:cubicBezTo>
                    <a:pt x="2848" y="21031"/>
                    <a:pt x="2889" y="21354"/>
                    <a:pt x="2938" y="21354"/>
                  </a:cubicBezTo>
                  <a:cubicBezTo>
                    <a:pt x="2988" y="21354"/>
                    <a:pt x="3029" y="21223"/>
                    <a:pt x="3029" y="21054"/>
                  </a:cubicBezTo>
                  <a:cubicBezTo>
                    <a:pt x="3029" y="20885"/>
                    <a:pt x="2988" y="20553"/>
                    <a:pt x="2938" y="20317"/>
                  </a:cubicBezTo>
                  <a:cubicBezTo>
                    <a:pt x="2913" y="20199"/>
                    <a:pt x="2891" y="20175"/>
                    <a:pt x="2875" y="20231"/>
                  </a:cubicBezTo>
                  <a:close/>
                  <a:moveTo>
                    <a:pt x="21439" y="20420"/>
                  </a:moveTo>
                  <a:cubicBezTo>
                    <a:pt x="21344" y="20350"/>
                    <a:pt x="21203" y="21001"/>
                    <a:pt x="21187" y="21543"/>
                  </a:cubicBezTo>
                  <a:lnTo>
                    <a:pt x="21600" y="21543"/>
                  </a:lnTo>
                  <a:cubicBezTo>
                    <a:pt x="21559" y="21080"/>
                    <a:pt x="21519" y="20702"/>
                    <a:pt x="21484" y="20531"/>
                  </a:cubicBezTo>
                  <a:cubicBezTo>
                    <a:pt x="21472" y="20468"/>
                    <a:pt x="21456" y="20432"/>
                    <a:pt x="21439" y="20420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  <p:pic>
        <p:nvPicPr>
          <p:cNvPr id="331" name="IMG_4359.png" descr="IMG_4359.png"/>
          <p:cNvPicPr>
            <a:picLocks noChangeAspect="1"/>
          </p:cNvPicPr>
          <p:nvPr/>
        </p:nvPicPr>
        <p:blipFill>
          <a:blip r:embed="rId4">
            <a:extLst/>
          </a:blip>
          <a:srcRect l="12200" t="23365" r="31351" b="47914"/>
          <a:stretch>
            <a:fillRect/>
          </a:stretch>
        </p:blipFill>
        <p:spPr>
          <a:xfrm>
            <a:off x="4538192" y="5139197"/>
            <a:ext cx="13595652" cy="518786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موضوع الدرس :التمثيل بالقطاعات الدائرية"/>
          <p:cNvSpPr txBox="1"/>
          <p:nvPr>
            <p:ph type="body" sz="quarter" idx="1"/>
          </p:nvPr>
        </p:nvSpPr>
        <p:spPr>
          <a:xfrm>
            <a:off x="6001887" y="1022334"/>
            <a:ext cx="13465785" cy="1158177"/>
          </a:xfrm>
          <a:prstGeom prst="rect">
            <a:avLst/>
          </a:prstGeom>
        </p:spPr>
        <p:txBody>
          <a:bodyPr/>
          <a:lstStyle/>
          <a:p>
            <a:pPr defTabSz="817244" rtl="0">
              <a:defRPr sz="7700"/>
            </a:pPr>
            <a:r>
              <a:t>موضوع الدرس :</a:t>
            </a:r>
            <a:r>
              <a:rPr>
                <a:solidFill>
                  <a:srgbClr val="016E8F"/>
                </a:solidFill>
              </a:rPr>
              <a:t>التمثيل بالقطاعات الدائرية</a:t>
            </a:r>
            <a:r>
              <a:t> </a:t>
            </a:r>
          </a:p>
        </p:txBody>
      </p:sp>
      <p:sp>
        <p:nvSpPr>
          <p:cNvPr id="334" name="Google Shape;1081;p11"/>
          <p:cNvSpPr/>
          <p:nvPr/>
        </p:nvSpPr>
        <p:spPr>
          <a:xfrm>
            <a:off x="6810898" y="3775062"/>
            <a:ext cx="9359598" cy="5733152"/>
          </a:xfrm>
          <a:prstGeom prst="rect">
            <a:avLst/>
          </a:prstGeom>
          <a:solidFill>
            <a:srgbClr val="FFE4F2"/>
          </a:solidFill>
          <a:ln w="12700">
            <a:miter lim="400000"/>
          </a:ln>
          <a:effectLst>
            <a:outerShdw sx="100000" sy="100000" kx="0" ky="0" algn="b" rotWithShape="0" blurRad="63500" dist="9525" dir="0">
              <a:srgbClr val="000000">
                <a:alpha val="49803"/>
              </a:srgbClr>
            </a:outerShdw>
          </a:effectLst>
        </p:spPr>
        <p:txBody>
          <a:bodyPr lIns="50800" tIns="50800" rIns="50800" bIns="5080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grpSp>
        <p:nvGrpSpPr>
          <p:cNvPr id="338" name="Google Shape;1087;p11"/>
          <p:cNvGrpSpPr/>
          <p:nvPr/>
        </p:nvGrpSpPr>
        <p:grpSpPr>
          <a:xfrm>
            <a:off x="6810885" y="3612510"/>
            <a:ext cx="1400671" cy="1440417"/>
            <a:chOff x="-12" y="0"/>
            <a:chExt cx="1400670" cy="1440416"/>
          </a:xfrm>
        </p:grpSpPr>
        <p:sp>
          <p:nvSpPr>
            <p:cNvPr id="335" name="Google Shape;1088;p11"/>
            <p:cNvSpPr/>
            <p:nvPr/>
          </p:nvSpPr>
          <p:spPr>
            <a:xfrm>
              <a:off x="-13" y="0"/>
              <a:ext cx="760404" cy="7790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0" h="21600" fill="norm" stroke="1" extrusionOk="0">
                  <a:moveTo>
                    <a:pt x="10643" y="0"/>
                  </a:moveTo>
                  <a:cubicBezTo>
                    <a:pt x="10004" y="0"/>
                    <a:pt x="9505" y="435"/>
                    <a:pt x="9289" y="1017"/>
                  </a:cubicBezTo>
                  <a:lnTo>
                    <a:pt x="7723" y="5805"/>
                  </a:lnTo>
                  <a:cubicBezTo>
                    <a:pt x="7507" y="6460"/>
                    <a:pt x="7012" y="6895"/>
                    <a:pt x="6369" y="6895"/>
                  </a:cubicBezTo>
                  <a:lnTo>
                    <a:pt x="1451" y="6895"/>
                  </a:lnTo>
                  <a:cubicBezTo>
                    <a:pt x="880" y="6895"/>
                    <a:pt x="237" y="7257"/>
                    <a:pt x="97" y="7839"/>
                  </a:cubicBezTo>
                  <a:cubicBezTo>
                    <a:pt x="-119" y="8420"/>
                    <a:pt x="25" y="9071"/>
                    <a:pt x="524" y="9506"/>
                  </a:cubicBezTo>
                  <a:lnTo>
                    <a:pt x="2234" y="11032"/>
                  </a:lnTo>
                  <a:lnTo>
                    <a:pt x="4371" y="12993"/>
                  </a:lnTo>
                  <a:cubicBezTo>
                    <a:pt x="4587" y="13208"/>
                    <a:pt x="4731" y="13428"/>
                    <a:pt x="4799" y="13717"/>
                  </a:cubicBezTo>
                  <a:cubicBezTo>
                    <a:pt x="4871" y="14005"/>
                    <a:pt x="4871" y="14298"/>
                    <a:pt x="4799" y="14587"/>
                  </a:cubicBezTo>
                  <a:lnTo>
                    <a:pt x="3305" y="19668"/>
                  </a:lnTo>
                  <a:cubicBezTo>
                    <a:pt x="3089" y="20249"/>
                    <a:pt x="3305" y="20900"/>
                    <a:pt x="3872" y="21266"/>
                  </a:cubicBezTo>
                  <a:cubicBezTo>
                    <a:pt x="4096" y="21494"/>
                    <a:pt x="4399" y="21600"/>
                    <a:pt x="4719" y="21600"/>
                  </a:cubicBezTo>
                  <a:cubicBezTo>
                    <a:pt x="5006" y="21600"/>
                    <a:pt x="5314" y="21511"/>
                    <a:pt x="5586" y="21340"/>
                  </a:cubicBezTo>
                  <a:lnTo>
                    <a:pt x="9788" y="18289"/>
                  </a:lnTo>
                  <a:cubicBezTo>
                    <a:pt x="10040" y="18110"/>
                    <a:pt x="10343" y="18016"/>
                    <a:pt x="10635" y="18016"/>
                  </a:cubicBezTo>
                  <a:cubicBezTo>
                    <a:pt x="10931" y="18016"/>
                    <a:pt x="11214" y="18110"/>
                    <a:pt x="11430" y="18289"/>
                  </a:cubicBezTo>
                  <a:lnTo>
                    <a:pt x="15704" y="21340"/>
                  </a:lnTo>
                  <a:cubicBezTo>
                    <a:pt x="15944" y="21511"/>
                    <a:pt x="16232" y="21600"/>
                    <a:pt x="16519" y="21600"/>
                  </a:cubicBezTo>
                  <a:cubicBezTo>
                    <a:pt x="16835" y="21600"/>
                    <a:pt x="17155" y="21494"/>
                    <a:pt x="17418" y="21266"/>
                  </a:cubicBezTo>
                  <a:cubicBezTo>
                    <a:pt x="17914" y="20900"/>
                    <a:pt x="18057" y="20249"/>
                    <a:pt x="17986" y="19668"/>
                  </a:cubicBezTo>
                  <a:lnTo>
                    <a:pt x="16491" y="14587"/>
                  </a:lnTo>
                  <a:cubicBezTo>
                    <a:pt x="16348" y="14005"/>
                    <a:pt x="16491" y="13428"/>
                    <a:pt x="16919" y="12993"/>
                  </a:cubicBezTo>
                  <a:lnTo>
                    <a:pt x="20838" y="9506"/>
                  </a:lnTo>
                  <a:cubicBezTo>
                    <a:pt x="21265" y="9071"/>
                    <a:pt x="21481" y="8420"/>
                    <a:pt x="21265" y="7839"/>
                  </a:cubicBezTo>
                  <a:cubicBezTo>
                    <a:pt x="20982" y="7257"/>
                    <a:pt x="20482" y="6895"/>
                    <a:pt x="19839" y="6895"/>
                  </a:cubicBezTo>
                  <a:lnTo>
                    <a:pt x="14993" y="6895"/>
                  </a:lnTo>
                  <a:cubicBezTo>
                    <a:pt x="14350" y="6895"/>
                    <a:pt x="13783" y="6460"/>
                    <a:pt x="13567" y="5805"/>
                  </a:cubicBezTo>
                  <a:lnTo>
                    <a:pt x="12069" y="1017"/>
                  </a:lnTo>
                  <a:cubicBezTo>
                    <a:pt x="11857" y="435"/>
                    <a:pt x="11286" y="0"/>
                    <a:pt x="10643" y="0"/>
                  </a:cubicBezTo>
                  <a:close/>
                </a:path>
              </a:pathLst>
            </a:custGeom>
            <a:solidFill>
              <a:srgbClr val="B19E4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49803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36" name="Google Shape;1089;p11"/>
            <p:cNvSpPr/>
            <p:nvPr/>
          </p:nvSpPr>
          <p:spPr>
            <a:xfrm>
              <a:off x="798116" y="350787"/>
              <a:ext cx="602542" cy="6223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3" h="21600" fill="norm" stroke="1" extrusionOk="0">
                  <a:moveTo>
                    <a:pt x="10617" y="0"/>
                  </a:moveTo>
                  <a:cubicBezTo>
                    <a:pt x="10077" y="0"/>
                    <a:pt x="9447" y="362"/>
                    <a:pt x="9265" y="998"/>
                  </a:cubicBezTo>
                  <a:lnTo>
                    <a:pt x="7737" y="5902"/>
                  </a:lnTo>
                  <a:cubicBezTo>
                    <a:pt x="7464" y="6451"/>
                    <a:pt x="6925" y="6905"/>
                    <a:pt x="6299" y="6905"/>
                  </a:cubicBezTo>
                  <a:lnTo>
                    <a:pt x="1436" y="6905"/>
                  </a:lnTo>
                  <a:cubicBezTo>
                    <a:pt x="806" y="6905"/>
                    <a:pt x="266" y="7266"/>
                    <a:pt x="85" y="7903"/>
                  </a:cubicBezTo>
                  <a:cubicBezTo>
                    <a:pt x="-92" y="8539"/>
                    <a:pt x="-1" y="9084"/>
                    <a:pt x="448" y="9537"/>
                  </a:cubicBezTo>
                  <a:lnTo>
                    <a:pt x="2249" y="11080"/>
                  </a:lnTo>
                  <a:lnTo>
                    <a:pt x="4408" y="13081"/>
                  </a:lnTo>
                  <a:cubicBezTo>
                    <a:pt x="4584" y="13264"/>
                    <a:pt x="4766" y="13534"/>
                    <a:pt x="4947" y="13809"/>
                  </a:cubicBezTo>
                  <a:cubicBezTo>
                    <a:pt x="4947" y="14079"/>
                    <a:pt x="4947" y="14354"/>
                    <a:pt x="4947" y="14716"/>
                  </a:cubicBezTo>
                  <a:lnTo>
                    <a:pt x="3237" y="19716"/>
                  </a:lnTo>
                  <a:cubicBezTo>
                    <a:pt x="3146" y="20261"/>
                    <a:pt x="3237" y="20984"/>
                    <a:pt x="3777" y="21259"/>
                  </a:cubicBezTo>
                  <a:cubicBezTo>
                    <a:pt x="4090" y="21483"/>
                    <a:pt x="4408" y="21600"/>
                    <a:pt x="4700" y="21600"/>
                  </a:cubicBezTo>
                  <a:cubicBezTo>
                    <a:pt x="4993" y="21600"/>
                    <a:pt x="5260" y="21483"/>
                    <a:pt x="5487" y="21259"/>
                  </a:cubicBezTo>
                  <a:lnTo>
                    <a:pt x="9805" y="18260"/>
                  </a:lnTo>
                  <a:cubicBezTo>
                    <a:pt x="10032" y="18076"/>
                    <a:pt x="10325" y="17990"/>
                    <a:pt x="10627" y="17990"/>
                  </a:cubicBezTo>
                  <a:cubicBezTo>
                    <a:pt x="10930" y="17990"/>
                    <a:pt x="11248" y="18076"/>
                    <a:pt x="11515" y="18260"/>
                  </a:cubicBezTo>
                  <a:lnTo>
                    <a:pt x="15747" y="21259"/>
                  </a:lnTo>
                  <a:cubicBezTo>
                    <a:pt x="16020" y="21483"/>
                    <a:pt x="16332" y="21600"/>
                    <a:pt x="16645" y="21600"/>
                  </a:cubicBezTo>
                  <a:cubicBezTo>
                    <a:pt x="16963" y="21600"/>
                    <a:pt x="17276" y="21483"/>
                    <a:pt x="17548" y="21259"/>
                  </a:cubicBezTo>
                  <a:cubicBezTo>
                    <a:pt x="18088" y="20892"/>
                    <a:pt x="18270" y="20261"/>
                    <a:pt x="18088" y="19624"/>
                  </a:cubicBezTo>
                  <a:lnTo>
                    <a:pt x="16559" y="14537"/>
                  </a:lnTo>
                  <a:cubicBezTo>
                    <a:pt x="16469" y="13988"/>
                    <a:pt x="16559" y="13356"/>
                    <a:pt x="17008" y="12990"/>
                  </a:cubicBezTo>
                  <a:lnTo>
                    <a:pt x="20877" y="9537"/>
                  </a:lnTo>
                  <a:cubicBezTo>
                    <a:pt x="21326" y="9084"/>
                    <a:pt x="21508" y="8448"/>
                    <a:pt x="21236" y="7903"/>
                  </a:cubicBezTo>
                  <a:cubicBezTo>
                    <a:pt x="21059" y="7266"/>
                    <a:pt x="20605" y="6996"/>
                    <a:pt x="19980" y="6905"/>
                  </a:cubicBezTo>
                  <a:lnTo>
                    <a:pt x="15026" y="6905"/>
                  </a:lnTo>
                  <a:cubicBezTo>
                    <a:pt x="14395" y="6905"/>
                    <a:pt x="13856" y="6451"/>
                    <a:pt x="13679" y="5902"/>
                  </a:cubicBezTo>
                  <a:lnTo>
                    <a:pt x="12055" y="998"/>
                  </a:lnTo>
                  <a:cubicBezTo>
                    <a:pt x="11878" y="362"/>
                    <a:pt x="11339" y="0"/>
                    <a:pt x="10617" y="0"/>
                  </a:cubicBezTo>
                  <a:close/>
                </a:path>
              </a:pathLst>
            </a:custGeom>
            <a:solidFill>
              <a:srgbClr val="F2C9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49803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37" name="Google Shape;1090;p11"/>
            <p:cNvSpPr/>
            <p:nvPr/>
          </p:nvSpPr>
          <p:spPr>
            <a:xfrm>
              <a:off x="417753" y="973724"/>
              <a:ext cx="453381" cy="4666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0" h="21600" fill="norm" stroke="1" extrusionOk="0">
                  <a:moveTo>
                    <a:pt x="10594" y="0"/>
                  </a:moveTo>
                  <a:cubicBezTo>
                    <a:pt x="9999" y="0"/>
                    <a:pt x="9524" y="489"/>
                    <a:pt x="9283" y="971"/>
                  </a:cubicBezTo>
                  <a:lnTo>
                    <a:pt x="7611" y="5819"/>
                  </a:lnTo>
                  <a:cubicBezTo>
                    <a:pt x="7491" y="6546"/>
                    <a:pt x="6896" y="6906"/>
                    <a:pt x="6301" y="6906"/>
                  </a:cubicBezTo>
                  <a:lnTo>
                    <a:pt x="1405" y="6906"/>
                  </a:lnTo>
                  <a:cubicBezTo>
                    <a:pt x="810" y="6906"/>
                    <a:pt x="215" y="7272"/>
                    <a:pt x="95" y="7877"/>
                  </a:cubicBezTo>
                  <a:cubicBezTo>
                    <a:pt x="-146" y="8359"/>
                    <a:pt x="95" y="9085"/>
                    <a:pt x="570" y="9452"/>
                  </a:cubicBezTo>
                  <a:lnTo>
                    <a:pt x="2241" y="11027"/>
                  </a:lnTo>
                  <a:lnTo>
                    <a:pt x="4388" y="13085"/>
                  </a:lnTo>
                  <a:cubicBezTo>
                    <a:pt x="4508" y="13207"/>
                    <a:pt x="4749" y="13452"/>
                    <a:pt x="4749" y="13812"/>
                  </a:cubicBezTo>
                  <a:cubicBezTo>
                    <a:pt x="4869" y="14056"/>
                    <a:pt x="4869" y="14300"/>
                    <a:pt x="4749" y="14538"/>
                  </a:cubicBezTo>
                  <a:lnTo>
                    <a:pt x="3318" y="19753"/>
                  </a:lnTo>
                  <a:cubicBezTo>
                    <a:pt x="3077" y="20357"/>
                    <a:pt x="3318" y="20962"/>
                    <a:pt x="3793" y="21328"/>
                  </a:cubicBezTo>
                  <a:cubicBezTo>
                    <a:pt x="4094" y="21505"/>
                    <a:pt x="4388" y="21600"/>
                    <a:pt x="4689" y="21600"/>
                  </a:cubicBezTo>
                  <a:cubicBezTo>
                    <a:pt x="4990" y="21600"/>
                    <a:pt x="5284" y="21505"/>
                    <a:pt x="5585" y="21328"/>
                  </a:cubicBezTo>
                  <a:lnTo>
                    <a:pt x="9758" y="18293"/>
                  </a:lnTo>
                  <a:cubicBezTo>
                    <a:pt x="10059" y="18117"/>
                    <a:pt x="10353" y="18022"/>
                    <a:pt x="10641" y="18022"/>
                  </a:cubicBezTo>
                  <a:cubicBezTo>
                    <a:pt x="10921" y="18022"/>
                    <a:pt x="11189" y="18117"/>
                    <a:pt x="11430" y="18293"/>
                  </a:cubicBezTo>
                  <a:lnTo>
                    <a:pt x="15723" y="21328"/>
                  </a:lnTo>
                  <a:cubicBezTo>
                    <a:pt x="16024" y="21505"/>
                    <a:pt x="16325" y="21600"/>
                    <a:pt x="16606" y="21600"/>
                  </a:cubicBezTo>
                  <a:cubicBezTo>
                    <a:pt x="16887" y="21600"/>
                    <a:pt x="17154" y="21505"/>
                    <a:pt x="17395" y="21328"/>
                  </a:cubicBezTo>
                  <a:cubicBezTo>
                    <a:pt x="17990" y="20962"/>
                    <a:pt x="18110" y="20235"/>
                    <a:pt x="17990" y="19753"/>
                  </a:cubicBezTo>
                  <a:lnTo>
                    <a:pt x="16439" y="14538"/>
                  </a:lnTo>
                  <a:cubicBezTo>
                    <a:pt x="16325" y="14056"/>
                    <a:pt x="16439" y="13329"/>
                    <a:pt x="16920" y="13085"/>
                  </a:cubicBezTo>
                  <a:lnTo>
                    <a:pt x="20859" y="9574"/>
                  </a:lnTo>
                  <a:cubicBezTo>
                    <a:pt x="21213" y="9085"/>
                    <a:pt x="21454" y="8481"/>
                    <a:pt x="21213" y="7999"/>
                  </a:cubicBezTo>
                  <a:cubicBezTo>
                    <a:pt x="21093" y="7510"/>
                    <a:pt x="20377" y="7028"/>
                    <a:pt x="19903" y="7028"/>
                  </a:cubicBezTo>
                  <a:lnTo>
                    <a:pt x="15007" y="7028"/>
                  </a:lnTo>
                  <a:cubicBezTo>
                    <a:pt x="14412" y="7028"/>
                    <a:pt x="13817" y="6546"/>
                    <a:pt x="13697" y="5942"/>
                  </a:cubicBezTo>
                  <a:lnTo>
                    <a:pt x="12145" y="1093"/>
                  </a:lnTo>
                  <a:cubicBezTo>
                    <a:pt x="11791" y="489"/>
                    <a:pt x="11309" y="0"/>
                    <a:pt x="10594" y="0"/>
                  </a:cubicBezTo>
                  <a:close/>
                </a:path>
              </a:pathLst>
            </a:custGeom>
            <a:solidFill>
              <a:srgbClr val="D24F1D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49803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sp>
        <p:nvSpPr>
          <p:cNvPr id="339" name="تعلمنا اليوم"/>
          <p:cNvSpPr txBox="1"/>
          <p:nvPr/>
        </p:nvSpPr>
        <p:spPr>
          <a:xfrm>
            <a:off x="8896323" y="3642440"/>
            <a:ext cx="5946015" cy="16083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9000"/>
            </a:lvl1pPr>
          </a:lstStyle>
          <a:p>
            <a:pPr rtl="0">
              <a:defRPr/>
            </a:pPr>
            <a:r>
              <a:t>تعلمنا اليوم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الاحصاء…"/>
          <p:cNvSpPr txBox="1"/>
          <p:nvPr/>
        </p:nvSpPr>
        <p:spPr>
          <a:xfrm>
            <a:off x="12613750" y="6124168"/>
            <a:ext cx="3074766" cy="22087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rtl="0">
              <a:defRPr b="1"/>
            </a:pPr>
            <a:r>
              <a:t>الاحصاء</a:t>
            </a:r>
          </a:p>
          <a:p>
            <a:pPr rtl="0">
              <a:defRPr b="1"/>
            </a:pPr>
            <a:r>
              <a:t>علم يهتم بجمع البيانات </a:t>
            </a:r>
          </a:p>
          <a:p>
            <a:pPr rtl="0">
              <a:defRPr b="1"/>
            </a:pPr>
            <a:r>
              <a:t>وتنظيمها </a:t>
            </a:r>
          </a:p>
          <a:p>
            <a:pPr rtl="0">
              <a:defRPr b="1"/>
            </a:pPr>
            <a:r>
              <a:t>وتمثليها بيانيا </a:t>
            </a:r>
          </a:p>
          <a:p>
            <a:pPr rtl="0">
              <a:defRPr b="1"/>
            </a:pPr>
            <a:r>
              <a:t>باحدى الطرق</a:t>
            </a:r>
          </a:p>
        </p:txBody>
      </p:sp>
      <p:sp>
        <p:nvSpPr>
          <p:cNvPr id="342" name="التمثيل بالنقاط  والاعمدة…"/>
          <p:cNvSpPr txBox="1"/>
          <p:nvPr/>
        </p:nvSpPr>
        <p:spPr>
          <a:xfrm>
            <a:off x="12613749" y="8704778"/>
            <a:ext cx="3224548" cy="9313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rtl="0">
              <a:defRPr b="1"/>
            </a:pPr>
            <a:r>
              <a:t>التمثيل بالنقاط  والاعمدة </a:t>
            </a:r>
          </a:p>
          <a:p>
            <a:pPr rtl="0">
              <a:defRPr b="1"/>
            </a:pPr>
            <a:r>
              <a:t>والمدرجات التكرارية </a:t>
            </a:r>
          </a:p>
        </p:txBody>
      </p:sp>
      <p:pic>
        <p:nvPicPr>
          <p:cNvPr id="343" name="IMG_0805.jpeg" descr="IMG_0805.jpeg"/>
          <p:cNvPicPr>
            <a:picLocks noChangeAspect="1"/>
          </p:cNvPicPr>
          <p:nvPr/>
        </p:nvPicPr>
        <p:blipFill>
          <a:blip r:embed="rId2">
            <a:extLst/>
          </a:blip>
          <a:srcRect l="6776" t="35124" r="11042" b="44311"/>
          <a:stretch>
            <a:fillRect/>
          </a:stretch>
        </p:blipFill>
        <p:spPr>
          <a:xfrm>
            <a:off x="8748039" y="7231591"/>
            <a:ext cx="3090080" cy="718217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381000" dist="119618" dir="0">
              <a:srgbClr val="000000">
                <a:alpha val="75000"/>
              </a:srgbClr>
            </a:outerShdw>
          </a:effectLst>
        </p:spPr>
      </p:pic>
      <p:pic>
        <p:nvPicPr>
          <p:cNvPr id="344" name="IMG_0805.jpeg" descr="IMG_0805.jpeg"/>
          <p:cNvPicPr>
            <a:picLocks noChangeAspect="1"/>
          </p:cNvPicPr>
          <p:nvPr/>
        </p:nvPicPr>
        <p:blipFill>
          <a:blip r:embed="rId2">
            <a:extLst/>
          </a:blip>
          <a:srcRect l="6776" t="35124" r="11042" b="44311"/>
          <a:stretch>
            <a:fillRect/>
          </a:stretch>
        </p:blipFill>
        <p:spPr>
          <a:xfrm>
            <a:off x="4946015" y="7266515"/>
            <a:ext cx="3071526" cy="713904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381000" dist="119618" dir="0">
              <a:srgbClr val="000000">
                <a:alpha val="75000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موضوع الدرس :التمثيل بالقطاعات الدائرية"/>
          <p:cNvSpPr txBox="1"/>
          <p:nvPr>
            <p:ph type="body" sz="quarter" idx="1"/>
          </p:nvPr>
        </p:nvSpPr>
        <p:spPr>
          <a:xfrm>
            <a:off x="6001887" y="1022334"/>
            <a:ext cx="13465785" cy="1158177"/>
          </a:xfrm>
          <a:prstGeom prst="rect">
            <a:avLst/>
          </a:prstGeom>
        </p:spPr>
        <p:txBody>
          <a:bodyPr/>
          <a:lstStyle/>
          <a:p>
            <a:pPr defTabSz="817244" rtl="0">
              <a:defRPr sz="7700"/>
            </a:pPr>
            <a:r>
              <a:t>موضوع الدرس :</a:t>
            </a:r>
            <a:r>
              <a:rPr>
                <a:solidFill>
                  <a:srgbClr val="016E8F"/>
                </a:solidFill>
              </a:rPr>
              <a:t>التمثيل بالقطاعات الدائرية</a:t>
            </a:r>
            <a:r>
              <a:t> </a:t>
            </a:r>
          </a:p>
        </p:txBody>
      </p:sp>
      <p:sp>
        <p:nvSpPr>
          <p:cNvPr id="347" name="Google Shape;1081;p11"/>
          <p:cNvSpPr/>
          <p:nvPr/>
        </p:nvSpPr>
        <p:spPr>
          <a:xfrm>
            <a:off x="6810898" y="3775062"/>
            <a:ext cx="9359598" cy="5733152"/>
          </a:xfrm>
          <a:prstGeom prst="rect">
            <a:avLst/>
          </a:prstGeom>
          <a:solidFill>
            <a:srgbClr val="FFB5AF"/>
          </a:solidFill>
          <a:ln w="12700">
            <a:miter lim="400000"/>
          </a:ln>
          <a:effectLst>
            <a:outerShdw sx="100000" sy="100000" kx="0" ky="0" algn="b" rotWithShape="0" blurRad="63500" dist="9525" dir="0">
              <a:srgbClr val="000000">
                <a:alpha val="49803"/>
              </a:srgbClr>
            </a:outerShdw>
          </a:effectLst>
        </p:spPr>
        <p:txBody>
          <a:bodyPr lIns="50800" tIns="50800" rIns="50800" bIns="5080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348" name="٩٧"/>
          <p:cNvSpPr txBox="1"/>
          <p:nvPr/>
        </p:nvSpPr>
        <p:spPr>
          <a:xfrm>
            <a:off x="3752975" y="10682595"/>
            <a:ext cx="1570437" cy="6162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1" sz="3300">
                <a:solidFill>
                  <a:srgbClr val="B51A00"/>
                </a:solidFill>
              </a:defRPr>
            </a:lvl1pPr>
          </a:lstStyle>
          <a:p>
            <a:pPr rtl="0">
              <a:defRPr/>
            </a:pPr>
            <a:r>
              <a:t>٤٨</a:t>
            </a:r>
          </a:p>
        </p:txBody>
      </p:sp>
      <p:grpSp>
        <p:nvGrpSpPr>
          <p:cNvPr id="352" name="Google Shape;1087;p11"/>
          <p:cNvGrpSpPr/>
          <p:nvPr/>
        </p:nvGrpSpPr>
        <p:grpSpPr>
          <a:xfrm>
            <a:off x="6810885" y="3612510"/>
            <a:ext cx="1400671" cy="1440417"/>
            <a:chOff x="-12" y="0"/>
            <a:chExt cx="1400670" cy="1440416"/>
          </a:xfrm>
        </p:grpSpPr>
        <p:sp>
          <p:nvSpPr>
            <p:cNvPr id="349" name="Google Shape;1088;p11"/>
            <p:cNvSpPr/>
            <p:nvPr/>
          </p:nvSpPr>
          <p:spPr>
            <a:xfrm>
              <a:off x="-13" y="0"/>
              <a:ext cx="760404" cy="7790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0" h="21600" fill="norm" stroke="1" extrusionOk="0">
                  <a:moveTo>
                    <a:pt x="10643" y="0"/>
                  </a:moveTo>
                  <a:cubicBezTo>
                    <a:pt x="10004" y="0"/>
                    <a:pt x="9505" y="435"/>
                    <a:pt x="9289" y="1017"/>
                  </a:cubicBezTo>
                  <a:lnTo>
                    <a:pt x="7723" y="5805"/>
                  </a:lnTo>
                  <a:cubicBezTo>
                    <a:pt x="7507" y="6460"/>
                    <a:pt x="7012" y="6895"/>
                    <a:pt x="6369" y="6895"/>
                  </a:cubicBezTo>
                  <a:lnTo>
                    <a:pt x="1451" y="6895"/>
                  </a:lnTo>
                  <a:cubicBezTo>
                    <a:pt x="880" y="6895"/>
                    <a:pt x="237" y="7257"/>
                    <a:pt x="97" y="7839"/>
                  </a:cubicBezTo>
                  <a:cubicBezTo>
                    <a:pt x="-119" y="8420"/>
                    <a:pt x="25" y="9071"/>
                    <a:pt x="524" y="9506"/>
                  </a:cubicBezTo>
                  <a:lnTo>
                    <a:pt x="2234" y="11032"/>
                  </a:lnTo>
                  <a:lnTo>
                    <a:pt x="4371" y="12993"/>
                  </a:lnTo>
                  <a:cubicBezTo>
                    <a:pt x="4587" y="13208"/>
                    <a:pt x="4731" y="13428"/>
                    <a:pt x="4799" y="13717"/>
                  </a:cubicBezTo>
                  <a:cubicBezTo>
                    <a:pt x="4871" y="14005"/>
                    <a:pt x="4871" y="14298"/>
                    <a:pt x="4799" y="14587"/>
                  </a:cubicBezTo>
                  <a:lnTo>
                    <a:pt x="3305" y="19668"/>
                  </a:lnTo>
                  <a:cubicBezTo>
                    <a:pt x="3089" y="20249"/>
                    <a:pt x="3305" y="20900"/>
                    <a:pt x="3872" y="21266"/>
                  </a:cubicBezTo>
                  <a:cubicBezTo>
                    <a:pt x="4096" y="21494"/>
                    <a:pt x="4399" y="21600"/>
                    <a:pt x="4719" y="21600"/>
                  </a:cubicBezTo>
                  <a:cubicBezTo>
                    <a:pt x="5006" y="21600"/>
                    <a:pt x="5314" y="21511"/>
                    <a:pt x="5586" y="21340"/>
                  </a:cubicBezTo>
                  <a:lnTo>
                    <a:pt x="9788" y="18289"/>
                  </a:lnTo>
                  <a:cubicBezTo>
                    <a:pt x="10040" y="18110"/>
                    <a:pt x="10343" y="18016"/>
                    <a:pt x="10635" y="18016"/>
                  </a:cubicBezTo>
                  <a:cubicBezTo>
                    <a:pt x="10931" y="18016"/>
                    <a:pt x="11214" y="18110"/>
                    <a:pt x="11430" y="18289"/>
                  </a:cubicBezTo>
                  <a:lnTo>
                    <a:pt x="15704" y="21340"/>
                  </a:lnTo>
                  <a:cubicBezTo>
                    <a:pt x="15944" y="21511"/>
                    <a:pt x="16232" y="21600"/>
                    <a:pt x="16519" y="21600"/>
                  </a:cubicBezTo>
                  <a:cubicBezTo>
                    <a:pt x="16835" y="21600"/>
                    <a:pt x="17155" y="21494"/>
                    <a:pt x="17418" y="21266"/>
                  </a:cubicBezTo>
                  <a:cubicBezTo>
                    <a:pt x="17914" y="20900"/>
                    <a:pt x="18057" y="20249"/>
                    <a:pt x="17986" y="19668"/>
                  </a:cubicBezTo>
                  <a:lnTo>
                    <a:pt x="16491" y="14587"/>
                  </a:lnTo>
                  <a:cubicBezTo>
                    <a:pt x="16348" y="14005"/>
                    <a:pt x="16491" y="13428"/>
                    <a:pt x="16919" y="12993"/>
                  </a:cubicBezTo>
                  <a:lnTo>
                    <a:pt x="20838" y="9506"/>
                  </a:lnTo>
                  <a:cubicBezTo>
                    <a:pt x="21265" y="9071"/>
                    <a:pt x="21481" y="8420"/>
                    <a:pt x="21265" y="7839"/>
                  </a:cubicBezTo>
                  <a:cubicBezTo>
                    <a:pt x="20982" y="7257"/>
                    <a:pt x="20482" y="6895"/>
                    <a:pt x="19839" y="6895"/>
                  </a:cubicBezTo>
                  <a:lnTo>
                    <a:pt x="14993" y="6895"/>
                  </a:lnTo>
                  <a:cubicBezTo>
                    <a:pt x="14350" y="6895"/>
                    <a:pt x="13783" y="6460"/>
                    <a:pt x="13567" y="5805"/>
                  </a:cubicBezTo>
                  <a:lnTo>
                    <a:pt x="12069" y="1017"/>
                  </a:lnTo>
                  <a:cubicBezTo>
                    <a:pt x="11857" y="435"/>
                    <a:pt x="11286" y="0"/>
                    <a:pt x="10643" y="0"/>
                  </a:cubicBezTo>
                  <a:close/>
                </a:path>
              </a:pathLst>
            </a:custGeom>
            <a:solidFill>
              <a:srgbClr val="B19E4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49803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50" name="Google Shape;1089;p11"/>
            <p:cNvSpPr/>
            <p:nvPr/>
          </p:nvSpPr>
          <p:spPr>
            <a:xfrm>
              <a:off x="798116" y="350787"/>
              <a:ext cx="602542" cy="6223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3" h="21600" fill="norm" stroke="1" extrusionOk="0">
                  <a:moveTo>
                    <a:pt x="10617" y="0"/>
                  </a:moveTo>
                  <a:cubicBezTo>
                    <a:pt x="10077" y="0"/>
                    <a:pt x="9447" y="362"/>
                    <a:pt x="9265" y="998"/>
                  </a:cubicBezTo>
                  <a:lnTo>
                    <a:pt x="7737" y="5902"/>
                  </a:lnTo>
                  <a:cubicBezTo>
                    <a:pt x="7464" y="6451"/>
                    <a:pt x="6925" y="6905"/>
                    <a:pt x="6299" y="6905"/>
                  </a:cubicBezTo>
                  <a:lnTo>
                    <a:pt x="1436" y="6905"/>
                  </a:lnTo>
                  <a:cubicBezTo>
                    <a:pt x="806" y="6905"/>
                    <a:pt x="266" y="7266"/>
                    <a:pt x="85" y="7903"/>
                  </a:cubicBezTo>
                  <a:cubicBezTo>
                    <a:pt x="-92" y="8539"/>
                    <a:pt x="-1" y="9084"/>
                    <a:pt x="448" y="9537"/>
                  </a:cubicBezTo>
                  <a:lnTo>
                    <a:pt x="2249" y="11080"/>
                  </a:lnTo>
                  <a:lnTo>
                    <a:pt x="4408" y="13081"/>
                  </a:lnTo>
                  <a:cubicBezTo>
                    <a:pt x="4584" y="13264"/>
                    <a:pt x="4766" y="13534"/>
                    <a:pt x="4947" y="13809"/>
                  </a:cubicBezTo>
                  <a:cubicBezTo>
                    <a:pt x="4947" y="14079"/>
                    <a:pt x="4947" y="14354"/>
                    <a:pt x="4947" y="14716"/>
                  </a:cubicBezTo>
                  <a:lnTo>
                    <a:pt x="3237" y="19716"/>
                  </a:lnTo>
                  <a:cubicBezTo>
                    <a:pt x="3146" y="20261"/>
                    <a:pt x="3237" y="20984"/>
                    <a:pt x="3777" y="21259"/>
                  </a:cubicBezTo>
                  <a:cubicBezTo>
                    <a:pt x="4090" y="21483"/>
                    <a:pt x="4408" y="21600"/>
                    <a:pt x="4700" y="21600"/>
                  </a:cubicBezTo>
                  <a:cubicBezTo>
                    <a:pt x="4993" y="21600"/>
                    <a:pt x="5260" y="21483"/>
                    <a:pt x="5487" y="21259"/>
                  </a:cubicBezTo>
                  <a:lnTo>
                    <a:pt x="9805" y="18260"/>
                  </a:lnTo>
                  <a:cubicBezTo>
                    <a:pt x="10032" y="18076"/>
                    <a:pt x="10325" y="17990"/>
                    <a:pt x="10627" y="17990"/>
                  </a:cubicBezTo>
                  <a:cubicBezTo>
                    <a:pt x="10930" y="17990"/>
                    <a:pt x="11248" y="18076"/>
                    <a:pt x="11515" y="18260"/>
                  </a:cubicBezTo>
                  <a:lnTo>
                    <a:pt x="15747" y="21259"/>
                  </a:lnTo>
                  <a:cubicBezTo>
                    <a:pt x="16020" y="21483"/>
                    <a:pt x="16332" y="21600"/>
                    <a:pt x="16645" y="21600"/>
                  </a:cubicBezTo>
                  <a:cubicBezTo>
                    <a:pt x="16963" y="21600"/>
                    <a:pt x="17276" y="21483"/>
                    <a:pt x="17548" y="21259"/>
                  </a:cubicBezTo>
                  <a:cubicBezTo>
                    <a:pt x="18088" y="20892"/>
                    <a:pt x="18270" y="20261"/>
                    <a:pt x="18088" y="19624"/>
                  </a:cubicBezTo>
                  <a:lnTo>
                    <a:pt x="16559" y="14537"/>
                  </a:lnTo>
                  <a:cubicBezTo>
                    <a:pt x="16469" y="13988"/>
                    <a:pt x="16559" y="13356"/>
                    <a:pt x="17008" y="12990"/>
                  </a:cubicBezTo>
                  <a:lnTo>
                    <a:pt x="20877" y="9537"/>
                  </a:lnTo>
                  <a:cubicBezTo>
                    <a:pt x="21326" y="9084"/>
                    <a:pt x="21508" y="8448"/>
                    <a:pt x="21236" y="7903"/>
                  </a:cubicBezTo>
                  <a:cubicBezTo>
                    <a:pt x="21059" y="7266"/>
                    <a:pt x="20605" y="6996"/>
                    <a:pt x="19980" y="6905"/>
                  </a:cubicBezTo>
                  <a:lnTo>
                    <a:pt x="15026" y="6905"/>
                  </a:lnTo>
                  <a:cubicBezTo>
                    <a:pt x="14395" y="6905"/>
                    <a:pt x="13856" y="6451"/>
                    <a:pt x="13679" y="5902"/>
                  </a:cubicBezTo>
                  <a:lnTo>
                    <a:pt x="12055" y="998"/>
                  </a:lnTo>
                  <a:cubicBezTo>
                    <a:pt x="11878" y="362"/>
                    <a:pt x="11339" y="0"/>
                    <a:pt x="10617" y="0"/>
                  </a:cubicBezTo>
                  <a:close/>
                </a:path>
              </a:pathLst>
            </a:custGeom>
            <a:solidFill>
              <a:srgbClr val="F2C9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49803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51" name="Google Shape;1090;p11"/>
            <p:cNvSpPr/>
            <p:nvPr/>
          </p:nvSpPr>
          <p:spPr>
            <a:xfrm>
              <a:off x="417753" y="973724"/>
              <a:ext cx="453381" cy="4666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0" h="21600" fill="norm" stroke="1" extrusionOk="0">
                  <a:moveTo>
                    <a:pt x="10594" y="0"/>
                  </a:moveTo>
                  <a:cubicBezTo>
                    <a:pt x="9999" y="0"/>
                    <a:pt x="9524" y="489"/>
                    <a:pt x="9283" y="971"/>
                  </a:cubicBezTo>
                  <a:lnTo>
                    <a:pt x="7611" y="5819"/>
                  </a:lnTo>
                  <a:cubicBezTo>
                    <a:pt x="7491" y="6546"/>
                    <a:pt x="6896" y="6906"/>
                    <a:pt x="6301" y="6906"/>
                  </a:cubicBezTo>
                  <a:lnTo>
                    <a:pt x="1405" y="6906"/>
                  </a:lnTo>
                  <a:cubicBezTo>
                    <a:pt x="810" y="6906"/>
                    <a:pt x="215" y="7272"/>
                    <a:pt x="95" y="7877"/>
                  </a:cubicBezTo>
                  <a:cubicBezTo>
                    <a:pt x="-146" y="8359"/>
                    <a:pt x="95" y="9085"/>
                    <a:pt x="570" y="9452"/>
                  </a:cubicBezTo>
                  <a:lnTo>
                    <a:pt x="2241" y="11027"/>
                  </a:lnTo>
                  <a:lnTo>
                    <a:pt x="4388" y="13085"/>
                  </a:lnTo>
                  <a:cubicBezTo>
                    <a:pt x="4508" y="13207"/>
                    <a:pt x="4749" y="13452"/>
                    <a:pt x="4749" y="13812"/>
                  </a:cubicBezTo>
                  <a:cubicBezTo>
                    <a:pt x="4869" y="14056"/>
                    <a:pt x="4869" y="14300"/>
                    <a:pt x="4749" y="14538"/>
                  </a:cubicBezTo>
                  <a:lnTo>
                    <a:pt x="3318" y="19753"/>
                  </a:lnTo>
                  <a:cubicBezTo>
                    <a:pt x="3077" y="20357"/>
                    <a:pt x="3318" y="20962"/>
                    <a:pt x="3793" y="21328"/>
                  </a:cubicBezTo>
                  <a:cubicBezTo>
                    <a:pt x="4094" y="21505"/>
                    <a:pt x="4388" y="21600"/>
                    <a:pt x="4689" y="21600"/>
                  </a:cubicBezTo>
                  <a:cubicBezTo>
                    <a:pt x="4990" y="21600"/>
                    <a:pt x="5284" y="21505"/>
                    <a:pt x="5585" y="21328"/>
                  </a:cubicBezTo>
                  <a:lnTo>
                    <a:pt x="9758" y="18293"/>
                  </a:lnTo>
                  <a:cubicBezTo>
                    <a:pt x="10059" y="18117"/>
                    <a:pt x="10353" y="18022"/>
                    <a:pt x="10641" y="18022"/>
                  </a:cubicBezTo>
                  <a:cubicBezTo>
                    <a:pt x="10921" y="18022"/>
                    <a:pt x="11189" y="18117"/>
                    <a:pt x="11430" y="18293"/>
                  </a:cubicBezTo>
                  <a:lnTo>
                    <a:pt x="15723" y="21328"/>
                  </a:lnTo>
                  <a:cubicBezTo>
                    <a:pt x="16024" y="21505"/>
                    <a:pt x="16325" y="21600"/>
                    <a:pt x="16606" y="21600"/>
                  </a:cubicBezTo>
                  <a:cubicBezTo>
                    <a:pt x="16887" y="21600"/>
                    <a:pt x="17154" y="21505"/>
                    <a:pt x="17395" y="21328"/>
                  </a:cubicBezTo>
                  <a:cubicBezTo>
                    <a:pt x="17990" y="20962"/>
                    <a:pt x="18110" y="20235"/>
                    <a:pt x="17990" y="19753"/>
                  </a:cubicBezTo>
                  <a:lnTo>
                    <a:pt x="16439" y="14538"/>
                  </a:lnTo>
                  <a:cubicBezTo>
                    <a:pt x="16325" y="14056"/>
                    <a:pt x="16439" y="13329"/>
                    <a:pt x="16920" y="13085"/>
                  </a:cubicBezTo>
                  <a:lnTo>
                    <a:pt x="20859" y="9574"/>
                  </a:lnTo>
                  <a:cubicBezTo>
                    <a:pt x="21213" y="9085"/>
                    <a:pt x="21454" y="8481"/>
                    <a:pt x="21213" y="7999"/>
                  </a:cubicBezTo>
                  <a:cubicBezTo>
                    <a:pt x="21093" y="7510"/>
                    <a:pt x="20377" y="7028"/>
                    <a:pt x="19903" y="7028"/>
                  </a:cubicBezTo>
                  <a:lnTo>
                    <a:pt x="15007" y="7028"/>
                  </a:lnTo>
                  <a:cubicBezTo>
                    <a:pt x="14412" y="7028"/>
                    <a:pt x="13817" y="6546"/>
                    <a:pt x="13697" y="5942"/>
                  </a:cubicBezTo>
                  <a:lnTo>
                    <a:pt x="12145" y="1093"/>
                  </a:lnTo>
                  <a:cubicBezTo>
                    <a:pt x="11791" y="489"/>
                    <a:pt x="11309" y="0"/>
                    <a:pt x="10594" y="0"/>
                  </a:cubicBezTo>
                  <a:close/>
                </a:path>
              </a:pathLst>
            </a:custGeom>
            <a:solidFill>
              <a:srgbClr val="D24F1D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49803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sp>
        <p:nvSpPr>
          <p:cNvPr id="353" name="الواجب"/>
          <p:cNvSpPr txBox="1"/>
          <p:nvPr/>
        </p:nvSpPr>
        <p:spPr>
          <a:xfrm>
            <a:off x="10907130" y="4561132"/>
            <a:ext cx="3498346" cy="15086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9000"/>
            </a:lvl1pPr>
          </a:lstStyle>
          <a:p>
            <a:pPr rtl="0">
              <a:defRPr/>
            </a:pPr>
            <a:r>
              <a:t>الواجب</a:t>
            </a:r>
          </a:p>
        </p:txBody>
      </p:sp>
      <p:sp>
        <p:nvSpPr>
          <p:cNvPr id="354" name="يمكنك…"/>
          <p:cNvSpPr txBox="1"/>
          <p:nvPr/>
        </p:nvSpPr>
        <p:spPr>
          <a:xfrm>
            <a:off x="9633046" y="5370733"/>
            <a:ext cx="5697613" cy="4622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rtl="0">
              <a:defRPr sz="6200">
                <a:latin typeface="Waseem Regular"/>
                <a:ea typeface="Waseem Regular"/>
                <a:cs typeface="Waseem Regular"/>
                <a:sym typeface="Waseem Regular"/>
              </a:defRPr>
            </a:pPr>
            <a:r>
              <a:t> </a:t>
            </a:r>
          </a:p>
          <a:p>
            <a:pPr rtl="0">
              <a:defRPr sz="6200">
                <a:latin typeface="Waseem Regular"/>
                <a:ea typeface="Waseem Regular"/>
                <a:cs typeface="Waseem Regular"/>
                <a:sym typeface="Waseem Regular"/>
              </a:defRPr>
            </a:pPr>
            <a:r>
              <a:t>يمكنك </a:t>
            </a:r>
          </a:p>
          <a:p>
            <a:pPr rtl="0">
              <a:defRPr sz="6200">
                <a:latin typeface="Waseem Regular"/>
                <a:ea typeface="Waseem Regular"/>
                <a:cs typeface="Waseem Regular"/>
                <a:sym typeface="Waseem Regular"/>
              </a:defRPr>
            </a:pPr>
            <a:r>
              <a:t>متابعة قنوان عين التعليمية </a:t>
            </a:r>
          </a:p>
          <a:p>
            <a:pPr rtl="0">
              <a:defRPr sz="6200">
                <a:latin typeface="Waseem Regular"/>
                <a:ea typeface="Waseem Regular"/>
                <a:cs typeface="Waseem Regular"/>
                <a:sym typeface="Waseem Regular"/>
              </a:defRPr>
            </a:pPr>
            <a:r>
              <a:t>وغدا باذن الله لنا لقاء </a:t>
            </a:r>
          </a:p>
        </p:txBody>
      </p:sp>
      <p:pic>
        <p:nvPicPr>
          <p:cNvPr id="355" name="IMG_0491.jpeg" descr="IMG_0491.jpeg"/>
          <p:cNvPicPr>
            <a:picLocks noChangeAspect="1"/>
          </p:cNvPicPr>
          <p:nvPr/>
        </p:nvPicPr>
        <p:blipFill>
          <a:blip r:embed="rId2">
            <a:extLst/>
          </a:blip>
          <a:srcRect l="2178" t="2520" r="2224" b="1957"/>
          <a:stretch>
            <a:fillRect/>
          </a:stretch>
        </p:blipFill>
        <p:spPr>
          <a:xfrm>
            <a:off x="7446508" y="7682011"/>
            <a:ext cx="1529759" cy="15285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688" h="21450" fill="norm" stroke="1" extrusionOk="0">
                <a:moveTo>
                  <a:pt x="9985" y="7"/>
                </a:moveTo>
                <a:cubicBezTo>
                  <a:pt x="9406" y="29"/>
                  <a:pt x="8819" y="104"/>
                  <a:pt x="8235" y="230"/>
                </a:cubicBezTo>
                <a:cubicBezTo>
                  <a:pt x="4357" y="1062"/>
                  <a:pt x="1322" y="4065"/>
                  <a:pt x="329" y="8060"/>
                </a:cubicBezTo>
                <a:cubicBezTo>
                  <a:pt x="-883" y="12937"/>
                  <a:pt x="1332" y="18062"/>
                  <a:pt x="5621" y="20301"/>
                </a:cubicBezTo>
                <a:cubicBezTo>
                  <a:pt x="6770" y="20901"/>
                  <a:pt x="7932" y="21272"/>
                  <a:pt x="9201" y="21437"/>
                </a:cubicBezTo>
                <a:cubicBezTo>
                  <a:pt x="9311" y="21452"/>
                  <a:pt x="9929" y="21454"/>
                  <a:pt x="10575" y="21443"/>
                </a:cubicBezTo>
                <a:cubicBezTo>
                  <a:pt x="11860" y="21420"/>
                  <a:pt x="12395" y="21334"/>
                  <a:pt x="13463" y="20992"/>
                </a:cubicBezTo>
                <a:cubicBezTo>
                  <a:pt x="14064" y="20799"/>
                  <a:pt x="15259" y="20235"/>
                  <a:pt x="15754" y="19911"/>
                </a:cubicBezTo>
                <a:cubicBezTo>
                  <a:pt x="16681" y="19306"/>
                  <a:pt x="17549" y="18543"/>
                  <a:pt x="18175" y="17778"/>
                </a:cubicBezTo>
                <a:cubicBezTo>
                  <a:pt x="19857" y="15721"/>
                  <a:pt x="20717" y="13160"/>
                  <a:pt x="20687" y="10589"/>
                </a:cubicBezTo>
                <a:cubicBezTo>
                  <a:pt x="20668" y="9047"/>
                  <a:pt x="20327" y="7500"/>
                  <a:pt x="19656" y="6055"/>
                </a:cubicBezTo>
                <a:cubicBezTo>
                  <a:pt x="17854" y="2172"/>
                  <a:pt x="14042" y="-146"/>
                  <a:pt x="9985" y="7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356" name="IMG_0474.png" descr="IMG_047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775395" y="3457821"/>
            <a:ext cx="3715304" cy="371530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59" name="Google Shape;4924;p54"/>
          <p:cNvGrpSpPr/>
          <p:nvPr/>
        </p:nvGrpSpPr>
        <p:grpSpPr>
          <a:xfrm>
            <a:off x="6819878" y="9728703"/>
            <a:ext cx="9762349" cy="831577"/>
            <a:chOff x="0" y="0"/>
            <a:chExt cx="9762347" cy="831575"/>
          </a:xfrm>
        </p:grpSpPr>
        <p:sp>
          <p:nvSpPr>
            <p:cNvPr id="357" name="مستطيل"/>
            <p:cNvSpPr/>
            <p:nvPr/>
          </p:nvSpPr>
          <p:spPr>
            <a:xfrm>
              <a:off x="-1" y="0"/>
              <a:ext cx="9762349" cy="831576"/>
            </a:xfrm>
            <a:prstGeom prst="rect">
              <a:avLst/>
            </a:prstGeom>
            <a:solidFill>
              <a:srgbClr val="FEF9DA">
                <a:alpha val="57533"/>
              </a:srgbClr>
            </a:solidFill>
            <a:ln w="12700" cap="flat">
              <a:solidFill>
                <a:srgbClr val="78B197">
                  <a:alpha val="57533"/>
                </a:srgbClr>
              </a:solidFill>
              <a:custDash>
                <a:ds d="100000" sp="200000"/>
              </a:custDash>
              <a:miter lim="400000"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914400" rtl="0">
                <a:defRPr sz="2500">
                  <a:solidFill>
                    <a:srgbClr val="333333"/>
                  </a:solidFill>
                  <a:latin typeface="Spicy Rice"/>
                  <a:ea typeface="Spicy Rice"/>
                  <a:cs typeface="Spicy Rice"/>
                  <a:sym typeface="Spicy Rice"/>
                </a:defRPr>
              </a:pPr>
            </a:p>
          </p:txBody>
        </p:sp>
        <p:sp>
          <p:nvSpPr>
            <p:cNvPr id="358" name="سُبْحَانَكَ اللَّهُمَّ وَبِحَمْدِكَ، أَشْهَدُ أَنْ لَا إِلَهَ إِلَّا أَنْتَ أَسْتَغْفِرُكَ وَأَتُوبُ إِلَيْكَ"/>
            <p:cNvSpPr txBox="1"/>
            <p:nvPr/>
          </p:nvSpPr>
          <p:spPr>
            <a:xfrm>
              <a:off x="6349" y="6350"/>
              <a:ext cx="9749649" cy="81887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normAutofit fontScale="100000" lnSpcReduction="0"/>
            </a:bodyPr>
            <a:lstStyle>
              <a:lvl1pPr defTabSz="914400">
                <a:defRPr sz="2500">
                  <a:solidFill>
                    <a:srgbClr val="333333"/>
                  </a:solidFill>
                  <a:latin typeface="Spicy Rice"/>
                  <a:ea typeface="Spicy Rice"/>
                  <a:cs typeface="Spicy Rice"/>
                  <a:sym typeface="Spicy Rice"/>
                </a:defRPr>
              </a:lvl1pPr>
            </a:lstStyle>
            <a:p>
              <a:pPr rtl="0">
                <a:defRPr/>
              </a:pPr>
              <a:r>
                <a:t>سُبْحَانَكَ اللَّهُمَّ وَبِحَمْدِكَ، أَشْهَدُ أَنْ لَا إِلَهَ إِلَّا أَنْتَ أَسْتَغْفِرُكَ وَأَتُوبُ إِلَيْكَ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١٠٠"/>
          <p:cNvSpPr txBox="1"/>
          <p:nvPr/>
        </p:nvSpPr>
        <p:spPr>
          <a:xfrm>
            <a:off x="5595734" y="9330446"/>
            <a:ext cx="3707011" cy="16455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1" sz="9900">
                <a:solidFill>
                  <a:srgbClr val="B51A00"/>
                </a:solidFill>
              </a:defRPr>
            </a:lvl1pPr>
          </a:lstStyle>
          <a:p>
            <a:pPr rtl="0">
              <a:defRPr/>
            </a:pPr>
            <a:r>
              <a:t>٤٤</a:t>
            </a:r>
          </a:p>
        </p:txBody>
      </p:sp>
      <p:pic>
        <p:nvPicPr>
          <p:cNvPr id="163" name="IMG_0508.jpeg" descr="IMG_0508.jpeg"/>
          <p:cNvPicPr>
            <a:picLocks noChangeAspect="1"/>
          </p:cNvPicPr>
          <p:nvPr/>
        </p:nvPicPr>
        <p:blipFill>
          <a:blip r:embed="rId2">
            <a:extLst/>
          </a:blip>
          <a:srcRect l="2955" t="7608" r="6229" b="0"/>
          <a:stretch>
            <a:fillRect/>
          </a:stretch>
        </p:blipFill>
        <p:spPr>
          <a:xfrm>
            <a:off x="15958623" y="9356577"/>
            <a:ext cx="6685361" cy="32387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284" y="0"/>
                </a:moveTo>
                <a:lnTo>
                  <a:pt x="17240" y="1294"/>
                </a:lnTo>
                <a:cubicBezTo>
                  <a:pt x="17217" y="2006"/>
                  <a:pt x="17241" y="2644"/>
                  <a:pt x="17293" y="2710"/>
                </a:cubicBezTo>
                <a:cubicBezTo>
                  <a:pt x="17464" y="2928"/>
                  <a:pt x="17251" y="3303"/>
                  <a:pt x="16956" y="3303"/>
                </a:cubicBezTo>
                <a:cubicBezTo>
                  <a:pt x="16797" y="3303"/>
                  <a:pt x="16636" y="3462"/>
                  <a:pt x="16600" y="3655"/>
                </a:cubicBezTo>
                <a:cubicBezTo>
                  <a:pt x="16550" y="3924"/>
                  <a:pt x="16409" y="3958"/>
                  <a:pt x="15999" y="3803"/>
                </a:cubicBezTo>
                <a:cubicBezTo>
                  <a:pt x="15241" y="3519"/>
                  <a:pt x="15154" y="3761"/>
                  <a:pt x="15154" y="6138"/>
                </a:cubicBezTo>
                <a:cubicBezTo>
                  <a:pt x="15154" y="7989"/>
                  <a:pt x="15131" y="8165"/>
                  <a:pt x="14874" y="8364"/>
                </a:cubicBezTo>
                <a:cubicBezTo>
                  <a:pt x="14721" y="8483"/>
                  <a:pt x="14546" y="8520"/>
                  <a:pt x="14485" y="8446"/>
                </a:cubicBezTo>
                <a:cubicBezTo>
                  <a:pt x="14421" y="8368"/>
                  <a:pt x="14408" y="6751"/>
                  <a:pt x="14454" y="4674"/>
                </a:cubicBezTo>
                <a:lnTo>
                  <a:pt x="14535" y="1040"/>
                </a:lnTo>
                <a:lnTo>
                  <a:pt x="14100" y="873"/>
                </a:lnTo>
                <a:cubicBezTo>
                  <a:pt x="13453" y="624"/>
                  <a:pt x="13296" y="1025"/>
                  <a:pt x="13296" y="2943"/>
                </a:cubicBezTo>
                <a:cubicBezTo>
                  <a:pt x="13296" y="4300"/>
                  <a:pt x="13255" y="4599"/>
                  <a:pt x="13045" y="4830"/>
                </a:cubicBezTo>
                <a:cubicBezTo>
                  <a:pt x="12672" y="5239"/>
                  <a:pt x="12552" y="4932"/>
                  <a:pt x="12552" y="3573"/>
                </a:cubicBezTo>
                <a:cubicBezTo>
                  <a:pt x="12552" y="2404"/>
                  <a:pt x="12534" y="2344"/>
                  <a:pt x="12162" y="2191"/>
                </a:cubicBezTo>
                <a:cubicBezTo>
                  <a:pt x="11567" y="1948"/>
                  <a:pt x="11451" y="2327"/>
                  <a:pt x="11411" y="4661"/>
                </a:cubicBezTo>
                <a:cubicBezTo>
                  <a:pt x="11379" y="6541"/>
                  <a:pt x="11352" y="6733"/>
                  <a:pt x="11128" y="6733"/>
                </a:cubicBezTo>
                <a:cubicBezTo>
                  <a:pt x="10914" y="6733"/>
                  <a:pt x="10871" y="6522"/>
                  <a:pt x="10817" y="5209"/>
                </a:cubicBezTo>
                <a:cubicBezTo>
                  <a:pt x="10762" y="3845"/>
                  <a:pt x="10725" y="3675"/>
                  <a:pt x="10465" y="3600"/>
                </a:cubicBezTo>
                <a:cubicBezTo>
                  <a:pt x="10304" y="3553"/>
                  <a:pt x="10040" y="3584"/>
                  <a:pt x="9876" y="3668"/>
                </a:cubicBezTo>
                <a:cubicBezTo>
                  <a:pt x="9624" y="3798"/>
                  <a:pt x="9579" y="3977"/>
                  <a:pt x="9579" y="4841"/>
                </a:cubicBezTo>
                <a:cubicBezTo>
                  <a:pt x="9579" y="5993"/>
                  <a:pt x="9280" y="6485"/>
                  <a:pt x="9021" y="5759"/>
                </a:cubicBezTo>
                <a:cubicBezTo>
                  <a:pt x="8869" y="5334"/>
                  <a:pt x="8403" y="5204"/>
                  <a:pt x="8041" y="5489"/>
                </a:cubicBezTo>
                <a:cubicBezTo>
                  <a:pt x="7910" y="5593"/>
                  <a:pt x="7845" y="5967"/>
                  <a:pt x="7845" y="6619"/>
                </a:cubicBezTo>
                <a:cubicBezTo>
                  <a:pt x="7845" y="8555"/>
                  <a:pt x="7350" y="7919"/>
                  <a:pt x="7254" y="5860"/>
                </a:cubicBezTo>
                <a:cubicBezTo>
                  <a:pt x="7201" y="4731"/>
                  <a:pt x="7166" y="4614"/>
                  <a:pt x="6846" y="4518"/>
                </a:cubicBezTo>
                <a:cubicBezTo>
                  <a:pt x="6293" y="4351"/>
                  <a:pt x="6110" y="4709"/>
                  <a:pt x="6110" y="5968"/>
                </a:cubicBezTo>
                <a:cubicBezTo>
                  <a:pt x="6110" y="7193"/>
                  <a:pt x="5909" y="7683"/>
                  <a:pt x="5675" y="7027"/>
                </a:cubicBezTo>
                <a:cubicBezTo>
                  <a:pt x="5586" y="6778"/>
                  <a:pt x="5355" y="6609"/>
                  <a:pt x="5106" y="6612"/>
                </a:cubicBezTo>
                <a:cubicBezTo>
                  <a:pt x="4492" y="6617"/>
                  <a:pt x="4326" y="6916"/>
                  <a:pt x="4417" y="7858"/>
                </a:cubicBezTo>
                <a:cubicBezTo>
                  <a:pt x="4485" y="8553"/>
                  <a:pt x="4453" y="8693"/>
                  <a:pt x="4157" y="8951"/>
                </a:cubicBezTo>
                <a:cubicBezTo>
                  <a:pt x="3971" y="9114"/>
                  <a:pt x="3735" y="9440"/>
                  <a:pt x="3633" y="9676"/>
                </a:cubicBezTo>
                <a:cubicBezTo>
                  <a:pt x="3530" y="9913"/>
                  <a:pt x="2951" y="10804"/>
                  <a:pt x="2344" y="11659"/>
                </a:cubicBezTo>
                <a:cubicBezTo>
                  <a:pt x="1737" y="12514"/>
                  <a:pt x="1285" y="13212"/>
                  <a:pt x="1339" y="13212"/>
                </a:cubicBezTo>
                <a:cubicBezTo>
                  <a:pt x="1393" y="13212"/>
                  <a:pt x="1285" y="13523"/>
                  <a:pt x="1100" y="13903"/>
                </a:cubicBezTo>
                <a:cubicBezTo>
                  <a:pt x="794" y="14531"/>
                  <a:pt x="768" y="14729"/>
                  <a:pt x="818" y="16068"/>
                </a:cubicBezTo>
                <a:cubicBezTo>
                  <a:pt x="871" y="17502"/>
                  <a:pt x="861" y="17561"/>
                  <a:pt x="436" y="18260"/>
                </a:cubicBezTo>
                <a:lnTo>
                  <a:pt x="0" y="18977"/>
                </a:lnTo>
                <a:lnTo>
                  <a:pt x="1537" y="19395"/>
                </a:lnTo>
                <a:cubicBezTo>
                  <a:pt x="4344" y="20157"/>
                  <a:pt x="6499" y="20585"/>
                  <a:pt x="6788" y="20435"/>
                </a:cubicBezTo>
                <a:cubicBezTo>
                  <a:pt x="6946" y="20354"/>
                  <a:pt x="7112" y="20409"/>
                  <a:pt x="7158" y="20560"/>
                </a:cubicBezTo>
                <a:cubicBezTo>
                  <a:pt x="7204" y="20713"/>
                  <a:pt x="7375" y="20768"/>
                  <a:pt x="7544" y="20682"/>
                </a:cubicBezTo>
                <a:cubicBezTo>
                  <a:pt x="7711" y="20595"/>
                  <a:pt x="7927" y="20662"/>
                  <a:pt x="8026" y="20830"/>
                </a:cubicBezTo>
                <a:cubicBezTo>
                  <a:pt x="8124" y="20997"/>
                  <a:pt x="8319" y="21056"/>
                  <a:pt x="8459" y="20965"/>
                </a:cubicBezTo>
                <a:cubicBezTo>
                  <a:pt x="8631" y="20854"/>
                  <a:pt x="8737" y="20932"/>
                  <a:pt x="8787" y="21200"/>
                </a:cubicBezTo>
                <a:cubicBezTo>
                  <a:pt x="8853" y="21551"/>
                  <a:pt x="9354" y="21600"/>
                  <a:pt x="12983" y="21600"/>
                </a:cubicBezTo>
                <a:lnTo>
                  <a:pt x="17103" y="21600"/>
                </a:lnTo>
                <a:lnTo>
                  <a:pt x="17435" y="20570"/>
                </a:lnTo>
                <a:cubicBezTo>
                  <a:pt x="17687" y="19790"/>
                  <a:pt x="17824" y="19576"/>
                  <a:pt x="18002" y="19692"/>
                </a:cubicBezTo>
                <a:cubicBezTo>
                  <a:pt x="18169" y="19800"/>
                  <a:pt x="18300" y="19650"/>
                  <a:pt x="18453" y="19170"/>
                </a:cubicBezTo>
                <a:lnTo>
                  <a:pt x="18669" y="18493"/>
                </a:lnTo>
                <a:lnTo>
                  <a:pt x="20134" y="18649"/>
                </a:lnTo>
                <a:lnTo>
                  <a:pt x="21600" y="18802"/>
                </a:lnTo>
                <a:lnTo>
                  <a:pt x="21540" y="18231"/>
                </a:lnTo>
                <a:cubicBezTo>
                  <a:pt x="21507" y="17917"/>
                  <a:pt x="21390" y="16687"/>
                  <a:pt x="21281" y="15499"/>
                </a:cubicBezTo>
                <a:cubicBezTo>
                  <a:pt x="20920" y="11593"/>
                  <a:pt x="20889" y="11434"/>
                  <a:pt x="20483" y="11434"/>
                </a:cubicBezTo>
                <a:cubicBezTo>
                  <a:pt x="20285" y="11434"/>
                  <a:pt x="20090" y="11327"/>
                  <a:pt x="20051" y="11196"/>
                </a:cubicBezTo>
                <a:cubicBezTo>
                  <a:pt x="19992" y="10999"/>
                  <a:pt x="20058" y="8912"/>
                  <a:pt x="20266" y="4330"/>
                </a:cubicBezTo>
                <a:cubicBezTo>
                  <a:pt x="20291" y="3799"/>
                  <a:pt x="20224" y="3672"/>
                  <a:pt x="19820" y="3475"/>
                </a:cubicBezTo>
                <a:cubicBezTo>
                  <a:pt x="19552" y="3344"/>
                  <a:pt x="19299" y="3340"/>
                  <a:pt x="19239" y="3465"/>
                </a:cubicBezTo>
                <a:cubicBezTo>
                  <a:pt x="19181" y="3586"/>
                  <a:pt x="19088" y="4940"/>
                  <a:pt x="19033" y="6474"/>
                </a:cubicBezTo>
                <a:cubicBezTo>
                  <a:pt x="18938" y="9095"/>
                  <a:pt x="18914" y="9280"/>
                  <a:pt x="18624" y="9576"/>
                </a:cubicBezTo>
                <a:cubicBezTo>
                  <a:pt x="18454" y="9749"/>
                  <a:pt x="18268" y="9793"/>
                  <a:pt x="18210" y="9674"/>
                </a:cubicBezTo>
                <a:cubicBezTo>
                  <a:pt x="18120" y="9489"/>
                  <a:pt x="18273" y="3372"/>
                  <a:pt x="18431" y="826"/>
                </a:cubicBezTo>
                <a:lnTo>
                  <a:pt x="18483" y="0"/>
                </a:lnTo>
                <a:lnTo>
                  <a:pt x="17883" y="0"/>
                </a:lnTo>
                <a:lnTo>
                  <a:pt x="17284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164" name="IMG_0643.jpeg" descr="IMG_0643.jpeg"/>
          <p:cNvPicPr>
            <a:picLocks noChangeAspect="1"/>
          </p:cNvPicPr>
          <p:nvPr/>
        </p:nvPicPr>
        <p:blipFill>
          <a:blip r:embed="rId3">
            <a:extLst/>
          </a:blip>
          <a:srcRect l="3739" t="1305" r="6939" b="0"/>
          <a:stretch>
            <a:fillRect/>
          </a:stretch>
        </p:blipFill>
        <p:spPr>
          <a:xfrm>
            <a:off x="7711836" y="970075"/>
            <a:ext cx="3181761" cy="28776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8" h="21584" fill="norm" stroke="1" extrusionOk="0">
                <a:moveTo>
                  <a:pt x="18371" y="0"/>
                </a:moveTo>
                <a:cubicBezTo>
                  <a:pt x="18264" y="-16"/>
                  <a:pt x="16914" y="680"/>
                  <a:pt x="15369" y="1545"/>
                </a:cubicBezTo>
                <a:lnTo>
                  <a:pt x="12562" y="3117"/>
                </a:lnTo>
                <a:lnTo>
                  <a:pt x="13432" y="3042"/>
                </a:lnTo>
                <a:cubicBezTo>
                  <a:pt x="13957" y="2997"/>
                  <a:pt x="14333" y="3015"/>
                  <a:pt x="14375" y="3090"/>
                </a:cubicBezTo>
                <a:cubicBezTo>
                  <a:pt x="14414" y="3158"/>
                  <a:pt x="14098" y="3780"/>
                  <a:pt x="13675" y="4468"/>
                </a:cubicBezTo>
                <a:lnTo>
                  <a:pt x="12904" y="5718"/>
                </a:lnTo>
                <a:lnTo>
                  <a:pt x="12309" y="5757"/>
                </a:lnTo>
                <a:lnTo>
                  <a:pt x="11711" y="5796"/>
                </a:lnTo>
                <a:lnTo>
                  <a:pt x="11679" y="6578"/>
                </a:lnTo>
                <a:lnTo>
                  <a:pt x="11644" y="7361"/>
                </a:lnTo>
                <a:lnTo>
                  <a:pt x="10992" y="7400"/>
                </a:lnTo>
                <a:lnTo>
                  <a:pt x="10337" y="7436"/>
                </a:lnTo>
                <a:lnTo>
                  <a:pt x="10302" y="8284"/>
                </a:lnTo>
                <a:lnTo>
                  <a:pt x="10270" y="9132"/>
                </a:lnTo>
                <a:lnTo>
                  <a:pt x="9499" y="9240"/>
                </a:lnTo>
                <a:lnTo>
                  <a:pt x="8731" y="9350"/>
                </a:lnTo>
                <a:lnTo>
                  <a:pt x="8699" y="10252"/>
                </a:lnTo>
                <a:cubicBezTo>
                  <a:pt x="8662" y="11252"/>
                  <a:pt x="8524" y="11374"/>
                  <a:pt x="8271" y="10630"/>
                </a:cubicBezTo>
                <a:cubicBezTo>
                  <a:pt x="8081" y="10073"/>
                  <a:pt x="7966" y="9957"/>
                  <a:pt x="7605" y="9954"/>
                </a:cubicBezTo>
                <a:cubicBezTo>
                  <a:pt x="7425" y="9953"/>
                  <a:pt x="7300" y="9831"/>
                  <a:pt x="7188" y="9543"/>
                </a:cubicBezTo>
                <a:cubicBezTo>
                  <a:pt x="7044" y="9175"/>
                  <a:pt x="7049" y="9111"/>
                  <a:pt x="7228" y="8936"/>
                </a:cubicBezTo>
                <a:cubicBezTo>
                  <a:pt x="7549" y="8624"/>
                  <a:pt x="7691" y="8237"/>
                  <a:pt x="7691" y="7677"/>
                </a:cubicBezTo>
                <a:cubicBezTo>
                  <a:pt x="7691" y="7174"/>
                  <a:pt x="7533" y="6680"/>
                  <a:pt x="7328" y="6531"/>
                </a:cubicBezTo>
                <a:cubicBezTo>
                  <a:pt x="7080" y="6351"/>
                  <a:pt x="6239" y="6422"/>
                  <a:pt x="5903" y="6650"/>
                </a:cubicBezTo>
                <a:cubicBezTo>
                  <a:pt x="5306" y="7055"/>
                  <a:pt x="5297" y="8219"/>
                  <a:pt x="5884" y="8909"/>
                </a:cubicBezTo>
                <a:lnTo>
                  <a:pt x="6142" y="9216"/>
                </a:lnTo>
                <a:lnTo>
                  <a:pt x="5865" y="9466"/>
                </a:lnTo>
                <a:cubicBezTo>
                  <a:pt x="5711" y="9604"/>
                  <a:pt x="5448" y="9747"/>
                  <a:pt x="5280" y="9784"/>
                </a:cubicBezTo>
                <a:cubicBezTo>
                  <a:pt x="4823" y="9884"/>
                  <a:pt x="4233" y="11207"/>
                  <a:pt x="4270" y="12050"/>
                </a:cubicBezTo>
                <a:cubicBezTo>
                  <a:pt x="4285" y="12392"/>
                  <a:pt x="4256" y="12884"/>
                  <a:pt x="4205" y="13145"/>
                </a:cubicBezTo>
                <a:cubicBezTo>
                  <a:pt x="4121" y="13577"/>
                  <a:pt x="4133" y="13618"/>
                  <a:pt x="4356" y="13618"/>
                </a:cubicBezTo>
                <a:cubicBezTo>
                  <a:pt x="4513" y="13618"/>
                  <a:pt x="4644" y="13502"/>
                  <a:pt x="4715" y="13294"/>
                </a:cubicBezTo>
                <a:cubicBezTo>
                  <a:pt x="4867" y="12855"/>
                  <a:pt x="5022" y="13001"/>
                  <a:pt x="5076" y="13630"/>
                </a:cubicBezTo>
                <a:cubicBezTo>
                  <a:pt x="5115" y="14079"/>
                  <a:pt x="5083" y="14167"/>
                  <a:pt x="4857" y="14261"/>
                </a:cubicBezTo>
                <a:cubicBezTo>
                  <a:pt x="4615" y="14363"/>
                  <a:pt x="4596" y="14444"/>
                  <a:pt x="4596" y="15369"/>
                </a:cubicBezTo>
                <a:cubicBezTo>
                  <a:pt x="4596" y="16019"/>
                  <a:pt x="4546" y="16412"/>
                  <a:pt x="4453" y="16491"/>
                </a:cubicBezTo>
                <a:cubicBezTo>
                  <a:pt x="4374" y="16558"/>
                  <a:pt x="3749" y="16857"/>
                  <a:pt x="3063" y="17158"/>
                </a:cubicBezTo>
                <a:lnTo>
                  <a:pt x="1816" y="17705"/>
                </a:lnTo>
                <a:lnTo>
                  <a:pt x="1880" y="18828"/>
                </a:lnTo>
                <a:lnTo>
                  <a:pt x="1945" y="19950"/>
                </a:lnTo>
                <a:lnTo>
                  <a:pt x="978" y="20477"/>
                </a:lnTo>
                <a:cubicBezTo>
                  <a:pt x="302" y="20846"/>
                  <a:pt x="6" y="21087"/>
                  <a:pt x="0" y="21295"/>
                </a:cubicBezTo>
                <a:cubicBezTo>
                  <a:pt x="-2" y="21365"/>
                  <a:pt x="29" y="21432"/>
                  <a:pt x="89" y="21498"/>
                </a:cubicBezTo>
                <a:cubicBezTo>
                  <a:pt x="131" y="21544"/>
                  <a:pt x="2167" y="21584"/>
                  <a:pt x="4615" y="21584"/>
                </a:cubicBezTo>
                <a:lnTo>
                  <a:pt x="9065" y="21584"/>
                </a:lnTo>
                <a:lnTo>
                  <a:pt x="9065" y="20468"/>
                </a:lnTo>
                <a:lnTo>
                  <a:pt x="9065" y="19351"/>
                </a:lnTo>
                <a:lnTo>
                  <a:pt x="10210" y="18548"/>
                </a:lnTo>
                <a:lnTo>
                  <a:pt x="11358" y="17747"/>
                </a:lnTo>
                <a:lnTo>
                  <a:pt x="11358" y="16568"/>
                </a:lnTo>
                <a:lnTo>
                  <a:pt x="11358" y="15392"/>
                </a:lnTo>
                <a:lnTo>
                  <a:pt x="12274" y="14883"/>
                </a:lnTo>
                <a:lnTo>
                  <a:pt x="13190" y="14374"/>
                </a:lnTo>
                <a:lnTo>
                  <a:pt x="13190" y="13380"/>
                </a:lnTo>
                <a:cubicBezTo>
                  <a:pt x="13190" y="12265"/>
                  <a:pt x="13206" y="12240"/>
                  <a:pt x="14052" y="11874"/>
                </a:cubicBezTo>
                <a:lnTo>
                  <a:pt x="14623" y="11627"/>
                </a:lnTo>
                <a:lnTo>
                  <a:pt x="14658" y="10657"/>
                </a:lnTo>
                <a:cubicBezTo>
                  <a:pt x="14679" y="10041"/>
                  <a:pt x="14740" y="9671"/>
                  <a:pt x="14828" y="9639"/>
                </a:cubicBezTo>
                <a:cubicBezTo>
                  <a:pt x="14904" y="9611"/>
                  <a:pt x="15188" y="9524"/>
                  <a:pt x="15456" y="9448"/>
                </a:cubicBezTo>
                <a:lnTo>
                  <a:pt x="15941" y="9311"/>
                </a:lnTo>
                <a:lnTo>
                  <a:pt x="15941" y="8498"/>
                </a:lnTo>
                <a:cubicBezTo>
                  <a:pt x="15941" y="7616"/>
                  <a:pt x="16072" y="7424"/>
                  <a:pt x="16673" y="7424"/>
                </a:cubicBezTo>
                <a:cubicBezTo>
                  <a:pt x="16947" y="7424"/>
                  <a:pt x="16964" y="7385"/>
                  <a:pt x="16997" y="6635"/>
                </a:cubicBezTo>
                <a:lnTo>
                  <a:pt x="17032" y="5843"/>
                </a:lnTo>
                <a:lnTo>
                  <a:pt x="17430" y="5805"/>
                </a:lnTo>
                <a:cubicBezTo>
                  <a:pt x="17822" y="5767"/>
                  <a:pt x="17847" y="5733"/>
                  <a:pt x="18481" y="4263"/>
                </a:cubicBezTo>
                <a:lnTo>
                  <a:pt x="19130" y="2756"/>
                </a:lnTo>
                <a:lnTo>
                  <a:pt x="20364" y="2721"/>
                </a:lnTo>
                <a:lnTo>
                  <a:pt x="21598" y="2685"/>
                </a:lnTo>
                <a:lnTo>
                  <a:pt x="20081" y="1357"/>
                </a:lnTo>
                <a:cubicBezTo>
                  <a:pt x="19247" y="627"/>
                  <a:pt x="18477" y="16"/>
                  <a:pt x="18371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65" name="IMG_0644.jpeg" descr="IMG_0644.jpe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893621" y="990703"/>
            <a:ext cx="5813646" cy="183187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موضوع الدرس :التمثيل بالقطاعات الدائرية"/>
          <p:cNvSpPr txBox="1"/>
          <p:nvPr>
            <p:ph type="body" sz="quarter" idx="1"/>
          </p:nvPr>
        </p:nvSpPr>
        <p:spPr>
          <a:xfrm>
            <a:off x="5698735" y="1084001"/>
            <a:ext cx="12396013" cy="1066167"/>
          </a:xfrm>
          <a:prstGeom prst="rect">
            <a:avLst/>
          </a:prstGeom>
        </p:spPr>
        <p:txBody>
          <a:bodyPr/>
          <a:lstStyle/>
          <a:p>
            <a:pPr defTabSz="751205" rtl="0">
              <a:defRPr sz="7000"/>
            </a:pPr>
            <a:r>
              <a:t>موضوع الدرس :</a:t>
            </a:r>
            <a:r>
              <a:rPr>
                <a:solidFill>
                  <a:srgbClr val="016E8F"/>
                </a:solidFill>
              </a:rPr>
              <a:t>التمثيل بالقطاعات الدائرية</a:t>
            </a:r>
            <a:r>
              <a:t> </a:t>
            </a:r>
          </a:p>
        </p:txBody>
      </p:sp>
      <p:graphicFrame>
        <p:nvGraphicFramePr>
          <p:cNvPr id="168" name="مخطط دائري ثنائي الأبعاد"/>
          <p:cNvGraphicFramePr/>
          <p:nvPr/>
        </p:nvGraphicFramePr>
        <p:xfrm>
          <a:off x="14340997" y="4729484"/>
          <a:ext cx="4659497" cy="4659497"/>
        </p:xfrm>
        <a:graphic xmlns:a="http://schemas.openxmlformats.org/drawingml/2006/main">
          <a:graphicData uri="http://schemas.openxmlformats.org/drawingml/2006/chart">
            <c:chart xmlns:c="http://schemas.openxmlformats.org/drawingml/2006/chart" r:id="rId2"/>
          </a:graphicData>
        </a:graphic>
      </p:graphicFrame>
      <p:grpSp>
        <p:nvGrpSpPr>
          <p:cNvPr id="171" name="نسب الاصابة بفيروس كورونا…"/>
          <p:cNvGrpSpPr/>
          <p:nvPr/>
        </p:nvGrpSpPr>
        <p:grpSpPr>
          <a:xfrm>
            <a:off x="13986543" y="9364843"/>
            <a:ext cx="5269996" cy="1769523"/>
            <a:chOff x="0" y="0"/>
            <a:chExt cx="5269994" cy="1769522"/>
          </a:xfrm>
        </p:grpSpPr>
        <p:sp>
          <p:nvSpPr>
            <p:cNvPr id="169" name="مستطيل مستدير الزوايا"/>
            <p:cNvSpPr/>
            <p:nvPr/>
          </p:nvSpPr>
          <p:spPr>
            <a:xfrm>
              <a:off x="0" y="0"/>
              <a:ext cx="5269995" cy="1769523"/>
            </a:xfrm>
            <a:prstGeom prst="roundRect">
              <a:avLst>
                <a:gd name="adj" fmla="val 10000"/>
              </a:avLst>
            </a:prstGeom>
            <a:solidFill>
              <a:srgbClr val="2E063D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457200" rtl="0">
                <a:defRPr sz="3200">
                  <a:solidFill>
                    <a:srgbClr val="FFFFFF"/>
                  </a:solidFill>
                  <a:latin typeface="Geeza Pro Regular"/>
                  <a:ea typeface="Geeza Pro Regular"/>
                  <a:cs typeface="Geeza Pro Regular"/>
                  <a:sym typeface="Geeza Pro Regular"/>
                </a:defRPr>
              </a:pPr>
            </a:p>
          </p:txBody>
        </p:sp>
        <p:sp>
          <p:nvSpPr>
            <p:cNvPr id="170" name="نسب الاصابة بفيروس كورونا…"/>
            <p:cNvSpPr txBox="1"/>
            <p:nvPr/>
          </p:nvSpPr>
          <p:spPr>
            <a:xfrm>
              <a:off x="51828" y="23319"/>
              <a:ext cx="5166339" cy="17228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 defTabSz="457200" rtl="0">
                <a:defRPr sz="3200">
                  <a:solidFill>
                    <a:srgbClr val="FFFFFF"/>
                  </a:solidFill>
                  <a:latin typeface="Geeza Pro Regular"/>
                  <a:ea typeface="Geeza Pro Regular"/>
                  <a:cs typeface="Geeza Pro Regular"/>
                  <a:sym typeface="Geeza Pro Regular"/>
                </a:defRPr>
              </a:pPr>
              <a:r>
                <a:t>نسب الاصابة بفيروس كورونا </a:t>
              </a:r>
            </a:p>
            <a:p>
              <a:pPr defTabSz="457200" rtl="0">
                <a:defRPr sz="3200">
                  <a:solidFill>
                    <a:srgbClr val="FFFFFF"/>
                  </a:solidFill>
                  <a:latin typeface="Geeza Pro Regular"/>
                  <a:ea typeface="Geeza Pro Regular"/>
                  <a:cs typeface="Geeza Pro Regular"/>
                  <a:sym typeface="Geeza Pro Regular"/>
                </a:defRPr>
              </a:pPr>
              <a:r>
                <a:t>خلال الايام الماضية </a:t>
              </a:r>
            </a:p>
            <a:p>
              <a:pPr defTabSz="457200" rtl="0">
                <a:defRPr sz="3200">
                  <a:solidFill>
                    <a:srgbClr val="FFFFFF"/>
                  </a:solidFill>
                  <a:latin typeface="Geeza Pro Regular"/>
                  <a:ea typeface="Geeza Pro Regular"/>
                  <a:cs typeface="Geeza Pro Regular"/>
                  <a:sym typeface="Geeza Pro Regular"/>
                </a:defRPr>
              </a:pPr>
              <a:r>
                <a:t>في عدة مدن بالمملكة </a:t>
              </a:r>
            </a:p>
          </p:txBody>
        </p:sp>
      </p:grpSp>
      <p:pic>
        <p:nvPicPr>
          <p:cNvPr id="172" name="IMG_0807.jpeg" descr="IMG_0807.jpeg"/>
          <p:cNvPicPr>
            <a:picLocks noChangeAspect="1"/>
          </p:cNvPicPr>
          <p:nvPr/>
        </p:nvPicPr>
        <p:blipFill>
          <a:blip r:embed="rId3">
            <a:extLst/>
          </a:blip>
          <a:srcRect l="3413" t="3932" r="6165" b="5011"/>
          <a:stretch>
            <a:fillRect/>
          </a:stretch>
        </p:blipFill>
        <p:spPr>
          <a:xfrm>
            <a:off x="3753304" y="3445712"/>
            <a:ext cx="4605772" cy="457370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87" h="21599" fill="norm" stroke="1" extrusionOk="0">
                <a:moveTo>
                  <a:pt x="10720" y="0"/>
                </a:moveTo>
                <a:cubicBezTo>
                  <a:pt x="8769" y="0"/>
                  <a:pt x="8152" y="108"/>
                  <a:pt x="6656" y="716"/>
                </a:cubicBezTo>
                <a:cubicBezTo>
                  <a:pt x="5910" y="1019"/>
                  <a:pt x="4538" y="1787"/>
                  <a:pt x="4538" y="1900"/>
                </a:cubicBezTo>
                <a:cubicBezTo>
                  <a:pt x="4538" y="1935"/>
                  <a:pt x="4661" y="2134"/>
                  <a:pt x="4812" y="2343"/>
                </a:cubicBezTo>
                <a:cubicBezTo>
                  <a:pt x="4995" y="2595"/>
                  <a:pt x="5057" y="2750"/>
                  <a:pt x="4999" y="2809"/>
                </a:cubicBezTo>
                <a:cubicBezTo>
                  <a:pt x="4924" y="2885"/>
                  <a:pt x="4696" y="2652"/>
                  <a:pt x="4303" y="2097"/>
                </a:cubicBezTo>
                <a:cubicBezTo>
                  <a:pt x="4253" y="2028"/>
                  <a:pt x="3602" y="2579"/>
                  <a:pt x="3016" y="3186"/>
                </a:cubicBezTo>
                <a:cubicBezTo>
                  <a:pt x="952" y="5322"/>
                  <a:pt x="-113" y="8158"/>
                  <a:pt x="9" y="11194"/>
                </a:cubicBezTo>
                <a:cubicBezTo>
                  <a:pt x="56" y="12370"/>
                  <a:pt x="103" y="12715"/>
                  <a:pt x="340" y="13618"/>
                </a:cubicBezTo>
                <a:cubicBezTo>
                  <a:pt x="426" y="13947"/>
                  <a:pt x="466" y="13989"/>
                  <a:pt x="626" y="13938"/>
                </a:cubicBezTo>
                <a:cubicBezTo>
                  <a:pt x="2196" y="13442"/>
                  <a:pt x="10323" y="10751"/>
                  <a:pt x="10437" y="10690"/>
                </a:cubicBezTo>
                <a:cubicBezTo>
                  <a:pt x="10528" y="10642"/>
                  <a:pt x="12840" y="10611"/>
                  <a:pt x="16038" y="10615"/>
                </a:cubicBezTo>
                <a:lnTo>
                  <a:pt x="21487" y="10621"/>
                </a:lnTo>
                <a:lnTo>
                  <a:pt x="21426" y="9929"/>
                </a:lnTo>
                <a:cubicBezTo>
                  <a:pt x="21059" y="5759"/>
                  <a:pt x="18524" y="2254"/>
                  <a:pt x="14771" y="722"/>
                </a:cubicBezTo>
                <a:cubicBezTo>
                  <a:pt x="13263" y="106"/>
                  <a:pt x="12676" y="0"/>
                  <a:pt x="10720" y="0"/>
                </a:cubicBezTo>
                <a:close/>
                <a:moveTo>
                  <a:pt x="21461" y="10928"/>
                </a:moveTo>
                <a:lnTo>
                  <a:pt x="16129" y="10951"/>
                </a:lnTo>
                <a:lnTo>
                  <a:pt x="10794" y="10975"/>
                </a:lnTo>
                <a:lnTo>
                  <a:pt x="9189" y="15970"/>
                </a:lnTo>
                <a:cubicBezTo>
                  <a:pt x="8306" y="18718"/>
                  <a:pt x="7566" y="21012"/>
                  <a:pt x="7545" y="21069"/>
                </a:cubicBezTo>
                <a:cubicBezTo>
                  <a:pt x="7510" y="21162"/>
                  <a:pt x="8602" y="21462"/>
                  <a:pt x="9404" y="21579"/>
                </a:cubicBezTo>
                <a:cubicBezTo>
                  <a:pt x="9476" y="21589"/>
                  <a:pt x="9695" y="21597"/>
                  <a:pt x="9989" y="21598"/>
                </a:cubicBezTo>
                <a:cubicBezTo>
                  <a:pt x="10283" y="21600"/>
                  <a:pt x="10652" y="21597"/>
                  <a:pt x="11026" y="21589"/>
                </a:cubicBezTo>
                <a:cubicBezTo>
                  <a:pt x="12517" y="21557"/>
                  <a:pt x="13376" y="21385"/>
                  <a:pt x="14766" y="20841"/>
                </a:cubicBezTo>
                <a:cubicBezTo>
                  <a:pt x="17607" y="19729"/>
                  <a:pt x="19975" y="17148"/>
                  <a:pt x="20932" y="14122"/>
                </a:cubicBezTo>
                <a:cubicBezTo>
                  <a:pt x="21170" y="13369"/>
                  <a:pt x="21461" y="11753"/>
                  <a:pt x="21461" y="11183"/>
                </a:cubicBezTo>
                <a:lnTo>
                  <a:pt x="21461" y="10928"/>
                </a:lnTo>
                <a:close/>
                <a:moveTo>
                  <a:pt x="10472" y="11011"/>
                </a:moveTo>
                <a:cubicBezTo>
                  <a:pt x="10463" y="11006"/>
                  <a:pt x="8996" y="11484"/>
                  <a:pt x="7212" y="12075"/>
                </a:cubicBezTo>
                <a:cubicBezTo>
                  <a:pt x="5428" y="12665"/>
                  <a:pt x="3189" y="13402"/>
                  <a:pt x="2240" y="13713"/>
                </a:cubicBezTo>
                <a:lnTo>
                  <a:pt x="514" y="14279"/>
                </a:lnTo>
                <a:lnTo>
                  <a:pt x="683" y="14714"/>
                </a:lnTo>
                <a:cubicBezTo>
                  <a:pt x="1208" y="16065"/>
                  <a:pt x="1944" y="17222"/>
                  <a:pt x="2951" y="18283"/>
                </a:cubicBezTo>
                <a:cubicBezTo>
                  <a:pt x="4056" y="19447"/>
                  <a:pt x="5044" y="20142"/>
                  <a:pt x="6534" y="20798"/>
                </a:cubicBezTo>
                <a:cubicBezTo>
                  <a:pt x="6902" y="20960"/>
                  <a:pt x="7219" y="21076"/>
                  <a:pt x="7237" y="21058"/>
                </a:cubicBezTo>
                <a:cubicBezTo>
                  <a:pt x="7278" y="21017"/>
                  <a:pt x="10495" y="11024"/>
                  <a:pt x="10472" y="11011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173" name="درجات طالبات الصف اول متوسط في مادة الرياضيات"/>
          <p:cNvSpPr txBox="1"/>
          <p:nvPr/>
        </p:nvSpPr>
        <p:spPr>
          <a:xfrm>
            <a:off x="3412209" y="8019391"/>
            <a:ext cx="6005510" cy="26926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825500">
              <a:defRPr sz="5000" u="sng">
                <a:solidFill>
                  <a:srgbClr val="450D59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درجات طالبات الصف اول متوسط في مادة الرياضيات   </a:t>
            </a:r>
          </a:p>
        </p:txBody>
      </p:sp>
      <p:sp>
        <p:nvSpPr>
          <p:cNvPr id="174" name="مستطيل مستدير الزوايا"/>
          <p:cNvSpPr/>
          <p:nvPr/>
        </p:nvSpPr>
        <p:spPr>
          <a:xfrm>
            <a:off x="8620079" y="2905549"/>
            <a:ext cx="10732928" cy="1718616"/>
          </a:xfrm>
          <a:prstGeom prst="roundRect">
            <a:avLst>
              <a:gd name="adj" fmla="val 11085"/>
            </a:avLst>
          </a:prstGeom>
          <a:solidFill>
            <a:srgbClr val="FFF056">
              <a:alpha val="42694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 rtl="0">
              <a:defRPr sz="3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</a:p>
        </p:txBody>
      </p:sp>
      <p:sp>
        <p:nvSpPr>
          <p:cNvPr id="175" name="استخدامات القطاعات الدائرية في الحياة"/>
          <p:cNvSpPr txBox="1"/>
          <p:nvPr/>
        </p:nvSpPr>
        <p:spPr>
          <a:xfrm>
            <a:off x="8817088" y="3236759"/>
            <a:ext cx="9922700" cy="10561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normAutofit fontScale="100000" lnSpcReduction="0"/>
          </a:bodyPr>
          <a:lstStyle>
            <a:lvl1pPr algn="r" defTabSz="776382">
              <a:defRPr sz="6039"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rtl="0">
              <a:defRPr/>
            </a:pPr>
            <a:r>
              <a:t>استخدامات القطاعات الدائرية في الحياة </a:t>
            </a:r>
          </a:p>
        </p:txBody>
      </p:sp>
      <p:pic>
        <p:nvPicPr>
          <p:cNvPr id="176" name="IMG_0508.jpeg" descr="IMG_0508.jpeg"/>
          <p:cNvPicPr>
            <a:picLocks noChangeAspect="1"/>
          </p:cNvPicPr>
          <p:nvPr/>
        </p:nvPicPr>
        <p:blipFill>
          <a:blip r:embed="rId4">
            <a:extLst/>
          </a:blip>
          <a:srcRect l="2955" t="7608" r="6232" b="0"/>
          <a:stretch>
            <a:fillRect/>
          </a:stretch>
        </p:blipFill>
        <p:spPr>
          <a:xfrm>
            <a:off x="7490351" y="9156740"/>
            <a:ext cx="6288088" cy="30463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284" y="0"/>
                </a:moveTo>
                <a:lnTo>
                  <a:pt x="17242" y="1294"/>
                </a:lnTo>
                <a:cubicBezTo>
                  <a:pt x="17218" y="2007"/>
                  <a:pt x="17241" y="2644"/>
                  <a:pt x="17293" y="2710"/>
                </a:cubicBezTo>
                <a:cubicBezTo>
                  <a:pt x="17465" y="2927"/>
                  <a:pt x="17252" y="3304"/>
                  <a:pt x="16957" y="3304"/>
                </a:cubicBezTo>
                <a:cubicBezTo>
                  <a:pt x="16798" y="3304"/>
                  <a:pt x="16637" y="3462"/>
                  <a:pt x="16601" y="3655"/>
                </a:cubicBezTo>
                <a:cubicBezTo>
                  <a:pt x="16551" y="3924"/>
                  <a:pt x="16410" y="3959"/>
                  <a:pt x="16000" y="3804"/>
                </a:cubicBezTo>
                <a:cubicBezTo>
                  <a:pt x="15242" y="3520"/>
                  <a:pt x="15154" y="3760"/>
                  <a:pt x="15154" y="6137"/>
                </a:cubicBezTo>
                <a:cubicBezTo>
                  <a:pt x="15154" y="7988"/>
                  <a:pt x="15132" y="8164"/>
                  <a:pt x="14875" y="8363"/>
                </a:cubicBezTo>
                <a:cubicBezTo>
                  <a:pt x="14722" y="8482"/>
                  <a:pt x="14546" y="8519"/>
                  <a:pt x="14485" y="8445"/>
                </a:cubicBezTo>
                <a:cubicBezTo>
                  <a:pt x="14421" y="8367"/>
                  <a:pt x="14409" y="6751"/>
                  <a:pt x="14455" y="4674"/>
                </a:cubicBezTo>
                <a:lnTo>
                  <a:pt x="14535" y="1038"/>
                </a:lnTo>
                <a:lnTo>
                  <a:pt x="14099" y="872"/>
                </a:lnTo>
                <a:cubicBezTo>
                  <a:pt x="13452" y="623"/>
                  <a:pt x="13296" y="1026"/>
                  <a:pt x="13296" y="2943"/>
                </a:cubicBezTo>
                <a:cubicBezTo>
                  <a:pt x="13296" y="4301"/>
                  <a:pt x="13256" y="4600"/>
                  <a:pt x="13045" y="4832"/>
                </a:cubicBezTo>
                <a:cubicBezTo>
                  <a:pt x="12673" y="5241"/>
                  <a:pt x="12552" y="4933"/>
                  <a:pt x="12552" y="3574"/>
                </a:cubicBezTo>
                <a:cubicBezTo>
                  <a:pt x="12552" y="2405"/>
                  <a:pt x="12535" y="2345"/>
                  <a:pt x="12163" y="2192"/>
                </a:cubicBezTo>
                <a:cubicBezTo>
                  <a:pt x="11568" y="1948"/>
                  <a:pt x="11451" y="2326"/>
                  <a:pt x="11411" y="4660"/>
                </a:cubicBezTo>
                <a:cubicBezTo>
                  <a:pt x="11378" y="6540"/>
                  <a:pt x="11352" y="6734"/>
                  <a:pt x="11127" y="6734"/>
                </a:cubicBezTo>
                <a:cubicBezTo>
                  <a:pt x="10914" y="6734"/>
                  <a:pt x="10871" y="6522"/>
                  <a:pt x="10818" y="5209"/>
                </a:cubicBezTo>
                <a:cubicBezTo>
                  <a:pt x="10762" y="3845"/>
                  <a:pt x="10725" y="3675"/>
                  <a:pt x="10465" y="3599"/>
                </a:cubicBezTo>
                <a:cubicBezTo>
                  <a:pt x="10304" y="3553"/>
                  <a:pt x="10040" y="3585"/>
                  <a:pt x="9877" y="3669"/>
                </a:cubicBezTo>
                <a:cubicBezTo>
                  <a:pt x="9625" y="3799"/>
                  <a:pt x="9580" y="3976"/>
                  <a:pt x="9580" y="4840"/>
                </a:cubicBezTo>
                <a:cubicBezTo>
                  <a:pt x="9580" y="5992"/>
                  <a:pt x="9280" y="6486"/>
                  <a:pt x="9021" y="5760"/>
                </a:cubicBezTo>
                <a:cubicBezTo>
                  <a:pt x="8869" y="5334"/>
                  <a:pt x="8403" y="5205"/>
                  <a:pt x="8041" y="5490"/>
                </a:cubicBezTo>
                <a:cubicBezTo>
                  <a:pt x="7909" y="5594"/>
                  <a:pt x="7844" y="5964"/>
                  <a:pt x="7844" y="6618"/>
                </a:cubicBezTo>
                <a:cubicBezTo>
                  <a:pt x="7844" y="8554"/>
                  <a:pt x="7351" y="7921"/>
                  <a:pt x="7254" y="5861"/>
                </a:cubicBezTo>
                <a:cubicBezTo>
                  <a:pt x="7201" y="4733"/>
                  <a:pt x="7166" y="4613"/>
                  <a:pt x="6846" y="4516"/>
                </a:cubicBezTo>
                <a:cubicBezTo>
                  <a:pt x="6293" y="4350"/>
                  <a:pt x="6110" y="4709"/>
                  <a:pt x="6110" y="5968"/>
                </a:cubicBezTo>
                <a:cubicBezTo>
                  <a:pt x="6110" y="7193"/>
                  <a:pt x="5909" y="7683"/>
                  <a:pt x="5675" y="7026"/>
                </a:cubicBezTo>
                <a:cubicBezTo>
                  <a:pt x="5586" y="6777"/>
                  <a:pt x="5355" y="6608"/>
                  <a:pt x="5106" y="6610"/>
                </a:cubicBezTo>
                <a:cubicBezTo>
                  <a:pt x="4491" y="6616"/>
                  <a:pt x="4327" y="6917"/>
                  <a:pt x="4418" y="7859"/>
                </a:cubicBezTo>
                <a:cubicBezTo>
                  <a:pt x="4486" y="8555"/>
                  <a:pt x="4452" y="8693"/>
                  <a:pt x="4157" y="8951"/>
                </a:cubicBezTo>
                <a:cubicBezTo>
                  <a:pt x="3971" y="9114"/>
                  <a:pt x="3735" y="9438"/>
                  <a:pt x="3633" y="9674"/>
                </a:cubicBezTo>
                <a:cubicBezTo>
                  <a:pt x="3531" y="9911"/>
                  <a:pt x="2951" y="10806"/>
                  <a:pt x="2343" y="11661"/>
                </a:cubicBezTo>
                <a:cubicBezTo>
                  <a:pt x="1736" y="12516"/>
                  <a:pt x="1285" y="13214"/>
                  <a:pt x="1339" y="13214"/>
                </a:cubicBezTo>
                <a:cubicBezTo>
                  <a:pt x="1393" y="13214"/>
                  <a:pt x="1285" y="13524"/>
                  <a:pt x="1100" y="13904"/>
                </a:cubicBezTo>
                <a:cubicBezTo>
                  <a:pt x="794" y="14532"/>
                  <a:pt x="768" y="14729"/>
                  <a:pt x="818" y="16068"/>
                </a:cubicBezTo>
                <a:cubicBezTo>
                  <a:pt x="871" y="17502"/>
                  <a:pt x="861" y="17561"/>
                  <a:pt x="436" y="18260"/>
                </a:cubicBezTo>
                <a:lnTo>
                  <a:pt x="0" y="18977"/>
                </a:lnTo>
                <a:lnTo>
                  <a:pt x="1538" y="19397"/>
                </a:lnTo>
                <a:cubicBezTo>
                  <a:pt x="4344" y="20159"/>
                  <a:pt x="6500" y="20584"/>
                  <a:pt x="6789" y="20435"/>
                </a:cubicBezTo>
                <a:cubicBezTo>
                  <a:pt x="6947" y="20354"/>
                  <a:pt x="7112" y="20413"/>
                  <a:pt x="7157" y="20564"/>
                </a:cubicBezTo>
                <a:cubicBezTo>
                  <a:pt x="7203" y="20717"/>
                  <a:pt x="7376" y="20769"/>
                  <a:pt x="7544" y="20683"/>
                </a:cubicBezTo>
                <a:cubicBezTo>
                  <a:pt x="7712" y="20596"/>
                  <a:pt x="7929" y="20661"/>
                  <a:pt x="8027" y="20829"/>
                </a:cubicBezTo>
                <a:cubicBezTo>
                  <a:pt x="8125" y="20996"/>
                  <a:pt x="8319" y="21058"/>
                  <a:pt x="8459" y="20967"/>
                </a:cubicBezTo>
                <a:cubicBezTo>
                  <a:pt x="8631" y="20855"/>
                  <a:pt x="8737" y="20932"/>
                  <a:pt x="8788" y="21200"/>
                </a:cubicBezTo>
                <a:cubicBezTo>
                  <a:pt x="8853" y="21552"/>
                  <a:pt x="9354" y="21600"/>
                  <a:pt x="12983" y="21600"/>
                </a:cubicBezTo>
                <a:lnTo>
                  <a:pt x="17102" y="21600"/>
                </a:lnTo>
                <a:lnTo>
                  <a:pt x="17435" y="20570"/>
                </a:lnTo>
                <a:cubicBezTo>
                  <a:pt x="17687" y="19790"/>
                  <a:pt x="17824" y="19576"/>
                  <a:pt x="18002" y="19692"/>
                </a:cubicBezTo>
                <a:cubicBezTo>
                  <a:pt x="18169" y="19801"/>
                  <a:pt x="18300" y="19649"/>
                  <a:pt x="18454" y="19169"/>
                </a:cubicBezTo>
                <a:lnTo>
                  <a:pt x="18669" y="18493"/>
                </a:lnTo>
                <a:lnTo>
                  <a:pt x="20134" y="18648"/>
                </a:lnTo>
                <a:lnTo>
                  <a:pt x="21600" y="18803"/>
                </a:lnTo>
                <a:lnTo>
                  <a:pt x="21540" y="18232"/>
                </a:lnTo>
                <a:cubicBezTo>
                  <a:pt x="21507" y="17918"/>
                  <a:pt x="21391" y="16690"/>
                  <a:pt x="21281" y="15502"/>
                </a:cubicBezTo>
                <a:cubicBezTo>
                  <a:pt x="20920" y="11596"/>
                  <a:pt x="20890" y="11436"/>
                  <a:pt x="20483" y="11436"/>
                </a:cubicBezTo>
                <a:cubicBezTo>
                  <a:pt x="20286" y="11436"/>
                  <a:pt x="20092" y="11328"/>
                  <a:pt x="20053" y="11197"/>
                </a:cubicBezTo>
                <a:cubicBezTo>
                  <a:pt x="19993" y="11000"/>
                  <a:pt x="20058" y="8913"/>
                  <a:pt x="20267" y="4331"/>
                </a:cubicBezTo>
                <a:cubicBezTo>
                  <a:pt x="20291" y="3799"/>
                  <a:pt x="20225" y="3672"/>
                  <a:pt x="19821" y="3475"/>
                </a:cubicBezTo>
                <a:cubicBezTo>
                  <a:pt x="19552" y="3344"/>
                  <a:pt x="19300" y="3339"/>
                  <a:pt x="19240" y="3464"/>
                </a:cubicBezTo>
                <a:cubicBezTo>
                  <a:pt x="19182" y="3585"/>
                  <a:pt x="19089" y="4938"/>
                  <a:pt x="19033" y="6472"/>
                </a:cubicBezTo>
                <a:cubicBezTo>
                  <a:pt x="18938" y="9093"/>
                  <a:pt x="18914" y="9280"/>
                  <a:pt x="18624" y="9576"/>
                </a:cubicBezTo>
                <a:cubicBezTo>
                  <a:pt x="18454" y="9749"/>
                  <a:pt x="18269" y="9793"/>
                  <a:pt x="18211" y="9674"/>
                </a:cubicBezTo>
                <a:cubicBezTo>
                  <a:pt x="18121" y="9490"/>
                  <a:pt x="18273" y="3371"/>
                  <a:pt x="18432" y="824"/>
                </a:cubicBezTo>
                <a:lnTo>
                  <a:pt x="18484" y="0"/>
                </a:lnTo>
                <a:lnTo>
                  <a:pt x="17884" y="0"/>
                </a:lnTo>
                <a:lnTo>
                  <a:pt x="17284" y="0"/>
                </a:ln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الاحصاء…"/>
          <p:cNvSpPr txBox="1"/>
          <p:nvPr/>
        </p:nvSpPr>
        <p:spPr>
          <a:xfrm>
            <a:off x="12613748" y="6124168"/>
            <a:ext cx="3074766" cy="22087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rtl="0">
              <a:defRPr b="1"/>
            </a:pPr>
            <a:r>
              <a:t>الاحصاء</a:t>
            </a:r>
          </a:p>
          <a:p>
            <a:pPr rtl="0">
              <a:defRPr b="1"/>
            </a:pPr>
            <a:r>
              <a:t>علم يهتم بجمع البيانات </a:t>
            </a:r>
          </a:p>
          <a:p>
            <a:pPr rtl="0">
              <a:defRPr b="1"/>
            </a:pPr>
            <a:r>
              <a:t>وتنظيمها </a:t>
            </a:r>
          </a:p>
          <a:p>
            <a:pPr rtl="0">
              <a:defRPr b="1"/>
            </a:pPr>
            <a:r>
              <a:t>وتمثليها بيانيا </a:t>
            </a:r>
          </a:p>
          <a:p>
            <a:pPr rtl="0">
              <a:defRPr b="1"/>
            </a:pPr>
            <a:r>
              <a:t>باحدى الطرق</a:t>
            </a:r>
          </a:p>
        </p:txBody>
      </p:sp>
      <p:sp>
        <p:nvSpPr>
          <p:cNvPr id="179" name="التمثيل بالنقاط  والاعمدة…"/>
          <p:cNvSpPr txBox="1"/>
          <p:nvPr/>
        </p:nvSpPr>
        <p:spPr>
          <a:xfrm>
            <a:off x="12613748" y="8704780"/>
            <a:ext cx="3224549" cy="9313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rtl="0">
              <a:defRPr b="1"/>
            </a:pPr>
            <a:r>
              <a:t>التمثيل بالنقاط  والاعمدة </a:t>
            </a:r>
          </a:p>
          <a:p>
            <a:pPr rtl="0">
              <a:defRPr b="1"/>
            </a:pPr>
            <a:r>
              <a:t>والمدرجات التكرارية </a:t>
            </a:r>
          </a:p>
        </p:txBody>
      </p:sp>
      <p:pic>
        <p:nvPicPr>
          <p:cNvPr id="180" name="IMG_0805.jpeg" descr="IMG_0805.jpeg"/>
          <p:cNvPicPr>
            <a:picLocks noChangeAspect="1"/>
          </p:cNvPicPr>
          <p:nvPr/>
        </p:nvPicPr>
        <p:blipFill>
          <a:blip r:embed="rId2">
            <a:extLst/>
          </a:blip>
          <a:srcRect l="6776" t="35124" r="11042" b="44311"/>
          <a:stretch>
            <a:fillRect/>
          </a:stretch>
        </p:blipFill>
        <p:spPr>
          <a:xfrm>
            <a:off x="8748039" y="7231591"/>
            <a:ext cx="3090080" cy="718217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381000" dist="119618" dir="0">
              <a:srgbClr val="000000">
                <a:alpha val="75000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20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2" dur="20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7" dur="10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80" grpId="3"/>
      <p:bldP build="whole" bldLvl="1" animBg="1" rev="0" advAuto="0" spid="179" grpId="2"/>
      <p:bldP build="whole" bldLvl="1" animBg="1" rev="0" advAuto="0" spid="178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موضوع الدرس :التمثيل بالقطاعات الدائرية"/>
          <p:cNvSpPr txBox="1"/>
          <p:nvPr>
            <p:ph type="body" sz="quarter" idx="1"/>
          </p:nvPr>
        </p:nvSpPr>
        <p:spPr>
          <a:xfrm>
            <a:off x="5852231" y="1016224"/>
            <a:ext cx="12450621" cy="1070865"/>
          </a:xfrm>
          <a:prstGeom prst="rect">
            <a:avLst/>
          </a:prstGeom>
        </p:spPr>
        <p:txBody>
          <a:bodyPr/>
          <a:lstStyle/>
          <a:p>
            <a:pPr defTabSz="759459" rtl="0">
              <a:defRPr sz="7100"/>
            </a:pPr>
            <a:r>
              <a:t>موضوع الدرس :</a:t>
            </a:r>
            <a:r>
              <a:rPr>
                <a:solidFill>
                  <a:srgbClr val="016E8F"/>
                </a:solidFill>
              </a:rPr>
              <a:t>التمثيل بالقطاعات الدائرية</a:t>
            </a:r>
            <a:r>
              <a:t> </a:t>
            </a:r>
          </a:p>
        </p:txBody>
      </p:sp>
      <p:sp>
        <p:nvSpPr>
          <p:cNvPr id="183" name="١٠٠"/>
          <p:cNvSpPr txBox="1"/>
          <p:nvPr/>
        </p:nvSpPr>
        <p:spPr>
          <a:xfrm>
            <a:off x="3752975" y="10682595"/>
            <a:ext cx="1570437" cy="6162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1" sz="3300">
                <a:solidFill>
                  <a:srgbClr val="B51A00"/>
                </a:solidFill>
              </a:defRPr>
            </a:lvl1pPr>
          </a:lstStyle>
          <a:p>
            <a:pPr rtl="0">
              <a:defRPr/>
            </a:pPr>
            <a:r>
              <a:t>٤٤</a:t>
            </a:r>
          </a:p>
        </p:txBody>
      </p:sp>
      <p:pic>
        <p:nvPicPr>
          <p:cNvPr id="184" name="IMG_4352.png" descr="IMG_4352.png"/>
          <p:cNvPicPr>
            <a:picLocks noChangeAspect="1"/>
          </p:cNvPicPr>
          <p:nvPr/>
        </p:nvPicPr>
        <p:blipFill>
          <a:blip r:embed="rId2">
            <a:extLst/>
          </a:blip>
          <a:srcRect l="14137" t="22345" r="33279" b="41407"/>
          <a:stretch>
            <a:fillRect/>
          </a:stretch>
        </p:blipFill>
        <p:spPr>
          <a:xfrm>
            <a:off x="4538193" y="3170156"/>
            <a:ext cx="14240808" cy="736260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موضوع الدرس :التمثيل بالقطاعات الدائرية"/>
          <p:cNvSpPr txBox="1"/>
          <p:nvPr>
            <p:ph type="body" sz="quarter" idx="1"/>
          </p:nvPr>
        </p:nvSpPr>
        <p:spPr>
          <a:xfrm>
            <a:off x="5751665" y="1016224"/>
            <a:ext cx="12551187" cy="1079514"/>
          </a:xfrm>
          <a:prstGeom prst="rect">
            <a:avLst/>
          </a:prstGeom>
        </p:spPr>
        <p:txBody>
          <a:bodyPr/>
          <a:lstStyle/>
          <a:p>
            <a:pPr defTabSz="759459" rtl="0">
              <a:defRPr sz="7100"/>
            </a:pPr>
            <a:r>
              <a:t>موضوع الدرس :</a:t>
            </a:r>
            <a:r>
              <a:rPr>
                <a:solidFill>
                  <a:srgbClr val="016E8F"/>
                </a:solidFill>
              </a:rPr>
              <a:t>التمثيل بالقطاعات الدائرية</a:t>
            </a:r>
            <a:r>
              <a:t> </a:t>
            </a:r>
          </a:p>
        </p:txBody>
      </p:sp>
      <p:sp>
        <p:nvSpPr>
          <p:cNvPr id="187" name="١٠٠"/>
          <p:cNvSpPr txBox="1"/>
          <p:nvPr/>
        </p:nvSpPr>
        <p:spPr>
          <a:xfrm>
            <a:off x="3752975" y="10682595"/>
            <a:ext cx="1570437" cy="6162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1" sz="3300">
                <a:solidFill>
                  <a:srgbClr val="B51A00"/>
                </a:solidFill>
              </a:defRPr>
            </a:lvl1pPr>
          </a:lstStyle>
          <a:p>
            <a:pPr rtl="0">
              <a:defRPr/>
            </a:pPr>
            <a:r>
              <a:t>٤٤</a:t>
            </a:r>
          </a:p>
        </p:txBody>
      </p:sp>
      <p:pic>
        <p:nvPicPr>
          <p:cNvPr id="188" name="IMG_4284.png" descr="IMG_4284.png"/>
          <p:cNvPicPr>
            <a:picLocks noChangeAspect="1"/>
          </p:cNvPicPr>
          <p:nvPr/>
        </p:nvPicPr>
        <p:blipFill>
          <a:blip r:embed="rId2">
            <a:extLst/>
          </a:blip>
          <a:srcRect l="65684" t="67377" r="16725" b="19907"/>
          <a:stretch>
            <a:fillRect/>
          </a:stretch>
        </p:blipFill>
        <p:spPr>
          <a:xfrm>
            <a:off x="19759147" y="9875548"/>
            <a:ext cx="2977006" cy="1613917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189" name="IMG_0806.jpeg" descr="IMG_0806.jpeg"/>
          <p:cNvPicPr>
            <a:picLocks noChangeAspect="1"/>
          </p:cNvPicPr>
          <p:nvPr/>
        </p:nvPicPr>
        <p:blipFill>
          <a:blip r:embed="rId3">
            <a:extLst/>
          </a:blip>
          <a:srcRect l="0" t="0" r="0" b="14080"/>
          <a:stretch>
            <a:fillRect/>
          </a:stretch>
        </p:blipFill>
        <p:spPr>
          <a:xfrm>
            <a:off x="3752975" y="5177323"/>
            <a:ext cx="15561413" cy="1853312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190" name="IMG_0837.jpeg" descr="IMG_0837.jpeg"/>
          <p:cNvPicPr>
            <a:picLocks noChangeAspect="1"/>
          </p:cNvPicPr>
          <p:nvPr/>
        </p:nvPicPr>
        <p:blipFill>
          <a:blip r:embed="rId4">
            <a:extLst/>
          </a:blip>
          <a:srcRect l="4960" t="4749" r="9494" b="4747"/>
          <a:stretch>
            <a:fillRect/>
          </a:stretch>
        </p:blipFill>
        <p:spPr>
          <a:xfrm>
            <a:off x="9320720" y="7987726"/>
            <a:ext cx="3173331" cy="33111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768" h="21600" fill="norm" stroke="1" extrusionOk="0">
                <a:moveTo>
                  <a:pt x="9326" y="0"/>
                </a:moveTo>
                <a:cubicBezTo>
                  <a:pt x="8679" y="43"/>
                  <a:pt x="8276" y="138"/>
                  <a:pt x="7571" y="373"/>
                </a:cubicBezTo>
                <a:cubicBezTo>
                  <a:pt x="6056" y="877"/>
                  <a:pt x="5311" y="1286"/>
                  <a:pt x="4020" y="2328"/>
                </a:cubicBezTo>
                <a:cubicBezTo>
                  <a:pt x="577" y="5103"/>
                  <a:pt x="-832" y="9764"/>
                  <a:pt x="490" y="14001"/>
                </a:cubicBezTo>
                <a:cubicBezTo>
                  <a:pt x="934" y="15423"/>
                  <a:pt x="1321" y="16166"/>
                  <a:pt x="2311" y="17494"/>
                </a:cubicBezTo>
                <a:cubicBezTo>
                  <a:pt x="3725" y="19391"/>
                  <a:pt x="6177" y="20930"/>
                  <a:pt x="8521" y="21393"/>
                </a:cubicBezTo>
                <a:cubicBezTo>
                  <a:pt x="8766" y="21441"/>
                  <a:pt x="8941" y="21517"/>
                  <a:pt x="9033" y="21600"/>
                </a:cubicBezTo>
                <a:lnTo>
                  <a:pt x="13028" y="21600"/>
                </a:lnTo>
                <a:cubicBezTo>
                  <a:pt x="13176" y="21499"/>
                  <a:pt x="13460" y="21385"/>
                  <a:pt x="13859" y="21279"/>
                </a:cubicBezTo>
                <a:cubicBezTo>
                  <a:pt x="16991" y="20444"/>
                  <a:pt x="19443" y="18236"/>
                  <a:pt x="20768" y="15459"/>
                </a:cubicBezTo>
                <a:lnTo>
                  <a:pt x="20768" y="5996"/>
                </a:lnTo>
                <a:cubicBezTo>
                  <a:pt x="20624" y="5722"/>
                  <a:pt x="20459" y="5426"/>
                  <a:pt x="20243" y="5061"/>
                </a:cubicBezTo>
                <a:cubicBezTo>
                  <a:pt x="19523" y="3846"/>
                  <a:pt x="17676" y="1986"/>
                  <a:pt x="16693" y="1486"/>
                </a:cubicBezTo>
                <a:cubicBezTo>
                  <a:pt x="16300" y="1287"/>
                  <a:pt x="15881" y="1049"/>
                  <a:pt x="15760" y="958"/>
                </a:cubicBezTo>
                <a:cubicBezTo>
                  <a:pt x="15640" y="867"/>
                  <a:pt x="15014" y="609"/>
                  <a:pt x="14371" y="383"/>
                </a:cubicBezTo>
                <a:cubicBezTo>
                  <a:pt x="13664" y="135"/>
                  <a:pt x="13272" y="41"/>
                  <a:pt x="12542" y="0"/>
                </a:cubicBezTo>
                <a:lnTo>
                  <a:pt x="9326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191" name="IMG_4353.png" descr="IMG_4353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596589" y="2095737"/>
            <a:ext cx="7874243" cy="167933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موضوع الدرس :التمثيل بالقطاعات الدائرية"/>
          <p:cNvSpPr txBox="1"/>
          <p:nvPr>
            <p:ph type="body" sz="quarter" idx="1"/>
          </p:nvPr>
        </p:nvSpPr>
        <p:spPr>
          <a:xfrm>
            <a:off x="5751665" y="1016224"/>
            <a:ext cx="12551187" cy="1079514"/>
          </a:xfrm>
          <a:prstGeom prst="rect">
            <a:avLst/>
          </a:prstGeom>
        </p:spPr>
        <p:txBody>
          <a:bodyPr/>
          <a:lstStyle/>
          <a:p>
            <a:pPr defTabSz="759459" rtl="0">
              <a:defRPr sz="7100"/>
            </a:pPr>
            <a:r>
              <a:t>موضوع الدرس :</a:t>
            </a:r>
            <a:r>
              <a:rPr>
                <a:solidFill>
                  <a:srgbClr val="016E8F"/>
                </a:solidFill>
              </a:rPr>
              <a:t>التمثيل بالقطاعات الدائرية</a:t>
            </a:r>
            <a:r>
              <a:t> </a:t>
            </a:r>
          </a:p>
        </p:txBody>
      </p:sp>
      <p:sp>
        <p:nvSpPr>
          <p:cNvPr id="194" name="١٠٠"/>
          <p:cNvSpPr txBox="1"/>
          <p:nvPr/>
        </p:nvSpPr>
        <p:spPr>
          <a:xfrm>
            <a:off x="3752975" y="10682595"/>
            <a:ext cx="1570437" cy="6162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1" sz="3300">
                <a:solidFill>
                  <a:srgbClr val="B51A00"/>
                </a:solidFill>
              </a:defRPr>
            </a:lvl1pPr>
          </a:lstStyle>
          <a:p>
            <a:pPr rtl="0">
              <a:defRPr/>
            </a:pPr>
            <a:r>
              <a:t>٤٤</a:t>
            </a:r>
          </a:p>
        </p:txBody>
      </p:sp>
      <p:pic>
        <p:nvPicPr>
          <p:cNvPr id="195" name="IMG_4284.png" descr="IMG_4284.png"/>
          <p:cNvPicPr>
            <a:picLocks noChangeAspect="1"/>
          </p:cNvPicPr>
          <p:nvPr/>
        </p:nvPicPr>
        <p:blipFill>
          <a:blip r:embed="rId2">
            <a:extLst/>
          </a:blip>
          <a:srcRect l="65684" t="67377" r="16725" b="19907"/>
          <a:stretch>
            <a:fillRect/>
          </a:stretch>
        </p:blipFill>
        <p:spPr>
          <a:xfrm>
            <a:off x="19759147" y="9875548"/>
            <a:ext cx="2977006" cy="1613917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196" name="IMG_4272.png" descr="IMG_4272.png"/>
          <p:cNvPicPr>
            <a:picLocks noChangeAspect="1"/>
          </p:cNvPicPr>
          <p:nvPr/>
        </p:nvPicPr>
        <p:blipFill>
          <a:blip r:embed="rId3">
            <a:extLst/>
          </a:blip>
          <a:srcRect l="52203" t="22774" r="32238" b="72660"/>
          <a:stretch>
            <a:fillRect/>
          </a:stretch>
        </p:blipFill>
        <p:spPr>
          <a:xfrm>
            <a:off x="14310013" y="2868146"/>
            <a:ext cx="4760753" cy="1047639"/>
          </a:xfrm>
          <a:prstGeom prst="rect">
            <a:avLst/>
          </a:prstGeom>
          <a:ln w="12700">
            <a:miter lim="400000"/>
          </a:ln>
        </p:spPr>
      </p:pic>
      <p:pic>
        <p:nvPicPr>
          <p:cNvPr id="197" name="IMG_4353.png" descr="IMG_4353.png"/>
          <p:cNvPicPr>
            <a:picLocks noChangeAspect="1"/>
          </p:cNvPicPr>
          <p:nvPr/>
        </p:nvPicPr>
        <p:blipFill>
          <a:blip r:embed="rId4">
            <a:extLst/>
          </a:blip>
          <a:srcRect l="15380" t="21788" r="33865" b="4337"/>
          <a:stretch>
            <a:fillRect/>
          </a:stretch>
        </p:blipFill>
        <p:spPr>
          <a:xfrm>
            <a:off x="7283349" y="2868146"/>
            <a:ext cx="7897718" cy="862144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5E5E5E"/>
      </a:dk1>
      <a:lt1>
        <a:srgbClr val="FFFFFF"/>
      </a:lt1>
      <a:dk2>
        <a:srgbClr val="A7A7A7"/>
      </a:dk2>
      <a:lt2>
        <a:srgbClr val="535353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2438337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5E5E5E"/>
            </a:solidFill>
            <a:effectLst/>
            <a:uFillTx/>
            <a:latin typeface="+mj-lt"/>
            <a:ea typeface="+mj-ea"/>
            <a:cs typeface="+mj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2438337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5E5E5E"/>
            </a:solidFill>
            <a:effectLst/>
            <a:uFillTx/>
            <a:latin typeface="+mj-lt"/>
            <a:ea typeface="+mj-ea"/>
            <a:cs typeface="+mj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2438337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5E5E5E"/>
            </a:solidFill>
            <a:effectLst/>
            <a:uFillTx/>
            <a:latin typeface="+mj-lt"/>
            <a:ea typeface="+mj-ea"/>
            <a:cs typeface="+mj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2438337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5E5E5E"/>
            </a:solidFill>
            <a:effectLst/>
            <a:uFillTx/>
            <a:latin typeface="+mj-lt"/>
            <a:ea typeface="+mj-ea"/>
            <a:cs typeface="+mj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