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91"/>
    <a:srgbClr val="A07CA0"/>
    <a:srgbClr val="9AE3EC"/>
    <a:srgbClr val="FFC3B0"/>
    <a:srgbClr val="FEA982"/>
    <a:srgbClr val="D5DDD3"/>
    <a:srgbClr val="DEDED2"/>
    <a:srgbClr val="D0E0D3"/>
    <a:srgbClr val="ED718B"/>
    <a:srgbClr val="F19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12/09/44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emf"/><Relationship Id="rId5" Type="http://schemas.microsoft.com/office/2007/relationships/hdphoto" Target="../media/hdphoto2.wdp"/><Relationship Id="rId10" Type="http://schemas.openxmlformats.org/officeDocument/2006/relationships/image" Target="../media/image5.emf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9.emf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10.emf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9" y="745042"/>
            <a:ext cx="849447" cy="849447"/>
          </a:xfrm>
          <a:prstGeom prst="rect">
            <a:avLst/>
          </a:prstGeom>
        </p:spPr>
      </p:pic>
      <p:sp>
        <p:nvSpPr>
          <p:cNvPr id="17" name="مستطيل مستدير الزوايا 16"/>
          <p:cNvSpPr/>
          <p:nvPr/>
        </p:nvSpPr>
        <p:spPr>
          <a:xfrm>
            <a:off x="8761388" y="1043443"/>
            <a:ext cx="2295812" cy="473279"/>
          </a:xfrm>
          <a:prstGeom prst="roundRect">
            <a:avLst/>
          </a:prstGeom>
          <a:solidFill>
            <a:srgbClr val="FFC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اختبار منتصف </a:t>
            </a:r>
            <a:r>
              <a:rPr lang="ar-SA" sz="2000" b="1" dirty="0" smtClean="0">
                <a:solidFill>
                  <a:schemeClr val="tx1"/>
                </a:solidFill>
              </a:rPr>
              <a:t>الفصل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31" name="مخطط انسيابي: مستند 30"/>
          <p:cNvSpPr/>
          <p:nvPr/>
        </p:nvSpPr>
        <p:spPr>
          <a:xfrm rot="10800000" flipV="1">
            <a:off x="104261" y="62343"/>
            <a:ext cx="12016618" cy="833425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خطط انسيابي: مستند 29"/>
          <p:cNvSpPr/>
          <p:nvPr/>
        </p:nvSpPr>
        <p:spPr>
          <a:xfrm rot="5400000" flipV="1">
            <a:off x="-2962068" y="3070864"/>
            <a:ext cx="6754364" cy="702489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التاسع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554382" y="243908"/>
            <a:ext cx="1817506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الأشكال الهندسية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165668" y="251393"/>
            <a:ext cx="215370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B050"/>
                </a:solidFill>
              </a:rPr>
              <a:t>الدروس من </a:t>
            </a:r>
            <a:r>
              <a:rPr lang="ku-Arab-IQ" sz="1600" b="1" dirty="0" smtClean="0">
                <a:solidFill>
                  <a:srgbClr val="00B050"/>
                </a:solidFill>
              </a:rPr>
              <a:t>٩-١ </a:t>
            </a:r>
            <a:r>
              <a:rPr lang="ar-SA" sz="1600" b="1" dirty="0" smtClean="0">
                <a:solidFill>
                  <a:srgbClr val="00B050"/>
                </a:solidFill>
              </a:rPr>
              <a:t>إلى </a:t>
            </a:r>
            <a:r>
              <a:rPr lang="ku-Arab-IQ" sz="1600" b="1" dirty="0" smtClean="0">
                <a:solidFill>
                  <a:srgbClr val="00B050"/>
                </a:solidFill>
              </a:rPr>
              <a:t>٩-٣</a:t>
            </a:r>
            <a:endParaRPr lang="ar-SA" sz="1600" b="1" dirty="0">
              <a:solidFill>
                <a:srgbClr val="00B05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86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42" y="893928"/>
            <a:ext cx="886198" cy="85922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45" b="96196" l="4076" r="925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" y="5200159"/>
            <a:ext cx="1660968" cy="1660968"/>
          </a:xfrm>
          <a:prstGeom prst="rect">
            <a:avLst/>
          </a:prstGeom>
        </p:spPr>
      </p:pic>
      <p:sp>
        <p:nvSpPr>
          <p:cNvPr id="45" name="مخطط انسيابي: محطة طرفية 44"/>
          <p:cNvSpPr/>
          <p:nvPr/>
        </p:nvSpPr>
        <p:spPr>
          <a:xfrm>
            <a:off x="379037" y="174680"/>
            <a:ext cx="95324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٦٦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57046" y="4868091"/>
            <a:ext cx="426720" cy="426359"/>
          </a:xfrm>
          <a:prstGeom prst="rect">
            <a:avLst/>
          </a:prstGeom>
          <a:solidFill>
            <a:srgbClr val="FFC3B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417193" y="4321408"/>
            <a:ext cx="552270" cy="432900"/>
          </a:xfrm>
          <a:prstGeom prst="triangle">
            <a:avLst/>
          </a:prstGeom>
          <a:solidFill>
            <a:srgbClr val="9AE3E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علبة 21"/>
          <p:cNvSpPr/>
          <p:nvPr/>
        </p:nvSpPr>
        <p:spPr>
          <a:xfrm>
            <a:off x="499637" y="2830509"/>
            <a:ext cx="413150" cy="643331"/>
          </a:xfrm>
          <a:prstGeom prst="can">
            <a:avLst/>
          </a:pr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>
            <a:off x="492852" y="3650277"/>
            <a:ext cx="426720" cy="452846"/>
          </a:xfrm>
          <a:prstGeom prst="ellipse">
            <a:avLst/>
          </a:prstGeom>
          <a:solidFill>
            <a:srgbClr val="A07C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كعب 24"/>
          <p:cNvSpPr/>
          <p:nvPr/>
        </p:nvSpPr>
        <p:spPr>
          <a:xfrm>
            <a:off x="439788" y="2279889"/>
            <a:ext cx="653142" cy="374183"/>
          </a:xfrm>
          <a:prstGeom prst="cube">
            <a:avLst/>
          </a:prstGeom>
          <a:solidFill>
            <a:srgbClr val="FFD79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سداسي 28"/>
          <p:cNvSpPr/>
          <p:nvPr/>
        </p:nvSpPr>
        <p:spPr>
          <a:xfrm>
            <a:off x="483330" y="1644683"/>
            <a:ext cx="566057" cy="478972"/>
          </a:xfrm>
          <a:prstGeom prst="hexagon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652" y="5916316"/>
            <a:ext cx="899175" cy="899175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10"/>
          <a:srcRect t="3054"/>
          <a:stretch/>
        </p:blipFill>
        <p:spPr>
          <a:xfrm>
            <a:off x="7131918" y="1884169"/>
            <a:ext cx="4212631" cy="4109612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10534" y="1727118"/>
            <a:ext cx="4810731" cy="281074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12"/>
          <a:srcRect t="3833"/>
          <a:stretch/>
        </p:blipFill>
        <p:spPr>
          <a:xfrm>
            <a:off x="3800095" y="4449472"/>
            <a:ext cx="2769493" cy="2075054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9559679" y="3872290"/>
            <a:ext cx="10330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مخروط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7242519" y="3878085"/>
            <a:ext cx="10330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مكعب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9427259" y="5703832"/>
            <a:ext cx="10330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كــرة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7710622" y="5899563"/>
            <a:ext cx="10330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اسطوانة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1195342" y="3505652"/>
            <a:ext cx="25315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له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أضلاع و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زوايا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1664106" y="3985129"/>
            <a:ext cx="1178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رباعي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1446096" y="5193122"/>
            <a:ext cx="25315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له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أضلاع و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زوايا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2108770" y="5745851"/>
            <a:ext cx="1178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خماسي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  <p:bldP spid="28" grpId="0"/>
      <p:bldP spid="32" grpId="0"/>
      <p:bldP spid="34" grpId="0"/>
      <p:bldP spid="35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394" y="1947851"/>
            <a:ext cx="4393534" cy="4315599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9" y="745042"/>
            <a:ext cx="849447" cy="849447"/>
          </a:xfrm>
          <a:prstGeom prst="rect">
            <a:avLst/>
          </a:prstGeom>
        </p:spPr>
      </p:pic>
      <p:sp>
        <p:nvSpPr>
          <p:cNvPr id="17" name="مستطيل مستدير الزوايا 16"/>
          <p:cNvSpPr/>
          <p:nvPr/>
        </p:nvSpPr>
        <p:spPr>
          <a:xfrm>
            <a:off x="8761388" y="1043443"/>
            <a:ext cx="2295812" cy="473279"/>
          </a:xfrm>
          <a:prstGeom prst="roundRect">
            <a:avLst/>
          </a:prstGeom>
          <a:solidFill>
            <a:srgbClr val="FFC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اختبار منتصف </a:t>
            </a:r>
            <a:r>
              <a:rPr lang="ar-SA" sz="2000" b="1" dirty="0" smtClean="0">
                <a:solidFill>
                  <a:schemeClr val="tx1"/>
                </a:solidFill>
              </a:rPr>
              <a:t>الفصل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31" name="مخطط انسيابي: مستند 30"/>
          <p:cNvSpPr/>
          <p:nvPr/>
        </p:nvSpPr>
        <p:spPr>
          <a:xfrm rot="10800000" flipV="1">
            <a:off x="104261" y="62343"/>
            <a:ext cx="12016618" cy="833425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خطط انسيابي: مستند 29"/>
          <p:cNvSpPr/>
          <p:nvPr/>
        </p:nvSpPr>
        <p:spPr>
          <a:xfrm rot="5400000" flipV="1">
            <a:off x="-2962068" y="3070864"/>
            <a:ext cx="6754364" cy="702489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التاسع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554382" y="243908"/>
            <a:ext cx="1817506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الأشكال الهندسية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165668" y="251393"/>
            <a:ext cx="215370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B050"/>
                </a:solidFill>
              </a:rPr>
              <a:t>الدروس من </a:t>
            </a:r>
            <a:r>
              <a:rPr lang="ku-Arab-IQ" sz="1600" b="1" dirty="0" smtClean="0">
                <a:solidFill>
                  <a:srgbClr val="00B050"/>
                </a:solidFill>
              </a:rPr>
              <a:t>٩-١ </a:t>
            </a:r>
            <a:r>
              <a:rPr lang="ar-SA" sz="1600" b="1" dirty="0" smtClean="0">
                <a:solidFill>
                  <a:srgbClr val="00B050"/>
                </a:solidFill>
              </a:rPr>
              <a:t>إلى </a:t>
            </a:r>
            <a:r>
              <a:rPr lang="ku-Arab-IQ" sz="1600" b="1" dirty="0" smtClean="0">
                <a:solidFill>
                  <a:srgbClr val="00B050"/>
                </a:solidFill>
              </a:rPr>
              <a:t>٩-٣</a:t>
            </a:r>
            <a:endParaRPr lang="ar-SA" sz="1600" b="1" dirty="0">
              <a:solidFill>
                <a:srgbClr val="00B05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86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42" y="893928"/>
            <a:ext cx="886198" cy="85922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745" b="96196" l="4076" r="925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" y="5200159"/>
            <a:ext cx="1660968" cy="1660968"/>
          </a:xfrm>
          <a:prstGeom prst="rect">
            <a:avLst/>
          </a:prstGeom>
        </p:spPr>
      </p:pic>
      <p:sp>
        <p:nvSpPr>
          <p:cNvPr id="45" name="مخطط انسيابي: محطة طرفية 44"/>
          <p:cNvSpPr/>
          <p:nvPr/>
        </p:nvSpPr>
        <p:spPr>
          <a:xfrm>
            <a:off x="379037" y="174680"/>
            <a:ext cx="95324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٦٦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57046" y="4868091"/>
            <a:ext cx="426720" cy="426359"/>
          </a:xfrm>
          <a:prstGeom prst="rect">
            <a:avLst/>
          </a:prstGeom>
          <a:solidFill>
            <a:srgbClr val="FFC3B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417193" y="4321408"/>
            <a:ext cx="552270" cy="432900"/>
          </a:xfrm>
          <a:prstGeom prst="triangle">
            <a:avLst/>
          </a:prstGeom>
          <a:solidFill>
            <a:srgbClr val="9AE3E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علبة 21"/>
          <p:cNvSpPr/>
          <p:nvPr/>
        </p:nvSpPr>
        <p:spPr>
          <a:xfrm>
            <a:off x="499637" y="2830509"/>
            <a:ext cx="413150" cy="643331"/>
          </a:xfrm>
          <a:prstGeom prst="can">
            <a:avLst/>
          </a:pr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>
            <a:off x="492852" y="3650277"/>
            <a:ext cx="426720" cy="452846"/>
          </a:xfrm>
          <a:prstGeom prst="ellipse">
            <a:avLst/>
          </a:prstGeom>
          <a:solidFill>
            <a:srgbClr val="A07C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كعب 24"/>
          <p:cNvSpPr/>
          <p:nvPr/>
        </p:nvSpPr>
        <p:spPr>
          <a:xfrm>
            <a:off x="439788" y="2279889"/>
            <a:ext cx="653142" cy="374183"/>
          </a:xfrm>
          <a:prstGeom prst="cube">
            <a:avLst/>
          </a:prstGeom>
          <a:solidFill>
            <a:srgbClr val="FFD79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سداسي 28"/>
          <p:cNvSpPr/>
          <p:nvPr/>
        </p:nvSpPr>
        <p:spPr>
          <a:xfrm>
            <a:off x="483330" y="1644683"/>
            <a:ext cx="566057" cy="478972"/>
          </a:xfrm>
          <a:prstGeom prst="hexagon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7480662" y="4531369"/>
            <a:ext cx="1806282" cy="149927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652" y="5916316"/>
            <a:ext cx="899175" cy="899175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65750" y="1947851"/>
            <a:ext cx="5170251" cy="2242475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968680" y="4531369"/>
            <a:ext cx="3257006" cy="10989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5163378" y="4868091"/>
            <a:ext cx="802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1198613" y="4868091"/>
            <a:ext cx="802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1599713" y="4896204"/>
            <a:ext cx="32754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 –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 =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2433067" y="4895791"/>
            <a:ext cx="23175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 ÷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3168676" y="5638980"/>
            <a:ext cx="802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3190725" y="4103123"/>
            <a:ext cx="802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1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 animBg="1"/>
      <p:bldP spid="9" grpId="0"/>
      <p:bldP spid="28" grpId="0"/>
      <p:bldP spid="32" grpId="0"/>
      <p:bldP spid="32" grpId="1"/>
      <p:bldP spid="34" grpId="0"/>
      <p:bldP spid="34" grpId="1"/>
      <p:bldP spid="35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9" y="745042"/>
            <a:ext cx="849447" cy="849447"/>
          </a:xfrm>
          <a:prstGeom prst="rect">
            <a:avLst/>
          </a:prstGeom>
        </p:spPr>
      </p:pic>
      <p:sp>
        <p:nvSpPr>
          <p:cNvPr id="17" name="مستطيل مستدير الزوايا 16"/>
          <p:cNvSpPr/>
          <p:nvPr/>
        </p:nvSpPr>
        <p:spPr>
          <a:xfrm>
            <a:off x="8761388" y="1043443"/>
            <a:ext cx="2295812" cy="473279"/>
          </a:xfrm>
          <a:prstGeom prst="roundRect">
            <a:avLst/>
          </a:prstGeom>
          <a:solidFill>
            <a:srgbClr val="FFC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اختبار منتصف </a:t>
            </a:r>
            <a:r>
              <a:rPr lang="ar-SA" sz="2000" b="1" dirty="0" smtClean="0">
                <a:solidFill>
                  <a:schemeClr val="tx1"/>
                </a:solidFill>
              </a:rPr>
              <a:t>الفصل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31" name="مخطط انسيابي: مستند 30"/>
          <p:cNvSpPr/>
          <p:nvPr/>
        </p:nvSpPr>
        <p:spPr>
          <a:xfrm rot="10800000" flipV="1">
            <a:off x="104261" y="62343"/>
            <a:ext cx="12016618" cy="833425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خطط انسيابي: مستند 29"/>
          <p:cNvSpPr/>
          <p:nvPr/>
        </p:nvSpPr>
        <p:spPr>
          <a:xfrm rot="5400000" flipV="1">
            <a:off x="-2962068" y="3070864"/>
            <a:ext cx="6754364" cy="702489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التاسع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554382" y="243908"/>
            <a:ext cx="1817506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الأشكال الهندسية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165668" y="251393"/>
            <a:ext cx="215370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B050"/>
                </a:solidFill>
              </a:rPr>
              <a:t>الدروس من </a:t>
            </a:r>
            <a:r>
              <a:rPr lang="ku-Arab-IQ" sz="1600" b="1" dirty="0" smtClean="0">
                <a:solidFill>
                  <a:srgbClr val="00B050"/>
                </a:solidFill>
              </a:rPr>
              <a:t>٩-١ </a:t>
            </a:r>
            <a:r>
              <a:rPr lang="ar-SA" sz="1600" b="1" dirty="0" smtClean="0">
                <a:solidFill>
                  <a:srgbClr val="00B050"/>
                </a:solidFill>
              </a:rPr>
              <a:t>إلى </a:t>
            </a:r>
            <a:r>
              <a:rPr lang="ku-Arab-IQ" sz="1600" b="1" dirty="0" smtClean="0">
                <a:solidFill>
                  <a:srgbClr val="00B050"/>
                </a:solidFill>
              </a:rPr>
              <a:t>٩-٣</a:t>
            </a:r>
            <a:endParaRPr lang="ar-SA" sz="1600" b="1" dirty="0">
              <a:solidFill>
                <a:srgbClr val="00B05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86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42" y="893928"/>
            <a:ext cx="886198" cy="85922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45" b="96196" l="4076" r="925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" y="5200159"/>
            <a:ext cx="1660968" cy="1660968"/>
          </a:xfrm>
          <a:prstGeom prst="rect">
            <a:avLst/>
          </a:prstGeom>
        </p:spPr>
      </p:pic>
      <p:sp>
        <p:nvSpPr>
          <p:cNvPr id="45" name="مخطط انسيابي: محطة طرفية 44"/>
          <p:cNvSpPr/>
          <p:nvPr/>
        </p:nvSpPr>
        <p:spPr>
          <a:xfrm>
            <a:off x="379037" y="174680"/>
            <a:ext cx="95324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٦٦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57046" y="4868091"/>
            <a:ext cx="426720" cy="426359"/>
          </a:xfrm>
          <a:prstGeom prst="rect">
            <a:avLst/>
          </a:prstGeom>
          <a:solidFill>
            <a:srgbClr val="FFC3B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417193" y="4321408"/>
            <a:ext cx="552270" cy="432900"/>
          </a:xfrm>
          <a:prstGeom prst="triangle">
            <a:avLst/>
          </a:prstGeom>
          <a:solidFill>
            <a:srgbClr val="9AE3E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علبة 21"/>
          <p:cNvSpPr/>
          <p:nvPr/>
        </p:nvSpPr>
        <p:spPr>
          <a:xfrm>
            <a:off x="499637" y="2830509"/>
            <a:ext cx="413150" cy="643331"/>
          </a:xfrm>
          <a:prstGeom prst="can">
            <a:avLst/>
          </a:pr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>
            <a:off x="492852" y="3650277"/>
            <a:ext cx="426720" cy="452846"/>
          </a:xfrm>
          <a:prstGeom prst="ellipse">
            <a:avLst/>
          </a:prstGeom>
          <a:solidFill>
            <a:srgbClr val="A07C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كعب 24"/>
          <p:cNvSpPr/>
          <p:nvPr/>
        </p:nvSpPr>
        <p:spPr>
          <a:xfrm>
            <a:off x="439788" y="2279889"/>
            <a:ext cx="653142" cy="374183"/>
          </a:xfrm>
          <a:prstGeom prst="cube">
            <a:avLst/>
          </a:prstGeom>
          <a:solidFill>
            <a:srgbClr val="FFD79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سداسي 28"/>
          <p:cNvSpPr/>
          <p:nvPr/>
        </p:nvSpPr>
        <p:spPr>
          <a:xfrm>
            <a:off x="483330" y="1644683"/>
            <a:ext cx="566057" cy="478972"/>
          </a:xfrm>
          <a:prstGeom prst="hexagon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652" y="5916316"/>
            <a:ext cx="899175" cy="89917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10050" y="1967209"/>
            <a:ext cx="5934001" cy="172660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5617029" y="4060804"/>
            <a:ext cx="408688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يكون لها العدد نفسه </a:t>
            </a:r>
          </a:p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عدد الأضلاع = عدد الزوايا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99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95</Words>
  <Application>Microsoft Office PowerPoint</Application>
  <PresentationFormat>شاشة عريضة</PresentationFormat>
  <Paragraphs>31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124</cp:revision>
  <dcterms:created xsi:type="dcterms:W3CDTF">2022-12-02T21:48:32Z</dcterms:created>
  <dcterms:modified xsi:type="dcterms:W3CDTF">2023-04-02T06:43:48Z</dcterms:modified>
</cp:coreProperties>
</file>